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D3A6-B950-4720-AFBB-39E56F0AE9E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CEF096-B597-4AC6-969A-7FCDB5002396}">
      <dgm:prSet phldrT="[Text]"/>
      <dgm:spPr/>
      <dgm:t>
        <a:bodyPr/>
        <a:lstStyle/>
        <a:p>
          <a:r>
            <a:rPr lang="en-US" dirty="0" err="1" smtClean="0"/>
            <a:t>TaCare</a:t>
          </a:r>
          <a:endParaRPr lang="en-US" dirty="0"/>
        </a:p>
      </dgm:t>
    </dgm:pt>
    <dgm:pt modelId="{F033A385-869F-4D14-B4EE-1685F265408E}" type="parTrans" cxnId="{5C2ECAA9-418B-4B29-8C01-BBD6676A00D8}">
      <dgm:prSet/>
      <dgm:spPr/>
      <dgm:t>
        <a:bodyPr/>
        <a:lstStyle/>
        <a:p>
          <a:endParaRPr lang="en-US"/>
        </a:p>
      </dgm:t>
    </dgm:pt>
    <dgm:pt modelId="{E2F4529B-F83C-448A-877E-20A6A9A69935}" type="sibTrans" cxnId="{5C2ECAA9-418B-4B29-8C01-BBD6676A00D8}">
      <dgm:prSet/>
      <dgm:spPr/>
      <dgm:t>
        <a:bodyPr/>
        <a:lstStyle/>
        <a:p>
          <a:endParaRPr lang="en-US"/>
        </a:p>
      </dgm:t>
    </dgm:pt>
    <dgm:pt modelId="{7AD66D26-C0DC-4388-9CD5-5171BF3B402F}">
      <dgm:prSet phldrT="[Text]"/>
      <dgm:spPr/>
      <dgm:t>
        <a:bodyPr/>
        <a:lstStyle/>
        <a:p>
          <a:r>
            <a:rPr lang="en-US" dirty="0" smtClean="0"/>
            <a:t>Web + Mobile</a:t>
          </a:r>
          <a:endParaRPr lang="en-US" dirty="0"/>
        </a:p>
      </dgm:t>
    </dgm:pt>
    <dgm:pt modelId="{772B06F6-6292-4B98-916C-34E6CAD4414F}" type="parTrans" cxnId="{DE578AA4-428B-433A-9EAB-A4DE4260516A}">
      <dgm:prSet/>
      <dgm:spPr/>
      <dgm:t>
        <a:bodyPr/>
        <a:lstStyle/>
        <a:p>
          <a:endParaRPr lang="en-US"/>
        </a:p>
      </dgm:t>
    </dgm:pt>
    <dgm:pt modelId="{A8F89A85-53E1-4631-9EB5-48409E607995}" type="sibTrans" cxnId="{DE578AA4-428B-433A-9EAB-A4DE4260516A}">
      <dgm:prSet/>
      <dgm:spPr/>
      <dgm:t>
        <a:bodyPr/>
        <a:lstStyle/>
        <a:p>
          <a:endParaRPr lang="en-US"/>
        </a:p>
      </dgm:t>
    </dgm:pt>
    <dgm:pt modelId="{1404885F-6F68-4C30-8C7A-10AB50C07669}">
      <dgm:prSet phldrT="[Text]"/>
      <dgm:spPr/>
      <dgm:t>
        <a:bodyPr/>
        <a:lstStyle/>
        <a:p>
          <a:r>
            <a:rPr lang="en-US" dirty="0" smtClean="0"/>
            <a:t>News</a:t>
          </a:r>
          <a:endParaRPr lang="en-US" dirty="0"/>
        </a:p>
      </dgm:t>
    </dgm:pt>
    <dgm:pt modelId="{E70EED0A-A115-41C0-BD21-85908C21D95D}" type="parTrans" cxnId="{DFB1D310-F1E3-4EE8-B43E-B887060A62EE}">
      <dgm:prSet/>
      <dgm:spPr/>
      <dgm:t>
        <a:bodyPr/>
        <a:lstStyle/>
        <a:p>
          <a:endParaRPr lang="en-US"/>
        </a:p>
      </dgm:t>
    </dgm:pt>
    <dgm:pt modelId="{EDEE0D75-EC51-4E4A-B92D-3002224A79BB}" type="sibTrans" cxnId="{DFB1D310-F1E3-4EE8-B43E-B887060A62EE}">
      <dgm:prSet/>
      <dgm:spPr/>
      <dgm:t>
        <a:bodyPr/>
        <a:lstStyle/>
        <a:p>
          <a:endParaRPr lang="en-US"/>
        </a:p>
      </dgm:t>
    </dgm:pt>
    <dgm:pt modelId="{486D49DB-268D-448A-A224-DBAB229BECD5}">
      <dgm:prSet phldrT="[Text]"/>
      <dgm:spPr/>
      <dgm:t>
        <a:bodyPr/>
        <a:lstStyle/>
        <a:p>
          <a:r>
            <a:rPr lang="en-US" dirty="0" smtClean="0"/>
            <a:t>Profiles</a:t>
          </a:r>
          <a:endParaRPr lang="en-US" dirty="0"/>
        </a:p>
      </dgm:t>
    </dgm:pt>
    <dgm:pt modelId="{B29DC454-32B0-4602-8BEE-1039BC859157}" type="parTrans" cxnId="{91BB8C8F-1FC6-4446-9E0D-280957DA26B8}">
      <dgm:prSet/>
      <dgm:spPr/>
      <dgm:t>
        <a:bodyPr/>
        <a:lstStyle/>
        <a:p>
          <a:endParaRPr lang="en-US"/>
        </a:p>
      </dgm:t>
    </dgm:pt>
    <dgm:pt modelId="{D8873277-6154-4D31-901B-6FD47201BE96}" type="sibTrans" cxnId="{91BB8C8F-1FC6-4446-9E0D-280957DA26B8}">
      <dgm:prSet/>
      <dgm:spPr/>
      <dgm:t>
        <a:bodyPr/>
        <a:lstStyle/>
        <a:p>
          <a:endParaRPr lang="en-US"/>
        </a:p>
      </dgm:t>
    </dgm:pt>
    <dgm:pt modelId="{00977A48-D6EE-40E2-986D-FB13E4F88731}">
      <dgm:prSet phldrT="[Text]"/>
      <dgm:spPr/>
      <dgm:t>
        <a:bodyPr/>
        <a:lstStyle/>
        <a:p>
          <a:r>
            <a:rPr lang="en-US" dirty="0" smtClean="0"/>
            <a:t>Care Packages</a:t>
          </a:r>
          <a:endParaRPr lang="en-US" dirty="0"/>
        </a:p>
      </dgm:t>
    </dgm:pt>
    <dgm:pt modelId="{2D9BF9B2-1FC1-4D8B-BA9B-8AA391C27AB9}" type="parTrans" cxnId="{685ED989-1A84-4AF8-BE13-EA278C960D58}">
      <dgm:prSet/>
      <dgm:spPr/>
      <dgm:t>
        <a:bodyPr/>
        <a:lstStyle/>
        <a:p>
          <a:endParaRPr lang="en-US"/>
        </a:p>
      </dgm:t>
    </dgm:pt>
    <dgm:pt modelId="{B76BEE8D-5946-4FEE-8DF2-22A96FD94DA5}" type="sibTrans" cxnId="{685ED989-1A84-4AF8-BE13-EA278C960D58}">
      <dgm:prSet/>
      <dgm:spPr/>
      <dgm:t>
        <a:bodyPr/>
        <a:lstStyle/>
        <a:p>
          <a:endParaRPr lang="en-US"/>
        </a:p>
      </dgm:t>
    </dgm:pt>
    <dgm:pt modelId="{A3713FE6-63A0-48CE-AC4B-6524EE3D75AE}">
      <dgm:prSet phldrT="[Text]"/>
      <dgm:spPr/>
      <dgm:t>
        <a:bodyPr/>
        <a:lstStyle/>
        <a:p>
          <a:r>
            <a:rPr lang="en-US" dirty="0" smtClean="0"/>
            <a:t>Online Health Consultant</a:t>
          </a:r>
          <a:endParaRPr lang="en-US" dirty="0"/>
        </a:p>
      </dgm:t>
    </dgm:pt>
    <dgm:pt modelId="{C74C1443-1BD4-4C2A-B25F-2FB7DCCBACC2}" type="parTrans" cxnId="{692E3B30-CEB4-4A9B-A42A-B893DAF9FEA3}">
      <dgm:prSet/>
      <dgm:spPr/>
      <dgm:t>
        <a:bodyPr/>
        <a:lstStyle/>
        <a:p>
          <a:endParaRPr lang="en-US"/>
        </a:p>
      </dgm:t>
    </dgm:pt>
    <dgm:pt modelId="{101A2D28-280D-490C-AA7B-090C25EF5613}" type="sibTrans" cxnId="{692E3B30-CEB4-4A9B-A42A-B893DAF9FEA3}">
      <dgm:prSet/>
      <dgm:spPr/>
      <dgm:t>
        <a:bodyPr/>
        <a:lstStyle/>
        <a:p>
          <a:endParaRPr lang="en-US"/>
        </a:p>
      </dgm:t>
    </dgm:pt>
    <dgm:pt modelId="{D6D474A2-DB28-4AE0-B164-A4B856DE5B14}" type="pres">
      <dgm:prSet presAssocID="{9D0BD3A6-B950-4720-AFBB-39E56F0AE9E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31B42-F6EB-4537-8D9D-5D53174B47E3}" type="pres">
      <dgm:prSet presAssocID="{64CEF096-B597-4AC6-969A-7FCDB5002396}" presName="centerShape" presStyleLbl="node0" presStyleIdx="0" presStyleCnt="1"/>
      <dgm:spPr/>
      <dgm:t>
        <a:bodyPr/>
        <a:lstStyle/>
        <a:p>
          <a:endParaRPr lang="en-US"/>
        </a:p>
      </dgm:t>
    </dgm:pt>
    <dgm:pt modelId="{39AF9CEC-D9B1-4BE3-84D8-84A918D4C66A}" type="pres">
      <dgm:prSet presAssocID="{772B06F6-6292-4B98-916C-34E6CAD4414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59B16FF-CCF3-417F-8CD6-ACAB34532017}" type="pres">
      <dgm:prSet presAssocID="{7AD66D26-C0DC-4388-9CD5-5171BF3B402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C97A-FBB0-43FB-8DCA-5CC24C501EB4}" type="pres">
      <dgm:prSet presAssocID="{E70EED0A-A115-41C0-BD21-85908C21D95D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5D7681E7-7806-4BC9-9071-3E0E0DCC0D04}" type="pres">
      <dgm:prSet presAssocID="{1404885F-6F68-4C30-8C7A-10AB50C0766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1531-6AFE-4CC4-AE43-B36FC68AC699}" type="pres">
      <dgm:prSet presAssocID="{B29DC454-32B0-4602-8BEE-1039BC859157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6D12BEB7-3822-4D1A-B4E6-185FCBA09665}" type="pres">
      <dgm:prSet presAssocID="{486D49DB-268D-448A-A224-DBAB229BEC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6B5F-B925-4A8B-8250-A591207860FD}" type="pres">
      <dgm:prSet presAssocID="{2D9BF9B2-1FC1-4D8B-BA9B-8AA391C27AB9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D4280538-D8DE-4968-B628-46CDAC4CC466}" type="pres">
      <dgm:prSet presAssocID="{00977A48-D6EE-40E2-986D-FB13E4F8873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22869-BF8B-4DEA-8607-95F96742BED6}" type="pres">
      <dgm:prSet presAssocID="{C74C1443-1BD4-4C2A-B25F-2FB7DCCBACC2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4FE395-3D7C-4B0F-827A-52F59D3D797D}" type="pres">
      <dgm:prSet presAssocID="{A3713FE6-63A0-48CE-AC4B-6524EE3D75A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17FAFB-D543-4541-B4CE-BF1E97C59E09}" type="presOf" srcId="{A3713FE6-63A0-48CE-AC4B-6524EE3D75AE}" destId="{364FE395-3D7C-4B0F-827A-52F59D3D797D}" srcOrd="0" destOrd="0" presId="urn:microsoft.com/office/officeart/2005/8/layout/radial4"/>
    <dgm:cxn modelId="{692E3B30-CEB4-4A9B-A42A-B893DAF9FEA3}" srcId="{64CEF096-B597-4AC6-969A-7FCDB5002396}" destId="{A3713FE6-63A0-48CE-AC4B-6524EE3D75AE}" srcOrd="4" destOrd="0" parTransId="{C74C1443-1BD4-4C2A-B25F-2FB7DCCBACC2}" sibTransId="{101A2D28-280D-490C-AA7B-090C25EF5613}"/>
    <dgm:cxn modelId="{DE578AA4-428B-433A-9EAB-A4DE4260516A}" srcId="{64CEF096-B597-4AC6-969A-7FCDB5002396}" destId="{7AD66D26-C0DC-4388-9CD5-5171BF3B402F}" srcOrd="0" destOrd="0" parTransId="{772B06F6-6292-4B98-916C-34E6CAD4414F}" sibTransId="{A8F89A85-53E1-4631-9EB5-48409E607995}"/>
    <dgm:cxn modelId="{91BB8C8F-1FC6-4446-9E0D-280957DA26B8}" srcId="{64CEF096-B597-4AC6-969A-7FCDB5002396}" destId="{486D49DB-268D-448A-A224-DBAB229BECD5}" srcOrd="2" destOrd="0" parTransId="{B29DC454-32B0-4602-8BEE-1039BC859157}" sibTransId="{D8873277-6154-4D31-901B-6FD47201BE96}"/>
    <dgm:cxn modelId="{1FF92CB1-5DB2-4D9B-8B50-0EDF443A4C56}" type="presOf" srcId="{772B06F6-6292-4B98-916C-34E6CAD4414F}" destId="{39AF9CEC-D9B1-4BE3-84D8-84A918D4C66A}" srcOrd="0" destOrd="0" presId="urn:microsoft.com/office/officeart/2005/8/layout/radial4"/>
    <dgm:cxn modelId="{685ED989-1A84-4AF8-BE13-EA278C960D58}" srcId="{64CEF096-B597-4AC6-969A-7FCDB5002396}" destId="{00977A48-D6EE-40E2-986D-FB13E4F88731}" srcOrd="3" destOrd="0" parTransId="{2D9BF9B2-1FC1-4D8B-BA9B-8AA391C27AB9}" sibTransId="{B76BEE8D-5946-4FEE-8DF2-22A96FD94DA5}"/>
    <dgm:cxn modelId="{FD50336B-CF92-44C7-8482-7082255FBCBC}" type="presOf" srcId="{B29DC454-32B0-4602-8BEE-1039BC859157}" destId="{85021531-6AFE-4CC4-AE43-B36FC68AC699}" srcOrd="0" destOrd="0" presId="urn:microsoft.com/office/officeart/2005/8/layout/radial4"/>
    <dgm:cxn modelId="{DFB1D310-F1E3-4EE8-B43E-B887060A62EE}" srcId="{64CEF096-B597-4AC6-969A-7FCDB5002396}" destId="{1404885F-6F68-4C30-8C7A-10AB50C07669}" srcOrd="1" destOrd="0" parTransId="{E70EED0A-A115-41C0-BD21-85908C21D95D}" sibTransId="{EDEE0D75-EC51-4E4A-B92D-3002224A79BB}"/>
    <dgm:cxn modelId="{90C54C18-D961-4864-98CA-807F6ACEA5FA}" type="presOf" srcId="{2D9BF9B2-1FC1-4D8B-BA9B-8AA391C27AB9}" destId="{E1286B5F-B925-4A8B-8250-A591207860FD}" srcOrd="0" destOrd="0" presId="urn:microsoft.com/office/officeart/2005/8/layout/radial4"/>
    <dgm:cxn modelId="{F2313F02-1354-48D1-AB40-D26CBEA503D3}" type="presOf" srcId="{00977A48-D6EE-40E2-986D-FB13E4F88731}" destId="{D4280538-D8DE-4968-B628-46CDAC4CC466}" srcOrd="0" destOrd="0" presId="urn:microsoft.com/office/officeart/2005/8/layout/radial4"/>
    <dgm:cxn modelId="{5C2ECAA9-418B-4B29-8C01-BBD6676A00D8}" srcId="{9D0BD3A6-B950-4720-AFBB-39E56F0AE9E0}" destId="{64CEF096-B597-4AC6-969A-7FCDB5002396}" srcOrd="0" destOrd="0" parTransId="{F033A385-869F-4D14-B4EE-1685F265408E}" sibTransId="{E2F4529B-F83C-448A-877E-20A6A9A69935}"/>
    <dgm:cxn modelId="{55FBEA2D-80B7-43FD-8581-9995FA6E5555}" type="presOf" srcId="{E70EED0A-A115-41C0-BD21-85908C21D95D}" destId="{68B9C97A-FBB0-43FB-8DCA-5CC24C501EB4}" srcOrd="0" destOrd="0" presId="urn:microsoft.com/office/officeart/2005/8/layout/radial4"/>
    <dgm:cxn modelId="{42F6EA2C-838B-40F5-A612-CCEA968A1178}" type="presOf" srcId="{7AD66D26-C0DC-4388-9CD5-5171BF3B402F}" destId="{D59B16FF-CCF3-417F-8CD6-ACAB34532017}" srcOrd="0" destOrd="0" presId="urn:microsoft.com/office/officeart/2005/8/layout/radial4"/>
    <dgm:cxn modelId="{E8D2BCB4-FCDA-40DB-91D8-2895837C7272}" type="presOf" srcId="{9D0BD3A6-B950-4720-AFBB-39E56F0AE9E0}" destId="{D6D474A2-DB28-4AE0-B164-A4B856DE5B14}" srcOrd="0" destOrd="0" presId="urn:microsoft.com/office/officeart/2005/8/layout/radial4"/>
    <dgm:cxn modelId="{28852BAB-7060-4B47-91CA-CA7EAC5612C8}" type="presOf" srcId="{1404885F-6F68-4C30-8C7A-10AB50C07669}" destId="{5D7681E7-7806-4BC9-9071-3E0E0DCC0D04}" srcOrd="0" destOrd="0" presId="urn:microsoft.com/office/officeart/2005/8/layout/radial4"/>
    <dgm:cxn modelId="{A13F08E7-6732-415A-AE5F-CA2F3A330D2D}" type="presOf" srcId="{486D49DB-268D-448A-A224-DBAB229BECD5}" destId="{6D12BEB7-3822-4D1A-B4E6-185FCBA09665}" srcOrd="0" destOrd="0" presId="urn:microsoft.com/office/officeart/2005/8/layout/radial4"/>
    <dgm:cxn modelId="{1DA8EF79-6335-4A1D-BCEC-2D8BCE93A151}" type="presOf" srcId="{C74C1443-1BD4-4C2A-B25F-2FB7DCCBACC2}" destId="{D8122869-BF8B-4DEA-8607-95F96742BED6}" srcOrd="0" destOrd="0" presId="urn:microsoft.com/office/officeart/2005/8/layout/radial4"/>
    <dgm:cxn modelId="{F01747CD-078C-40F2-92ED-0512C56AA506}" type="presOf" srcId="{64CEF096-B597-4AC6-969A-7FCDB5002396}" destId="{2CA31B42-F6EB-4537-8D9D-5D53174B47E3}" srcOrd="0" destOrd="0" presId="urn:microsoft.com/office/officeart/2005/8/layout/radial4"/>
    <dgm:cxn modelId="{71679021-95A4-4F8C-AEC4-F282741FD2CD}" type="presParOf" srcId="{D6D474A2-DB28-4AE0-B164-A4B856DE5B14}" destId="{2CA31B42-F6EB-4537-8D9D-5D53174B47E3}" srcOrd="0" destOrd="0" presId="urn:microsoft.com/office/officeart/2005/8/layout/radial4"/>
    <dgm:cxn modelId="{B23FAF30-D477-406C-9C1E-7C8752CDC043}" type="presParOf" srcId="{D6D474A2-DB28-4AE0-B164-A4B856DE5B14}" destId="{39AF9CEC-D9B1-4BE3-84D8-84A918D4C66A}" srcOrd="1" destOrd="0" presId="urn:microsoft.com/office/officeart/2005/8/layout/radial4"/>
    <dgm:cxn modelId="{FB5C3F63-08C5-45BC-A46E-7FD1BB303DBB}" type="presParOf" srcId="{D6D474A2-DB28-4AE0-B164-A4B856DE5B14}" destId="{D59B16FF-CCF3-417F-8CD6-ACAB34532017}" srcOrd="2" destOrd="0" presId="urn:microsoft.com/office/officeart/2005/8/layout/radial4"/>
    <dgm:cxn modelId="{4393EE0D-8E1A-4361-BD02-BF6D050D1982}" type="presParOf" srcId="{D6D474A2-DB28-4AE0-B164-A4B856DE5B14}" destId="{68B9C97A-FBB0-43FB-8DCA-5CC24C501EB4}" srcOrd="3" destOrd="0" presId="urn:microsoft.com/office/officeart/2005/8/layout/radial4"/>
    <dgm:cxn modelId="{3C2E1698-AE8B-4C06-B256-0D901E2AD9E6}" type="presParOf" srcId="{D6D474A2-DB28-4AE0-B164-A4B856DE5B14}" destId="{5D7681E7-7806-4BC9-9071-3E0E0DCC0D04}" srcOrd="4" destOrd="0" presId="urn:microsoft.com/office/officeart/2005/8/layout/radial4"/>
    <dgm:cxn modelId="{7EEFD26F-6DC8-48F9-8874-EC8E073A29FC}" type="presParOf" srcId="{D6D474A2-DB28-4AE0-B164-A4B856DE5B14}" destId="{85021531-6AFE-4CC4-AE43-B36FC68AC699}" srcOrd="5" destOrd="0" presId="urn:microsoft.com/office/officeart/2005/8/layout/radial4"/>
    <dgm:cxn modelId="{DCF0299C-887F-4F3B-9E31-AE19BCB77435}" type="presParOf" srcId="{D6D474A2-DB28-4AE0-B164-A4B856DE5B14}" destId="{6D12BEB7-3822-4D1A-B4E6-185FCBA09665}" srcOrd="6" destOrd="0" presId="urn:microsoft.com/office/officeart/2005/8/layout/radial4"/>
    <dgm:cxn modelId="{C82ED180-308F-474D-88A7-38138E7F10BE}" type="presParOf" srcId="{D6D474A2-DB28-4AE0-B164-A4B856DE5B14}" destId="{E1286B5F-B925-4A8B-8250-A591207860FD}" srcOrd="7" destOrd="0" presId="urn:microsoft.com/office/officeart/2005/8/layout/radial4"/>
    <dgm:cxn modelId="{AD5B9B56-2EDA-4A88-A933-911ACC266B9C}" type="presParOf" srcId="{D6D474A2-DB28-4AE0-B164-A4B856DE5B14}" destId="{D4280538-D8DE-4968-B628-46CDAC4CC466}" srcOrd="8" destOrd="0" presId="urn:microsoft.com/office/officeart/2005/8/layout/radial4"/>
    <dgm:cxn modelId="{77443741-1DB5-4D70-8E1C-5194FFD12558}" type="presParOf" srcId="{D6D474A2-DB28-4AE0-B164-A4B856DE5B14}" destId="{D8122869-BF8B-4DEA-8607-95F96742BED6}" srcOrd="9" destOrd="0" presId="urn:microsoft.com/office/officeart/2005/8/layout/radial4"/>
    <dgm:cxn modelId="{EB63376D-A756-4200-B7AB-F453B61434BB}" type="presParOf" srcId="{D6D474A2-DB28-4AE0-B164-A4B856DE5B14}" destId="{364FE395-3D7C-4B0F-827A-52F59D3D797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BD3A6-B950-4720-AFBB-39E56F0AE9E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CEF096-B597-4AC6-969A-7FCDB5002396}">
      <dgm:prSet phldrT="[Text]"/>
      <dgm:spPr/>
      <dgm:t>
        <a:bodyPr/>
        <a:lstStyle/>
        <a:p>
          <a:r>
            <a:rPr lang="en-US" smtClean="0"/>
            <a:t>TaCare</a:t>
          </a:r>
          <a:endParaRPr lang="en-US" dirty="0"/>
        </a:p>
      </dgm:t>
    </dgm:pt>
    <dgm:pt modelId="{F033A385-869F-4D14-B4EE-1685F265408E}" type="parTrans" cxnId="{5C2ECAA9-418B-4B29-8C01-BBD6676A00D8}">
      <dgm:prSet/>
      <dgm:spPr/>
      <dgm:t>
        <a:bodyPr/>
        <a:lstStyle/>
        <a:p>
          <a:endParaRPr lang="en-US"/>
        </a:p>
      </dgm:t>
    </dgm:pt>
    <dgm:pt modelId="{E2F4529B-F83C-448A-877E-20A6A9A69935}" type="sibTrans" cxnId="{5C2ECAA9-418B-4B29-8C01-BBD6676A00D8}">
      <dgm:prSet/>
      <dgm:spPr/>
      <dgm:t>
        <a:bodyPr/>
        <a:lstStyle/>
        <a:p>
          <a:endParaRPr lang="en-US"/>
        </a:p>
      </dgm:t>
    </dgm:pt>
    <dgm:pt modelId="{486D49DB-268D-448A-A224-DBAB229BECD5}">
      <dgm:prSet phldrT="[Text]"/>
      <dgm:spPr/>
      <dgm:t>
        <a:bodyPr/>
        <a:lstStyle/>
        <a:p>
          <a:r>
            <a:rPr lang="en-US" dirty="0" smtClean="0"/>
            <a:t>Care Packages</a:t>
          </a:r>
          <a:endParaRPr lang="en-US" dirty="0"/>
        </a:p>
      </dgm:t>
    </dgm:pt>
    <dgm:pt modelId="{D8873277-6154-4D31-901B-6FD47201BE96}" type="sibTrans" cxnId="{91BB8C8F-1FC6-4446-9E0D-280957DA26B8}">
      <dgm:prSet/>
      <dgm:spPr/>
      <dgm:t>
        <a:bodyPr/>
        <a:lstStyle/>
        <a:p>
          <a:endParaRPr lang="en-US"/>
        </a:p>
      </dgm:t>
    </dgm:pt>
    <dgm:pt modelId="{B29DC454-32B0-4602-8BEE-1039BC859157}" type="parTrans" cxnId="{91BB8C8F-1FC6-4446-9E0D-280957DA26B8}">
      <dgm:prSet/>
      <dgm:spPr/>
      <dgm:t>
        <a:bodyPr/>
        <a:lstStyle/>
        <a:p>
          <a:endParaRPr lang="en-US"/>
        </a:p>
      </dgm:t>
    </dgm:pt>
    <dgm:pt modelId="{1404885F-6F68-4C30-8C7A-10AB50C07669}">
      <dgm:prSet phldrT="[Text]"/>
      <dgm:spPr/>
      <dgm:t>
        <a:bodyPr/>
        <a:lstStyle/>
        <a:p>
          <a:r>
            <a:rPr lang="en-US" dirty="0" smtClean="0"/>
            <a:t>Paid Version</a:t>
          </a:r>
          <a:endParaRPr lang="en-US" dirty="0"/>
        </a:p>
      </dgm:t>
    </dgm:pt>
    <dgm:pt modelId="{EDEE0D75-EC51-4E4A-B92D-3002224A79BB}" type="sibTrans" cxnId="{DFB1D310-F1E3-4EE8-B43E-B887060A62EE}">
      <dgm:prSet/>
      <dgm:spPr/>
      <dgm:t>
        <a:bodyPr/>
        <a:lstStyle/>
        <a:p>
          <a:endParaRPr lang="en-US"/>
        </a:p>
      </dgm:t>
    </dgm:pt>
    <dgm:pt modelId="{E70EED0A-A115-41C0-BD21-85908C21D95D}" type="parTrans" cxnId="{DFB1D310-F1E3-4EE8-B43E-B887060A62EE}">
      <dgm:prSet/>
      <dgm:spPr/>
      <dgm:t>
        <a:bodyPr/>
        <a:lstStyle/>
        <a:p>
          <a:endParaRPr lang="en-US"/>
        </a:p>
      </dgm:t>
    </dgm:pt>
    <dgm:pt modelId="{7AD66D26-C0DC-4388-9CD5-5171BF3B402F}">
      <dgm:prSet phldrT="[Text]"/>
      <dgm:spPr/>
      <dgm:t>
        <a:bodyPr/>
        <a:lstStyle/>
        <a:p>
          <a:r>
            <a:rPr lang="en-US" dirty="0" smtClean="0"/>
            <a:t>Ads Network</a:t>
          </a:r>
          <a:endParaRPr lang="en-US" dirty="0"/>
        </a:p>
      </dgm:t>
    </dgm:pt>
    <dgm:pt modelId="{A8F89A85-53E1-4631-9EB5-48409E607995}" type="sibTrans" cxnId="{DE578AA4-428B-433A-9EAB-A4DE4260516A}">
      <dgm:prSet/>
      <dgm:spPr/>
      <dgm:t>
        <a:bodyPr/>
        <a:lstStyle/>
        <a:p>
          <a:endParaRPr lang="en-US"/>
        </a:p>
      </dgm:t>
    </dgm:pt>
    <dgm:pt modelId="{772B06F6-6292-4B98-916C-34E6CAD4414F}" type="parTrans" cxnId="{DE578AA4-428B-433A-9EAB-A4DE4260516A}">
      <dgm:prSet/>
      <dgm:spPr/>
      <dgm:t>
        <a:bodyPr/>
        <a:lstStyle/>
        <a:p>
          <a:endParaRPr lang="en-US"/>
        </a:p>
      </dgm:t>
    </dgm:pt>
    <dgm:pt modelId="{9FF3BCD1-1E25-4495-9D19-4729F89063C2}">
      <dgm:prSet phldrT="[Text]"/>
      <dgm:spPr/>
      <dgm:t>
        <a:bodyPr/>
        <a:lstStyle/>
        <a:p>
          <a:r>
            <a:rPr lang="en-US" dirty="0" smtClean="0"/>
            <a:t>Professional Online Health Consultant</a:t>
          </a:r>
          <a:endParaRPr lang="en-US" dirty="0"/>
        </a:p>
      </dgm:t>
    </dgm:pt>
    <dgm:pt modelId="{99A240AF-F0C7-4325-B29F-4E5397591895}" type="parTrans" cxnId="{788C8F23-93CC-409F-A619-F8CB130F7AE1}">
      <dgm:prSet/>
      <dgm:spPr/>
      <dgm:t>
        <a:bodyPr/>
        <a:lstStyle/>
        <a:p>
          <a:endParaRPr lang="en-US"/>
        </a:p>
      </dgm:t>
    </dgm:pt>
    <dgm:pt modelId="{1471ACED-644A-461A-BD82-2A45E0CF35A4}" type="sibTrans" cxnId="{788C8F23-93CC-409F-A619-F8CB130F7AE1}">
      <dgm:prSet/>
      <dgm:spPr/>
      <dgm:t>
        <a:bodyPr/>
        <a:lstStyle/>
        <a:p>
          <a:endParaRPr lang="en-US"/>
        </a:p>
      </dgm:t>
    </dgm:pt>
    <dgm:pt modelId="{D6D474A2-DB28-4AE0-B164-A4B856DE5B14}" type="pres">
      <dgm:prSet presAssocID="{9D0BD3A6-B950-4720-AFBB-39E56F0AE9E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31B42-F6EB-4537-8D9D-5D53174B47E3}" type="pres">
      <dgm:prSet presAssocID="{64CEF096-B597-4AC6-969A-7FCDB5002396}" presName="centerShape" presStyleLbl="node0" presStyleIdx="0" presStyleCnt="1"/>
      <dgm:spPr/>
      <dgm:t>
        <a:bodyPr/>
        <a:lstStyle/>
        <a:p>
          <a:endParaRPr lang="en-US"/>
        </a:p>
      </dgm:t>
    </dgm:pt>
    <dgm:pt modelId="{39AF9CEC-D9B1-4BE3-84D8-84A918D4C66A}" type="pres">
      <dgm:prSet presAssocID="{772B06F6-6292-4B98-916C-34E6CAD4414F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59B16FF-CCF3-417F-8CD6-ACAB34532017}" type="pres">
      <dgm:prSet presAssocID="{7AD66D26-C0DC-4388-9CD5-5171BF3B402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C97A-FBB0-43FB-8DCA-5CC24C501EB4}" type="pres">
      <dgm:prSet presAssocID="{E70EED0A-A115-41C0-BD21-85908C21D95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5D7681E7-7806-4BC9-9071-3E0E0DCC0D04}" type="pres">
      <dgm:prSet presAssocID="{1404885F-6F68-4C30-8C7A-10AB50C076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1531-6AFE-4CC4-AE43-B36FC68AC699}" type="pres">
      <dgm:prSet presAssocID="{B29DC454-32B0-4602-8BEE-1039BC859157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D12BEB7-3822-4D1A-B4E6-185FCBA09665}" type="pres">
      <dgm:prSet presAssocID="{486D49DB-268D-448A-A224-DBAB229BECD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0D449-9F77-4ED2-8764-E1217605BCA3}" type="pres">
      <dgm:prSet presAssocID="{99A240AF-F0C7-4325-B29F-4E5397591895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CF6FEF13-EF7B-4BC4-ACF6-F75CADB3E780}" type="pres">
      <dgm:prSet presAssocID="{9FF3BCD1-1E25-4495-9D19-4729F89063C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3CE30F-EAC5-4A0E-A7BE-5D1FD6B798F3}" type="presOf" srcId="{99A240AF-F0C7-4325-B29F-4E5397591895}" destId="{0350D449-9F77-4ED2-8764-E1217605BCA3}" srcOrd="0" destOrd="0" presId="urn:microsoft.com/office/officeart/2005/8/layout/radial4"/>
    <dgm:cxn modelId="{DE578AA4-428B-433A-9EAB-A4DE4260516A}" srcId="{64CEF096-B597-4AC6-969A-7FCDB5002396}" destId="{7AD66D26-C0DC-4388-9CD5-5171BF3B402F}" srcOrd="0" destOrd="0" parTransId="{772B06F6-6292-4B98-916C-34E6CAD4414F}" sibTransId="{A8F89A85-53E1-4631-9EB5-48409E607995}"/>
    <dgm:cxn modelId="{91BB8C8F-1FC6-4446-9E0D-280957DA26B8}" srcId="{64CEF096-B597-4AC6-969A-7FCDB5002396}" destId="{486D49DB-268D-448A-A224-DBAB229BECD5}" srcOrd="2" destOrd="0" parTransId="{B29DC454-32B0-4602-8BEE-1039BC859157}" sibTransId="{D8873277-6154-4D31-901B-6FD47201BE96}"/>
    <dgm:cxn modelId="{8FEF7D6C-0360-4475-B05E-57605DE3DBCE}" type="presOf" srcId="{9D0BD3A6-B950-4720-AFBB-39E56F0AE9E0}" destId="{D6D474A2-DB28-4AE0-B164-A4B856DE5B14}" srcOrd="0" destOrd="0" presId="urn:microsoft.com/office/officeart/2005/8/layout/radial4"/>
    <dgm:cxn modelId="{6FB74942-7859-49F6-B0DC-BAD52A6F2DB6}" type="presOf" srcId="{486D49DB-268D-448A-A224-DBAB229BECD5}" destId="{6D12BEB7-3822-4D1A-B4E6-185FCBA09665}" srcOrd="0" destOrd="0" presId="urn:microsoft.com/office/officeart/2005/8/layout/radial4"/>
    <dgm:cxn modelId="{868AC3F4-8BB3-4AFF-A1EB-71F6BD52E97E}" type="presOf" srcId="{64CEF096-B597-4AC6-969A-7FCDB5002396}" destId="{2CA31B42-F6EB-4537-8D9D-5D53174B47E3}" srcOrd="0" destOrd="0" presId="urn:microsoft.com/office/officeart/2005/8/layout/radial4"/>
    <dgm:cxn modelId="{DFB1D310-F1E3-4EE8-B43E-B887060A62EE}" srcId="{64CEF096-B597-4AC6-969A-7FCDB5002396}" destId="{1404885F-6F68-4C30-8C7A-10AB50C07669}" srcOrd="1" destOrd="0" parTransId="{E70EED0A-A115-41C0-BD21-85908C21D95D}" sibTransId="{EDEE0D75-EC51-4E4A-B92D-3002224A79BB}"/>
    <dgm:cxn modelId="{8A96759F-E278-4E73-8C53-01FB842F26D9}" type="presOf" srcId="{1404885F-6F68-4C30-8C7A-10AB50C07669}" destId="{5D7681E7-7806-4BC9-9071-3E0E0DCC0D04}" srcOrd="0" destOrd="0" presId="urn:microsoft.com/office/officeart/2005/8/layout/radial4"/>
    <dgm:cxn modelId="{82890185-689D-4DA0-BE0B-F9A29126BEB5}" type="presOf" srcId="{9FF3BCD1-1E25-4495-9D19-4729F89063C2}" destId="{CF6FEF13-EF7B-4BC4-ACF6-F75CADB3E780}" srcOrd="0" destOrd="0" presId="urn:microsoft.com/office/officeart/2005/8/layout/radial4"/>
    <dgm:cxn modelId="{3E6B614A-C9B9-4230-9984-539497EB850E}" type="presOf" srcId="{772B06F6-6292-4B98-916C-34E6CAD4414F}" destId="{39AF9CEC-D9B1-4BE3-84D8-84A918D4C66A}" srcOrd="0" destOrd="0" presId="urn:microsoft.com/office/officeart/2005/8/layout/radial4"/>
    <dgm:cxn modelId="{5C2ECAA9-418B-4B29-8C01-BBD6676A00D8}" srcId="{9D0BD3A6-B950-4720-AFBB-39E56F0AE9E0}" destId="{64CEF096-B597-4AC6-969A-7FCDB5002396}" srcOrd="0" destOrd="0" parTransId="{F033A385-869F-4D14-B4EE-1685F265408E}" sibTransId="{E2F4529B-F83C-448A-877E-20A6A9A69935}"/>
    <dgm:cxn modelId="{788C8F23-93CC-409F-A619-F8CB130F7AE1}" srcId="{64CEF096-B597-4AC6-969A-7FCDB5002396}" destId="{9FF3BCD1-1E25-4495-9D19-4729F89063C2}" srcOrd="3" destOrd="0" parTransId="{99A240AF-F0C7-4325-B29F-4E5397591895}" sibTransId="{1471ACED-644A-461A-BD82-2A45E0CF35A4}"/>
    <dgm:cxn modelId="{493BB2B6-8B3D-45C6-8F29-9B095E163595}" type="presOf" srcId="{E70EED0A-A115-41C0-BD21-85908C21D95D}" destId="{68B9C97A-FBB0-43FB-8DCA-5CC24C501EB4}" srcOrd="0" destOrd="0" presId="urn:microsoft.com/office/officeart/2005/8/layout/radial4"/>
    <dgm:cxn modelId="{84BA7570-DB1A-42BD-B7DA-3B0CA7AF18AD}" type="presOf" srcId="{7AD66D26-C0DC-4388-9CD5-5171BF3B402F}" destId="{D59B16FF-CCF3-417F-8CD6-ACAB34532017}" srcOrd="0" destOrd="0" presId="urn:microsoft.com/office/officeart/2005/8/layout/radial4"/>
    <dgm:cxn modelId="{085A94D3-768C-451D-A59F-9A2C74C11EC0}" type="presOf" srcId="{B29DC454-32B0-4602-8BEE-1039BC859157}" destId="{85021531-6AFE-4CC4-AE43-B36FC68AC699}" srcOrd="0" destOrd="0" presId="urn:microsoft.com/office/officeart/2005/8/layout/radial4"/>
    <dgm:cxn modelId="{5ACA4B6A-D77E-4DFA-AE49-509802409238}" type="presParOf" srcId="{D6D474A2-DB28-4AE0-B164-A4B856DE5B14}" destId="{2CA31B42-F6EB-4537-8D9D-5D53174B47E3}" srcOrd="0" destOrd="0" presId="urn:microsoft.com/office/officeart/2005/8/layout/radial4"/>
    <dgm:cxn modelId="{04393743-5684-4020-8C5D-18F66229126E}" type="presParOf" srcId="{D6D474A2-DB28-4AE0-B164-A4B856DE5B14}" destId="{39AF9CEC-D9B1-4BE3-84D8-84A918D4C66A}" srcOrd="1" destOrd="0" presId="urn:microsoft.com/office/officeart/2005/8/layout/radial4"/>
    <dgm:cxn modelId="{EDB60339-F09D-45B6-89FD-F7407D05615A}" type="presParOf" srcId="{D6D474A2-DB28-4AE0-B164-A4B856DE5B14}" destId="{D59B16FF-CCF3-417F-8CD6-ACAB34532017}" srcOrd="2" destOrd="0" presId="urn:microsoft.com/office/officeart/2005/8/layout/radial4"/>
    <dgm:cxn modelId="{63F7B65C-5860-4A54-9135-2108A6F04302}" type="presParOf" srcId="{D6D474A2-DB28-4AE0-B164-A4B856DE5B14}" destId="{68B9C97A-FBB0-43FB-8DCA-5CC24C501EB4}" srcOrd="3" destOrd="0" presId="urn:microsoft.com/office/officeart/2005/8/layout/radial4"/>
    <dgm:cxn modelId="{C9C63511-4857-497F-8D20-C6CCBA642E50}" type="presParOf" srcId="{D6D474A2-DB28-4AE0-B164-A4B856DE5B14}" destId="{5D7681E7-7806-4BC9-9071-3E0E0DCC0D04}" srcOrd="4" destOrd="0" presId="urn:microsoft.com/office/officeart/2005/8/layout/radial4"/>
    <dgm:cxn modelId="{F3A4B0B7-A4E6-430C-9C1B-1908747F0F9C}" type="presParOf" srcId="{D6D474A2-DB28-4AE0-B164-A4B856DE5B14}" destId="{85021531-6AFE-4CC4-AE43-B36FC68AC699}" srcOrd="5" destOrd="0" presId="urn:microsoft.com/office/officeart/2005/8/layout/radial4"/>
    <dgm:cxn modelId="{D714BF99-325E-4DDE-98E7-2CC71559DAE2}" type="presParOf" srcId="{D6D474A2-DB28-4AE0-B164-A4B856DE5B14}" destId="{6D12BEB7-3822-4D1A-B4E6-185FCBA09665}" srcOrd="6" destOrd="0" presId="urn:microsoft.com/office/officeart/2005/8/layout/radial4"/>
    <dgm:cxn modelId="{9D836BE4-0438-4B6C-A2EA-0EC9DC667F33}" type="presParOf" srcId="{D6D474A2-DB28-4AE0-B164-A4B856DE5B14}" destId="{0350D449-9F77-4ED2-8764-E1217605BCA3}" srcOrd="7" destOrd="0" presId="urn:microsoft.com/office/officeart/2005/8/layout/radial4"/>
    <dgm:cxn modelId="{F18CC60C-A599-4F16-A170-DB8884F3CC5F}" type="presParOf" srcId="{D6D474A2-DB28-4AE0-B164-A4B856DE5B14}" destId="{CF6FEF13-EF7B-4BC4-ACF6-F75CADB3E78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BD3A6-B950-4720-AFBB-39E56F0AE9E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CEF096-B597-4AC6-969A-7FCDB5002396}">
      <dgm:prSet phldrT="[Text]"/>
      <dgm:spPr/>
      <dgm:t>
        <a:bodyPr/>
        <a:lstStyle/>
        <a:p>
          <a:r>
            <a:rPr lang="en-US" dirty="0" err="1" smtClean="0"/>
            <a:t>TaCare</a:t>
          </a:r>
          <a:endParaRPr lang="en-US" dirty="0"/>
        </a:p>
      </dgm:t>
    </dgm:pt>
    <dgm:pt modelId="{F033A385-869F-4D14-B4EE-1685F265408E}" type="parTrans" cxnId="{5C2ECAA9-418B-4B29-8C01-BBD6676A00D8}">
      <dgm:prSet/>
      <dgm:spPr/>
      <dgm:t>
        <a:bodyPr/>
        <a:lstStyle/>
        <a:p>
          <a:endParaRPr lang="en-US"/>
        </a:p>
      </dgm:t>
    </dgm:pt>
    <dgm:pt modelId="{E2F4529B-F83C-448A-877E-20A6A9A69935}" type="sibTrans" cxnId="{5C2ECAA9-418B-4B29-8C01-BBD6676A00D8}">
      <dgm:prSet/>
      <dgm:spPr/>
      <dgm:t>
        <a:bodyPr/>
        <a:lstStyle/>
        <a:p>
          <a:endParaRPr lang="en-US"/>
        </a:p>
      </dgm:t>
    </dgm:pt>
    <dgm:pt modelId="{486D49DB-268D-448A-A224-DBAB229BECD5}">
      <dgm:prSet phldrT="[Text]"/>
      <dgm:spPr/>
      <dgm:t>
        <a:bodyPr/>
        <a:lstStyle/>
        <a:p>
          <a:r>
            <a:rPr lang="en-US" dirty="0" smtClean="0"/>
            <a:t>Licenses</a:t>
          </a:r>
          <a:endParaRPr lang="en-US" dirty="0"/>
        </a:p>
      </dgm:t>
    </dgm:pt>
    <dgm:pt modelId="{D8873277-6154-4D31-901B-6FD47201BE96}" type="sibTrans" cxnId="{91BB8C8F-1FC6-4446-9E0D-280957DA26B8}">
      <dgm:prSet/>
      <dgm:spPr/>
      <dgm:t>
        <a:bodyPr/>
        <a:lstStyle/>
        <a:p>
          <a:endParaRPr lang="en-US"/>
        </a:p>
      </dgm:t>
    </dgm:pt>
    <dgm:pt modelId="{B29DC454-32B0-4602-8BEE-1039BC859157}" type="parTrans" cxnId="{91BB8C8F-1FC6-4446-9E0D-280957DA26B8}">
      <dgm:prSet/>
      <dgm:spPr/>
      <dgm:t>
        <a:bodyPr/>
        <a:lstStyle/>
        <a:p>
          <a:endParaRPr lang="en-US"/>
        </a:p>
      </dgm:t>
    </dgm:pt>
    <dgm:pt modelId="{1404885F-6F68-4C30-8C7A-10AB50C07669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EDEE0D75-EC51-4E4A-B92D-3002224A79BB}" type="sibTrans" cxnId="{DFB1D310-F1E3-4EE8-B43E-B887060A62EE}">
      <dgm:prSet/>
      <dgm:spPr/>
      <dgm:t>
        <a:bodyPr/>
        <a:lstStyle/>
        <a:p>
          <a:endParaRPr lang="en-US"/>
        </a:p>
      </dgm:t>
    </dgm:pt>
    <dgm:pt modelId="{E70EED0A-A115-41C0-BD21-85908C21D95D}" type="parTrans" cxnId="{DFB1D310-F1E3-4EE8-B43E-B887060A62EE}">
      <dgm:prSet/>
      <dgm:spPr/>
      <dgm:t>
        <a:bodyPr/>
        <a:lstStyle/>
        <a:p>
          <a:endParaRPr lang="en-US"/>
        </a:p>
      </dgm:t>
    </dgm:pt>
    <dgm:pt modelId="{7AD66D26-C0DC-4388-9CD5-5171BF3B402F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A8F89A85-53E1-4631-9EB5-48409E607995}" type="sibTrans" cxnId="{DE578AA4-428B-433A-9EAB-A4DE4260516A}">
      <dgm:prSet/>
      <dgm:spPr/>
      <dgm:t>
        <a:bodyPr/>
        <a:lstStyle/>
        <a:p>
          <a:endParaRPr lang="en-US"/>
        </a:p>
      </dgm:t>
    </dgm:pt>
    <dgm:pt modelId="{772B06F6-6292-4B98-916C-34E6CAD4414F}" type="parTrans" cxnId="{DE578AA4-428B-433A-9EAB-A4DE4260516A}">
      <dgm:prSet/>
      <dgm:spPr/>
      <dgm:t>
        <a:bodyPr/>
        <a:lstStyle/>
        <a:p>
          <a:endParaRPr lang="en-US"/>
        </a:p>
      </dgm:t>
    </dgm:pt>
    <dgm:pt modelId="{9FF3BCD1-1E25-4495-9D19-4729F89063C2}">
      <dgm:prSet phldrT="[Text]"/>
      <dgm:spPr/>
      <dgm:t>
        <a:bodyPr/>
        <a:lstStyle/>
        <a:p>
          <a:r>
            <a:rPr lang="en-US" dirty="0" smtClean="0"/>
            <a:t>HR</a:t>
          </a:r>
          <a:endParaRPr lang="en-US" dirty="0"/>
        </a:p>
      </dgm:t>
    </dgm:pt>
    <dgm:pt modelId="{99A240AF-F0C7-4325-B29F-4E5397591895}" type="parTrans" cxnId="{788C8F23-93CC-409F-A619-F8CB130F7AE1}">
      <dgm:prSet/>
      <dgm:spPr/>
      <dgm:t>
        <a:bodyPr/>
        <a:lstStyle/>
        <a:p>
          <a:endParaRPr lang="en-US"/>
        </a:p>
      </dgm:t>
    </dgm:pt>
    <dgm:pt modelId="{1471ACED-644A-461A-BD82-2A45E0CF35A4}" type="sibTrans" cxnId="{788C8F23-93CC-409F-A619-F8CB130F7AE1}">
      <dgm:prSet/>
      <dgm:spPr/>
      <dgm:t>
        <a:bodyPr/>
        <a:lstStyle/>
        <a:p>
          <a:endParaRPr lang="en-US"/>
        </a:p>
      </dgm:t>
    </dgm:pt>
    <dgm:pt modelId="{2F03903D-D7D1-481C-9BEB-D087DA890A12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62AFA77B-9AC3-4887-B0DC-D8A8B08D17D9}" type="parTrans" cxnId="{0B717942-51EE-4284-BCC9-8D8C70DBBD46}">
      <dgm:prSet/>
      <dgm:spPr/>
      <dgm:t>
        <a:bodyPr/>
        <a:lstStyle/>
        <a:p>
          <a:endParaRPr lang="en-US"/>
        </a:p>
      </dgm:t>
    </dgm:pt>
    <dgm:pt modelId="{F2632792-8292-46C1-B5C6-EF41E08FE3AC}" type="sibTrans" cxnId="{0B717942-51EE-4284-BCC9-8D8C70DBBD46}">
      <dgm:prSet/>
      <dgm:spPr/>
      <dgm:t>
        <a:bodyPr/>
        <a:lstStyle/>
        <a:p>
          <a:endParaRPr lang="en-US"/>
        </a:p>
      </dgm:t>
    </dgm:pt>
    <dgm:pt modelId="{D6D474A2-DB28-4AE0-B164-A4B856DE5B14}" type="pres">
      <dgm:prSet presAssocID="{9D0BD3A6-B950-4720-AFBB-39E56F0AE9E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31B42-F6EB-4537-8D9D-5D53174B47E3}" type="pres">
      <dgm:prSet presAssocID="{64CEF096-B597-4AC6-969A-7FCDB5002396}" presName="centerShape" presStyleLbl="node0" presStyleIdx="0" presStyleCnt="1"/>
      <dgm:spPr/>
      <dgm:t>
        <a:bodyPr/>
        <a:lstStyle/>
        <a:p>
          <a:endParaRPr lang="en-US"/>
        </a:p>
      </dgm:t>
    </dgm:pt>
    <dgm:pt modelId="{39AF9CEC-D9B1-4BE3-84D8-84A918D4C66A}" type="pres">
      <dgm:prSet presAssocID="{772B06F6-6292-4B98-916C-34E6CAD4414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59B16FF-CCF3-417F-8CD6-ACAB34532017}" type="pres">
      <dgm:prSet presAssocID="{7AD66D26-C0DC-4388-9CD5-5171BF3B402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C97A-FBB0-43FB-8DCA-5CC24C501EB4}" type="pres">
      <dgm:prSet presAssocID="{E70EED0A-A115-41C0-BD21-85908C21D95D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5D7681E7-7806-4BC9-9071-3E0E0DCC0D04}" type="pres">
      <dgm:prSet presAssocID="{1404885F-6F68-4C30-8C7A-10AB50C0766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1531-6AFE-4CC4-AE43-B36FC68AC699}" type="pres">
      <dgm:prSet presAssocID="{B29DC454-32B0-4602-8BEE-1039BC859157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6D12BEB7-3822-4D1A-B4E6-185FCBA09665}" type="pres">
      <dgm:prSet presAssocID="{486D49DB-268D-448A-A224-DBAB229BEC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0D449-9F77-4ED2-8764-E1217605BCA3}" type="pres">
      <dgm:prSet presAssocID="{99A240AF-F0C7-4325-B29F-4E5397591895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CF6FEF13-EF7B-4BC4-ACF6-F75CADB3E780}" type="pres">
      <dgm:prSet presAssocID="{9FF3BCD1-1E25-4495-9D19-4729F89063C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68CED-4DC0-481D-AB5D-0CC1810EFD71}" type="pres">
      <dgm:prSet presAssocID="{62AFA77B-9AC3-4887-B0DC-D8A8B08D17D9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E89CE6A0-0FF8-4B79-853D-56DFF902C327}" type="pres">
      <dgm:prSet presAssocID="{2F03903D-D7D1-481C-9BEB-D087DA890A1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320B76-BE0A-479B-82F1-8BA5CDABD8B5}" type="presOf" srcId="{62AFA77B-9AC3-4887-B0DC-D8A8B08D17D9}" destId="{77168CED-4DC0-481D-AB5D-0CC1810EFD71}" srcOrd="0" destOrd="0" presId="urn:microsoft.com/office/officeart/2005/8/layout/radial4"/>
    <dgm:cxn modelId="{3E76A96C-CE7C-484E-AD02-3300A08B4EAF}" type="presOf" srcId="{99A240AF-F0C7-4325-B29F-4E5397591895}" destId="{0350D449-9F77-4ED2-8764-E1217605BCA3}" srcOrd="0" destOrd="0" presId="urn:microsoft.com/office/officeart/2005/8/layout/radial4"/>
    <dgm:cxn modelId="{C4AA7864-63A5-4950-9971-119D7A82C4A1}" type="presOf" srcId="{2F03903D-D7D1-481C-9BEB-D087DA890A12}" destId="{E89CE6A0-0FF8-4B79-853D-56DFF902C327}" srcOrd="0" destOrd="0" presId="urn:microsoft.com/office/officeart/2005/8/layout/radial4"/>
    <dgm:cxn modelId="{335E9FB7-6073-406E-9214-937936AC9E97}" type="presOf" srcId="{9D0BD3A6-B950-4720-AFBB-39E56F0AE9E0}" destId="{D6D474A2-DB28-4AE0-B164-A4B856DE5B14}" srcOrd="0" destOrd="0" presId="urn:microsoft.com/office/officeart/2005/8/layout/radial4"/>
    <dgm:cxn modelId="{01027F02-1C48-4B28-A159-128BF4C94C70}" type="presOf" srcId="{7AD66D26-C0DC-4388-9CD5-5171BF3B402F}" destId="{D59B16FF-CCF3-417F-8CD6-ACAB34532017}" srcOrd="0" destOrd="0" presId="urn:microsoft.com/office/officeart/2005/8/layout/radial4"/>
    <dgm:cxn modelId="{DE578AA4-428B-433A-9EAB-A4DE4260516A}" srcId="{64CEF096-B597-4AC6-969A-7FCDB5002396}" destId="{7AD66D26-C0DC-4388-9CD5-5171BF3B402F}" srcOrd="0" destOrd="0" parTransId="{772B06F6-6292-4B98-916C-34E6CAD4414F}" sibTransId="{A8F89A85-53E1-4631-9EB5-48409E607995}"/>
    <dgm:cxn modelId="{91BB8C8F-1FC6-4446-9E0D-280957DA26B8}" srcId="{64CEF096-B597-4AC6-969A-7FCDB5002396}" destId="{486D49DB-268D-448A-A224-DBAB229BECD5}" srcOrd="2" destOrd="0" parTransId="{B29DC454-32B0-4602-8BEE-1039BC859157}" sibTransId="{D8873277-6154-4D31-901B-6FD47201BE96}"/>
    <dgm:cxn modelId="{EDFAAF63-FB63-4B3A-8094-4BA1F75C8806}" type="presOf" srcId="{9FF3BCD1-1E25-4495-9D19-4729F89063C2}" destId="{CF6FEF13-EF7B-4BC4-ACF6-F75CADB3E780}" srcOrd="0" destOrd="0" presId="urn:microsoft.com/office/officeart/2005/8/layout/radial4"/>
    <dgm:cxn modelId="{0B717942-51EE-4284-BCC9-8D8C70DBBD46}" srcId="{64CEF096-B597-4AC6-969A-7FCDB5002396}" destId="{2F03903D-D7D1-481C-9BEB-D087DA890A12}" srcOrd="4" destOrd="0" parTransId="{62AFA77B-9AC3-4887-B0DC-D8A8B08D17D9}" sibTransId="{F2632792-8292-46C1-B5C6-EF41E08FE3AC}"/>
    <dgm:cxn modelId="{EB7B36E0-5AD6-407E-9A02-1895CAD78385}" type="presOf" srcId="{1404885F-6F68-4C30-8C7A-10AB50C07669}" destId="{5D7681E7-7806-4BC9-9071-3E0E0DCC0D04}" srcOrd="0" destOrd="0" presId="urn:microsoft.com/office/officeart/2005/8/layout/radial4"/>
    <dgm:cxn modelId="{6DE6D309-425D-4797-B4A0-11D4C80EB6F6}" type="presOf" srcId="{772B06F6-6292-4B98-916C-34E6CAD4414F}" destId="{39AF9CEC-D9B1-4BE3-84D8-84A918D4C66A}" srcOrd="0" destOrd="0" presId="urn:microsoft.com/office/officeart/2005/8/layout/radial4"/>
    <dgm:cxn modelId="{FF796E79-60B8-4529-BDEB-86169EF32A9B}" type="presOf" srcId="{486D49DB-268D-448A-A224-DBAB229BECD5}" destId="{6D12BEB7-3822-4D1A-B4E6-185FCBA09665}" srcOrd="0" destOrd="0" presId="urn:microsoft.com/office/officeart/2005/8/layout/radial4"/>
    <dgm:cxn modelId="{DFB1D310-F1E3-4EE8-B43E-B887060A62EE}" srcId="{64CEF096-B597-4AC6-969A-7FCDB5002396}" destId="{1404885F-6F68-4C30-8C7A-10AB50C07669}" srcOrd="1" destOrd="0" parTransId="{E70EED0A-A115-41C0-BD21-85908C21D95D}" sibTransId="{EDEE0D75-EC51-4E4A-B92D-3002224A79BB}"/>
    <dgm:cxn modelId="{5C2ECAA9-418B-4B29-8C01-BBD6676A00D8}" srcId="{9D0BD3A6-B950-4720-AFBB-39E56F0AE9E0}" destId="{64CEF096-B597-4AC6-969A-7FCDB5002396}" srcOrd="0" destOrd="0" parTransId="{F033A385-869F-4D14-B4EE-1685F265408E}" sibTransId="{E2F4529B-F83C-448A-877E-20A6A9A69935}"/>
    <dgm:cxn modelId="{F54F52CE-1402-45CC-A730-D8AAD44F8C00}" type="presOf" srcId="{64CEF096-B597-4AC6-969A-7FCDB5002396}" destId="{2CA31B42-F6EB-4537-8D9D-5D53174B47E3}" srcOrd="0" destOrd="0" presId="urn:microsoft.com/office/officeart/2005/8/layout/radial4"/>
    <dgm:cxn modelId="{03C3A5FE-53C7-441D-8A01-84E37B16449B}" type="presOf" srcId="{E70EED0A-A115-41C0-BD21-85908C21D95D}" destId="{68B9C97A-FBB0-43FB-8DCA-5CC24C501EB4}" srcOrd="0" destOrd="0" presId="urn:microsoft.com/office/officeart/2005/8/layout/radial4"/>
    <dgm:cxn modelId="{788C8F23-93CC-409F-A619-F8CB130F7AE1}" srcId="{64CEF096-B597-4AC6-969A-7FCDB5002396}" destId="{9FF3BCD1-1E25-4495-9D19-4729F89063C2}" srcOrd="3" destOrd="0" parTransId="{99A240AF-F0C7-4325-B29F-4E5397591895}" sibTransId="{1471ACED-644A-461A-BD82-2A45E0CF35A4}"/>
    <dgm:cxn modelId="{07DB82D3-2855-4B59-B0B2-441062980324}" type="presOf" srcId="{B29DC454-32B0-4602-8BEE-1039BC859157}" destId="{85021531-6AFE-4CC4-AE43-B36FC68AC699}" srcOrd="0" destOrd="0" presId="urn:microsoft.com/office/officeart/2005/8/layout/radial4"/>
    <dgm:cxn modelId="{15489A5C-9347-45A3-8000-EAACC924C2C3}" type="presParOf" srcId="{D6D474A2-DB28-4AE0-B164-A4B856DE5B14}" destId="{2CA31B42-F6EB-4537-8D9D-5D53174B47E3}" srcOrd="0" destOrd="0" presId="urn:microsoft.com/office/officeart/2005/8/layout/radial4"/>
    <dgm:cxn modelId="{A6E5FA61-D57F-4C59-A74F-550D70C3EFC7}" type="presParOf" srcId="{D6D474A2-DB28-4AE0-B164-A4B856DE5B14}" destId="{39AF9CEC-D9B1-4BE3-84D8-84A918D4C66A}" srcOrd="1" destOrd="0" presId="urn:microsoft.com/office/officeart/2005/8/layout/radial4"/>
    <dgm:cxn modelId="{0E412D5A-6AAF-4463-ABBD-6689EEDA177D}" type="presParOf" srcId="{D6D474A2-DB28-4AE0-B164-A4B856DE5B14}" destId="{D59B16FF-CCF3-417F-8CD6-ACAB34532017}" srcOrd="2" destOrd="0" presId="urn:microsoft.com/office/officeart/2005/8/layout/radial4"/>
    <dgm:cxn modelId="{1DD80C43-5BBF-4C39-AC45-1DECC841BCD8}" type="presParOf" srcId="{D6D474A2-DB28-4AE0-B164-A4B856DE5B14}" destId="{68B9C97A-FBB0-43FB-8DCA-5CC24C501EB4}" srcOrd="3" destOrd="0" presId="urn:microsoft.com/office/officeart/2005/8/layout/radial4"/>
    <dgm:cxn modelId="{B9D1F044-36CE-406C-A851-7B78D97AC623}" type="presParOf" srcId="{D6D474A2-DB28-4AE0-B164-A4B856DE5B14}" destId="{5D7681E7-7806-4BC9-9071-3E0E0DCC0D04}" srcOrd="4" destOrd="0" presId="urn:microsoft.com/office/officeart/2005/8/layout/radial4"/>
    <dgm:cxn modelId="{777524C7-53BA-4B4B-BB26-7CFCC9CE8A5E}" type="presParOf" srcId="{D6D474A2-DB28-4AE0-B164-A4B856DE5B14}" destId="{85021531-6AFE-4CC4-AE43-B36FC68AC699}" srcOrd="5" destOrd="0" presId="urn:microsoft.com/office/officeart/2005/8/layout/radial4"/>
    <dgm:cxn modelId="{CF53B9EA-7738-48D4-8A99-5FC91D3BB53D}" type="presParOf" srcId="{D6D474A2-DB28-4AE0-B164-A4B856DE5B14}" destId="{6D12BEB7-3822-4D1A-B4E6-185FCBA09665}" srcOrd="6" destOrd="0" presId="urn:microsoft.com/office/officeart/2005/8/layout/radial4"/>
    <dgm:cxn modelId="{952B5D09-F5EE-404F-88C4-471A1E9B61D5}" type="presParOf" srcId="{D6D474A2-DB28-4AE0-B164-A4B856DE5B14}" destId="{0350D449-9F77-4ED2-8764-E1217605BCA3}" srcOrd="7" destOrd="0" presId="urn:microsoft.com/office/officeart/2005/8/layout/radial4"/>
    <dgm:cxn modelId="{2A77D8D4-3543-4D08-AE9D-3F9567B3BB0B}" type="presParOf" srcId="{D6D474A2-DB28-4AE0-B164-A4B856DE5B14}" destId="{CF6FEF13-EF7B-4BC4-ACF6-F75CADB3E780}" srcOrd="8" destOrd="0" presId="urn:microsoft.com/office/officeart/2005/8/layout/radial4"/>
    <dgm:cxn modelId="{D65794C9-12B5-447F-AC37-7960780E8740}" type="presParOf" srcId="{D6D474A2-DB28-4AE0-B164-A4B856DE5B14}" destId="{77168CED-4DC0-481D-AB5D-0CC1810EFD71}" srcOrd="9" destOrd="0" presId="urn:microsoft.com/office/officeart/2005/8/layout/radial4"/>
    <dgm:cxn modelId="{1100F6D9-3A17-4E9C-9B27-FC4396D5DCD0}" type="presParOf" srcId="{D6D474A2-DB28-4AE0-B164-A4B856DE5B14}" destId="{E89CE6A0-0FF8-4B79-853D-56DFF902C327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0BD3A6-B950-4720-AFBB-39E56F0AE9E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CEF096-B597-4AC6-969A-7FCDB5002396}">
      <dgm:prSet phldrT="[Text]"/>
      <dgm:spPr/>
      <dgm:t>
        <a:bodyPr/>
        <a:lstStyle/>
        <a:p>
          <a:r>
            <a:rPr lang="en-US" dirty="0" err="1" smtClean="0"/>
            <a:t>TaCare</a:t>
          </a:r>
          <a:endParaRPr lang="en-US" dirty="0"/>
        </a:p>
      </dgm:t>
    </dgm:pt>
    <dgm:pt modelId="{F033A385-869F-4D14-B4EE-1685F265408E}" type="parTrans" cxnId="{5C2ECAA9-418B-4B29-8C01-BBD6676A00D8}">
      <dgm:prSet/>
      <dgm:spPr/>
      <dgm:t>
        <a:bodyPr/>
        <a:lstStyle/>
        <a:p>
          <a:endParaRPr lang="en-US"/>
        </a:p>
      </dgm:t>
    </dgm:pt>
    <dgm:pt modelId="{E2F4529B-F83C-448A-877E-20A6A9A69935}" type="sibTrans" cxnId="{5C2ECAA9-418B-4B29-8C01-BBD6676A00D8}">
      <dgm:prSet/>
      <dgm:spPr/>
      <dgm:t>
        <a:bodyPr/>
        <a:lstStyle/>
        <a:p>
          <a:endParaRPr lang="en-US"/>
        </a:p>
      </dgm:t>
    </dgm:pt>
    <dgm:pt modelId="{486D49DB-268D-448A-A224-DBAB229BECD5}">
      <dgm:prSet phldrT="[Text]"/>
      <dgm:spPr/>
      <dgm:t>
        <a:bodyPr/>
        <a:lstStyle/>
        <a:p>
          <a:r>
            <a:rPr lang="en-US" dirty="0" smtClean="0"/>
            <a:t>PR</a:t>
          </a:r>
          <a:endParaRPr lang="en-US" dirty="0"/>
        </a:p>
      </dgm:t>
    </dgm:pt>
    <dgm:pt modelId="{D8873277-6154-4D31-901B-6FD47201BE96}" type="sibTrans" cxnId="{91BB8C8F-1FC6-4446-9E0D-280957DA26B8}">
      <dgm:prSet/>
      <dgm:spPr/>
      <dgm:t>
        <a:bodyPr/>
        <a:lstStyle/>
        <a:p>
          <a:endParaRPr lang="en-US"/>
        </a:p>
      </dgm:t>
    </dgm:pt>
    <dgm:pt modelId="{B29DC454-32B0-4602-8BEE-1039BC859157}" type="parTrans" cxnId="{91BB8C8F-1FC6-4446-9E0D-280957DA26B8}">
      <dgm:prSet/>
      <dgm:spPr/>
      <dgm:t>
        <a:bodyPr/>
        <a:lstStyle/>
        <a:p>
          <a:endParaRPr lang="en-US"/>
        </a:p>
      </dgm:t>
    </dgm:pt>
    <dgm:pt modelId="{1404885F-6F68-4C30-8C7A-10AB50C07669}">
      <dgm:prSet phldrT="[Text]"/>
      <dgm:spPr/>
      <dgm:t>
        <a:bodyPr/>
        <a:lstStyle/>
        <a:p>
          <a:r>
            <a:rPr lang="en-US" dirty="0" smtClean="0"/>
            <a:t>Social Marketing</a:t>
          </a:r>
          <a:endParaRPr lang="en-US" dirty="0"/>
        </a:p>
      </dgm:t>
    </dgm:pt>
    <dgm:pt modelId="{EDEE0D75-EC51-4E4A-B92D-3002224A79BB}" type="sibTrans" cxnId="{DFB1D310-F1E3-4EE8-B43E-B887060A62EE}">
      <dgm:prSet/>
      <dgm:spPr/>
      <dgm:t>
        <a:bodyPr/>
        <a:lstStyle/>
        <a:p>
          <a:endParaRPr lang="en-US"/>
        </a:p>
      </dgm:t>
    </dgm:pt>
    <dgm:pt modelId="{E70EED0A-A115-41C0-BD21-85908C21D95D}" type="parTrans" cxnId="{DFB1D310-F1E3-4EE8-B43E-B887060A62EE}">
      <dgm:prSet/>
      <dgm:spPr/>
      <dgm:t>
        <a:bodyPr/>
        <a:lstStyle/>
        <a:p>
          <a:endParaRPr lang="en-US"/>
        </a:p>
      </dgm:t>
    </dgm:pt>
    <dgm:pt modelId="{7AD66D26-C0DC-4388-9CD5-5171BF3B402F}">
      <dgm:prSet phldrT="[Text]"/>
      <dgm:spPr/>
      <dgm:t>
        <a:bodyPr/>
        <a:lstStyle/>
        <a:p>
          <a:r>
            <a:rPr lang="en-US" dirty="0" smtClean="0"/>
            <a:t>Ads Network</a:t>
          </a:r>
          <a:endParaRPr lang="en-US" dirty="0"/>
        </a:p>
      </dgm:t>
    </dgm:pt>
    <dgm:pt modelId="{A8F89A85-53E1-4631-9EB5-48409E607995}" type="sibTrans" cxnId="{DE578AA4-428B-433A-9EAB-A4DE4260516A}">
      <dgm:prSet/>
      <dgm:spPr/>
      <dgm:t>
        <a:bodyPr/>
        <a:lstStyle/>
        <a:p>
          <a:endParaRPr lang="en-US"/>
        </a:p>
      </dgm:t>
    </dgm:pt>
    <dgm:pt modelId="{772B06F6-6292-4B98-916C-34E6CAD4414F}" type="parTrans" cxnId="{DE578AA4-428B-433A-9EAB-A4DE4260516A}">
      <dgm:prSet/>
      <dgm:spPr/>
      <dgm:t>
        <a:bodyPr/>
        <a:lstStyle/>
        <a:p>
          <a:endParaRPr lang="en-US"/>
        </a:p>
      </dgm:t>
    </dgm:pt>
    <dgm:pt modelId="{D6D474A2-DB28-4AE0-B164-A4B856DE5B14}" type="pres">
      <dgm:prSet presAssocID="{9D0BD3A6-B950-4720-AFBB-39E56F0AE9E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31B42-F6EB-4537-8D9D-5D53174B47E3}" type="pres">
      <dgm:prSet presAssocID="{64CEF096-B597-4AC6-969A-7FCDB5002396}" presName="centerShape" presStyleLbl="node0" presStyleIdx="0" presStyleCnt="1"/>
      <dgm:spPr/>
      <dgm:t>
        <a:bodyPr/>
        <a:lstStyle/>
        <a:p>
          <a:endParaRPr lang="en-US"/>
        </a:p>
      </dgm:t>
    </dgm:pt>
    <dgm:pt modelId="{39AF9CEC-D9B1-4BE3-84D8-84A918D4C66A}" type="pres">
      <dgm:prSet presAssocID="{772B06F6-6292-4B98-916C-34E6CAD4414F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59B16FF-CCF3-417F-8CD6-ACAB34532017}" type="pres">
      <dgm:prSet presAssocID="{7AD66D26-C0DC-4388-9CD5-5171BF3B40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9C97A-FBB0-43FB-8DCA-5CC24C501EB4}" type="pres">
      <dgm:prSet presAssocID="{E70EED0A-A115-41C0-BD21-85908C21D95D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5D7681E7-7806-4BC9-9071-3E0E0DCC0D04}" type="pres">
      <dgm:prSet presAssocID="{1404885F-6F68-4C30-8C7A-10AB50C076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21531-6AFE-4CC4-AE43-B36FC68AC699}" type="pres">
      <dgm:prSet presAssocID="{B29DC454-32B0-4602-8BEE-1039BC85915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6D12BEB7-3822-4D1A-B4E6-185FCBA09665}" type="pres">
      <dgm:prSet presAssocID="{486D49DB-268D-448A-A224-DBAB229BEC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6FD521-EF9B-4CA3-B166-4ECBA3103E64}" type="presOf" srcId="{772B06F6-6292-4B98-916C-34E6CAD4414F}" destId="{39AF9CEC-D9B1-4BE3-84D8-84A918D4C66A}" srcOrd="0" destOrd="0" presId="urn:microsoft.com/office/officeart/2005/8/layout/radial4"/>
    <dgm:cxn modelId="{4787A10D-01C7-4AEA-A7A4-D296805864E8}" type="presOf" srcId="{1404885F-6F68-4C30-8C7A-10AB50C07669}" destId="{5D7681E7-7806-4BC9-9071-3E0E0DCC0D04}" srcOrd="0" destOrd="0" presId="urn:microsoft.com/office/officeart/2005/8/layout/radial4"/>
    <dgm:cxn modelId="{DE578AA4-428B-433A-9EAB-A4DE4260516A}" srcId="{64CEF096-B597-4AC6-969A-7FCDB5002396}" destId="{7AD66D26-C0DC-4388-9CD5-5171BF3B402F}" srcOrd="0" destOrd="0" parTransId="{772B06F6-6292-4B98-916C-34E6CAD4414F}" sibTransId="{A8F89A85-53E1-4631-9EB5-48409E607995}"/>
    <dgm:cxn modelId="{91BB8C8F-1FC6-4446-9E0D-280957DA26B8}" srcId="{64CEF096-B597-4AC6-969A-7FCDB5002396}" destId="{486D49DB-268D-448A-A224-DBAB229BECD5}" srcOrd="2" destOrd="0" parTransId="{B29DC454-32B0-4602-8BEE-1039BC859157}" sibTransId="{D8873277-6154-4D31-901B-6FD47201BE96}"/>
    <dgm:cxn modelId="{9CBAC086-554B-4C6A-B406-A406CEEA65AA}" type="presOf" srcId="{486D49DB-268D-448A-A224-DBAB229BECD5}" destId="{6D12BEB7-3822-4D1A-B4E6-185FCBA09665}" srcOrd="0" destOrd="0" presId="urn:microsoft.com/office/officeart/2005/8/layout/radial4"/>
    <dgm:cxn modelId="{DFB1D310-F1E3-4EE8-B43E-B887060A62EE}" srcId="{64CEF096-B597-4AC6-969A-7FCDB5002396}" destId="{1404885F-6F68-4C30-8C7A-10AB50C07669}" srcOrd="1" destOrd="0" parTransId="{E70EED0A-A115-41C0-BD21-85908C21D95D}" sibTransId="{EDEE0D75-EC51-4E4A-B92D-3002224A79BB}"/>
    <dgm:cxn modelId="{5C2ECAA9-418B-4B29-8C01-BBD6676A00D8}" srcId="{9D0BD3A6-B950-4720-AFBB-39E56F0AE9E0}" destId="{64CEF096-B597-4AC6-969A-7FCDB5002396}" srcOrd="0" destOrd="0" parTransId="{F033A385-869F-4D14-B4EE-1685F265408E}" sibTransId="{E2F4529B-F83C-448A-877E-20A6A9A69935}"/>
    <dgm:cxn modelId="{5B6D9A4B-077C-4DA6-9432-7E9C6DBEAC99}" type="presOf" srcId="{B29DC454-32B0-4602-8BEE-1039BC859157}" destId="{85021531-6AFE-4CC4-AE43-B36FC68AC699}" srcOrd="0" destOrd="0" presId="urn:microsoft.com/office/officeart/2005/8/layout/radial4"/>
    <dgm:cxn modelId="{E85F0FA6-7F58-4C2E-A593-DE55964DC011}" type="presOf" srcId="{E70EED0A-A115-41C0-BD21-85908C21D95D}" destId="{68B9C97A-FBB0-43FB-8DCA-5CC24C501EB4}" srcOrd="0" destOrd="0" presId="urn:microsoft.com/office/officeart/2005/8/layout/radial4"/>
    <dgm:cxn modelId="{89C1B11A-8853-487A-80F0-628817A6E474}" type="presOf" srcId="{64CEF096-B597-4AC6-969A-7FCDB5002396}" destId="{2CA31B42-F6EB-4537-8D9D-5D53174B47E3}" srcOrd="0" destOrd="0" presId="urn:microsoft.com/office/officeart/2005/8/layout/radial4"/>
    <dgm:cxn modelId="{A3C0AD13-9734-47B3-8059-563E5C2D6748}" type="presOf" srcId="{7AD66D26-C0DC-4388-9CD5-5171BF3B402F}" destId="{D59B16FF-CCF3-417F-8CD6-ACAB34532017}" srcOrd="0" destOrd="0" presId="urn:microsoft.com/office/officeart/2005/8/layout/radial4"/>
    <dgm:cxn modelId="{0A278B72-5ADB-4398-91C7-47A65FB4E404}" type="presOf" srcId="{9D0BD3A6-B950-4720-AFBB-39E56F0AE9E0}" destId="{D6D474A2-DB28-4AE0-B164-A4B856DE5B14}" srcOrd="0" destOrd="0" presId="urn:microsoft.com/office/officeart/2005/8/layout/radial4"/>
    <dgm:cxn modelId="{FED85B7A-80B0-4986-A0ED-AAFAEDDBF104}" type="presParOf" srcId="{D6D474A2-DB28-4AE0-B164-A4B856DE5B14}" destId="{2CA31B42-F6EB-4537-8D9D-5D53174B47E3}" srcOrd="0" destOrd="0" presId="urn:microsoft.com/office/officeart/2005/8/layout/radial4"/>
    <dgm:cxn modelId="{139382E7-5F82-4D3E-AB4C-EABA7849D7B6}" type="presParOf" srcId="{D6D474A2-DB28-4AE0-B164-A4B856DE5B14}" destId="{39AF9CEC-D9B1-4BE3-84D8-84A918D4C66A}" srcOrd="1" destOrd="0" presId="urn:microsoft.com/office/officeart/2005/8/layout/radial4"/>
    <dgm:cxn modelId="{8EF90186-6F61-4D30-AFB8-477E14943E94}" type="presParOf" srcId="{D6D474A2-DB28-4AE0-B164-A4B856DE5B14}" destId="{D59B16FF-CCF3-417F-8CD6-ACAB34532017}" srcOrd="2" destOrd="0" presId="urn:microsoft.com/office/officeart/2005/8/layout/radial4"/>
    <dgm:cxn modelId="{47C29025-DC50-4BC0-BD49-846665175454}" type="presParOf" srcId="{D6D474A2-DB28-4AE0-B164-A4B856DE5B14}" destId="{68B9C97A-FBB0-43FB-8DCA-5CC24C501EB4}" srcOrd="3" destOrd="0" presId="urn:microsoft.com/office/officeart/2005/8/layout/radial4"/>
    <dgm:cxn modelId="{2744DE94-9324-455B-A87C-21CED60F478B}" type="presParOf" srcId="{D6D474A2-DB28-4AE0-B164-A4B856DE5B14}" destId="{5D7681E7-7806-4BC9-9071-3E0E0DCC0D04}" srcOrd="4" destOrd="0" presId="urn:microsoft.com/office/officeart/2005/8/layout/radial4"/>
    <dgm:cxn modelId="{BB106D40-76D0-4FF1-B104-76054BC42868}" type="presParOf" srcId="{D6D474A2-DB28-4AE0-B164-A4B856DE5B14}" destId="{85021531-6AFE-4CC4-AE43-B36FC68AC699}" srcOrd="5" destOrd="0" presId="urn:microsoft.com/office/officeart/2005/8/layout/radial4"/>
    <dgm:cxn modelId="{C493B9A1-BEF7-4659-8AE2-07E2F3BE47A9}" type="presParOf" srcId="{D6D474A2-DB28-4AE0-B164-A4B856DE5B14}" destId="{6D12BEB7-3822-4D1A-B4E6-185FCBA0966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1B42-F6EB-4537-8D9D-5D53174B47E3}">
      <dsp:nvSpPr>
        <dsp:cNvPr id="0" name=""/>
        <dsp:cNvSpPr/>
      </dsp:nvSpPr>
      <dsp:spPr>
        <a:xfrm>
          <a:off x="2263616" y="2304674"/>
          <a:ext cx="1568767" cy="1568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TaCare</a:t>
          </a:r>
          <a:endParaRPr lang="en-US" sz="3000" kern="1200" dirty="0"/>
        </a:p>
      </dsp:txBody>
      <dsp:txXfrm>
        <a:off x="2493357" y="2534415"/>
        <a:ext cx="1109285" cy="1109285"/>
      </dsp:txXfrm>
    </dsp:sp>
    <dsp:sp modelId="{39AF9CEC-D9B1-4BE3-84D8-84A918D4C66A}">
      <dsp:nvSpPr>
        <dsp:cNvPr id="0" name=""/>
        <dsp:cNvSpPr/>
      </dsp:nvSpPr>
      <dsp:spPr>
        <a:xfrm rot="10800000">
          <a:off x="745631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16FF-CCF3-417F-8CD6-ACAB34532017}">
      <dsp:nvSpPr>
        <dsp:cNvPr id="0" name=""/>
        <dsp:cNvSpPr/>
      </dsp:nvSpPr>
      <dsp:spPr>
        <a:xfrm>
          <a:off x="466" y="2492926"/>
          <a:ext cx="1490329" cy="1192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 + Mobile</a:t>
          </a:r>
          <a:endParaRPr lang="en-US" sz="2300" kern="1200" dirty="0"/>
        </a:p>
      </dsp:txBody>
      <dsp:txXfrm>
        <a:off x="35386" y="2527846"/>
        <a:ext cx="1420489" cy="1122423"/>
      </dsp:txXfrm>
    </dsp:sp>
    <dsp:sp modelId="{68B9C97A-FBB0-43FB-8DCA-5CC24C501EB4}">
      <dsp:nvSpPr>
        <dsp:cNvPr id="0" name=""/>
        <dsp:cNvSpPr/>
      </dsp:nvSpPr>
      <dsp:spPr>
        <a:xfrm rot="13500000">
          <a:off x="1209902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81E7-7806-4BC9-9071-3E0E0DCC0D04}">
      <dsp:nvSpPr>
        <dsp:cNvPr id="0" name=""/>
        <dsp:cNvSpPr/>
      </dsp:nvSpPr>
      <dsp:spPr>
        <a:xfrm>
          <a:off x="674814" y="864906"/>
          <a:ext cx="1490329" cy="1192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News</a:t>
          </a:r>
          <a:endParaRPr lang="en-US" sz="2300" kern="1200" dirty="0"/>
        </a:p>
      </dsp:txBody>
      <dsp:txXfrm>
        <a:off x="709734" y="899826"/>
        <a:ext cx="1420489" cy="1122423"/>
      </dsp:txXfrm>
    </dsp:sp>
    <dsp:sp modelId="{85021531-6AFE-4CC4-AE43-B36FC68AC699}">
      <dsp:nvSpPr>
        <dsp:cNvPr id="0" name=""/>
        <dsp:cNvSpPr/>
      </dsp:nvSpPr>
      <dsp:spPr>
        <a:xfrm rot="16200000">
          <a:off x="2330752" y="1280388"/>
          <a:ext cx="1434495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2BEB7-3822-4D1A-B4E6-185FCBA09665}">
      <dsp:nvSpPr>
        <dsp:cNvPr id="0" name=""/>
        <dsp:cNvSpPr/>
      </dsp:nvSpPr>
      <dsp:spPr>
        <a:xfrm>
          <a:off x="2302835" y="190557"/>
          <a:ext cx="1490329" cy="1192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Profiles</a:t>
          </a:r>
          <a:endParaRPr lang="en-US" sz="2300" kern="1200" dirty="0"/>
        </a:p>
      </dsp:txBody>
      <dsp:txXfrm>
        <a:off x="2337755" y="225477"/>
        <a:ext cx="1420489" cy="1122423"/>
      </dsp:txXfrm>
    </dsp:sp>
    <dsp:sp modelId="{E1286B5F-B925-4A8B-8250-A591207860FD}">
      <dsp:nvSpPr>
        <dsp:cNvPr id="0" name=""/>
        <dsp:cNvSpPr/>
      </dsp:nvSpPr>
      <dsp:spPr>
        <a:xfrm rot="18900000">
          <a:off x="3451601" y="1744659"/>
          <a:ext cx="1434495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0538-D8DE-4968-B628-46CDAC4CC466}">
      <dsp:nvSpPr>
        <dsp:cNvPr id="0" name=""/>
        <dsp:cNvSpPr/>
      </dsp:nvSpPr>
      <dsp:spPr>
        <a:xfrm>
          <a:off x="3930855" y="864906"/>
          <a:ext cx="1490329" cy="1192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Care Packages</a:t>
          </a:r>
          <a:endParaRPr lang="en-US" sz="2300" kern="1200" dirty="0"/>
        </a:p>
      </dsp:txBody>
      <dsp:txXfrm>
        <a:off x="3965775" y="899826"/>
        <a:ext cx="1420489" cy="1122423"/>
      </dsp:txXfrm>
    </dsp:sp>
    <dsp:sp modelId="{D8122869-BF8B-4DEA-8607-95F96742BED6}">
      <dsp:nvSpPr>
        <dsp:cNvPr id="0" name=""/>
        <dsp:cNvSpPr/>
      </dsp:nvSpPr>
      <dsp:spPr>
        <a:xfrm>
          <a:off x="3915872" y="2865508"/>
          <a:ext cx="1434495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FE395-3D7C-4B0F-827A-52F59D3D797D}">
      <dsp:nvSpPr>
        <dsp:cNvPr id="0" name=""/>
        <dsp:cNvSpPr/>
      </dsp:nvSpPr>
      <dsp:spPr>
        <a:xfrm>
          <a:off x="4605204" y="2492926"/>
          <a:ext cx="1490329" cy="1192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Online Health Consultant</a:t>
          </a:r>
          <a:endParaRPr lang="en-US" sz="2300" kern="1200" dirty="0"/>
        </a:p>
      </dsp:txBody>
      <dsp:txXfrm>
        <a:off x="4640124" y="2527846"/>
        <a:ext cx="1420489" cy="1122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1B42-F6EB-4537-8D9D-5D53174B47E3}">
      <dsp:nvSpPr>
        <dsp:cNvPr id="0" name=""/>
        <dsp:cNvSpPr/>
      </dsp:nvSpPr>
      <dsp:spPr>
        <a:xfrm>
          <a:off x="2391918" y="2183534"/>
          <a:ext cx="1769364" cy="1769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TaCare</a:t>
          </a:r>
          <a:endParaRPr lang="en-US" sz="3400" kern="1200" dirty="0"/>
        </a:p>
      </dsp:txBody>
      <dsp:txXfrm>
        <a:off x="2651035" y="2442651"/>
        <a:ext cx="1251130" cy="1251130"/>
      </dsp:txXfrm>
    </dsp:sp>
    <dsp:sp modelId="{39AF9CEC-D9B1-4BE3-84D8-84A918D4C66A}">
      <dsp:nvSpPr>
        <dsp:cNvPr id="0" name=""/>
        <dsp:cNvSpPr/>
      </dsp:nvSpPr>
      <dsp:spPr>
        <a:xfrm rot="11700000">
          <a:off x="815204" y="2363714"/>
          <a:ext cx="1546273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16FF-CCF3-417F-8CD6-ACAB34532017}">
      <dsp:nvSpPr>
        <dsp:cNvPr id="0" name=""/>
        <dsp:cNvSpPr/>
      </dsp:nvSpPr>
      <dsp:spPr>
        <a:xfrm>
          <a:off x="1100" y="1743388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Ads Network</a:t>
          </a:r>
          <a:endParaRPr lang="en-US" sz="2100" kern="1200" dirty="0"/>
        </a:p>
      </dsp:txBody>
      <dsp:txXfrm>
        <a:off x="40485" y="1782773"/>
        <a:ext cx="1602125" cy="1265946"/>
      </dsp:txXfrm>
    </dsp:sp>
    <dsp:sp modelId="{68B9C97A-FBB0-43FB-8DCA-5CC24C501EB4}">
      <dsp:nvSpPr>
        <dsp:cNvPr id="0" name=""/>
        <dsp:cNvSpPr/>
      </dsp:nvSpPr>
      <dsp:spPr>
        <a:xfrm rot="14700000">
          <a:off x="1764805" y="1232025"/>
          <a:ext cx="1546273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81E7-7806-4BC9-9071-3E0E0DCC0D04}">
      <dsp:nvSpPr>
        <dsp:cNvPr id="0" name=""/>
        <dsp:cNvSpPr/>
      </dsp:nvSpPr>
      <dsp:spPr>
        <a:xfrm>
          <a:off x="1370752" y="111101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Paid Version</a:t>
          </a:r>
          <a:endParaRPr lang="en-US" sz="2100" kern="1200" dirty="0"/>
        </a:p>
      </dsp:txBody>
      <dsp:txXfrm>
        <a:off x="1410137" y="150486"/>
        <a:ext cx="1602125" cy="1265946"/>
      </dsp:txXfrm>
    </dsp:sp>
    <dsp:sp modelId="{85021531-6AFE-4CC4-AE43-B36FC68AC699}">
      <dsp:nvSpPr>
        <dsp:cNvPr id="0" name=""/>
        <dsp:cNvSpPr/>
      </dsp:nvSpPr>
      <dsp:spPr>
        <a:xfrm rot="17700000">
          <a:off x="3242121" y="1232025"/>
          <a:ext cx="1546273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2BEB7-3822-4D1A-B4E6-185FCBA09665}">
      <dsp:nvSpPr>
        <dsp:cNvPr id="0" name=""/>
        <dsp:cNvSpPr/>
      </dsp:nvSpPr>
      <dsp:spPr>
        <a:xfrm>
          <a:off x="3501551" y="111101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Care Packages</a:t>
          </a:r>
          <a:endParaRPr lang="en-US" sz="2100" kern="1200" dirty="0"/>
        </a:p>
      </dsp:txBody>
      <dsp:txXfrm>
        <a:off x="3540936" y="150486"/>
        <a:ext cx="1602125" cy="1265946"/>
      </dsp:txXfrm>
    </dsp:sp>
    <dsp:sp modelId="{0350D449-9F77-4ED2-8764-E1217605BCA3}">
      <dsp:nvSpPr>
        <dsp:cNvPr id="0" name=""/>
        <dsp:cNvSpPr/>
      </dsp:nvSpPr>
      <dsp:spPr>
        <a:xfrm rot="20700000">
          <a:off x="4191721" y="2363714"/>
          <a:ext cx="1546273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FEF13-EF7B-4BC4-ACF6-F75CADB3E780}">
      <dsp:nvSpPr>
        <dsp:cNvPr id="0" name=""/>
        <dsp:cNvSpPr/>
      </dsp:nvSpPr>
      <dsp:spPr>
        <a:xfrm>
          <a:off x="4871203" y="1743388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Professional Online Health Consultant</a:t>
          </a:r>
          <a:endParaRPr lang="en-US" sz="2100" kern="1200" dirty="0"/>
        </a:p>
      </dsp:txBody>
      <dsp:txXfrm>
        <a:off x="4910588" y="1782773"/>
        <a:ext cx="1602125" cy="1265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1B42-F6EB-4537-8D9D-5D53174B47E3}">
      <dsp:nvSpPr>
        <dsp:cNvPr id="0" name=""/>
        <dsp:cNvSpPr/>
      </dsp:nvSpPr>
      <dsp:spPr>
        <a:xfrm>
          <a:off x="2433387" y="2325125"/>
          <a:ext cx="1686425" cy="1686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TaCare</a:t>
          </a:r>
          <a:endParaRPr lang="en-US" sz="3300" kern="1200" dirty="0"/>
        </a:p>
      </dsp:txBody>
      <dsp:txXfrm>
        <a:off x="2680358" y="2572096"/>
        <a:ext cx="1192483" cy="1192483"/>
      </dsp:txXfrm>
    </dsp:sp>
    <dsp:sp modelId="{39AF9CEC-D9B1-4BE3-84D8-84A918D4C66A}">
      <dsp:nvSpPr>
        <dsp:cNvPr id="0" name=""/>
        <dsp:cNvSpPr/>
      </dsp:nvSpPr>
      <dsp:spPr>
        <a:xfrm rot="10800000">
          <a:off x="801553" y="2928022"/>
          <a:ext cx="1542083" cy="480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16FF-CCF3-417F-8CD6-ACAB34532017}">
      <dsp:nvSpPr>
        <dsp:cNvPr id="0" name=""/>
        <dsp:cNvSpPr/>
      </dsp:nvSpPr>
      <dsp:spPr>
        <a:xfrm>
          <a:off x="501" y="2527496"/>
          <a:ext cx="1602103" cy="1281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8040" y="2565035"/>
        <a:ext cx="1527025" cy="1206605"/>
      </dsp:txXfrm>
    </dsp:sp>
    <dsp:sp modelId="{68B9C97A-FBB0-43FB-8DCA-5CC24C501EB4}">
      <dsp:nvSpPr>
        <dsp:cNvPr id="0" name=""/>
        <dsp:cNvSpPr/>
      </dsp:nvSpPr>
      <dsp:spPr>
        <a:xfrm rot="13500000">
          <a:off x="1300645" y="1723108"/>
          <a:ext cx="1542083" cy="480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81E7-7806-4BC9-9071-3E0E0DCC0D04}">
      <dsp:nvSpPr>
        <dsp:cNvPr id="0" name=""/>
        <dsp:cNvSpPr/>
      </dsp:nvSpPr>
      <dsp:spPr>
        <a:xfrm>
          <a:off x="725426" y="777374"/>
          <a:ext cx="1602103" cy="1281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Database</a:t>
          </a:r>
          <a:endParaRPr lang="en-US" sz="2600" kern="1200" dirty="0"/>
        </a:p>
      </dsp:txBody>
      <dsp:txXfrm>
        <a:off x="762965" y="814913"/>
        <a:ext cx="1527025" cy="1206605"/>
      </dsp:txXfrm>
    </dsp:sp>
    <dsp:sp modelId="{85021531-6AFE-4CC4-AE43-B36FC68AC699}">
      <dsp:nvSpPr>
        <dsp:cNvPr id="0" name=""/>
        <dsp:cNvSpPr/>
      </dsp:nvSpPr>
      <dsp:spPr>
        <a:xfrm rot="16200000">
          <a:off x="2505558" y="1224017"/>
          <a:ext cx="1542083" cy="480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2BEB7-3822-4D1A-B4E6-185FCBA09665}">
      <dsp:nvSpPr>
        <dsp:cNvPr id="0" name=""/>
        <dsp:cNvSpPr/>
      </dsp:nvSpPr>
      <dsp:spPr>
        <a:xfrm>
          <a:off x="2475548" y="52449"/>
          <a:ext cx="1602103" cy="1281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Licenses</a:t>
          </a:r>
          <a:endParaRPr lang="en-US" sz="2600" kern="1200" dirty="0"/>
        </a:p>
      </dsp:txBody>
      <dsp:txXfrm>
        <a:off x="2513087" y="89988"/>
        <a:ext cx="1527025" cy="1206605"/>
      </dsp:txXfrm>
    </dsp:sp>
    <dsp:sp modelId="{0350D449-9F77-4ED2-8764-E1217605BCA3}">
      <dsp:nvSpPr>
        <dsp:cNvPr id="0" name=""/>
        <dsp:cNvSpPr/>
      </dsp:nvSpPr>
      <dsp:spPr>
        <a:xfrm rot="18900000">
          <a:off x="3710471" y="1723108"/>
          <a:ext cx="1542083" cy="480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FEF13-EF7B-4BC4-ACF6-F75CADB3E780}">
      <dsp:nvSpPr>
        <dsp:cNvPr id="0" name=""/>
        <dsp:cNvSpPr/>
      </dsp:nvSpPr>
      <dsp:spPr>
        <a:xfrm>
          <a:off x="4225670" y="777374"/>
          <a:ext cx="1602103" cy="1281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HR</a:t>
          </a:r>
          <a:endParaRPr lang="en-US" sz="2600" kern="1200" dirty="0"/>
        </a:p>
      </dsp:txBody>
      <dsp:txXfrm>
        <a:off x="4263209" y="814913"/>
        <a:ext cx="1527025" cy="1206605"/>
      </dsp:txXfrm>
    </dsp:sp>
    <dsp:sp modelId="{77168CED-4DC0-481D-AB5D-0CC1810EFD71}">
      <dsp:nvSpPr>
        <dsp:cNvPr id="0" name=""/>
        <dsp:cNvSpPr/>
      </dsp:nvSpPr>
      <dsp:spPr>
        <a:xfrm>
          <a:off x="4209563" y="2928022"/>
          <a:ext cx="1542083" cy="48063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CE6A0-0FF8-4B79-853D-56DFF902C327}">
      <dsp:nvSpPr>
        <dsp:cNvPr id="0" name=""/>
        <dsp:cNvSpPr/>
      </dsp:nvSpPr>
      <dsp:spPr>
        <a:xfrm>
          <a:off x="4950594" y="2527496"/>
          <a:ext cx="1602103" cy="1281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Marketing</a:t>
          </a:r>
          <a:endParaRPr lang="en-US" sz="2600" kern="1200" dirty="0"/>
        </a:p>
      </dsp:txBody>
      <dsp:txXfrm>
        <a:off x="4988133" y="2565035"/>
        <a:ext cx="1527025" cy="1206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1B42-F6EB-4537-8D9D-5D53174B47E3}">
      <dsp:nvSpPr>
        <dsp:cNvPr id="0" name=""/>
        <dsp:cNvSpPr/>
      </dsp:nvSpPr>
      <dsp:spPr>
        <a:xfrm>
          <a:off x="2391918" y="2293135"/>
          <a:ext cx="1769364" cy="17693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TaCare</a:t>
          </a:r>
          <a:endParaRPr lang="en-US" sz="3400" kern="1200" dirty="0"/>
        </a:p>
      </dsp:txBody>
      <dsp:txXfrm>
        <a:off x="2651035" y="2552252"/>
        <a:ext cx="1251130" cy="1251130"/>
      </dsp:txXfrm>
    </dsp:sp>
    <dsp:sp modelId="{39AF9CEC-D9B1-4BE3-84D8-84A918D4C66A}">
      <dsp:nvSpPr>
        <dsp:cNvPr id="0" name=""/>
        <dsp:cNvSpPr/>
      </dsp:nvSpPr>
      <dsp:spPr>
        <a:xfrm rot="12900000">
          <a:off x="1087108" y="1928319"/>
          <a:ext cx="1530216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B16FF-CCF3-417F-8CD6-ACAB34532017}">
      <dsp:nvSpPr>
        <dsp:cNvPr id="0" name=""/>
        <dsp:cNvSpPr/>
      </dsp:nvSpPr>
      <dsp:spPr>
        <a:xfrm>
          <a:off x="385029" y="1069247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Ads Network</a:t>
          </a:r>
          <a:endParaRPr lang="en-US" sz="2800" kern="1200" dirty="0"/>
        </a:p>
      </dsp:txBody>
      <dsp:txXfrm>
        <a:off x="424414" y="1108632"/>
        <a:ext cx="1602125" cy="1265946"/>
      </dsp:txXfrm>
    </dsp:sp>
    <dsp:sp modelId="{68B9C97A-FBB0-43FB-8DCA-5CC24C501EB4}">
      <dsp:nvSpPr>
        <dsp:cNvPr id="0" name=""/>
        <dsp:cNvSpPr/>
      </dsp:nvSpPr>
      <dsp:spPr>
        <a:xfrm rot="16200000">
          <a:off x="2511491" y="1186832"/>
          <a:ext cx="1530216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681E7-7806-4BC9-9071-3E0E0DCC0D04}">
      <dsp:nvSpPr>
        <dsp:cNvPr id="0" name=""/>
        <dsp:cNvSpPr/>
      </dsp:nvSpPr>
      <dsp:spPr>
        <a:xfrm>
          <a:off x="2436152" y="1500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Social Marketing</a:t>
          </a:r>
          <a:endParaRPr lang="en-US" sz="2800" kern="1200" dirty="0"/>
        </a:p>
      </dsp:txBody>
      <dsp:txXfrm>
        <a:off x="2475537" y="40885"/>
        <a:ext cx="1602125" cy="1265946"/>
      </dsp:txXfrm>
    </dsp:sp>
    <dsp:sp modelId="{85021531-6AFE-4CC4-AE43-B36FC68AC699}">
      <dsp:nvSpPr>
        <dsp:cNvPr id="0" name=""/>
        <dsp:cNvSpPr/>
      </dsp:nvSpPr>
      <dsp:spPr>
        <a:xfrm rot="19500000">
          <a:off x="3935874" y="1928319"/>
          <a:ext cx="1530216" cy="50426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2BEB7-3822-4D1A-B4E6-185FCBA09665}">
      <dsp:nvSpPr>
        <dsp:cNvPr id="0" name=""/>
        <dsp:cNvSpPr/>
      </dsp:nvSpPr>
      <dsp:spPr>
        <a:xfrm>
          <a:off x="4487275" y="1069247"/>
          <a:ext cx="1680895" cy="1344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</a:t>
          </a:r>
          <a:endParaRPr lang="en-US" sz="2800" kern="1200" dirty="0"/>
        </a:p>
      </dsp:txBody>
      <dsp:txXfrm>
        <a:off x="4526660" y="1108632"/>
        <a:ext cx="1602125" cy="1265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34E8E-41C6-4CF1-8F4C-1CAE9A591EE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78E50-3F4B-4648-A2A7-5AE34BB44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78E50-3F4B-4648-A2A7-5AE34BB44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1494773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accent2"/>
                </a:solidFill>
                <a:latin typeface="Impact" panose="020B0806030902050204" pitchFamily="34" charset="0"/>
              </a:rPr>
              <a:t>TaCare</a:t>
            </a:r>
            <a:r>
              <a:rPr lang="en-US" sz="96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 Project</a:t>
            </a:r>
            <a:endParaRPr lang="en-US" sz="96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347186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21276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28600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Our Vision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5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305" y="2673309"/>
            <a:ext cx="2819400" cy="1447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Baskerville Old Face" panose="02020602080505020303" pitchFamily="18" charset="0"/>
              </a:rPr>
              <a:t>TaCare</a:t>
            </a:r>
            <a:endParaRPr lang="en-US" sz="4400" dirty="0">
              <a:latin typeface="Baskerville Old Face" panose="020206020805050203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53712" y="2286000"/>
            <a:ext cx="1475288" cy="608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40185"/>
            <a:ext cx="1600200" cy="1845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1" y="609600"/>
            <a:ext cx="205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Lê</a:t>
            </a:r>
            <a:r>
              <a:rPr lang="en-US" b="1" dirty="0"/>
              <a:t> </a:t>
            </a:r>
            <a:r>
              <a:rPr lang="en-US" b="1" dirty="0" err="1" smtClean="0"/>
              <a:t>Hoàng</a:t>
            </a:r>
            <a:r>
              <a:rPr lang="en-US" b="1" dirty="0" smtClean="0"/>
              <a:t> </a:t>
            </a:r>
            <a:r>
              <a:rPr lang="en-US" b="1" dirty="0" err="1" smtClean="0"/>
              <a:t>Trung</a:t>
            </a:r>
            <a:endParaRPr lang="en-US" b="1" dirty="0" smtClean="0"/>
          </a:p>
          <a:p>
            <a:r>
              <a:rPr lang="en-US" dirty="0" smtClean="0"/>
              <a:t>University of Technology</a:t>
            </a:r>
          </a:p>
          <a:p>
            <a:r>
              <a:rPr lang="en-US" dirty="0" smtClean="0"/>
              <a:t>Innovator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0"/>
          </p:cNvCxnSpPr>
          <p:nvPr/>
        </p:nvCxnSpPr>
        <p:spPr>
          <a:xfrm flipV="1">
            <a:off x="4584005" y="2132294"/>
            <a:ext cx="145188" cy="54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89" y="258508"/>
            <a:ext cx="1755821" cy="18737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64273" y="228600"/>
            <a:ext cx="229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Trần</a:t>
            </a:r>
            <a:r>
              <a:rPr lang="en-US" b="1" dirty="0"/>
              <a:t> </a:t>
            </a:r>
            <a:r>
              <a:rPr lang="en-US" b="1" dirty="0" err="1" smtClean="0"/>
              <a:t>Thị</a:t>
            </a:r>
            <a:r>
              <a:rPr lang="en-US" b="1" dirty="0"/>
              <a:t> </a:t>
            </a:r>
            <a:r>
              <a:rPr lang="en-US" b="1" dirty="0" err="1" smtClean="0"/>
              <a:t>Thuỳ</a:t>
            </a:r>
            <a:r>
              <a:rPr lang="en-US" b="1" dirty="0" smtClean="0"/>
              <a:t> </a:t>
            </a:r>
            <a:r>
              <a:rPr lang="en-US" b="1" dirty="0" err="1" smtClean="0"/>
              <a:t>Linh</a:t>
            </a:r>
            <a:endParaRPr lang="en-US" b="1" dirty="0" smtClean="0"/>
          </a:p>
          <a:p>
            <a:r>
              <a:rPr lang="en-US" dirty="0" smtClean="0"/>
              <a:t>Lake Forest College</a:t>
            </a:r>
          </a:p>
          <a:p>
            <a:r>
              <a:rPr lang="en-US" dirty="0" smtClean="0"/>
              <a:t>Administrator, Innovator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53712" y="3644634"/>
            <a:ext cx="1322888" cy="317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3632548"/>
            <a:ext cx="1648910" cy="238725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53712" y="4258699"/>
            <a:ext cx="216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Nguyễn</a:t>
            </a:r>
            <a:r>
              <a:rPr lang="en-US" b="1" dirty="0"/>
              <a:t> </a:t>
            </a:r>
            <a:r>
              <a:rPr lang="en-US" b="1" dirty="0" err="1" smtClean="0"/>
              <a:t>Công</a:t>
            </a:r>
            <a:r>
              <a:rPr lang="en-US" b="1" dirty="0"/>
              <a:t> </a:t>
            </a:r>
            <a:r>
              <a:rPr lang="en-US" b="1" dirty="0" err="1" smtClean="0"/>
              <a:t>Chánh</a:t>
            </a:r>
            <a:endParaRPr lang="en-US" b="1" dirty="0" smtClean="0"/>
          </a:p>
          <a:p>
            <a:r>
              <a:rPr lang="en-US" dirty="0" smtClean="0"/>
              <a:t>University of Science</a:t>
            </a:r>
          </a:p>
          <a:p>
            <a:r>
              <a:rPr lang="en-US" dirty="0" smtClean="0"/>
              <a:t>Producer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58" y="4907030"/>
            <a:ext cx="1981200" cy="148590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4" idx="4"/>
          </p:cNvCxnSpPr>
          <p:nvPr/>
        </p:nvCxnSpPr>
        <p:spPr>
          <a:xfrm>
            <a:off x="4584005" y="4121109"/>
            <a:ext cx="145188" cy="785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0" y="5049815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Thanh</a:t>
            </a:r>
            <a:r>
              <a:rPr lang="en-US" b="1" dirty="0"/>
              <a:t> </a:t>
            </a:r>
            <a:r>
              <a:rPr lang="en-US" b="1" dirty="0" err="1" smtClean="0"/>
              <a:t>Xuân</a:t>
            </a:r>
            <a:endParaRPr lang="en-US" b="1" dirty="0" smtClean="0"/>
          </a:p>
          <a:p>
            <a:r>
              <a:rPr lang="en-US" dirty="0" smtClean="0"/>
              <a:t>University of Medicines and Pharmacy</a:t>
            </a:r>
          </a:p>
          <a:p>
            <a:r>
              <a:rPr lang="en-US" dirty="0" smtClean="0"/>
              <a:t>Producer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9" y="2157315"/>
            <a:ext cx="2211081" cy="1475233"/>
          </a:xfrm>
          <a:prstGeom prst="rect">
            <a:avLst/>
          </a:prstGeom>
        </p:spPr>
      </p:pic>
      <p:cxnSp>
        <p:nvCxnSpPr>
          <p:cNvPr id="1025" name="Straight Arrow Connector 1024"/>
          <p:cNvCxnSpPr>
            <a:stCxn id="4" idx="6"/>
          </p:cNvCxnSpPr>
          <p:nvPr/>
        </p:nvCxnSpPr>
        <p:spPr>
          <a:xfrm>
            <a:off x="5993705" y="3397209"/>
            <a:ext cx="6845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6571989" y="3644634"/>
            <a:ext cx="270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Hồ</a:t>
            </a:r>
            <a:r>
              <a:rPr lang="en-US" b="1" dirty="0"/>
              <a:t> Minh </a:t>
            </a:r>
            <a:r>
              <a:rPr lang="en-US" b="1" dirty="0" err="1" smtClean="0"/>
              <a:t>Nhật</a:t>
            </a:r>
            <a:endParaRPr lang="en-US" b="1" dirty="0" smtClean="0"/>
          </a:p>
          <a:p>
            <a:r>
              <a:rPr lang="en-US" dirty="0" smtClean="0"/>
              <a:t>Carleton University</a:t>
            </a:r>
          </a:p>
          <a:p>
            <a:r>
              <a:rPr lang="en-US" dirty="0" smtClean="0"/>
              <a:t>Producer, Integrator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3504297"/>
              </p:ext>
            </p:extLst>
          </p:nvPr>
        </p:nvGraphicFramePr>
        <p:xfrm>
          <a:off x="1524000" y="1397000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Revenues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89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8428579"/>
              </p:ext>
            </p:extLst>
          </p:nvPr>
        </p:nvGraphicFramePr>
        <p:xfrm>
          <a:off x="1524000" y="1397000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6927"/>
            <a:ext cx="7689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Future Costs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463" y="5410200"/>
            <a:ext cx="837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=&gt;&gt;  Cost</a:t>
            </a:r>
            <a:r>
              <a:rPr lang="en-US" sz="3600" smtClean="0">
                <a:solidFill>
                  <a:schemeClr val="bg1"/>
                </a:solidFill>
              </a:rPr>
              <a:t>: </a:t>
            </a:r>
            <a:r>
              <a:rPr lang="en-US" sz="3600" smtClean="0">
                <a:solidFill>
                  <a:schemeClr val="bg1"/>
                </a:solidFill>
              </a:rPr>
              <a:t>around </a:t>
            </a:r>
            <a:r>
              <a:rPr lang="en-US" sz="6000" dirty="0" smtClean="0">
                <a:solidFill>
                  <a:schemeClr val="accent2"/>
                </a:solidFill>
              </a:rPr>
              <a:t>$25,500 USD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68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571632"/>
              </p:ext>
            </p:extLst>
          </p:nvPr>
        </p:nvGraphicFramePr>
        <p:xfrm>
          <a:off x="1524000" y="1397000"/>
          <a:ext cx="6553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927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Marketing Strategies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91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40" y="604163"/>
            <a:ext cx="2074169" cy="261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33" y="4141864"/>
            <a:ext cx="1852411" cy="15779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28850" y="4238356"/>
            <a:ext cx="2647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Knowledge of first-aid in case of emergency 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141864"/>
            <a:ext cx="2434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Reliable information about diseases and treatments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40284"/>
            <a:ext cx="1924050" cy="2381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914400"/>
            <a:ext cx="6494746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accent2"/>
                </a:solidFill>
              </a:rPr>
              <a:t>90,000,000</a:t>
            </a:r>
            <a:endParaRPr lang="en-US" sz="96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899529"/>
            <a:ext cx="5867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b="1" dirty="0" smtClean="0">
                <a:solidFill>
                  <a:schemeClr val="accent2"/>
                </a:solidFill>
              </a:rPr>
              <a:t>1/2 </a:t>
            </a:r>
            <a:r>
              <a:rPr lang="en-US" sz="3600" b="1" dirty="0" smtClean="0">
                <a:solidFill>
                  <a:schemeClr val="accent2"/>
                </a:solidFill>
              </a:rPr>
              <a:t>of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2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33400"/>
            <a:ext cx="3429000" cy="57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2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93" y="228600"/>
            <a:ext cx="3376613" cy="60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399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321733"/>
            <a:ext cx="3452813" cy="61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1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93" y="253999"/>
            <a:ext cx="3529013" cy="62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6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"/>
            <a:ext cx="3376613" cy="60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28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152400"/>
            <a:ext cx="330041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1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"/>
            <a:ext cx="32575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88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110</Words>
  <Application>Microsoft Office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chanhnguye.nc2</dc:creator>
  <cp:lastModifiedBy>Nhat Ho</cp:lastModifiedBy>
  <cp:revision>56</cp:revision>
  <dcterms:created xsi:type="dcterms:W3CDTF">2006-08-16T00:00:00Z</dcterms:created>
  <dcterms:modified xsi:type="dcterms:W3CDTF">2014-08-18T08:07:17Z</dcterms:modified>
</cp:coreProperties>
</file>