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30679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234812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7403495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493238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6936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0595446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41513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201940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48187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36748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40987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925DAAC9-2DB0-4084-BDAB-669265906E4E}" type="datetimeFigureOut">
              <a:rPr lang="en-IE" smtClean="0"/>
              <a:t>20/10/2025</a:t>
            </a:fld>
            <a:endParaRPr lang="en-I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1C7143C6-811C-4ABC-94D2-50F5E26CEA01}" type="slidenum">
              <a:rPr lang="en-IE" smtClean="0"/>
              <a:t>‹#›</a:t>
            </a:fld>
            <a:endParaRPr lang="en-IE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01830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4013E-6A11-33DF-C884-BD4726A515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170433-1682-2C56-F165-1674B01388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898886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28CA3-CEE4-5EB2-CAA9-A4545A8A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40052A3-EE2A-D4BF-5C10-CD802F5D3CA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2916" y="1128409"/>
            <a:ext cx="7952680" cy="4907941"/>
          </a:xfrm>
        </p:spPr>
      </p:pic>
    </p:spTree>
    <p:extLst>
      <p:ext uri="{BB962C8B-B14F-4D97-AF65-F5344CB8AC3E}">
        <p14:creationId xmlns:p14="http://schemas.microsoft.com/office/powerpoint/2010/main" val="2915817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268776-D1B6-07ED-7FAC-6B2B473AC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737B9A-0F28-0FB2-DCA8-91C1FC1D0E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3002" y="1029527"/>
            <a:ext cx="7776067" cy="4798945"/>
          </a:xfrm>
        </p:spPr>
      </p:pic>
    </p:spTree>
    <p:extLst>
      <p:ext uri="{BB962C8B-B14F-4D97-AF65-F5344CB8AC3E}">
        <p14:creationId xmlns:p14="http://schemas.microsoft.com/office/powerpoint/2010/main" val="29997583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CFBCAB-18FE-FFB9-D13D-EC3711961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85BB6D-8303-5375-D4A5-6229B7B322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0628" y="1017835"/>
            <a:ext cx="7813959" cy="4822330"/>
          </a:xfrm>
        </p:spPr>
      </p:pic>
    </p:spTree>
    <p:extLst>
      <p:ext uri="{BB962C8B-B14F-4D97-AF65-F5344CB8AC3E}">
        <p14:creationId xmlns:p14="http://schemas.microsoft.com/office/powerpoint/2010/main" val="2800337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50F4D-7CEB-0ED9-2987-33B29EF21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BFDC252-F798-A14E-1CF1-4AD1A1E81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855" y="286603"/>
            <a:ext cx="7238290" cy="6029109"/>
          </a:xfrm>
        </p:spPr>
      </p:pic>
    </p:spTree>
    <p:extLst>
      <p:ext uri="{BB962C8B-B14F-4D97-AF65-F5344CB8AC3E}">
        <p14:creationId xmlns:p14="http://schemas.microsoft.com/office/powerpoint/2010/main" val="34970607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7AF92-3C62-35F6-B26D-6C983CC10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B72CADA-A3F9-C442-AB62-4C64E143BE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129" y="558773"/>
            <a:ext cx="6891742" cy="5740453"/>
          </a:xfrm>
        </p:spPr>
      </p:pic>
    </p:spTree>
    <p:extLst>
      <p:ext uri="{BB962C8B-B14F-4D97-AF65-F5344CB8AC3E}">
        <p14:creationId xmlns:p14="http://schemas.microsoft.com/office/powerpoint/2010/main" val="357000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6F80D-04DB-B7F5-8194-E2361FDD5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9C0A12-0327-6618-D11B-72834A9AB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2542" y="635748"/>
            <a:ext cx="6706916" cy="5586503"/>
          </a:xfrm>
        </p:spPr>
      </p:pic>
    </p:spTree>
    <p:extLst>
      <p:ext uri="{BB962C8B-B14F-4D97-AF65-F5344CB8AC3E}">
        <p14:creationId xmlns:p14="http://schemas.microsoft.com/office/powerpoint/2010/main" val="94939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5B399-B08E-C9DF-4AA2-3D91CDE6D9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E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68FC078-E1B8-2956-DCCD-06590A5BC0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281" y="412480"/>
            <a:ext cx="7009437" cy="5838487"/>
          </a:xfrm>
        </p:spPr>
      </p:pic>
    </p:spTree>
    <p:extLst>
      <p:ext uri="{BB962C8B-B14F-4D97-AF65-F5344CB8AC3E}">
        <p14:creationId xmlns:p14="http://schemas.microsoft.com/office/powerpoint/2010/main" val="107217541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18</TotalTime>
  <Words>0</Words>
  <Application>Microsoft Office PowerPoint</Application>
  <PresentationFormat>Widescreen</PresentationFormat>
  <Paragraphs>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Calibri</vt:lpstr>
      <vt:lpstr>Calibri Light</vt:lpstr>
      <vt:lpstr>Retrospect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Huy Nguyen</dc:creator>
  <cp:lastModifiedBy>Huy Nguyen</cp:lastModifiedBy>
  <cp:revision>1</cp:revision>
  <dcterms:created xsi:type="dcterms:W3CDTF">2025-10-19T13:04:35Z</dcterms:created>
  <dcterms:modified xsi:type="dcterms:W3CDTF">2025-10-19T13:23:34Z</dcterms:modified>
</cp:coreProperties>
</file>