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5_0.xml" ContentType="application/vnd.ms-powerpoint.comment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21"/>
  </p:notesMasterIdLst>
  <p:sldIdLst>
    <p:sldId id="303" r:id="rId2"/>
    <p:sldId id="305" r:id="rId3"/>
    <p:sldId id="307" r:id="rId4"/>
    <p:sldId id="310" r:id="rId5"/>
    <p:sldId id="311" r:id="rId6"/>
    <p:sldId id="312" r:id="rId7"/>
    <p:sldId id="313" r:id="rId8"/>
    <p:sldId id="314" r:id="rId9"/>
    <p:sldId id="315" r:id="rId10"/>
    <p:sldId id="316" r:id="rId11"/>
    <p:sldId id="317" r:id="rId12"/>
    <p:sldId id="318" r:id="rId13"/>
    <p:sldId id="319" r:id="rId14"/>
    <p:sldId id="308" r:id="rId15"/>
    <p:sldId id="261" r:id="rId16"/>
    <p:sldId id="320" r:id="rId17"/>
    <p:sldId id="329" r:id="rId18"/>
    <p:sldId id="309" r:id="rId19"/>
    <p:sldId id="26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724A9F6F-7ACC-412C-A7A0-ED5B4B929132}">
          <p14:sldIdLst>
            <p14:sldId id="303"/>
          </p14:sldIdLst>
        </p14:section>
        <p14:section name="Menu" id="{CBC111B9-3618-4A27-B05A-FBD56480B8E5}">
          <p14:sldIdLst>
            <p14:sldId id="305"/>
          </p14:sldIdLst>
        </p14:section>
        <p14:section name="Body" id="{3D6A1F7C-66CA-4904-A826-02B6726ED7AD}">
          <p14:sldIdLst>
            <p14:sldId id="307"/>
            <p14:sldId id="310"/>
            <p14:sldId id="311"/>
            <p14:sldId id="312"/>
            <p14:sldId id="313"/>
            <p14:sldId id="314"/>
            <p14:sldId id="315"/>
            <p14:sldId id="316"/>
            <p14:sldId id="317"/>
            <p14:sldId id="318"/>
            <p14:sldId id="319"/>
            <p14:sldId id="308"/>
            <p14:sldId id="261"/>
            <p14:sldId id="320"/>
            <p14:sldId id="329"/>
            <p14:sldId id="309"/>
          </p14:sldIdLst>
        </p14:section>
        <p14:section name="End" id="{04B4AE64-5DA6-435A-8991-2491E300BD21}">
          <p14:sldIdLst>
            <p14:sldId id="262"/>
          </p14:sldIdLst>
        </p14:section>
      </p14:sectionLst>
    </p:ex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815AE64-25EF-0442-0F11-F6BCF187366D}" name="Minh Ngo" initials="MN" userId="S::nhatminh292002@nber.onmicrosoft.com::5ed1ac25-7566-4dbd-b04e-a359c023579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EE3C8-F079-44D3-BC22-A63D0C9B60F7}" v="240" dt="2024-06-10T07:50:46.378"/>
  </p1510:revLst>
</p1510:revInfo>
</file>

<file path=ppt/tableStyles.xml><?xml version="1.0" encoding="utf-8"?>
<a:tblStyleLst xmlns:a="http://schemas.openxmlformats.org/drawingml/2006/main" def="{7A332DA1-042D-42FB-84B8-BCB0A41B9EAB}">
  <a:tblStyle styleId="{7A332DA1-042D-42FB-84B8-BCB0A41B9E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65"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 Ngo" userId="5ed1ac25-7566-4dbd-b04e-a359c0235794" providerId="ADAL" clId="{190EE3C8-F079-44D3-BC22-A63D0C9B60F7}"/>
    <pc:docChg chg="undo redo custSel addSld delSld modSld sldOrd delMainMaster addSection delSection modSection">
      <pc:chgData name="Minh Ngo" userId="5ed1ac25-7566-4dbd-b04e-a359c0235794" providerId="ADAL" clId="{190EE3C8-F079-44D3-BC22-A63D0C9B60F7}" dt="2024-06-10T07:50:50.747" v="1986" actId="20577"/>
      <pc:docMkLst>
        <pc:docMk/>
      </pc:docMkLst>
      <pc:sldChg chg="addSp delSp modSp del mod">
        <pc:chgData name="Minh Ngo" userId="5ed1ac25-7566-4dbd-b04e-a359c0235794" providerId="ADAL" clId="{190EE3C8-F079-44D3-BC22-A63D0C9B60F7}" dt="2024-06-05T14:31:41.856" v="99" actId="47"/>
        <pc:sldMkLst>
          <pc:docMk/>
          <pc:sldMk cId="0" sldId="256"/>
        </pc:sldMkLst>
        <pc:spChg chg="add del mod">
          <ac:chgData name="Minh Ngo" userId="5ed1ac25-7566-4dbd-b04e-a359c0235794" providerId="ADAL" clId="{190EE3C8-F079-44D3-BC22-A63D0C9B60F7}" dt="2024-06-05T14:26:03.553" v="24" actId="478"/>
          <ac:spMkLst>
            <pc:docMk/>
            <pc:sldMk cId="0" sldId="256"/>
            <ac:spMk id="3" creationId="{5A29F997-41B6-7FC7-9264-E8F24631B70F}"/>
          </ac:spMkLst>
        </pc:spChg>
        <pc:spChg chg="add del mod">
          <ac:chgData name="Minh Ngo" userId="5ed1ac25-7566-4dbd-b04e-a359c0235794" providerId="ADAL" clId="{190EE3C8-F079-44D3-BC22-A63D0C9B60F7}" dt="2024-06-05T14:26:06.678" v="26" actId="478"/>
          <ac:spMkLst>
            <pc:docMk/>
            <pc:sldMk cId="0" sldId="256"/>
            <ac:spMk id="5" creationId="{D0F9C541-2950-CF87-FD27-C43C523BDD67}"/>
          </ac:spMkLst>
        </pc:spChg>
        <pc:spChg chg="add mod">
          <ac:chgData name="Minh Ngo" userId="5ed1ac25-7566-4dbd-b04e-a359c0235794" providerId="ADAL" clId="{190EE3C8-F079-44D3-BC22-A63D0C9B60F7}" dt="2024-06-05T14:28:39.981" v="70" actId="21"/>
          <ac:spMkLst>
            <pc:docMk/>
            <pc:sldMk cId="0" sldId="256"/>
            <ac:spMk id="8" creationId="{7DF82798-6B4F-B649-4DD6-C93A36ACDCED}"/>
          </ac:spMkLst>
        </pc:spChg>
        <pc:spChg chg="del mod">
          <ac:chgData name="Minh Ngo" userId="5ed1ac25-7566-4dbd-b04e-a359c0235794" providerId="ADAL" clId="{190EE3C8-F079-44D3-BC22-A63D0C9B60F7}" dt="2024-06-05T14:28:39.981" v="70" actId="21"/>
          <ac:spMkLst>
            <pc:docMk/>
            <pc:sldMk cId="0" sldId="256"/>
            <ac:spMk id="222" creationId="{00000000-0000-0000-0000-000000000000}"/>
          </ac:spMkLst>
        </pc:spChg>
        <pc:spChg chg="del">
          <ac:chgData name="Minh Ngo" userId="5ed1ac25-7566-4dbd-b04e-a359c0235794" providerId="ADAL" clId="{190EE3C8-F079-44D3-BC22-A63D0C9B60F7}" dt="2024-06-05T14:26:05.053" v="25" actId="478"/>
          <ac:spMkLst>
            <pc:docMk/>
            <pc:sldMk cId="0" sldId="256"/>
            <ac:spMk id="223" creationId="{00000000-0000-0000-0000-000000000000}"/>
          </ac:spMkLst>
        </pc:spChg>
        <pc:spChg chg="del">
          <ac:chgData name="Minh Ngo" userId="5ed1ac25-7566-4dbd-b04e-a359c0235794" providerId="ADAL" clId="{190EE3C8-F079-44D3-BC22-A63D0C9B60F7}" dt="2024-06-05T14:24:44.429" v="15" actId="478"/>
          <ac:spMkLst>
            <pc:docMk/>
            <pc:sldMk cId="0" sldId="256"/>
            <ac:spMk id="225" creationId="{00000000-0000-0000-0000-000000000000}"/>
          </ac:spMkLst>
        </pc:spChg>
        <pc:spChg chg="del mod">
          <ac:chgData name="Minh Ngo" userId="5ed1ac25-7566-4dbd-b04e-a359c0235794" providerId="ADAL" clId="{190EE3C8-F079-44D3-BC22-A63D0C9B60F7}" dt="2024-06-05T14:24:46.148" v="16" actId="478"/>
          <ac:spMkLst>
            <pc:docMk/>
            <pc:sldMk cId="0" sldId="256"/>
            <ac:spMk id="226" creationId="{00000000-0000-0000-0000-000000000000}"/>
          </ac:spMkLst>
        </pc:spChg>
        <pc:spChg chg="del mod">
          <ac:chgData name="Minh Ngo" userId="5ed1ac25-7566-4dbd-b04e-a359c0235794" providerId="ADAL" clId="{190EE3C8-F079-44D3-BC22-A63D0C9B60F7}" dt="2024-06-05T14:29:02.189" v="78" actId="21"/>
          <ac:spMkLst>
            <pc:docMk/>
            <pc:sldMk cId="0" sldId="256"/>
            <ac:spMk id="227" creationId="{00000000-0000-0000-0000-000000000000}"/>
          </ac:spMkLst>
        </pc:spChg>
        <pc:graphicFrameChg chg="add del mod modGraphic">
          <ac:chgData name="Minh Ngo" userId="5ed1ac25-7566-4dbd-b04e-a359c0235794" providerId="ADAL" clId="{190EE3C8-F079-44D3-BC22-A63D0C9B60F7}" dt="2024-06-05T14:29:18.036" v="82" actId="21"/>
          <ac:graphicFrameMkLst>
            <pc:docMk/>
            <pc:sldMk cId="0" sldId="256"/>
            <ac:graphicFrameMk id="6" creationId="{9DE63A9B-B5CC-CF4F-F538-D34F15CA426C}"/>
          </ac:graphicFrameMkLst>
        </pc:graphicFrameChg>
        <pc:picChg chg="del">
          <ac:chgData name="Minh Ngo" userId="5ed1ac25-7566-4dbd-b04e-a359c0235794" providerId="ADAL" clId="{190EE3C8-F079-44D3-BC22-A63D0C9B60F7}" dt="2024-06-05T14:24:47.632" v="17" actId="478"/>
          <ac:picMkLst>
            <pc:docMk/>
            <pc:sldMk cId="0" sldId="256"/>
            <ac:picMk id="224" creationId="{00000000-0000-0000-0000-000000000000}"/>
          </ac:picMkLst>
        </pc:picChg>
      </pc:sldChg>
      <pc:sldChg chg="addSp modSp del modNotes">
        <pc:chgData name="Minh Ngo" userId="5ed1ac25-7566-4dbd-b04e-a359c0235794" providerId="ADAL" clId="{190EE3C8-F079-44D3-BC22-A63D0C9B60F7}" dt="2024-06-05T14:33:43.112" v="127" actId="47"/>
        <pc:sldMkLst>
          <pc:docMk/>
          <pc:sldMk cId="0" sldId="257"/>
        </pc:sldMkLst>
        <pc:spChg chg="add mod">
          <ac:chgData name="Minh Ngo" userId="5ed1ac25-7566-4dbd-b04e-a359c0235794" providerId="ADAL" clId="{190EE3C8-F079-44D3-BC22-A63D0C9B60F7}" dt="2024-06-05T14:27:38.208" v="56"/>
          <ac:spMkLst>
            <pc:docMk/>
            <pc:sldMk cId="0" sldId="257"/>
            <ac:spMk id="2" creationId="{94F21E0C-BCF6-E3C6-63C9-3A29B56E5F56}"/>
          </ac:spMkLst>
        </pc:spChg>
      </pc:sldChg>
      <pc:sldChg chg="addSp delSp modSp del mod modNotes">
        <pc:chgData name="Minh Ngo" userId="5ed1ac25-7566-4dbd-b04e-a359c0235794" providerId="ADAL" clId="{190EE3C8-F079-44D3-BC22-A63D0C9B60F7}" dt="2024-06-05T14:46:52.311" v="501" actId="47"/>
        <pc:sldMkLst>
          <pc:docMk/>
          <pc:sldMk cId="0" sldId="258"/>
        </pc:sldMkLst>
        <pc:spChg chg="add mod">
          <ac:chgData name="Minh Ngo" userId="5ed1ac25-7566-4dbd-b04e-a359c0235794" providerId="ADAL" clId="{190EE3C8-F079-44D3-BC22-A63D0C9B60F7}" dt="2024-06-05T14:27:41.131" v="57"/>
          <ac:spMkLst>
            <pc:docMk/>
            <pc:sldMk cId="0" sldId="258"/>
            <ac:spMk id="2" creationId="{043E6A78-BCD1-BA7F-B83F-536096C9C2AB}"/>
          </ac:spMkLst>
        </pc:spChg>
        <pc:spChg chg="mod">
          <ac:chgData name="Minh Ngo" userId="5ed1ac25-7566-4dbd-b04e-a359c0235794" providerId="ADAL" clId="{190EE3C8-F079-44D3-BC22-A63D0C9B60F7}" dt="2024-06-05T14:33:50.519" v="128"/>
          <ac:spMkLst>
            <pc:docMk/>
            <pc:sldMk cId="0" sldId="258"/>
            <ac:spMk id="5" creationId="{B94781DC-15CF-91A2-C6EE-1DD153C780FB}"/>
          </ac:spMkLst>
        </pc:spChg>
        <pc:spChg chg="add del mod">
          <ac:chgData name="Minh Ngo" userId="5ed1ac25-7566-4dbd-b04e-a359c0235794" providerId="ADAL" clId="{190EE3C8-F079-44D3-BC22-A63D0C9B60F7}" dt="2024-06-05T14:41:11.228" v="189" actId="21"/>
          <ac:spMkLst>
            <pc:docMk/>
            <pc:sldMk cId="0" sldId="258"/>
            <ac:spMk id="7" creationId="{43C47017-FA61-741B-449C-29BD9C685F72}"/>
          </ac:spMkLst>
        </pc:spChg>
        <pc:spChg chg="add del mod">
          <ac:chgData name="Minh Ngo" userId="5ed1ac25-7566-4dbd-b04e-a359c0235794" providerId="ADAL" clId="{190EE3C8-F079-44D3-BC22-A63D0C9B60F7}" dt="2024-06-05T14:41:11.228" v="189" actId="21"/>
          <ac:spMkLst>
            <pc:docMk/>
            <pc:sldMk cId="0" sldId="258"/>
            <ac:spMk id="9" creationId="{D46693E2-AFD8-CB90-805C-1B31062E547A}"/>
          </ac:spMkLst>
        </pc:spChg>
        <pc:spChg chg="add del mod">
          <ac:chgData name="Minh Ngo" userId="5ed1ac25-7566-4dbd-b04e-a359c0235794" providerId="ADAL" clId="{190EE3C8-F079-44D3-BC22-A63D0C9B60F7}" dt="2024-06-05T14:41:11.228" v="189" actId="21"/>
          <ac:spMkLst>
            <pc:docMk/>
            <pc:sldMk cId="0" sldId="258"/>
            <ac:spMk id="11" creationId="{E3F65E5B-726F-F221-ADD2-60A8409345CE}"/>
          </ac:spMkLst>
        </pc:spChg>
        <pc:spChg chg="add del">
          <ac:chgData name="Minh Ngo" userId="5ed1ac25-7566-4dbd-b04e-a359c0235794" providerId="ADAL" clId="{190EE3C8-F079-44D3-BC22-A63D0C9B60F7}" dt="2024-06-05T14:41:11.228" v="189" actId="21"/>
          <ac:spMkLst>
            <pc:docMk/>
            <pc:sldMk cId="0" sldId="258"/>
            <ac:spMk id="239" creationId="{00000000-0000-0000-0000-000000000000}"/>
          </ac:spMkLst>
        </pc:spChg>
        <pc:spChg chg="add del">
          <ac:chgData name="Minh Ngo" userId="5ed1ac25-7566-4dbd-b04e-a359c0235794" providerId="ADAL" clId="{190EE3C8-F079-44D3-BC22-A63D0C9B60F7}" dt="2024-06-05T14:41:11.228" v="189" actId="21"/>
          <ac:spMkLst>
            <pc:docMk/>
            <pc:sldMk cId="0" sldId="258"/>
            <ac:spMk id="243" creationId="{00000000-0000-0000-0000-000000000000}"/>
          </ac:spMkLst>
        </pc:spChg>
        <pc:spChg chg="add del">
          <ac:chgData name="Minh Ngo" userId="5ed1ac25-7566-4dbd-b04e-a359c0235794" providerId="ADAL" clId="{190EE3C8-F079-44D3-BC22-A63D0C9B60F7}" dt="2024-06-05T14:41:11.228" v="189" actId="21"/>
          <ac:spMkLst>
            <pc:docMk/>
            <pc:sldMk cId="0" sldId="258"/>
            <ac:spMk id="247" creationId="{00000000-0000-0000-0000-000000000000}"/>
          </ac:spMkLst>
        </pc:spChg>
        <pc:grpChg chg="add mod">
          <ac:chgData name="Minh Ngo" userId="5ed1ac25-7566-4dbd-b04e-a359c0235794" providerId="ADAL" clId="{190EE3C8-F079-44D3-BC22-A63D0C9B60F7}" dt="2024-06-05T14:33:50.519" v="128"/>
          <ac:grpSpMkLst>
            <pc:docMk/>
            <pc:sldMk cId="0" sldId="258"/>
            <ac:grpSpMk id="3" creationId="{ECA5EEB0-1EE6-FAEE-7100-91B2D7F36C36}"/>
          </ac:grpSpMkLst>
        </pc:grpChg>
        <pc:picChg chg="mod">
          <ac:chgData name="Minh Ngo" userId="5ed1ac25-7566-4dbd-b04e-a359c0235794" providerId="ADAL" clId="{190EE3C8-F079-44D3-BC22-A63D0C9B60F7}" dt="2024-06-05T14:33:50.519" v="128"/>
          <ac:picMkLst>
            <pc:docMk/>
            <pc:sldMk cId="0" sldId="258"/>
            <ac:picMk id="4" creationId="{56C5F035-5255-B801-B3B9-B99183707103}"/>
          </ac:picMkLst>
        </pc:picChg>
      </pc:sldChg>
      <pc:sldChg chg="addSp delSp modSp del mod ord modNotes">
        <pc:chgData name="Minh Ngo" userId="5ed1ac25-7566-4dbd-b04e-a359c0235794" providerId="ADAL" clId="{190EE3C8-F079-44D3-BC22-A63D0C9B60F7}" dt="2024-06-05T15:01:03.361" v="864" actId="47"/>
        <pc:sldMkLst>
          <pc:docMk/>
          <pc:sldMk cId="0" sldId="259"/>
        </pc:sldMkLst>
        <pc:spChg chg="add del mod">
          <ac:chgData name="Minh Ngo" userId="5ed1ac25-7566-4dbd-b04e-a359c0235794" providerId="ADAL" clId="{190EE3C8-F079-44D3-BC22-A63D0C9B60F7}" dt="2024-06-05T14:58:06.409" v="795" actId="21"/>
          <ac:spMkLst>
            <pc:docMk/>
            <pc:sldMk cId="0" sldId="259"/>
            <ac:spMk id="2" creationId="{2ABA59C5-5CE1-497B-A6CA-AA460C537CB7}"/>
          </ac:spMkLst>
        </pc:spChg>
        <pc:spChg chg="mod">
          <ac:chgData name="Minh Ngo" userId="5ed1ac25-7566-4dbd-b04e-a359c0235794" providerId="ADAL" clId="{190EE3C8-F079-44D3-BC22-A63D0C9B60F7}" dt="2024-06-05T14:35:13.191" v="139"/>
          <ac:spMkLst>
            <pc:docMk/>
            <pc:sldMk cId="0" sldId="259"/>
            <ac:spMk id="5" creationId="{FC833F1D-07CF-A38C-A43F-C6B20F81D764}"/>
          </ac:spMkLst>
        </pc:spChg>
        <pc:spChg chg="add del mod ord">
          <ac:chgData name="Minh Ngo" userId="5ed1ac25-7566-4dbd-b04e-a359c0235794" providerId="ADAL" clId="{190EE3C8-F079-44D3-BC22-A63D0C9B60F7}" dt="2024-06-05T14:56:43.074" v="725" actId="478"/>
          <ac:spMkLst>
            <pc:docMk/>
            <pc:sldMk cId="0" sldId="259"/>
            <ac:spMk id="6" creationId="{B544C523-D2C8-8981-7125-9F1FAA39CF6B}"/>
          </ac:spMkLst>
        </pc:spChg>
        <pc:spChg chg="add mod">
          <ac:chgData name="Minh Ngo" userId="5ed1ac25-7566-4dbd-b04e-a359c0235794" providerId="ADAL" clId="{190EE3C8-F079-44D3-BC22-A63D0C9B60F7}" dt="2024-06-05T14:56:56.263" v="727" actId="21"/>
          <ac:spMkLst>
            <pc:docMk/>
            <pc:sldMk cId="0" sldId="259"/>
            <ac:spMk id="8" creationId="{28D12E62-A6FE-F20D-40FA-4668C1D2EC57}"/>
          </ac:spMkLst>
        </pc:spChg>
        <pc:spChg chg="del mod">
          <ac:chgData name="Minh Ngo" userId="5ed1ac25-7566-4dbd-b04e-a359c0235794" providerId="ADAL" clId="{190EE3C8-F079-44D3-BC22-A63D0C9B60F7}" dt="2024-06-05T14:56:56.263" v="727" actId="21"/>
          <ac:spMkLst>
            <pc:docMk/>
            <pc:sldMk cId="0" sldId="259"/>
            <ac:spMk id="261" creationId="{00000000-0000-0000-0000-000000000000}"/>
          </ac:spMkLst>
        </pc:spChg>
        <pc:spChg chg="mod">
          <ac:chgData name="Minh Ngo" userId="5ed1ac25-7566-4dbd-b04e-a359c0235794" providerId="ADAL" clId="{190EE3C8-F079-44D3-BC22-A63D0C9B60F7}" dt="2024-06-05T14:58:01.938" v="793" actId="21"/>
          <ac:spMkLst>
            <pc:docMk/>
            <pc:sldMk cId="0" sldId="259"/>
            <ac:spMk id="262" creationId="{00000000-0000-0000-0000-000000000000}"/>
          </ac:spMkLst>
        </pc:spChg>
        <pc:grpChg chg="add del mod">
          <ac:chgData name="Minh Ngo" userId="5ed1ac25-7566-4dbd-b04e-a359c0235794" providerId="ADAL" clId="{190EE3C8-F079-44D3-BC22-A63D0C9B60F7}" dt="2024-06-05T14:58:06.409" v="795" actId="21"/>
          <ac:grpSpMkLst>
            <pc:docMk/>
            <pc:sldMk cId="0" sldId="259"/>
            <ac:grpSpMk id="3" creationId="{5124C098-B209-0939-6922-D8CDE3434D71}"/>
          </ac:grpSpMkLst>
        </pc:grpChg>
        <pc:picChg chg="mod">
          <ac:chgData name="Minh Ngo" userId="5ed1ac25-7566-4dbd-b04e-a359c0235794" providerId="ADAL" clId="{190EE3C8-F079-44D3-BC22-A63D0C9B60F7}" dt="2024-06-05T14:35:13.191" v="139"/>
          <ac:picMkLst>
            <pc:docMk/>
            <pc:sldMk cId="0" sldId="259"/>
            <ac:picMk id="4" creationId="{C3B5896C-A50A-B7EE-14BD-52D8DED918F4}"/>
          </ac:picMkLst>
        </pc:picChg>
        <pc:picChg chg="del mod">
          <ac:chgData name="Minh Ngo" userId="5ed1ac25-7566-4dbd-b04e-a359c0235794" providerId="ADAL" clId="{190EE3C8-F079-44D3-BC22-A63D0C9B60F7}" dt="2024-06-05T14:53:29.340" v="705" actId="478"/>
          <ac:picMkLst>
            <pc:docMk/>
            <pc:sldMk cId="0" sldId="259"/>
            <ac:picMk id="263" creationId="{00000000-0000-0000-0000-000000000000}"/>
          </ac:picMkLst>
        </pc:picChg>
      </pc:sldChg>
      <pc:sldChg chg="addSp delSp modSp del mod ord modTransition modNotes">
        <pc:chgData name="Minh Ngo" userId="5ed1ac25-7566-4dbd-b04e-a359c0235794" providerId="ADAL" clId="{190EE3C8-F079-44D3-BC22-A63D0C9B60F7}" dt="2024-06-05T15:44:52.714" v="1803" actId="47"/>
        <pc:sldMkLst>
          <pc:docMk/>
          <pc:sldMk cId="0" sldId="260"/>
        </pc:sldMkLst>
        <pc:spChg chg="add mod">
          <ac:chgData name="Minh Ngo" userId="5ed1ac25-7566-4dbd-b04e-a359c0235794" providerId="ADAL" clId="{190EE3C8-F079-44D3-BC22-A63D0C9B60F7}" dt="2024-06-05T14:27:43.538" v="59"/>
          <ac:spMkLst>
            <pc:docMk/>
            <pc:sldMk cId="0" sldId="260"/>
            <ac:spMk id="2" creationId="{2AFBEEA2-ED72-83AB-7027-6A365D8A3E8B}"/>
          </ac:spMkLst>
        </pc:spChg>
        <pc:spChg chg="mod">
          <ac:chgData name="Minh Ngo" userId="5ed1ac25-7566-4dbd-b04e-a359c0235794" providerId="ADAL" clId="{190EE3C8-F079-44D3-BC22-A63D0C9B60F7}" dt="2024-06-05T14:35:18.520" v="140"/>
          <ac:spMkLst>
            <pc:docMk/>
            <pc:sldMk cId="0" sldId="260"/>
            <ac:spMk id="5" creationId="{0EE8DA8F-3062-C43A-CF3E-CD4823920423}"/>
          </ac:spMkLst>
        </pc:spChg>
        <pc:spChg chg="add del mod">
          <ac:chgData name="Minh Ngo" userId="5ed1ac25-7566-4dbd-b04e-a359c0235794" providerId="ADAL" clId="{190EE3C8-F079-44D3-BC22-A63D0C9B60F7}" dt="2024-06-05T15:39:17.101" v="1733" actId="478"/>
          <ac:spMkLst>
            <pc:docMk/>
            <pc:sldMk cId="0" sldId="260"/>
            <ac:spMk id="7" creationId="{6F2F02DE-D002-FC9C-83A2-CC36171FF2DB}"/>
          </ac:spMkLst>
        </pc:spChg>
        <pc:spChg chg="add mod">
          <ac:chgData name="Minh Ngo" userId="5ed1ac25-7566-4dbd-b04e-a359c0235794" providerId="ADAL" clId="{190EE3C8-F079-44D3-BC22-A63D0C9B60F7}" dt="2024-06-05T15:42:52.122" v="1773" actId="14100"/>
          <ac:spMkLst>
            <pc:docMk/>
            <pc:sldMk cId="0" sldId="260"/>
            <ac:spMk id="9" creationId="{CF741FA5-CBEA-F856-125E-E53665857CE3}"/>
          </ac:spMkLst>
        </pc:spChg>
        <pc:spChg chg="mod">
          <ac:chgData name="Minh Ngo" userId="5ed1ac25-7566-4dbd-b04e-a359c0235794" providerId="ADAL" clId="{190EE3C8-F079-44D3-BC22-A63D0C9B60F7}" dt="2024-06-05T15:40:44.180" v="1761" actId="1076"/>
          <ac:spMkLst>
            <pc:docMk/>
            <pc:sldMk cId="0" sldId="260"/>
            <ac:spMk id="268" creationId="{00000000-0000-0000-0000-000000000000}"/>
          </ac:spMkLst>
        </pc:spChg>
        <pc:spChg chg="del">
          <ac:chgData name="Minh Ngo" userId="5ed1ac25-7566-4dbd-b04e-a359c0235794" providerId="ADAL" clId="{190EE3C8-F079-44D3-BC22-A63D0C9B60F7}" dt="2024-06-05T15:39:14.334" v="1732" actId="478"/>
          <ac:spMkLst>
            <pc:docMk/>
            <pc:sldMk cId="0" sldId="260"/>
            <ac:spMk id="269" creationId="{00000000-0000-0000-0000-000000000000}"/>
          </ac:spMkLst>
        </pc:spChg>
        <pc:grpChg chg="add mod">
          <ac:chgData name="Minh Ngo" userId="5ed1ac25-7566-4dbd-b04e-a359c0235794" providerId="ADAL" clId="{190EE3C8-F079-44D3-BC22-A63D0C9B60F7}" dt="2024-06-05T14:35:18.520" v="140"/>
          <ac:grpSpMkLst>
            <pc:docMk/>
            <pc:sldMk cId="0" sldId="260"/>
            <ac:grpSpMk id="3" creationId="{77EF9A6C-DF6E-4A6F-F275-A13A649344F9}"/>
          </ac:grpSpMkLst>
        </pc:grpChg>
        <pc:picChg chg="mod">
          <ac:chgData name="Minh Ngo" userId="5ed1ac25-7566-4dbd-b04e-a359c0235794" providerId="ADAL" clId="{190EE3C8-F079-44D3-BC22-A63D0C9B60F7}" dt="2024-06-05T14:35:18.520" v="140"/>
          <ac:picMkLst>
            <pc:docMk/>
            <pc:sldMk cId="0" sldId="260"/>
            <ac:picMk id="4" creationId="{BC1E6611-6D78-6EF2-2C1B-4A7E8489CE8F}"/>
          </ac:picMkLst>
        </pc:picChg>
        <pc:picChg chg="add mod ord modCrop">
          <ac:chgData name="Minh Ngo" userId="5ed1ac25-7566-4dbd-b04e-a359c0235794" providerId="ADAL" clId="{190EE3C8-F079-44D3-BC22-A63D0C9B60F7}" dt="2024-06-05T15:40:59.935" v="1764" actId="14100"/>
          <ac:picMkLst>
            <pc:docMk/>
            <pc:sldMk cId="0" sldId="260"/>
            <ac:picMk id="11" creationId="{DF3B3BEB-5521-430D-0082-70E95DB841F4}"/>
          </ac:picMkLst>
        </pc:picChg>
        <pc:picChg chg="del">
          <ac:chgData name="Minh Ngo" userId="5ed1ac25-7566-4dbd-b04e-a359c0235794" providerId="ADAL" clId="{190EE3C8-F079-44D3-BC22-A63D0C9B60F7}" dt="2024-06-05T15:39:31.051" v="1738" actId="478"/>
          <ac:picMkLst>
            <pc:docMk/>
            <pc:sldMk cId="0" sldId="260"/>
            <ac:picMk id="270" creationId="{00000000-0000-0000-0000-000000000000}"/>
          </ac:picMkLst>
        </pc:picChg>
      </pc:sldChg>
      <pc:sldChg chg="addSp delSp modSp mod ord modTransition addCm modNotes">
        <pc:chgData name="Minh Ngo" userId="5ed1ac25-7566-4dbd-b04e-a359c0235794" providerId="ADAL" clId="{190EE3C8-F079-44D3-BC22-A63D0C9B60F7}" dt="2024-06-07T14:53:40.799" v="1873" actId="255"/>
        <pc:sldMkLst>
          <pc:docMk/>
          <pc:sldMk cId="0" sldId="261"/>
        </pc:sldMkLst>
        <pc:spChg chg="add mod ord">
          <ac:chgData name="Minh Ngo" userId="5ed1ac25-7566-4dbd-b04e-a359c0235794" providerId="ADAL" clId="{190EE3C8-F079-44D3-BC22-A63D0C9B60F7}" dt="2024-06-07T14:53:21.402" v="1871" actId="2711"/>
          <ac:spMkLst>
            <pc:docMk/>
            <pc:sldMk cId="0" sldId="261"/>
            <ac:spMk id="2" creationId="{B9CBB17E-4E78-DB72-4730-7B09CF3C6013}"/>
          </ac:spMkLst>
        </pc:spChg>
        <pc:spChg chg="mod">
          <ac:chgData name="Minh Ngo" userId="5ed1ac25-7566-4dbd-b04e-a359c0235794" providerId="ADAL" clId="{190EE3C8-F079-44D3-BC22-A63D0C9B60F7}" dt="2024-06-07T14:53:21.402" v="1871" actId="2711"/>
          <ac:spMkLst>
            <pc:docMk/>
            <pc:sldMk cId="0" sldId="261"/>
            <ac:spMk id="5" creationId="{7C21E55E-FAA4-8F97-842A-46D25A31A6A9}"/>
          </ac:spMkLst>
        </pc:spChg>
        <pc:spChg chg="add del mod">
          <ac:chgData name="Minh Ngo" userId="5ed1ac25-7566-4dbd-b04e-a359c0235794" providerId="ADAL" clId="{190EE3C8-F079-44D3-BC22-A63D0C9B60F7}" dt="2024-06-05T15:44:49.772" v="1802" actId="478"/>
          <ac:spMkLst>
            <pc:docMk/>
            <pc:sldMk cId="0" sldId="261"/>
            <ac:spMk id="8" creationId="{59D4D1E8-6F5E-A457-1CFF-78441F90841F}"/>
          </ac:spMkLst>
        </pc:spChg>
        <pc:spChg chg="add mod">
          <ac:chgData name="Minh Ngo" userId="5ed1ac25-7566-4dbd-b04e-a359c0235794" providerId="ADAL" clId="{190EE3C8-F079-44D3-BC22-A63D0C9B60F7}" dt="2024-06-07T14:53:21.402" v="1871" actId="2711"/>
          <ac:spMkLst>
            <pc:docMk/>
            <pc:sldMk cId="0" sldId="261"/>
            <ac:spMk id="10" creationId="{733D5B74-55CA-7A3A-2D72-8F085B61BFAB}"/>
          </ac:spMkLst>
        </pc:spChg>
        <pc:spChg chg="mod">
          <ac:chgData name="Minh Ngo" userId="5ed1ac25-7566-4dbd-b04e-a359c0235794" providerId="ADAL" clId="{190EE3C8-F079-44D3-BC22-A63D0C9B60F7}" dt="2024-06-07T14:53:40.799" v="1873" actId="255"/>
          <ac:spMkLst>
            <pc:docMk/>
            <pc:sldMk cId="0" sldId="261"/>
            <ac:spMk id="276" creationId="{00000000-0000-0000-0000-000000000000}"/>
          </ac:spMkLst>
        </pc:spChg>
        <pc:spChg chg="del">
          <ac:chgData name="Minh Ngo" userId="5ed1ac25-7566-4dbd-b04e-a359c0235794" providerId="ADAL" clId="{190EE3C8-F079-44D3-BC22-A63D0C9B60F7}" dt="2024-06-05T15:44:47.932" v="1801" actId="478"/>
          <ac:spMkLst>
            <pc:docMk/>
            <pc:sldMk cId="0" sldId="261"/>
            <ac:spMk id="277" creationId="{00000000-0000-0000-0000-000000000000}"/>
          </ac:spMkLst>
        </pc:spChg>
        <pc:spChg chg="mod">
          <ac:chgData name="Minh Ngo" userId="5ed1ac25-7566-4dbd-b04e-a359c0235794" providerId="ADAL" clId="{190EE3C8-F079-44D3-BC22-A63D0C9B60F7}" dt="2024-06-07T14:53:40.799" v="1873" actId="255"/>
          <ac:spMkLst>
            <pc:docMk/>
            <pc:sldMk cId="0" sldId="261"/>
            <ac:spMk id="278" creationId="{00000000-0000-0000-0000-000000000000}"/>
          </ac:spMkLst>
        </pc:spChg>
        <pc:spChg chg="del">
          <ac:chgData name="Minh Ngo" userId="5ed1ac25-7566-4dbd-b04e-a359c0235794" providerId="ADAL" clId="{190EE3C8-F079-44D3-BC22-A63D0C9B60F7}" dt="2024-06-05T15:43:46.649" v="1782" actId="478"/>
          <ac:spMkLst>
            <pc:docMk/>
            <pc:sldMk cId="0" sldId="261"/>
            <ac:spMk id="279" creationId="{00000000-0000-0000-0000-000000000000}"/>
          </ac:spMkLst>
        </pc:spChg>
        <pc:spChg chg="del">
          <ac:chgData name="Minh Ngo" userId="5ed1ac25-7566-4dbd-b04e-a359c0235794" providerId="ADAL" clId="{190EE3C8-F079-44D3-BC22-A63D0C9B60F7}" dt="2024-06-05T15:43:27.305" v="1775" actId="478"/>
          <ac:spMkLst>
            <pc:docMk/>
            <pc:sldMk cId="0" sldId="261"/>
            <ac:spMk id="280" creationId="{00000000-0000-0000-0000-000000000000}"/>
          </ac:spMkLst>
        </pc:spChg>
        <pc:spChg chg="del">
          <ac:chgData name="Minh Ngo" userId="5ed1ac25-7566-4dbd-b04e-a359c0235794" providerId="ADAL" clId="{190EE3C8-F079-44D3-BC22-A63D0C9B60F7}" dt="2024-06-05T15:43:29.811" v="1776" actId="478"/>
          <ac:spMkLst>
            <pc:docMk/>
            <pc:sldMk cId="0" sldId="261"/>
            <ac:spMk id="281" creationId="{00000000-0000-0000-0000-000000000000}"/>
          </ac:spMkLst>
        </pc:spChg>
        <pc:grpChg chg="add mod">
          <ac:chgData name="Minh Ngo" userId="5ed1ac25-7566-4dbd-b04e-a359c0235794" providerId="ADAL" clId="{190EE3C8-F079-44D3-BC22-A63D0C9B60F7}" dt="2024-06-05T14:35:19.911" v="141"/>
          <ac:grpSpMkLst>
            <pc:docMk/>
            <pc:sldMk cId="0" sldId="261"/>
            <ac:grpSpMk id="3" creationId="{F8DB44BA-2DC2-182A-3445-AB3E203E8490}"/>
          </ac:grpSpMkLst>
        </pc:grpChg>
        <pc:picChg chg="mod">
          <ac:chgData name="Minh Ngo" userId="5ed1ac25-7566-4dbd-b04e-a359c0235794" providerId="ADAL" clId="{190EE3C8-F079-44D3-BC22-A63D0C9B60F7}" dt="2024-06-05T14:35:19.911" v="141"/>
          <ac:picMkLst>
            <pc:docMk/>
            <pc:sldMk cId="0" sldId="261"/>
            <ac:picMk id="4" creationId="{EADF788D-5772-8B9C-B165-BAF5B273A78C}"/>
          </ac:picMkLst>
        </pc:picChg>
        <pc:picChg chg="add del mod">
          <ac:chgData name="Minh Ngo" userId="5ed1ac25-7566-4dbd-b04e-a359c0235794" providerId="ADAL" clId="{190EE3C8-F079-44D3-BC22-A63D0C9B60F7}" dt="2024-06-05T15:45:10.233" v="1805" actId="478"/>
          <ac:picMkLst>
            <pc:docMk/>
            <pc:sldMk cId="0" sldId="261"/>
            <ac:picMk id="6" creationId="{3447F701-1994-709A-C39E-CBC69F052589}"/>
          </ac:picMkLst>
        </pc:picChg>
        <pc:picChg chg="del">
          <ac:chgData name="Minh Ngo" userId="5ed1ac25-7566-4dbd-b04e-a359c0235794" providerId="ADAL" clId="{190EE3C8-F079-44D3-BC22-A63D0C9B60F7}" dt="2024-06-05T15:43:34.434" v="1777" actId="478"/>
          <ac:picMkLst>
            <pc:docMk/>
            <pc:sldMk cId="0" sldId="261"/>
            <ac:picMk id="275" creationId="{00000000-0000-0000-0000-000000000000}"/>
          </ac:picMkLst>
        </pc:picChg>
        <pc:extLst>
          <p:ext xmlns:p="http://schemas.openxmlformats.org/presentationml/2006/main" uri="{D6D511B9-2390-475A-947B-AFAB55BFBCF1}">
            <pc226:cmChg xmlns:pc226="http://schemas.microsoft.com/office/powerpoint/2022/06/main/command" chg="add">
              <pc226:chgData name="Minh Ngo" userId="5ed1ac25-7566-4dbd-b04e-a359c0235794" providerId="ADAL" clId="{190EE3C8-F079-44D3-BC22-A63D0C9B60F7}" dt="2024-06-05T16:40:37.899" v="1867"/>
              <pc2:cmMkLst xmlns:pc2="http://schemas.microsoft.com/office/powerpoint/2019/9/main/command">
                <pc:docMk/>
                <pc:sldMk cId="0" sldId="261"/>
                <pc2:cmMk id="{9B103C6D-7A0B-4083-BDC7-E5A9FCF6020B}"/>
              </pc2:cmMkLst>
            </pc226:cmChg>
          </p:ext>
        </pc:extLst>
      </pc:sldChg>
      <pc:sldChg chg="addSp delSp modSp mod ord modTransition">
        <pc:chgData name="Minh Ngo" userId="5ed1ac25-7566-4dbd-b04e-a359c0235794" providerId="ADAL" clId="{190EE3C8-F079-44D3-BC22-A63D0C9B60F7}" dt="2024-06-05T16:41:12.199" v="1870" actId="20577"/>
        <pc:sldMkLst>
          <pc:docMk/>
          <pc:sldMk cId="0" sldId="262"/>
        </pc:sldMkLst>
        <pc:spChg chg="mod">
          <ac:chgData name="Minh Ngo" userId="5ed1ac25-7566-4dbd-b04e-a359c0235794" providerId="ADAL" clId="{190EE3C8-F079-44D3-BC22-A63D0C9B60F7}" dt="2024-06-05T14:35:29.163" v="142"/>
          <ac:spMkLst>
            <pc:docMk/>
            <pc:sldMk cId="0" sldId="262"/>
            <ac:spMk id="4" creationId="{1C16FFE1-AC53-0BEF-A1AA-4E4CDDDC90C1}"/>
          </ac:spMkLst>
        </pc:spChg>
        <pc:spChg chg="add mod">
          <ac:chgData name="Minh Ngo" userId="5ed1ac25-7566-4dbd-b04e-a359c0235794" providerId="ADAL" clId="{190EE3C8-F079-44D3-BC22-A63D0C9B60F7}" dt="2024-06-05T15:48:33.665" v="1860"/>
          <ac:spMkLst>
            <pc:docMk/>
            <pc:sldMk cId="0" sldId="262"/>
            <ac:spMk id="5" creationId="{98154FF0-7692-4CB0-74AE-357916434209}"/>
          </ac:spMkLst>
        </pc:spChg>
        <pc:spChg chg="mod">
          <ac:chgData name="Minh Ngo" userId="5ed1ac25-7566-4dbd-b04e-a359c0235794" providerId="ADAL" clId="{190EE3C8-F079-44D3-BC22-A63D0C9B60F7}" dt="2024-06-05T16:41:12.199" v="1870" actId="20577"/>
          <ac:spMkLst>
            <pc:docMk/>
            <pc:sldMk cId="0" sldId="262"/>
            <ac:spMk id="286" creationId="{00000000-0000-0000-0000-000000000000}"/>
          </ac:spMkLst>
        </pc:spChg>
        <pc:spChg chg="del">
          <ac:chgData name="Minh Ngo" userId="5ed1ac25-7566-4dbd-b04e-a359c0235794" providerId="ADAL" clId="{190EE3C8-F079-44D3-BC22-A63D0C9B60F7}" dt="2024-06-05T15:48:28.057" v="1859" actId="478"/>
          <ac:spMkLst>
            <pc:docMk/>
            <pc:sldMk cId="0" sldId="262"/>
            <ac:spMk id="287" creationId="{00000000-0000-0000-0000-000000000000}"/>
          </ac:spMkLst>
        </pc:spChg>
        <pc:grpChg chg="add mod">
          <ac:chgData name="Minh Ngo" userId="5ed1ac25-7566-4dbd-b04e-a359c0235794" providerId="ADAL" clId="{190EE3C8-F079-44D3-BC22-A63D0C9B60F7}" dt="2024-06-05T14:35:29.163" v="142"/>
          <ac:grpSpMkLst>
            <pc:docMk/>
            <pc:sldMk cId="0" sldId="262"/>
            <ac:grpSpMk id="2" creationId="{576734FA-7316-7CA3-3EA9-A146F93E87C4}"/>
          </ac:grpSpMkLst>
        </pc:grpChg>
        <pc:picChg chg="mod">
          <ac:chgData name="Minh Ngo" userId="5ed1ac25-7566-4dbd-b04e-a359c0235794" providerId="ADAL" clId="{190EE3C8-F079-44D3-BC22-A63D0C9B60F7}" dt="2024-06-05T14:35:29.163" v="142"/>
          <ac:picMkLst>
            <pc:docMk/>
            <pc:sldMk cId="0" sldId="262"/>
            <ac:picMk id="3" creationId="{B568C079-C88D-8A5E-C04D-A5D9FC428F9F}"/>
          </ac:picMkLst>
        </pc:picChg>
      </pc:sldChg>
      <pc:sldChg chg="del ord modTransition">
        <pc:chgData name="Minh Ngo" userId="5ed1ac25-7566-4dbd-b04e-a359c0235794" providerId="ADAL" clId="{190EE3C8-F079-44D3-BC22-A63D0C9B60F7}" dt="2024-06-05T15:48:13.465" v="1858" actId="47"/>
        <pc:sldMkLst>
          <pc:docMk/>
          <pc:sldMk cId="0" sldId="263"/>
        </pc:sldMkLst>
      </pc:sldChg>
      <pc:sldChg chg="del ord modTransition">
        <pc:chgData name="Minh Ngo" userId="5ed1ac25-7566-4dbd-b04e-a359c0235794" providerId="ADAL" clId="{190EE3C8-F079-44D3-BC22-A63D0C9B60F7}" dt="2024-06-05T16:35:37.071" v="1866" actId="47"/>
        <pc:sldMkLst>
          <pc:docMk/>
          <pc:sldMk cId="0" sldId="264"/>
        </pc:sldMkLst>
      </pc:sldChg>
      <pc:sldChg chg="del modTransition">
        <pc:chgData name="Minh Ngo" userId="5ed1ac25-7566-4dbd-b04e-a359c0235794" providerId="ADAL" clId="{190EE3C8-F079-44D3-BC22-A63D0C9B60F7}" dt="2024-06-05T15:47:47.001" v="1832" actId="47"/>
        <pc:sldMkLst>
          <pc:docMk/>
          <pc:sldMk cId="0" sldId="265"/>
        </pc:sldMkLst>
      </pc:sldChg>
      <pc:sldChg chg="del modTransition">
        <pc:chgData name="Minh Ngo" userId="5ed1ac25-7566-4dbd-b04e-a359c0235794" providerId="ADAL" clId="{190EE3C8-F079-44D3-BC22-A63D0C9B60F7}" dt="2024-06-05T15:47:47.001" v="1832" actId="47"/>
        <pc:sldMkLst>
          <pc:docMk/>
          <pc:sldMk cId="0" sldId="266"/>
        </pc:sldMkLst>
      </pc:sldChg>
      <pc:sldChg chg="del modTransition">
        <pc:chgData name="Minh Ngo" userId="5ed1ac25-7566-4dbd-b04e-a359c0235794" providerId="ADAL" clId="{190EE3C8-F079-44D3-BC22-A63D0C9B60F7}" dt="2024-06-05T15:47:47.001" v="1832" actId="47"/>
        <pc:sldMkLst>
          <pc:docMk/>
          <pc:sldMk cId="0" sldId="267"/>
        </pc:sldMkLst>
      </pc:sldChg>
      <pc:sldChg chg="del modTransition">
        <pc:chgData name="Minh Ngo" userId="5ed1ac25-7566-4dbd-b04e-a359c0235794" providerId="ADAL" clId="{190EE3C8-F079-44D3-BC22-A63D0C9B60F7}" dt="2024-06-05T15:47:47.001" v="1832" actId="47"/>
        <pc:sldMkLst>
          <pc:docMk/>
          <pc:sldMk cId="0" sldId="268"/>
        </pc:sldMkLst>
      </pc:sldChg>
      <pc:sldChg chg="del modTransition">
        <pc:chgData name="Minh Ngo" userId="5ed1ac25-7566-4dbd-b04e-a359c0235794" providerId="ADAL" clId="{190EE3C8-F079-44D3-BC22-A63D0C9B60F7}" dt="2024-06-05T15:47:47.001" v="1832" actId="47"/>
        <pc:sldMkLst>
          <pc:docMk/>
          <pc:sldMk cId="0" sldId="269"/>
        </pc:sldMkLst>
      </pc:sldChg>
      <pc:sldChg chg="del modTransition">
        <pc:chgData name="Minh Ngo" userId="5ed1ac25-7566-4dbd-b04e-a359c0235794" providerId="ADAL" clId="{190EE3C8-F079-44D3-BC22-A63D0C9B60F7}" dt="2024-06-05T15:47:47.001" v="1832" actId="47"/>
        <pc:sldMkLst>
          <pc:docMk/>
          <pc:sldMk cId="0" sldId="270"/>
        </pc:sldMkLst>
      </pc:sldChg>
      <pc:sldChg chg="del modTransition">
        <pc:chgData name="Minh Ngo" userId="5ed1ac25-7566-4dbd-b04e-a359c0235794" providerId="ADAL" clId="{190EE3C8-F079-44D3-BC22-A63D0C9B60F7}" dt="2024-06-05T15:47:47.001" v="1832" actId="47"/>
        <pc:sldMkLst>
          <pc:docMk/>
          <pc:sldMk cId="0" sldId="271"/>
        </pc:sldMkLst>
      </pc:sldChg>
      <pc:sldChg chg="del modTransition">
        <pc:chgData name="Minh Ngo" userId="5ed1ac25-7566-4dbd-b04e-a359c0235794" providerId="ADAL" clId="{190EE3C8-F079-44D3-BC22-A63D0C9B60F7}" dt="2024-06-05T15:47:47.001" v="1832" actId="47"/>
        <pc:sldMkLst>
          <pc:docMk/>
          <pc:sldMk cId="0" sldId="272"/>
        </pc:sldMkLst>
      </pc:sldChg>
      <pc:sldChg chg="del modTransition">
        <pc:chgData name="Minh Ngo" userId="5ed1ac25-7566-4dbd-b04e-a359c0235794" providerId="ADAL" clId="{190EE3C8-F079-44D3-BC22-A63D0C9B60F7}" dt="2024-06-05T15:47:47.001" v="1832" actId="47"/>
        <pc:sldMkLst>
          <pc:docMk/>
          <pc:sldMk cId="0" sldId="273"/>
        </pc:sldMkLst>
      </pc:sldChg>
      <pc:sldChg chg="del modTransition">
        <pc:chgData name="Minh Ngo" userId="5ed1ac25-7566-4dbd-b04e-a359c0235794" providerId="ADAL" clId="{190EE3C8-F079-44D3-BC22-A63D0C9B60F7}" dt="2024-06-05T15:47:47.001" v="1832" actId="47"/>
        <pc:sldMkLst>
          <pc:docMk/>
          <pc:sldMk cId="0" sldId="274"/>
        </pc:sldMkLst>
      </pc:sldChg>
      <pc:sldChg chg="del modTransition">
        <pc:chgData name="Minh Ngo" userId="5ed1ac25-7566-4dbd-b04e-a359c0235794" providerId="ADAL" clId="{190EE3C8-F079-44D3-BC22-A63D0C9B60F7}" dt="2024-06-05T15:47:47.001" v="1832" actId="47"/>
        <pc:sldMkLst>
          <pc:docMk/>
          <pc:sldMk cId="0" sldId="275"/>
        </pc:sldMkLst>
      </pc:sldChg>
      <pc:sldChg chg="del modTransition">
        <pc:chgData name="Minh Ngo" userId="5ed1ac25-7566-4dbd-b04e-a359c0235794" providerId="ADAL" clId="{190EE3C8-F079-44D3-BC22-A63D0C9B60F7}" dt="2024-06-05T15:47:47.001" v="1832" actId="47"/>
        <pc:sldMkLst>
          <pc:docMk/>
          <pc:sldMk cId="0" sldId="276"/>
        </pc:sldMkLst>
      </pc:sldChg>
      <pc:sldChg chg="del modTransition">
        <pc:chgData name="Minh Ngo" userId="5ed1ac25-7566-4dbd-b04e-a359c0235794" providerId="ADAL" clId="{190EE3C8-F079-44D3-BC22-A63D0C9B60F7}" dt="2024-06-05T15:47:47.001" v="1832" actId="47"/>
        <pc:sldMkLst>
          <pc:docMk/>
          <pc:sldMk cId="0" sldId="277"/>
        </pc:sldMkLst>
      </pc:sldChg>
      <pc:sldChg chg="del modTransition">
        <pc:chgData name="Minh Ngo" userId="5ed1ac25-7566-4dbd-b04e-a359c0235794" providerId="ADAL" clId="{190EE3C8-F079-44D3-BC22-A63D0C9B60F7}" dt="2024-06-05T15:47:47.001" v="1832" actId="47"/>
        <pc:sldMkLst>
          <pc:docMk/>
          <pc:sldMk cId="0" sldId="278"/>
        </pc:sldMkLst>
      </pc:sldChg>
      <pc:sldChg chg="del modTransition">
        <pc:chgData name="Minh Ngo" userId="5ed1ac25-7566-4dbd-b04e-a359c0235794" providerId="ADAL" clId="{190EE3C8-F079-44D3-BC22-A63D0C9B60F7}" dt="2024-06-05T15:47:47.001" v="1832" actId="47"/>
        <pc:sldMkLst>
          <pc:docMk/>
          <pc:sldMk cId="0" sldId="279"/>
        </pc:sldMkLst>
      </pc:sldChg>
      <pc:sldChg chg="del modTransition">
        <pc:chgData name="Minh Ngo" userId="5ed1ac25-7566-4dbd-b04e-a359c0235794" providerId="ADAL" clId="{190EE3C8-F079-44D3-BC22-A63D0C9B60F7}" dt="2024-06-05T15:47:47.001" v="1832" actId="47"/>
        <pc:sldMkLst>
          <pc:docMk/>
          <pc:sldMk cId="0" sldId="280"/>
        </pc:sldMkLst>
      </pc:sldChg>
      <pc:sldChg chg="del modTransition">
        <pc:chgData name="Minh Ngo" userId="5ed1ac25-7566-4dbd-b04e-a359c0235794" providerId="ADAL" clId="{190EE3C8-F079-44D3-BC22-A63D0C9B60F7}" dt="2024-06-05T15:47:47.001" v="1832" actId="47"/>
        <pc:sldMkLst>
          <pc:docMk/>
          <pc:sldMk cId="0" sldId="281"/>
        </pc:sldMkLst>
      </pc:sldChg>
      <pc:sldChg chg="del modTransition">
        <pc:chgData name="Minh Ngo" userId="5ed1ac25-7566-4dbd-b04e-a359c0235794" providerId="ADAL" clId="{190EE3C8-F079-44D3-BC22-A63D0C9B60F7}" dt="2024-06-05T15:47:47.001" v="1832" actId="47"/>
        <pc:sldMkLst>
          <pc:docMk/>
          <pc:sldMk cId="0" sldId="282"/>
        </pc:sldMkLst>
      </pc:sldChg>
      <pc:sldChg chg="del modTransition">
        <pc:chgData name="Minh Ngo" userId="5ed1ac25-7566-4dbd-b04e-a359c0235794" providerId="ADAL" clId="{190EE3C8-F079-44D3-BC22-A63D0C9B60F7}" dt="2024-06-05T15:47:47.001" v="1832" actId="47"/>
        <pc:sldMkLst>
          <pc:docMk/>
          <pc:sldMk cId="0" sldId="283"/>
        </pc:sldMkLst>
      </pc:sldChg>
      <pc:sldChg chg="del modTransition">
        <pc:chgData name="Minh Ngo" userId="5ed1ac25-7566-4dbd-b04e-a359c0235794" providerId="ADAL" clId="{190EE3C8-F079-44D3-BC22-A63D0C9B60F7}" dt="2024-06-05T15:47:47.001" v="1832" actId="47"/>
        <pc:sldMkLst>
          <pc:docMk/>
          <pc:sldMk cId="0" sldId="284"/>
        </pc:sldMkLst>
      </pc:sldChg>
      <pc:sldChg chg="del modTransition">
        <pc:chgData name="Minh Ngo" userId="5ed1ac25-7566-4dbd-b04e-a359c0235794" providerId="ADAL" clId="{190EE3C8-F079-44D3-BC22-A63D0C9B60F7}" dt="2024-06-05T15:47:47.001" v="1832" actId="47"/>
        <pc:sldMkLst>
          <pc:docMk/>
          <pc:sldMk cId="0" sldId="285"/>
        </pc:sldMkLst>
      </pc:sldChg>
      <pc:sldChg chg="del modTransition">
        <pc:chgData name="Minh Ngo" userId="5ed1ac25-7566-4dbd-b04e-a359c0235794" providerId="ADAL" clId="{190EE3C8-F079-44D3-BC22-A63D0C9B60F7}" dt="2024-06-05T15:47:47.001" v="1832" actId="47"/>
        <pc:sldMkLst>
          <pc:docMk/>
          <pc:sldMk cId="0" sldId="286"/>
        </pc:sldMkLst>
      </pc:sldChg>
      <pc:sldChg chg="del modTransition">
        <pc:chgData name="Minh Ngo" userId="5ed1ac25-7566-4dbd-b04e-a359c0235794" providerId="ADAL" clId="{190EE3C8-F079-44D3-BC22-A63D0C9B60F7}" dt="2024-06-05T15:47:47.001" v="1832" actId="47"/>
        <pc:sldMkLst>
          <pc:docMk/>
          <pc:sldMk cId="0" sldId="287"/>
        </pc:sldMkLst>
      </pc:sldChg>
      <pc:sldChg chg="del modTransition">
        <pc:chgData name="Minh Ngo" userId="5ed1ac25-7566-4dbd-b04e-a359c0235794" providerId="ADAL" clId="{190EE3C8-F079-44D3-BC22-A63D0C9B60F7}" dt="2024-06-05T15:47:47.001" v="1832" actId="47"/>
        <pc:sldMkLst>
          <pc:docMk/>
          <pc:sldMk cId="0" sldId="288"/>
        </pc:sldMkLst>
      </pc:sldChg>
      <pc:sldChg chg="del modTransition">
        <pc:chgData name="Minh Ngo" userId="5ed1ac25-7566-4dbd-b04e-a359c0235794" providerId="ADAL" clId="{190EE3C8-F079-44D3-BC22-A63D0C9B60F7}" dt="2024-06-05T15:47:47.001" v="1832" actId="47"/>
        <pc:sldMkLst>
          <pc:docMk/>
          <pc:sldMk cId="0" sldId="289"/>
        </pc:sldMkLst>
      </pc:sldChg>
      <pc:sldChg chg="del modTransition">
        <pc:chgData name="Minh Ngo" userId="5ed1ac25-7566-4dbd-b04e-a359c0235794" providerId="ADAL" clId="{190EE3C8-F079-44D3-BC22-A63D0C9B60F7}" dt="2024-06-05T15:47:47.001" v="1832" actId="47"/>
        <pc:sldMkLst>
          <pc:docMk/>
          <pc:sldMk cId="0" sldId="290"/>
        </pc:sldMkLst>
      </pc:sldChg>
      <pc:sldChg chg="del modTransition">
        <pc:chgData name="Minh Ngo" userId="5ed1ac25-7566-4dbd-b04e-a359c0235794" providerId="ADAL" clId="{190EE3C8-F079-44D3-BC22-A63D0C9B60F7}" dt="2024-06-05T15:47:47.001" v="1832" actId="47"/>
        <pc:sldMkLst>
          <pc:docMk/>
          <pc:sldMk cId="0" sldId="291"/>
        </pc:sldMkLst>
      </pc:sldChg>
      <pc:sldChg chg="del modTransition">
        <pc:chgData name="Minh Ngo" userId="5ed1ac25-7566-4dbd-b04e-a359c0235794" providerId="ADAL" clId="{190EE3C8-F079-44D3-BC22-A63D0C9B60F7}" dt="2024-06-05T15:47:47.001" v="1832" actId="47"/>
        <pc:sldMkLst>
          <pc:docMk/>
          <pc:sldMk cId="0" sldId="292"/>
        </pc:sldMkLst>
      </pc:sldChg>
      <pc:sldChg chg="del modTransition">
        <pc:chgData name="Minh Ngo" userId="5ed1ac25-7566-4dbd-b04e-a359c0235794" providerId="ADAL" clId="{190EE3C8-F079-44D3-BC22-A63D0C9B60F7}" dt="2024-06-05T15:47:47.001" v="1832" actId="47"/>
        <pc:sldMkLst>
          <pc:docMk/>
          <pc:sldMk cId="0" sldId="293"/>
        </pc:sldMkLst>
      </pc:sldChg>
      <pc:sldChg chg="del modTransition">
        <pc:chgData name="Minh Ngo" userId="5ed1ac25-7566-4dbd-b04e-a359c0235794" providerId="ADAL" clId="{190EE3C8-F079-44D3-BC22-A63D0C9B60F7}" dt="2024-06-05T15:47:47.001" v="1832" actId="47"/>
        <pc:sldMkLst>
          <pc:docMk/>
          <pc:sldMk cId="0" sldId="294"/>
        </pc:sldMkLst>
      </pc:sldChg>
      <pc:sldChg chg="del modTransition">
        <pc:chgData name="Minh Ngo" userId="5ed1ac25-7566-4dbd-b04e-a359c0235794" providerId="ADAL" clId="{190EE3C8-F079-44D3-BC22-A63D0C9B60F7}" dt="2024-06-05T15:47:47.001" v="1832" actId="47"/>
        <pc:sldMkLst>
          <pc:docMk/>
          <pc:sldMk cId="0" sldId="295"/>
        </pc:sldMkLst>
      </pc:sldChg>
      <pc:sldChg chg="del modTransition">
        <pc:chgData name="Minh Ngo" userId="5ed1ac25-7566-4dbd-b04e-a359c0235794" providerId="ADAL" clId="{190EE3C8-F079-44D3-BC22-A63D0C9B60F7}" dt="2024-06-05T15:47:47.001" v="1832" actId="47"/>
        <pc:sldMkLst>
          <pc:docMk/>
          <pc:sldMk cId="0" sldId="296"/>
        </pc:sldMkLst>
      </pc:sldChg>
      <pc:sldChg chg="del">
        <pc:chgData name="Minh Ngo" userId="5ed1ac25-7566-4dbd-b04e-a359c0235794" providerId="ADAL" clId="{190EE3C8-F079-44D3-BC22-A63D0C9B60F7}" dt="2024-06-05T14:24:17.146" v="13" actId="47"/>
        <pc:sldMkLst>
          <pc:docMk/>
          <pc:sldMk cId="0" sldId="297"/>
        </pc:sldMkLst>
      </pc:sldChg>
      <pc:sldChg chg="del">
        <pc:chgData name="Minh Ngo" userId="5ed1ac25-7566-4dbd-b04e-a359c0235794" providerId="ADAL" clId="{190EE3C8-F079-44D3-BC22-A63D0C9B60F7}" dt="2024-06-05T14:24:17.146" v="13" actId="47"/>
        <pc:sldMkLst>
          <pc:docMk/>
          <pc:sldMk cId="0" sldId="298"/>
        </pc:sldMkLst>
      </pc:sldChg>
      <pc:sldChg chg="del modTransition">
        <pc:chgData name="Minh Ngo" userId="5ed1ac25-7566-4dbd-b04e-a359c0235794" providerId="ADAL" clId="{190EE3C8-F079-44D3-BC22-A63D0C9B60F7}" dt="2024-06-05T15:48:10.540" v="1856" actId="47"/>
        <pc:sldMkLst>
          <pc:docMk/>
          <pc:sldMk cId="0" sldId="299"/>
        </pc:sldMkLst>
      </pc:sldChg>
      <pc:sldChg chg="del modTransition">
        <pc:chgData name="Minh Ngo" userId="5ed1ac25-7566-4dbd-b04e-a359c0235794" providerId="ADAL" clId="{190EE3C8-F079-44D3-BC22-A63D0C9B60F7}" dt="2024-06-05T15:48:12.299" v="1857" actId="47"/>
        <pc:sldMkLst>
          <pc:docMk/>
          <pc:sldMk cId="0" sldId="300"/>
        </pc:sldMkLst>
      </pc:sldChg>
      <pc:sldChg chg="del">
        <pc:chgData name="Minh Ngo" userId="5ed1ac25-7566-4dbd-b04e-a359c0235794" providerId="ADAL" clId="{190EE3C8-F079-44D3-BC22-A63D0C9B60F7}" dt="2024-06-05T14:24:14.317" v="12" actId="47"/>
        <pc:sldMkLst>
          <pc:docMk/>
          <pc:sldMk cId="0" sldId="301"/>
        </pc:sldMkLst>
      </pc:sldChg>
      <pc:sldChg chg="addSp delSp modSp new del mod">
        <pc:chgData name="Minh Ngo" userId="5ed1ac25-7566-4dbd-b04e-a359c0235794" providerId="ADAL" clId="{190EE3C8-F079-44D3-BC22-A63D0C9B60F7}" dt="2024-06-05T14:38:53.611" v="175" actId="47"/>
        <pc:sldMkLst>
          <pc:docMk/>
          <pc:sldMk cId="573578839" sldId="301"/>
        </pc:sldMkLst>
        <pc:spChg chg="del">
          <ac:chgData name="Minh Ngo" userId="5ed1ac25-7566-4dbd-b04e-a359c0235794" providerId="ADAL" clId="{190EE3C8-F079-44D3-BC22-A63D0C9B60F7}" dt="2024-06-05T14:28:31.447" v="67" actId="478"/>
          <ac:spMkLst>
            <pc:docMk/>
            <pc:sldMk cId="573578839" sldId="301"/>
            <ac:spMk id="2" creationId="{BDED326D-3609-BBBF-86D7-ED741155BF99}"/>
          </ac:spMkLst>
        </pc:spChg>
        <pc:spChg chg="del">
          <ac:chgData name="Minh Ngo" userId="5ed1ac25-7566-4dbd-b04e-a359c0235794" providerId="ADAL" clId="{190EE3C8-F079-44D3-BC22-A63D0C9B60F7}" dt="2024-06-05T14:28:34.183" v="69" actId="478"/>
          <ac:spMkLst>
            <pc:docMk/>
            <pc:sldMk cId="573578839" sldId="301"/>
            <ac:spMk id="3" creationId="{0767A593-1195-27FE-4D1F-912BE4FD18D1}"/>
          </ac:spMkLst>
        </pc:spChg>
        <pc:spChg chg="del">
          <ac:chgData name="Minh Ngo" userId="5ed1ac25-7566-4dbd-b04e-a359c0235794" providerId="ADAL" clId="{190EE3C8-F079-44D3-BC22-A63D0C9B60F7}" dt="2024-06-05T14:28:33.136" v="68" actId="478"/>
          <ac:spMkLst>
            <pc:docMk/>
            <pc:sldMk cId="573578839" sldId="301"/>
            <ac:spMk id="4" creationId="{20F37F84-499D-589E-2C73-DA4E3AC7DD18}"/>
          </ac:spMkLst>
        </pc:spChg>
        <pc:spChg chg="add mod">
          <ac:chgData name="Minh Ngo" userId="5ed1ac25-7566-4dbd-b04e-a359c0235794" providerId="ADAL" clId="{190EE3C8-F079-44D3-BC22-A63D0C9B60F7}" dt="2024-06-05T14:35:55.668" v="146" actId="164"/>
          <ac:spMkLst>
            <pc:docMk/>
            <pc:sldMk cId="573578839" sldId="301"/>
            <ac:spMk id="5" creationId="{ABAB7BB0-40D3-70B2-6D1F-EFE9AB8E356D}"/>
          </ac:spMkLst>
        </pc:spChg>
        <pc:spChg chg="add del mod">
          <ac:chgData name="Minh Ngo" userId="5ed1ac25-7566-4dbd-b04e-a359c0235794" providerId="ADAL" clId="{190EE3C8-F079-44D3-BC22-A63D0C9B60F7}" dt="2024-06-05T14:29:12.519" v="81" actId="478"/>
          <ac:spMkLst>
            <pc:docMk/>
            <pc:sldMk cId="573578839" sldId="301"/>
            <ac:spMk id="6" creationId="{99FE674F-A892-FD69-0D78-BED57F1AE361}"/>
          </ac:spMkLst>
        </pc:spChg>
        <pc:spChg chg="add mod topLvl">
          <ac:chgData name="Minh Ngo" userId="5ed1ac25-7566-4dbd-b04e-a359c0235794" providerId="ADAL" clId="{190EE3C8-F079-44D3-BC22-A63D0C9B60F7}" dt="2024-06-05T14:33:31.906" v="125" actId="164"/>
          <ac:spMkLst>
            <pc:docMk/>
            <pc:sldMk cId="573578839" sldId="301"/>
            <ac:spMk id="10" creationId="{8BC96D7B-5A50-449B-678B-87AC8A899532}"/>
          </ac:spMkLst>
        </pc:spChg>
        <pc:spChg chg="add mod">
          <ac:chgData name="Minh Ngo" userId="5ed1ac25-7566-4dbd-b04e-a359c0235794" providerId="ADAL" clId="{190EE3C8-F079-44D3-BC22-A63D0C9B60F7}" dt="2024-06-05T14:35:55.668" v="146" actId="164"/>
          <ac:spMkLst>
            <pc:docMk/>
            <pc:sldMk cId="573578839" sldId="301"/>
            <ac:spMk id="14" creationId="{B88AEA27-58A5-DEE8-D8A8-F682EAD8A7E1}"/>
          </ac:spMkLst>
        </pc:spChg>
        <pc:spChg chg="mod">
          <ac:chgData name="Minh Ngo" userId="5ed1ac25-7566-4dbd-b04e-a359c0235794" providerId="ADAL" clId="{190EE3C8-F079-44D3-BC22-A63D0C9B60F7}" dt="2024-06-05T14:36:18.904" v="150"/>
          <ac:spMkLst>
            <pc:docMk/>
            <pc:sldMk cId="573578839" sldId="301"/>
            <ac:spMk id="18" creationId="{1E5BAD50-FE32-0555-DCB2-E367C16BE232}"/>
          </ac:spMkLst>
        </pc:spChg>
        <pc:spChg chg="add del mod">
          <ac:chgData name="Minh Ngo" userId="5ed1ac25-7566-4dbd-b04e-a359c0235794" providerId="ADAL" clId="{190EE3C8-F079-44D3-BC22-A63D0C9B60F7}" dt="2024-06-05T14:38:33.465" v="167" actId="21"/>
          <ac:spMkLst>
            <pc:docMk/>
            <pc:sldMk cId="573578839" sldId="301"/>
            <ac:spMk id="20" creationId="{A4DF91B1-0ECE-5BA9-7CDC-C6F15477B4D9}"/>
          </ac:spMkLst>
        </pc:spChg>
        <pc:grpChg chg="add del mod">
          <ac:chgData name="Minh Ngo" userId="5ed1ac25-7566-4dbd-b04e-a359c0235794" providerId="ADAL" clId="{190EE3C8-F079-44D3-BC22-A63D0C9B60F7}" dt="2024-06-05T14:32:34.150" v="114" actId="165"/>
          <ac:grpSpMkLst>
            <pc:docMk/>
            <pc:sldMk cId="573578839" sldId="301"/>
            <ac:grpSpMk id="11" creationId="{7E886B58-4FB9-3145-240D-9AE0A6D8D900}"/>
          </ac:grpSpMkLst>
        </pc:grpChg>
        <pc:grpChg chg="add del mod">
          <ac:chgData name="Minh Ngo" userId="5ed1ac25-7566-4dbd-b04e-a359c0235794" providerId="ADAL" clId="{190EE3C8-F079-44D3-BC22-A63D0C9B60F7}" dt="2024-06-05T14:38:33.465" v="167" actId="21"/>
          <ac:grpSpMkLst>
            <pc:docMk/>
            <pc:sldMk cId="573578839" sldId="301"/>
            <ac:grpSpMk id="12" creationId="{2494AD31-F6B0-D335-B05F-8D0055C91C15}"/>
          </ac:grpSpMkLst>
        </pc:grpChg>
        <pc:grpChg chg="add del mod">
          <ac:chgData name="Minh Ngo" userId="5ed1ac25-7566-4dbd-b04e-a359c0235794" providerId="ADAL" clId="{190EE3C8-F079-44D3-BC22-A63D0C9B60F7}" dt="2024-06-05T14:38:33.465" v="167" actId="21"/>
          <ac:grpSpMkLst>
            <pc:docMk/>
            <pc:sldMk cId="573578839" sldId="301"/>
            <ac:grpSpMk id="15" creationId="{9E4BF9FB-1E5A-33D8-DC76-AA37E5A4858C}"/>
          </ac:grpSpMkLst>
        </pc:grpChg>
        <pc:grpChg chg="add del mod">
          <ac:chgData name="Minh Ngo" userId="5ed1ac25-7566-4dbd-b04e-a359c0235794" providerId="ADAL" clId="{190EE3C8-F079-44D3-BC22-A63D0C9B60F7}" dt="2024-06-05T14:36:19.670" v="151"/>
          <ac:grpSpMkLst>
            <pc:docMk/>
            <pc:sldMk cId="573578839" sldId="301"/>
            <ac:grpSpMk id="16" creationId="{D357F055-C8FF-624B-F0DA-E71171612B34}"/>
          </ac:grpSpMkLst>
        </pc:grpChg>
        <pc:graphicFrameChg chg="add del mod modGraphic">
          <ac:chgData name="Minh Ngo" userId="5ed1ac25-7566-4dbd-b04e-a359c0235794" providerId="ADAL" clId="{190EE3C8-F079-44D3-BC22-A63D0C9B60F7}" dt="2024-06-05T14:38:33.465" v="167" actId="21"/>
          <ac:graphicFrameMkLst>
            <pc:docMk/>
            <pc:sldMk cId="573578839" sldId="301"/>
            <ac:graphicFrameMk id="7" creationId="{39B9826C-9CAE-2253-F83D-BD5EB1941C7A}"/>
          </ac:graphicFrameMkLst>
        </pc:graphicFrameChg>
        <pc:picChg chg="add mod topLvl">
          <ac:chgData name="Minh Ngo" userId="5ed1ac25-7566-4dbd-b04e-a359c0235794" providerId="ADAL" clId="{190EE3C8-F079-44D3-BC22-A63D0C9B60F7}" dt="2024-06-05T14:33:31.906" v="125" actId="164"/>
          <ac:picMkLst>
            <pc:docMk/>
            <pc:sldMk cId="573578839" sldId="301"/>
            <ac:picMk id="8" creationId="{E34814F4-F186-DFA5-CE53-BD6EAC303641}"/>
          </ac:picMkLst>
        </pc:picChg>
        <pc:picChg chg="mod">
          <ac:chgData name="Minh Ngo" userId="5ed1ac25-7566-4dbd-b04e-a359c0235794" providerId="ADAL" clId="{190EE3C8-F079-44D3-BC22-A63D0C9B60F7}" dt="2024-06-05T14:36:18.904" v="150"/>
          <ac:picMkLst>
            <pc:docMk/>
            <pc:sldMk cId="573578839" sldId="301"/>
            <ac:picMk id="17" creationId="{DA2AD64E-E596-29D5-93BB-2158B63EF92B}"/>
          </ac:picMkLst>
        </pc:picChg>
      </pc:sldChg>
      <pc:sldChg chg="del">
        <pc:chgData name="Minh Ngo" userId="5ed1ac25-7566-4dbd-b04e-a359c0235794" providerId="ADAL" clId="{190EE3C8-F079-44D3-BC22-A63D0C9B60F7}" dt="2024-06-05T14:24:14.317" v="12" actId="47"/>
        <pc:sldMkLst>
          <pc:docMk/>
          <pc:sldMk cId="0" sldId="302"/>
        </pc:sldMkLst>
      </pc:sldChg>
      <pc:sldChg chg="delSp new del mod">
        <pc:chgData name="Minh Ngo" userId="5ed1ac25-7566-4dbd-b04e-a359c0235794" providerId="ADAL" clId="{190EE3C8-F079-44D3-BC22-A63D0C9B60F7}" dt="2024-06-05T14:40:27.157" v="180" actId="47"/>
        <pc:sldMkLst>
          <pc:docMk/>
          <pc:sldMk cId="596894715" sldId="302"/>
        </pc:sldMkLst>
        <pc:spChg chg="del">
          <ac:chgData name="Minh Ngo" userId="5ed1ac25-7566-4dbd-b04e-a359c0235794" providerId="ADAL" clId="{190EE3C8-F079-44D3-BC22-A63D0C9B60F7}" dt="2024-06-05T14:39:06.504" v="176" actId="478"/>
          <ac:spMkLst>
            <pc:docMk/>
            <pc:sldMk cId="596894715" sldId="302"/>
            <ac:spMk id="2" creationId="{61E58C1E-C1D3-03F4-8E4A-80BFCB3AD585}"/>
          </ac:spMkLst>
        </pc:spChg>
        <pc:spChg chg="del">
          <ac:chgData name="Minh Ngo" userId="5ed1ac25-7566-4dbd-b04e-a359c0235794" providerId="ADAL" clId="{190EE3C8-F079-44D3-BC22-A63D0C9B60F7}" dt="2024-06-05T14:39:06.504" v="176" actId="478"/>
          <ac:spMkLst>
            <pc:docMk/>
            <pc:sldMk cId="596894715" sldId="302"/>
            <ac:spMk id="3" creationId="{15116C52-73FC-9219-5DA7-1033661744E0}"/>
          </ac:spMkLst>
        </pc:spChg>
        <pc:spChg chg="del">
          <ac:chgData name="Minh Ngo" userId="5ed1ac25-7566-4dbd-b04e-a359c0235794" providerId="ADAL" clId="{190EE3C8-F079-44D3-BC22-A63D0C9B60F7}" dt="2024-06-05T14:39:06.504" v="176" actId="478"/>
          <ac:spMkLst>
            <pc:docMk/>
            <pc:sldMk cId="596894715" sldId="302"/>
            <ac:spMk id="4" creationId="{A03C5D23-3FEC-DCC1-DE24-ECE47FF0E739}"/>
          </ac:spMkLst>
        </pc:spChg>
        <pc:spChg chg="del">
          <ac:chgData name="Minh Ngo" userId="5ed1ac25-7566-4dbd-b04e-a359c0235794" providerId="ADAL" clId="{190EE3C8-F079-44D3-BC22-A63D0C9B60F7}" dt="2024-06-05T14:39:06.504" v="176" actId="478"/>
          <ac:spMkLst>
            <pc:docMk/>
            <pc:sldMk cId="596894715" sldId="302"/>
            <ac:spMk id="5" creationId="{A842732F-10E4-7A49-3786-DDC398206479}"/>
          </ac:spMkLst>
        </pc:spChg>
      </pc:sldChg>
      <pc:sldChg chg="addSp delSp modSp new mod modTransition">
        <pc:chgData name="Minh Ngo" userId="5ed1ac25-7566-4dbd-b04e-a359c0235794" providerId="ADAL" clId="{190EE3C8-F079-44D3-BC22-A63D0C9B60F7}" dt="2024-06-10T07:49:46.160" v="1954" actId="478"/>
        <pc:sldMkLst>
          <pc:docMk/>
          <pc:sldMk cId="783073890" sldId="303"/>
        </pc:sldMkLst>
        <pc:spChg chg="add del mod">
          <ac:chgData name="Minh Ngo" userId="5ed1ac25-7566-4dbd-b04e-a359c0235794" providerId="ADAL" clId="{190EE3C8-F079-44D3-BC22-A63D0C9B60F7}" dt="2024-06-10T07:49:46.160" v="1954" actId="478"/>
          <ac:spMkLst>
            <pc:docMk/>
            <pc:sldMk cId="783073890" sldId="303"/>
            <ac:spMk id="2" creationId="{2EA04B60-23A1-335C-8E1F-F60D7002B499}"/>
          </ac:spMkLst>
        </pc:spChg>
        <pc:spChg chg="del">
          <ac:chgData name="Minh Ngo" userId="5ed1ac25-7566-4dbd-b04e-a359c0235794" providerId="ADAL" clId="{190EE3C8-F079-44D3-BC22-A63D0C9B60F7}" dt="2024-06-05T14:38:37.715" v="170" actId="478"/>
          <ac:spMkLst>
            <pc:docMk/>
            <pc:sldMk cId="783073890" sldId="303"/>
            <ac:spMk id="2" creationId="{399D545F-CAFF-E0A6-7F94-7E7F6D9978B0}"/>
          </ac:spMkLst>
        </pc:spChg>
        <pc:spChg chg="del">
          <ac:chgData name="Minh Ngo" userId="5ed1ac25-7566-4dbd-b04e-a359c0235794" providerId="ADAL" clId="{190EE3C8-F079-44D3-BC22-A63D0C9B60F7}" dt="2024-06-05T14:38:39.059" v="171" actId="478"/>
          <ac:spMkLst>
            <pc:docMk/>
            <pc:sldMk cId="783073890" sldId="303"/>
            <ac:spMk id="3" creationId="{971845CE-ADCC-FCD6-5F1A-2295A0B5CD1E}"/>
          </ac:spMkLst>
        </pc:spChg>
        <pc:spChg chg="mod">
          <ac:chgData name="Minh Ngo" userId="5ed1ac25-7566-4dbd-b04e-a359c0235794" providerId="ADAL" clId="{190EE3C8-F079-44D3-BC22-A63D0C9B60F7}" dt="2024-06-05T14:38:34.606" v="168"/>
          <ac:spMkLst>
            <pc:docMk/>
            <pc:sldMk cId="783073890" sldId="303"/>
            <ac:spMk id="7" creationId="{5655E247-0F84-4491-8890-B96827CBCBA7}"/>
          </ac:spMkLst>
        </pc:spChg>
        <pc:spChg chg="mod">
          <ac:chgData name="Minh Ngo" userId="5ed1ac25-7566-4dbd-b04e-a359c0235794" providerId="ADAL" clId="{190EE3C8-F079-44D3-BC22-A63D0C9B60F7}" dt="2024-06-05T14:38:34.606" v="168"/>
          <ac:spMkLst>
            <pc:docMk/>
            <pc:sldMk cId="783073890" sldId="303"/>
            <ac:spMk id="9" creationId="{F7D4FC6F-BB49-80A2-1CE5-154DF50DB242}"/>
          </ac:spMkLst>
        </pc:spChg>
        <pc:spChg chg="mod">
          <ac:chgData name="Minh Ngo" userId="5ed1ac25-7566-4dbd-b04e-a359c0235794" providerId="ADAL" clId="{190EE3C8-F079-44D3-BC22-A63D0C9B60F7}" dt="2024-06-05T14:38:34.606" v="168"/>
          <ac:spMkLst>
            <pc:docMk/>
            <pc:sldMk cId="783073890" sldId="303"/>
            <ac:spMk id="10" creationId="{4262DCE2-2900-F349-F72C-A46D42ED6347}"/>
          </ac:spMkLst>
        </pc:spChg>
        <pc:spChg chg="add del mod">
          <ac:chgData name="Minh Ngo" userId="5ed1ac25-7566-4dbd-b04e-a359c0235794" providerId="ADAL" clId="{190EE3C8-F079-44D3-BC22-A63D0C9B60F7}" dt="2024-06-05T14:38:35.590" v="169"/>
          <ac:spMkLst>
            <pc:docMk/>
            <pc:sldMk cId="783073890" sldId="303"/>
            <ac:spMk id="11" creationId="{B000BCD1-F4B1-6AD7-203F-ABC7EF1C1B3A}"/>
          </ac:spMkLst>
        </pc:spChg>
        <pc:spChg chg="mod">
          <ac:chgData name="Minh Ngo" userId="5ed1ac25-7566-4dbd-b04e-a359c0235794" providerId="ADAL" clId="{190EE3C8-F079-44D3-BC22-A63D0C9B60F7}" dt="2024-06-05T14:38:40.262" v="172"/>
          <ac:spMkLst>
            <pc:docMk/>
            <pc:sldMk cId="783073890" sldId="303"/>
            <ac:spMk id="15" creationId="{5B343C2E-AD88-34B8-B726-AA8DB4EA40B6}"/>
          </ac:spMkLst>
        </pc:spChg>
        <pc:spChg chg="mod">
          <ac:chgData name="Minh Ngo" userId="5ed1ac25-7566-4dbd-b04e-a359c0235794" providerId="ADAL" clId="{190EE3C8-F079-44D3-BC22-A63D0C9B60F7}" dt="2024-06-05T14:38:40.262" v="172"/>
          <ac:spMkLst>
            <pc:docMk/>
            <pc:sldMk cId="783073890" sldId="303"/>
            <ac:spMk id="17" creationId="{4ED11911-0C8C-B877-7059-7760A61A5729}"/>
          </ac:spMkLst>
        </pc:spChg>
        <pc:spChg chg="mod">
          <ac:chgData name="Minh Ngo" userId="5ed1ac25-7566-4dbd-b04e-a359c0235794" providerId="ADAL" clId="{190EE3C8-F079-44D3-BC22-A63D0C9B60F7}" dt="2024-06-05T14:38:40.262" v="172"/>
          <ac:spMkLst>
            <pc:docMk/>
            <pc:sldMk cId="783073890" sldId="303"/>
            <ac:spMk id="18" creationId="{BFC8CBE8-393B-F85B-0385-EBFF061953AE}"/>
          </ac:spMkLst>
        </pc:spChg>
        <pc:spChg chg="add mod">
          <ac:chgData name="Minh Ngo" userId="5ed1ac25-7566-4dbd-b04e-a359c0235794" providerId="ADAL" clId="{190EE3C8-F079-44D3-BC22-A63D0C9B60F7}" dt="2024-06-05T14:38:40.262" v="172"/>
          <ac:spMkLst>
            <pc:docMk/>
            <pc:sldMk cId="783073890" sldId="303"/>
            <ac:spMk id="19" creationId="{599D80F5-C339-4869-185F-864B0C138AE5}"/>
          </ac:spMkLst>
        </pc:spChg>
        <pc:spChg chg="add del mod">
          <ac:chgData name="Minh Ngo" userId="5ed1ac25-7566-4dbd-b04e-a359c0235794" providerId="ADAL" clId="{190EE3C8-F079-44D3-BC22-A63D0C9B60F7}" dt="2024-06-05T14:41:49.430" v="194"/>
          <ac:spMkLst>
            <pc:docMk/>
            <pc:sldMk cId="783073890" sldId="303"/>
            <ac:spMk id="20" creationId="{C1E30251-DCAB-51C5-612E-FE3CD7FD87D5}"/>
          </ac:spMkLst>
        </pc:spChg>
        <pc:spChg chg="mod">
          <ac:chgData name="Minh Ngo" userId="5ed1ac25-7566-4dbd-b04e-a359c0235794" providerId="ADAL" clId="{190EE3C8-F079-44D3-BC22-A63D0C9B60F7}" dt="2024-06-05T14:41:46.421" v="193"/>
          <ac:spMkLst>
            <pc:docMk/>
            <pc:sldMk cId="783073890" sldId="303"/>
            <ac:spMk id="23" creationId="{EDBF0D4F-8CAC-76E2-A603-A900DD7C3141}"/>
          </ac:spMkLst>
        </pc:spChg>
        <pc:spChg chg="add mod">
          <ac:chgData name="Minh Ngo" userId="5ed1ac25-7566-4dbd-b04e-a359c0235794" providerId="ADAL" clId="{190EE3C8-F079-44D3-BC22-A63D0C9B60F7}" dt="2024-06-05T14:41:53.961" v="195"/>
          <ac:spMkLst>
            <pc:docMk/>
            <pc:sldMk cId="783073890" sldId="303"/>
            <ac:spMk id="24" creationId="{2737AB83-2FA2-8C16-A816-ACFA356BC2EE}"/>
          </ac:spMkLst>
        </pc:spChg>
        <pc:spChg chg="mod">
          <ac:chgData name="Minh Ngo" userId="5ed1ac25-7566-4dbd-b04e-a359c0235794" providerId="ADAL" clId="{190EE3C8-F079-44D3-BC22-A63D0C9B60F7}" dt="2024-06-05T14:41:53.961" v="195"/>
          <ac:spMkLst>
            <pc:docMk/>
            <pc:sldMk cId="783073890" sldId="303"/>
            <ac:spMk id="27" creationId="{790F9F6F-A7F8-C285-CD3B-43D27A83C573}"/>
          </ac:spMkLst>
        </pc:spChg>
        <pc:grpChg chg="add del mod">
          <ac:chgData name="Minh Ngo" userId="5ed1ac25-7566-4dbd-b04e-a359c0235794" providerId="ADAL" clId="{190EE3C8-F079-44D3-BC22-A63D0C9B60F7}" dt="2024-06-05T14:38:35.590" v="169"/>
          <ac:grpSpMkLst>
            <pc:docMk/>
            <pc:sldMk cId="783073890" sldId="303"/>
            <ac:grpSpMk id="5" creationId="{DA2EFE30-A7E1-29F2-4606-01316F526D25}"/>
          </ac:grpSpMkLst>
        </pc:grpChg>
        <pc:grpChg chg="add del mod">
          <ac:chgData name="Minh Ngo" userId="5ed1ac25-7566-4dbd-b04e-a359c0235794" providerId="ADAL" clId="{190EE3C8-F079-44D3-BC22-A63D0C9B60F7}" dt="2024-06-05T14:38:35.590" v="169"/>
          <ac:grpSpMkLst>
            <pc:docMk/>
            <pc:sldMk cId="783073890" sldId="303"/>
            <ac:grpSpMk id="8" creationId="{FCF9F68C-E9D1-FC81-E737-E38B7B3D5B45}"/>
          </ac:grpSpMkLst>
        </pc:grpChg>
        <pc:grpChg chg="add mod">
          <ac:chgData name="Minh Ngo" userId="5ed1ac25-7566-4dbd-b04e-a359c0235794" providerId="ADAL" clId="{190EE3C8-F079-44D3-BC22-A63D0C9B60F7}" dt="2024-06-05T14:38:40.262" v="172"/>
          <ac:grpSpMkLst>
            <pc:docMk/>
            <pc:sldMk cId="783073890" sldId="303"/>
            <ac:grpSpMk id="13" creationId="{C5DCD0D7-E430-1B03-39E0-F2622AE2065C}"/>
          </ac:grpSpMkLst>
        </pc:grpChg>
        <pc:grpChg chg="add mod">
          <ac:chgData name="Minh Ngo" userId="5ed1ac25-7566-4dbd-b04e-a359c0235794" providerId="ADAL" clId="{190EE3C8-F079-44D3-BC22-A63D0C9B60F7}" dt="2024-06-05T14:38:51.311" v="174" actId="1076"/>
          <ac:grpSpMkLst>
            <pc:docMk/>
            <pc:sldMk cId="783073890" sldId="303"/>
            <ac:grpSpMk id="16" creationId="{DA4E360C-847C-A970-0A0D-7A8B1F249E6D}"/>
          </ac:grpSpMkLst>
        </pc:grpChg>
        <pc:grpChg chg="add del mod">
          <ac:chgData name="Minh Ngo" userId="5ed1ac25-7566-4dbd-b04e-a359c0235794" providerId="ADAL" clId="{190EE3C8-F079-44D3-BC22-A63D0C9B60F7}" dt="2024-06-05T14:41:49.430" v="194"/>
          <ac:grpSpMkLst>
            <pc:docMk/>
            <pc:sldMk cId="783073890" sldId="303"/>
            <ac:grpSpMk id="21" creationId="{E8008670-9D1F-120F-3B31-03C95E3C2CBC}"/>
          </ac:grpSpMkLst>
        </pc:grpChg>
        <pc:grpChg chg="add mod">
          <ac:chgData name="Minh Ngo" userId="5ed1ac25-7566-4dbd-b04e-a359c0235794" providerId="ADAL" clId="{190EE3C8-F079-44D3-BC22-A63D0C9B60F7}" dt="2024-06-05T14:41:53.961" v="195"/>
          <ac:grpSpMkLst>
            <pc:docMk/>
            <pc:sldMk cId="783073890" sldId="303"/>
            <ac:grpSpMk id="25" creationId="{36224D3A-5A78-C419-BC78-EB4286DDF80E}"/>
          </ac:grpSpMkLst>
        </pc:grpChg>
        <pc:graphicFrameChg chg="add del mod">
          <ac:chgData name="Minh Ngo" userId="5ed1ac25-7566-4dbd-b04e-a359c0235794" providerId="ADAL" clId="{190EE3C8-F079-44D3-BC22-A63D0C9B60F7}" dt="2024-06-05T14:38:35.590" v="169"/>
          <ac:graphicFrameMkLst>
            <pc:docMk/>
            <pc:sldMk cId="783073890" sldId="303"/>
            <ac:graphicFrameMk id="4" creationId="{B4D80A2F-9CA8-DC83-9B0E-129336D06F87}"/>
          </ac:graphicFrameMkLst>
        </pc:graphicFrameChg>
        <pc:graphicFrameChg chg="add mod modGraphic">
          <ac:chgData name="Minh Ngo" userId="5ed1ac25-7566-4dbd-b04e-a359c0235794" providerId="ADAL" clId="{190EE3C8-F079-44D3-BC22-A63D0C9B60F7}" dt="2024-06-10T07:45:05.438" v="1939" actId="20577"/>
          <ac:graphicFrameMkLst>
            <pc:docMk/>
            <pc:sldMk cId="783073890" sldId="303"/>
            <ac:graphicFrameMk id="12" creationId="{571D59CB-09C0-A6A0-4584-227CC79BA149}"/>
          </ac:graphicFrameMkLst>
        </pc:graphicFrameChg>
        <pc:picChg chg="mod">
          <ac:chgData name="Minh Ngo" userId="5ed1ac25-7566-4dbd-b04e-a359c0235794" providerId="ADAL" clId="{190EE3C8-F079-44D3-BC22-A63D0C9B60F7}" dt="2024-06-05T14:38:34.606" v="168"/>
          <ac:picMkLst>
            <pc:docMk/>
            <pc:sldMk cId="783073890" sldId="303"/>
            <ac:picMk id="6" creationId="{1B845921-7409-0F02-A068-37CD006F6397}"/>
          </ac:picMkLst>
        </pc:picChg>
        <pc:picChg chg="mod">
          <ac:chgData name="Minh Ngo" userId="5ed1ac25-7566-4dbd-b04e-a359c0235794" providerId="ADAL" clId="{190EE3C8-F079-44D3-BC22-A63D0C9B60F7}" dt="2024-06-05T14:38:40.262" v="172"/>
          <ac:picMkLst>
            <pc:docMk/>
            <pc:sldMk cId="783073890" sldId="303"/>
            <ac:picMk id="14" creationId="{19B82475-720F-2D5C-74B4-4D47BC174B92}"/>
          </ac:picMkLst>
        </pc:picChg>
        <pc:picChg chg="mod">
          <ac:chgData name="Minh Ngo" userId="5ed1ac25-7566-4dbd-b04e-a359c0235794" providerId="ADAL" clId="{190EE3C8-F079-44D3-BC22-A63D0C9B60F7}" dt="2024-06-05T14:41:46.421" v="193"/>
          <ac:picMkLst>
            <pc:docMk/>
            <pc:sldMk cId="783073890" sldId="303"/>
            <ac:picMk id="22" creationId="{998F31E0-6EB4-0FC6-8F96-9006CDDCB3CF}"/>
          </ac:picMkLst>
        </pc:picChg>
        <pc:picChg chg="mod">
          <ac:chgData name="Minh Ngo" userId="5ed1ac25-7566-4dbd-b04e-a359c0235794" providerId="ADAL" clId="{190EE3C8-F079-44D3-BC22-A63D0C9B60F7}" dt="2024-06-05T14:41:53.961" v="195"/>
          <ac:picMkLst>
            <pc:docMk/>
            <pc:sldMk cId="783073890" sldId="303"/>
            <ac:picMk id="26" creationId="{4CD14D4E-066A-3650-11D4-428BF3D82F53}"/>
          </ac:picMkLst>
        </pc:picChg>
      </pc:sldChg>
      <pc:sldChg chg="del">
        <pc:chgData name="Minh Ngo" userId="5ed1ac25-7566-4dbd-b04e-a359c0235794" providerId="ADAL" clId="{190EE3C8-F079-44D3-BC22-A63D0C9B60F7}" dt="2024-06-05T14:24:14.317" v="12" actId="47"/>
        <pc:sldMkLst>
          <pc:docMk/>
          <pc:sldMk cId="0" sldId="304"/>
        </pc:sldMkLst>
      </pc:sldChg>
      <pc:sldChg chg="addSp delSp modSp new del mod">
        <pc:chgData name="Minh Ngo" userId="5ed1ac25-7566-4dbd-b04e-a359c0235794" providerId="ADAL" clId="{190EE3C8-F079-44D3-BC22-A63D0C9B60F7}" dt="2024-06-05T14:46:16.190" v="500" actId="47"/>
        <pc:sldMkLst>
          <pc:docMk/>
          <pc:sldMk cId="732445222" sldId="304"/>
        </pc:sldMkLst>
        <pc:spChg chg="add mod">
          <ac:chgData name="Minh Ngo" userId="5ed1ac25-7566-4dbd-b04e-a359c0235794" providerId="ADAL" clId="{190EE3C8-F079-44D3-BC22-A63D0C9B60F7}" dt="2024-06-05T14:40:56.694" v="185" actId="1076"/>
          <ac:spMkLst>
            <pc:docMk/>
            <pc:sldMk cId="732445222" sldId="304"/>
            <ac:spMk id="3" creationId="{233C6294-1FA5-EB7F-DD04-05656C7499C6}"/>
          </ac:spMkLst>
        </pc:spChg>
        <pc:spChg chg="add del mod">
          <ac:chgData name="Minh Ngo" userId="5ed1ac25-7566-4dbd-b04e-a359c0235794" providerId="ADAL" clId="{190EE3C8-F079-44D3-BC22-A63D0C9B60F7}" dt="2024-06-05T14:41:10.681" v="188"/>
          <ac:spMkLst>
            <pc:docMk/>
            <pc:sldMk cId="732445222" sldId="304"/>
            <ac:spMk id="4" creationId="{365A1680-289B-19BC-9C8F-334F333ABE59}"/>
          </ac:spMkLst>
        </pc:spChg>
        <pc:spChg chg="add del mod">
          <ac:chgData name="Minh Ngo" userId="5ed1ac25-7566-4dbd-b04e-a359c0235794" providerId="ADAL" clId="{190EE3C8-F079-44D3-BC22-A63D0C9B60F7}" dt="2024-06-05T14:41:10.681" v="188"/>
          <ac:spMkLst>
            <pc:docMk/>
            <pc:sldMk cId="732445222" sldId="304"/>
            <ac:spMk id="5" creationId="{09AD78A5-BB36-DA86-2DE4-0D6149C0F691}"/>
          </ac:spMkLst>
        </pc:spChg>
        <pc:spChg chg="add del mod">
          <ac:chgData name="Minh Ngo" userId="5ed1ac25-7566-4dbd-b04e-a359c0235794" providerId="ADAL" clId="{190EE3C8-F079-44D3-BC22-A63D0C9B60F7}" dt="2024-06-05T14:41:10.681" v="188"/>
          <ac:spMkLst>
            <pc:docMk/>
            <pc:sldMk cId="732445222" sldId="304"/>
            <ac:spMk id="6" creationId="{6AFFFD20-7194-1035-AE59-4B04F9910D34}"/>
          </ac:spMkLst>
        </pc:spChg>
        <pc:spChg chg="add del mod">
          <ac:chgData name="Minh Ngo" userId="5ed1ac25-7566-4dbd-b04e-a359c0235794" providerId="ADAL" clId="{190EE3C8-F079-44D3-BC22-A63D0C9B60F7}" dt="2024-06-05T14:41:28.575" v="191"/>
          <ac:spMkLst>
            <pc:docMk/>
            <pc:sldMk cId="732445222" sldId="304"/>
            <ac:spMk id="7" creationId="{E0F17155-935E-05C6-2768-1516D6EA1CD4}"/>
          </ac:spMkLst>
        </pc:spChg>
        <pc:spChg chg="add del mod">
          <ac:chgData name="Minh Ngo" userId="5ed1ac25-7566-4dbd-b04e-a359c0235794" providerId="ADAL" clId="{190EE3C8-F079-44D3-BC22-A63D0C9B60F7}" dt="2024-06-05T14:41:28.575" v="191"/>
          <ac:spMkLst>
            <pc:docMk/>
            <pc:sldMk cId="732445222" sldId="304"/>
            <ac:spMk id="8" creationId="{09B9F711-DDB0-6D7A-C199-1D0A3366F3C2}"/>
          </ac:spMkLst>
        </pc:spChg>
        <pc:spChg chg="add del mod">
          <ac:chgData name="Minh Ngo" userId="5ed1ac25-7566-4dbd-b04e-a359c0235794" providerId="ADAL" clId="{190EE3C8-F079-44D3-BC22-A63D0C9B60F7}" dt="2024-06-05T14:41:28.575" v="191"/>
          <ac:spMkLst>
            <pc:docMk/>
            <pc:sldMk cId="732445222" sldId="304"/>
            <ac:spMk id="9" creationId="{FF2DA01E-E79E-7F04-C45F-5E3C7D4FDE97}"/>
          </ac:spMkLst>
        </pc:spChg>
        <pc:spChg chg="add mod">
          <ac:chgData name="Minh Ngo" userId="5ed1ac25-7566-4dbd-b04e-a359c0235794" providerId="ADAL" clId="{190EE3C8-F079-44D3-BC22-A63D0C9B60F7}" dt="2024-06-05T14:41:39.359" v="192"/>
          <ac:spMkLst>
            <pc:docMk/>
            <pc:sldMk cId="732445222" sldId="304"/>
            <ac:spMk id="10" creationId="{0ED78799-1458-84CF-5873-208A247920F1}"/>
          </ac:spMkLst>
        </pc:spChg>
        <pc:spChg chg="mod">
          <ac:chgData name="Minh Ngo" userId="5ed1ac25-7566-4dbd-b04e-a359c0235794" providerId="ADAL" clId="{190EE3C8-F079-44D3-BC22-A63D0C9B60F7}" dt="2024-06-05T14:41:39.359" v="192"/>
          <ac:spMkLst>
            <pc:docMk/>
            <pc:sldMk cId="732445222" sldId="304"/>
            <ac:spMk id="13" creationId="{F2B52460-DD1F-7C74-94F0-637AC2F663C9}"/>
          </ac:spMkLst>
        </pc:spChg>
        <pc:grpChg chg="add mod">
          <ac:chgData name="Minh Ngo" userId="5ed1ac25-7566-4dbd-b04e-a359c0235794" providerId="ADAL" clId="{190EE3C8-F079-44D3-BC22-A63D0C9B60F7}" dt="2024-06-05T14:41:39.359" v="192"/>
          <ac:grpSpMkLst>
            <pc:docMk/>
            <pc:sldMk cId="732445222" sldId="304"/>
            <ac:grpSpMk id="11" creationId="{F569DCB3-BF91-5F3B-A21D-AF339B93390D}"/>
          </ac:grpSpMkLst>
        </pc:grpChg>
        <pc:picChg chg="mod">
          <ac:chgData name="Minh Ngo" userId="5ed1ac25-7566-4dbd-b04e-a359c0235794" providerId="ADAL" clId="{190EE3C8-F079-44D3-BC22-A63D0C9B60F7}" dt="2024-06-05T14:41:39.359" v="192"/>
          <ac:picMkLst>
            <pc:docMk/>
            <pc:sldMk cId="732445222" sldId="304"/>
            <ac:picMk id="12" creationId="{6D009150-1A9C-9921-1B33-594DB243B328}"/>
          </ac:picMkLst>
        </pc:picChg>
      </pc:sldChg>
      <pc:sldChg chg="addSp delSp modSp new mod ord modTransition">
        <pc:chgData name="Minh Ngo" userId="5ed1ac25-7566-4dbd-b04e-a359c0235794" providerId="ADAL" clId="{190EE3C8-F079-44D3-BC22-A63D0C9B60F7}" dt="2024-06-10T07:49:31.811" v="1952" actId="20577"/>
        <pc:sldMkLst>
          <pc:docMk/>
          <pc:sldMk cId="3659855860" sldId="305"/>
        </pc:sldMkLst>
        <pc:spChg chg="del">
          <ac:chgData name="Minh Ngo" userId="5ed1ac25-7566-4dbd-b04e-a359c0235794" providerId="ADAL" clId="{190EE3C8-F079-44D3-BC22-A63D0C9B60F7}" dt="2024-06-05T14:42:30.170" v="199" actId="478"/>
          <ac:spMkLst>
            <pc:docMk/>
            <pc:sldMk cId="3659855860" sldId="305"/>
            <ac:spMk id="2" creationId="{015F0B56-9E91-0E07-20E3-405EF52F44B5}"/>
          </ac:spMkLst>
        </pc:spChg>
        <pc:spChg chg="add mod">
          <ac:chgData name="Minh Ngo" userId="5ed1ac25-7566-4dbd-b04e-a359c0235794" providerId="ADAL" clId="{190EE3C8-F079-44D3-BC22-A63D0C9B60F7}" dt="2024-06-10T07:49:31.811" v="1952" actId="20577"/>
          <ac:spMkLst>
            <pc:docMk/>
            <pc:sldMk cId="3659855860" sldId="305"/>
            <ac:spMk id="2" creationId="{8AB16D48-A78E-5A60-EC51-C21E6E1E2C20}"/>
          </ac:spMkLst>
        </pc:spChg>
        <pc:spChg chg="mod">
          <ac:chgData name="Minh Ngo" userId="5ed1ac25-7566-4dbd-b04e-a359c0235794" providerId="ADAL" clId="{190EE3C8-F079-44D3-BC22-A63D0C9B60F7}" dt="2024-06-07T14:54:51.127" v="1882" actId="113"/>
          <ac:spMkLst>
            <pc:docMk/>
            <pc:sldMk cId="3659855860" sldId="305"/>
            <ac:spMk id="3" creationId="{15564053-2594-D577-7203-435C380F7124}"/>
          </ac:spMkLst>
        </pc:spChg>
        <pc:spChg chg="del mod">
          <ac:chgData name="Minh Ngo" userId="5ed1ac25-7566-4dbd-b04e-a359c0235794" providerId="ADAL" clId="{190EE3C8-F079-44D3-BC22-A63D0C9B60F7}" dt="2024-06-05T14:43:13.933" v="312" actId="478"/>
          <ac:spMkLst>
            <pc:docMk/>
            <pc:sldMk cId="3659855860" sldId="305"/>
            <ac:spMk id="4" creationId="{FD3551D9-1D7F-4748-442B-AE3BC7462D9F}"/>
          </ac:spMkLst>
        </pc:spChg>
        <pc:spChg chg="del mod">
          <ac:chgData name="Minh Ngo" userId="5ed1ac25-7566-4dbd-b04e-a359c0235794" providerId="ADAL" clId="{190EE3C8-F079-44D3-BC22-A63D0C9B60F7}" dt="2024-06-05T14:43:31.964" v="315"/>
          <ac:spMkLst>
            <pc:docMk/>
            <pc:sldMk cId="3659855860" sldId="305"/>
            <ac:spMk id="5" creationId="{059D1090-0980-4912-0B2F-1898C37F0A13}"/>
          </ac:spMkLst>
        </pc:spChg>
        <pc:spChg chg="del mod">
          <ac:chgData name="Minh Ngo" userId="5ed1ac25-7566-4dbd-b04e-a359c0235794" providerId="ADAL" clId="{190EE3C8-F079-44D3-BC22-A63D0C9B60F7}" dt="2024-06-05T14:43:19.183" v="313" actId="478"/>
          <ac:spMkLst>
            <pc:docMk/>
            <pc:sldMk cId="3659855860" sldId="305"/>
            <ac:spMk id="6" creationId="{8D809416-65F1-3CA5-A44E-E19805DDD5F6}"/>
          </ac:spMkLst>
        </pc:spChg>
        <pc:spChg chg="mod">
          <ac:chgData name="Minh Ngo" userId="5ed1ac25-7566-4dbd-b04e-a359c0235794" providerId="ADAL" clId="{190EE3C8-F079-44D3-BC22-A63D0C9B60F7}" dt="2024-06-07T14:54:52.993" v="1883" actId="113"/>
          <ac:spMkLst>
            <pc:docMk/>
            <pc:sldMk cId="3659855860" sldId="305"/>
            <ac:spMk id="7" creationId="{B83A3648-CD30-644E-9B57-96B96FF1E3BC}"/>
          </ac:spMkLst>
        </pc:spChg>
        <pc:spChg chg="del mod">
          <ac:chgData name="Minh Ngo" userId="5ed1ac25-7566-4dbd-b04e-a359c0235794" providerId="ADAL" clId="{190EE3C8-F079-44D3-BC22-A63D0C9B60F7}" dt="2024-06-05T14:43:20.464" v="314" actId="478"/>
          <ac:spMkLst>
            <pc:docMk/>
            <pc:sldMk cId="3659855860" sldId="305"/>
            <ac:spMk id="8" creationId="{644531E4-F3C3-971D-9951-8DD3C07C4702}"/>
          </ac:spMkLst>
        </pc:spChg>
        <pc:spChg chg="add mod">
          <ac:chgData name="Minh Ngo" userId="5ed1ac25-7566-4dbd-b04e-a359c0235794" providerId="ADAL" clId="{190EE3C8-F079-44D3-BC22-A63D0C9B60F7}" dt="2024-06-07T14:54:48.307" v="1881" actId="2711"/>
          <ac:spMkLst>
            <pc:docMk/>
            <pc:sldMk cId="3659855860" sldId="305"/>
            <ac:spMk id="9" creationId="{6606AB06-417C-9F75-E474-5CFAABE17D10}"/>
          </ac:spMkLst>
        </pc:spChg>
        <pc:spChg chg="add mod">
          <ac:chgData name="Minh Ngo" userId="5ed1ac25-7566-4dbd-b04e-a359c0235794" providerId="ADAL" clId="{190EE3C8-F079-44D3-BC22-A63D0C9B60F7}" dt="2024-06-07T14:54:48.307" v="1881" actId="2711"/>
          <ac:spMkLst>
            <pc:docMk/>
            <pc:sldMk cId="3659855860" sldId="305"/>
            <ac:spMk id="10" creationId="{37DAEB4E-BD98-A6AC-1900-38076EE19739}"/>
          </ac:spMkLst>
        </pc:spChg>
        <pc:spChg chg="mod">
          <ac:chgData name="Minh Ngo" userId="5ed1ac25-7566-4dbd-b04e-a359c0235794" providerId="ADAL" clId="{190EE3C8-F079-44D3-BC22-A63D0C9B60F7}" dt="2024-06-05T14:42:20.639" v="197"/>
          <ac:spMkLst>
            <pc:docMk/>
            <pc:sldMk cId="3659855860" sldId="305"/>
            <ac:spMk id="13" creationId="{D002D709-C0B8-44F5-935C-9C7AB3B5B38A}"/>
          </ac:spMkLst>
        </pc:spChg>
        <pc:spChg chg="add mod">
          <ac:chgData name="Minh Ngo" userId="5ed1ac25-7566-4dbd-b04e-a359c0235794" providerId="ADAL" clId="{190EE3C8-F079-44D3-BC22-A63D0C9B60F7}" dt="2024-06-07T14:54:48.307" v="1881" actId="2711"/>
          <ac:spMkLst>
            <pc:docMk/>
            <pc:sldMk cId="3659855860" sldId="305"/>
            <ac:spMk id="14" creationId="{81317DD6-8765-00F7-9B06-E6F4CBF6D4D7}"/>
          </ac:spMkLst>
        </pc:spChg>
        <pc:grpChg chg="add mod">
          <ac:chgData name="Minh Ngo" userId="5ed1ac25-7566-4dbd-b04e-a359c0235794" providerId="ADAL" clId="{190EE3C8-F079-44D3-BC22-A63D0C9B60F7}" dt="2024-06-07T14:54:48.307" v="1881" actId="2711"/>
          <ac:grpSpMkLst>
            <pc:docMk/>
            <pc:sldMk cId="3659855860" sldId="305"/>
            <ac:grpSpMk id="11" creationId="{8DCB4B39-B18C-CA3D-8146-5F239423E482}"/>
          </ac:grpSpMkLst>
        </pc:grpChg>
        <pc:picChg chg="mod">
          <ac:chgData name="Minh Ngo" userId="5ed1ac25-7566-4dbd-b04e-a359c0235794" providerId="ADAL" clId="{190EE3C8-F079-44D3-BC22-A63D0C9B60F7}" dt="2024-06-05T14:42:20.639" v="197"/>
          <ac:picMkLst>
            <pc:docMk/>
            <pc:sldMk cId="3659855860" sldId="305"/>
            <ac:picMk id="12" creationId="{4E16FD3E-8317-B8CF-41B4-DA5E351E4513}"/>
          </ac:picMkLst>
        </pc:picChg>
      </pc:sldChg>
      <pc:sldChg chg="del">
        <pc:chgData name="Minh Ngo" userId="5ed1ac25-7566-4dbd-b04e-a359c0235794" providerId="ADAL" clId="{190EE3C8-F079-44D3-BC22-A63D0C9B60F7}" dt="2024-06-05T14:24:14.317" v="12" actId="47"/>
        <pc:sldMkLst>
          <pc:docMk/>
          <pc:sldMk cId="0" sldId="306"/>
        </pc:sldMkLst>
      </pc:sldChg>
      <pc:sldChg chg="addSp delSp modSp new del mod ord">
        <pc:chgData name="Minh Ngo" userId="5ed1ac25-7566-4dbd-b04e-a359c0235794" providerId="ADAL" clId="{190EE3C8-F079-44D3-BC22-A63D0C9B60F7}" dt="2024-06-05T15:01:37.311" v="866" actId="47"/>
        <pc:sldMkLst>
          <pc:docMk/>
          <pc:sldMk cId="3654466875" sldId="306"/>
        </pc:sldMkLst>
        <pc:spChg chg="del">
          <ac:chgData name="Minh Ngo" userId="5ed1ac25-7566-4dbd-b04e-a359c0235794" providerId="ADAL" clId="{190EE3C8-F079-44D3-BC22-A63D0C9B60F7}" dt="2024-06-05T14:48:22.119" v="516" actId="478"/>
          <ac:spMkLst>
            <pc:docMk/>
            <pc:sldMk cId="3654466875" sldId="306"/>
            <ac:spMk id="2" creationId="{56E9991D-D624-AA8D-F74E-E5243A5FC969}"/>
          </ac:spMkLst>
        </pc:spChg>
        <pc:spChg chg="del">
          <ac:chgData name="Minh Ngo" userId="5ed1ac25-7566-4dbd-b04e-a359c0235794" providerId="ADAL" clId="{190EE3C8-F079-44D3-BC22-A63D0C9B60F7}" dt="2024-06-05T14:48:22.119" v="516" actId="478"/>
          <ac:spMkLst>
            <pc:docMk/>
            <pc:sldMk cId="3654466875" sldId="306"/>
            <ac:spMk id="3" creationId="{00B23264-A4CC-91C1-36C2-9FFDE7247D92}"/>
          </ac:spMkLst>
        </pc:spChg>
        <pc:spChg chg="add del">
          <ac:chgData name="Minh Ngo" userId="5ed1ac25-7566-4dbd-b04e-a359c0235794" providerId="ADAL" clId="{190EE3C8-F079-44D3-BC22-A63D0C9B60F7}" dt="2024-06-05T14:48:19.479" v="515" actId="22"/>
          <ac:spMkLst>
            <pc:docMk/>
            <pc:sldMk cId="3654466875" sldId="306"/>
            <ac:spMk id="5" creationId="{D722C457-6A8A-1FDC-CB1C-7A21B7388D29}"/>
          </ac:spMkLst>
        </pc:spChg>
        <pc:spChg chg="add del mod">
          <ac:chgData name="Minh Ngo" userId="5ed1ac25-7566-4dbd-b04e-a359c0235794" providerId="ADAL" clId="{190EE3C8-F079-44D3-BC22-A63D0C9B60F7}" dt="2024-06-05T14:48:29.369" v="522"/>
          <ac:spMkLst>
            <pc:docMk/>
            <pc:sldMk cId="3654466875" sldId="306"/>
            <ac:spMk id="6" creationId="{3BC0B7CF-42F3-9BA5-9477-CAFC97F004E6}"/>
          </ac:spMkLst>
        </pc:spChg>
        <pc:spChg chg="add del mod">
          <ac:chgData name="Minh Ngo" userId="5ed1ac25-7566-4dbd-b04e-a359c0235794" providerId="ADAL" clId="{190EE3C8-F079-44D3-BC22-A63D0C9B60F7}" dt="2024-06-05T14:48:29.041" v="521"/>
          <ac:spMkLst>
            <pc:docMk/>
            <pc:sldMk cId="3654466875" sldId="306"/>
            <ac:spMk id="7" creationId="{5CE8466E-0F4F-1993-D89A-117DA1523EE1}"/>
          </ac:spMkLst>
        </pc:spChg>
        <pc:spChg chg="add del mod">
          <ac:chgData name="Minh Ngo" userId="5ed1ac25-7566-4dbd-b04e-a359c0235794" providerId="ADAL" clId="{190EE3C8-F079-44D3-BC22-A63D0C9B60F7}" dt="2024-06-05T14:48:28.791" v="520"/>
          <ac:spMkLst>
            <pc:docMk/>
            <pc:sldMk cId="3654466875" sldId="306"/>
            <ac:spMk id="8" creationId="{6FC03568-559D-FA24-62D8-700111857472}"/>
          </ac:spMkLst>
        </pc:spChg>
        <pc:spChg chg="add del mod">
          <ac:chgData name="Minh Ngo" userId="5ed1ac25-7566-4dbd-b04e-a359c0235794" providerId="ADAL" clId="{190EE3C8-F079-44D3-BC22-A63D0C9B60F7}" dt="2024-06-05T14:48:30.260" v="524"/>
          <ac:spMkLst>
            <pc:docMk/>
            <pc:sldMk cId="3654466875" sldId="306"/>
            <ac:spMk id="9" creationId="{85130F98-18CA-85E0-F284-74219BBB3BB8}"/>
          </ac:spMkLst>
        </pc:spChg>
        <pc:spChg chg="add del mod">
          <ac:chgData name="Minh Ngo" userId="5ed1ac25-7566-4dbd-b04e-a359c0235794" providerId="ADAL" clId="{190EE3C8-F079-44D3-BC22-A63D0C9B60F7}" dt="2024-06-05T14:48:37.685" v="526"/>
          <ac:spMkLst>
            <pc:docMk/>
            <pc:sldMk cId="3654466875" sldId="306"/>
            <ac:spMk id="10" creationId="{973A1A5C-23A7-EF95-C114-B38D35445F9D}"/>
          </ac:spMkLst>
        </pc:spChg>
        <pc:spChg chg="add mod">
          <ac:chgData name="Minh Ngo" userId="5ed1ac25-7566-4dbd-b04e-a359c0235794" providerId="ADAL" clId="{190EE3C8-F079-44D3-BC22-A63D0C9B60F7}" dt="2024-06-05T14:50:48.475" v="552" actId="21"/>
          <ac:spMkLst>
            <pc:docMk/>
            <pc:sldMk cId="3654466875" sldId="306"/>
            <ac:spMk id="11" creationId="{008C5D20-9912-B9AC-92CB-5E23232CECBF}"/>
          </ac:spMkLst>
        </pc:spChg>
      </pc:sldChg>
      <pc:sldChg chg="addSp delSp modSp new mod modTransition modAnim">
        <pc:chgData name="Minh Ngo" userId="5ed1ac25-7566-4dbd-b04e-a359c0235794" providerId="ADAL" clId="{190EE3C8-F079-44D3-BC22-A63D0C9B60F7}" dt="2024-06-10T07:49:53.624" v="1957" actId="20577"/>
        <pc:sldMkLst>
          <pc:docMk/>
          <pc:sldMk cId="1000903715" sldId="307"/>
        </pc:sldMkLst>
        <pc:spChg chg="del">
          <ac:chgData name="Minh Ngo" userId="5ed1ac25-7566-4dbd-b04e-a359c0235794" providerId="ADAL" clId="{190EE3C8-F079-44D3-BC22-A63D0C9B60F7}" dt="2024-06-05T14:50:51.944" v="554" actId="478"/>
          <ac:spMkLst>
            <pc:docMk/>
            <pc:sldMk cId="1000903715" sldId="307"/>
            <ac:spMk id="2" creationId="{C8234C14-1A90-23DE-E546-A2E5B069542D}"/>
          </ac:spMkLst>
        </pc:spChg>
        <pc:spChg chg="add mod">
          <ac:chgData name="Minh Ngo" userId="5ed1ac25-7566-4dbd-b04e-a359c0235794" providerId="ADAL" clId="{190EE3C8-F079-44D3-BC22-A63D0C9B60F7}" dt="2024-06-10T07:49:53.624" v="1957" actId="20577"/>
          <ac:spMkLst>
            <pc:docMk/>
            <pc:sldMk cId="1000903715" sldId="307"/>
            <ac:spMk id="2" creationId="{F750FA59-0B04-FA08-36CE-2996DC401164}"/>
          </ac:spMkLst>
        </pc:spChg>
        <pc:spChg chg="add mod">
          <ac:chgData name="Minh Ngo" userId="5ed1ac25-7566-4dbd-b04e-a359c0235794" providerId="ADAL" clId="{190EE3C8-F079-44D3-BC22-A63D0C9B60F7}" dt="2024-06-05T15:21:18.041" v="1371" actId="20577"/>
          <ac:spMkLst>
            <pc:docMk/>
            <pc:sldMk cId="1000903715" sldId="307"/>
            <ac:spMk id="4" creationId="{400219C7-8C72-9D60-1670-4FDD2C820D5F}"/>
          </ac:spMkLst>
        </pc:spChg>
        <pc:spChg chg="add mod">
          <ac:chgData name="Minh Ngo" userId="5ed1ac25-7566-4dbd-b04e-a359c0235794" providerId="ADAL" clId="{190EE3C8-F079-44D3-BC22-A63D0C9B60F7}" dt="2024-06-05T14:52:15.443" v="685"/>
          <ac:spMkLst>
            <pc:docMk/>
            <pc:sldMk cId="1000903715" sldId="307"/>
            <ac:spMk id="5" creationId="{5475A973-F969-5612-0642-DC0CA4D8952A}"/>
          </ac:spMkLst>
        </pc:spChg>
        <pc:spChg chg="mod">
          <ac:chgData name="Minh Ngo" userId="5ed1ac25-7566-4dbd-b04e-a359c0235794" providerId="ADAL" clId="{190EE3C8-F079-44D3-BC22-A63D0C9B60F7}" dt="2024-06-05T14:52:15.443" v="685"/>
          <ac:spMkLst>
            <pc:docMk/>
            <pc:sldMk cId="1000903715" sldId="307"/>
            <ac:spMk id="8" creationId="{71941D94-876C-232B-EE85-556741B9400A}"/>
          </ac:spMkLst>
        </pc:spChg>
        <pc:spChg chg="add mod">
          <ac:chgData name="Minh Ngo" userId="5ed1ac25-7566-4dbd-b04e-a359c0235794" providerId="ADAL" clId="{190EE3C8-F079-44D3-BC22-A63D0C9B60F7}" dt="2024-06-05T15:42:34.550" v="1771" actId="1076"/>
          <ac:spMkLst>
            <pc:docMk/>
            <pc:sldMk cId="1000903715" sldId="307"/>
            <ac:spMk id="9" creationId="{B658D03A-8FA0-9F86-B365-CFFCDB4A4393}"/>
          </ac:spMkLst>
        </pc:spChg>
        <pc:grpChg chg="add mod">
          <ac:chgData name="Minh Ngo" userId="5ed1ac25-7566-4dbd-b04e-a359c0235794" providerId="ADAL" clId="{190EE3C8-F079-44D3-BC22-A63D0C9B60F7}" dt="2024-06-05T14:52:15.443" v="685"/>
          <ac:grpSpMkLst>
            <pc:docMk/>
            <pc:sldMk cId="1000903715" sldId="307"/>
            <ac:grpSpMk id="6" creationId="{332AF40C-4C8E-D965-82B4-4965EB87D365}"/>
          </ac:grpSpMkLst>
        </pc:grpChg>
        <pc:picChg chg="mod">
          <ac:chgData name="Minh Ngo" userId="5ed1ac25-7566-4dbd-b04e-a359c0235794" providerId="ADAL" clId="{190EE3C8-F079-44D3-BC22-A63D0C9B60F7}" dt="2024-06-05T14:52:15.443" v="685"/>
          <ac:picMkLst>
            <pc:docMk/>
            <pc:sldMk cId="1000903715" sldId="307"/>
            <ac:picMk id="7" creationId="{70A5090C-E6EE-826F-267B-2C4123FD975E}"/>
          </ac:picMkLst>
        </pc:picChg>
      </pc:sldChg>
      <pc:sldChg chg="del">
        <pc:chgData name="Minh Ngo" userId="5ed1ac25-7566-4dbd-b04e-a359c0235794" providerId="ADAL" clId="{190EE3C8-F079-44D3-BC22-A63D0C9B60F7}" dt="2024-06-05T14:24:14.317" v="12" actId="47"/>
        <pc:sldMkLst>
          <pc:docMk/>
          <pc:sldMk cId="2928378378" sldId="308"/>
        </pc:sldMkLst>
        <pc:spChg chg="add mod">
          <ac:chgData name="Minh Ngo" userId="5ed1ac25-7566-4dbd-b04e-a359c0235794" providerId="ADAL" clId="{190EE3C8-F079-44D3-BC22-A63D0C9B60F7}" dt="2024-06-05T14:52:17.990" v="686"/>
          <ac:spMkLst>
            <pc:docMk/>
            <pc:sldMk cId="2928378378" sldId="308"/>
            <ac:spMk id="2" creationId="{E7AA9700-35A5-54D3-74F5-BBC51A092D13}"/>
          </ac:spMkLst>
        </pc:spChg>
        <pc:spChg chg="mod">
          <ac:chgData name="Minh Ngo" userId="5ed1ac25-7566-4dbd-b04e-a359c0235794" providerId="ADAL" clId="{190EE3C8-F079-44D3-BC22-A63D0C9B60F7}" dt="2024-06-05T14:52:30.710" v="689" actId="1076"/>
          <ac:spMkLst>
            <pc:docMk/>
            <pc:sldMk cId="2928378378" sldId="308"/>
            <ac:spMk id="4" creationId="{400219C7-8C72-9D60-1670-4FDD2C820D5F}"/>
          </ac:spMkLst>
        </pc:spChg>
        <pc:spChg chg="mod">
          <ac:chgData name="Minh Ngo" userId="5ed1ac25-7566-4dbd-b04e-a359c0235794" providerId="ADAL" clId="{190EE3C8-F079-44D3-BC22-A63D0C9B60F7}" dt="2024-06-05T14:52:17.990" v="686"/>
          <ac:spMkLst>
            <pc:docMk/>
            <pc:sldMk cId="2928378378" sldId="308"/>
            <ac:spMk id="6" creationId="{DF6F21B3-5745-50A5-1FF5-D04FFDBB04B8}"/>
          </ac:spMkLst>
        </pc:spChg>
        <pc:grpChg chg="add mod">
          <ac:chgData name="Minh Ngo" userId="5ed1ac25-7566-4dbd-b04e-a359c0235794" providerId="ADAL" clId="{190EE3C8-F079-44D3-BC22-A63D0C9B60F7}" dt="2024-06-05T14:52:17.990" v="686"/>
          <ac:grpSpMkLst>
            <pc:docMk/>
            <pc:sldMk cId="2928378378" sldId="308"/>
            <ac:grpSpMk id="3" creationId="{C4743E48-F758-C54B-0A37-24268A157D4F}"/>
          </ac:grpSpMkLst>
        </pc:grpChg>
        <pc:picChg chg="mod">
          <ac:chgData name="Minh Ngo" userId="5ed1ac25-7566-4dbd-b04e-a359c0235794" providerId="ADAL" clId="{190EE3C8-F079-44D3-BC22-A63D0C9B60F7}" dt="2024-06-05T14:52:17.990" v="686"/>
          <ac:picMkLst>
            <pc:docMk/>
            <pc:sldMk cId="2928378378" sldId="308"/>
            <ac:picMk id="5" creationId="{84B933F1-6550-447B-8662-329648484F55}"/>
          </ac:picMkLst>
        </pc:picChg>
      </pc:sldChg>
      <pc:sldChg chg="addSp modSp add mod modTransition">
        <pc:chgData name="Minh Ngo" userId="5ed1ac25-7566-4dbd-b04e-a359c0235794" providerId="ADAL" clId="{190EE3C8-F079-44D3-BC22-A63D0C9B60F7}" dt="2024-06-05T15:28:33.718" v="1544"/>
        <pc:sldMkLst>
          <pc:docMk/>
          <pc:sldMk cId="1623442058" sldId="309"/>
        </pc:sldMkLst>
        <pc:spChg chg="add mod">
          <ac:chgData name="Minh Ngo" userId="5ed1ac25-7566-4dbd-b04e-a359c0235794" providerId="ADAL" clId="{190EE3C8-F079-44D3-BC22-A63D0C9B60F7}" dt="2024-06-05T14:52:18.849" v="687"/>
          <ac:spMkLst>
            <pc:docMk/>
            <pc:sldMk cId="1623442058" sldId="309"/>
            <ac:spMk id="2" creationId="{FF2D6319-B358-F840-1247-39F562B47E39}"/>
          </ac:spMkLst>
        </pc:spChg>
        <pc:spChg chg="mod">
          <ac:chgData name="Minh Ngo" userId="5ed1ac25-7566-4dbd-b04e-a359c0235794" providerId="ADAL" clId="{190EE3C8-F079-44D3-BC22-A63D0C9B60F7}" dt="2024-06-05T14:52:24.865" v="688" actId="1076"/>
          <ac:spMkLst>
            <pc:docMk/>
            <pc:sldMk cId="1623442058" sldId="309"/>
            <ac:spMk id="4" creationId="{400219C7-8C72-9D60-1670-4FDD2C820D5F}"/>
          </ac:spMkLst>
        </pc:spChg>
        <pc:spChg chg="mod">
          <ac:chgData name="Minh Ngo" userId="5ed1ac25-7566-4dbd-b04e-a359c0235794" providerId="ADAL" clId="{190EE3C8-F079-44D3-BC22-A63D0C9B60F7}" dt="2024-06-05T14:52:18.849" v="687"/>
          <ac:spMkLst>
            <pc:docMk/>
            <pc:sldMk cId="1623442058" sldId="309"/>
            <ac:spMk id="6" creationId="{B4653E60-FD31-1536-3C6B-B16161E12261}"/>
          </ac:spMkLst>
        </pc:spChg>
        <pc:grpChg chg="add mod">
          <ac:chgData name="Minh Ngo" userId="5ed1ac25-7566-4dbd-b04e-a359c0235794" providerId="ADAL" clId="{190EE3C8-F079-44D3-BC22-A63D0C9B60F7}" dt="2024-06-05T14:52:18.849" v="687"/>
          <ac:grpSpMkLst>
            <pc:docMk/>
            <pc:sldMk cId="1623442058" sldId="309"/>
            <ac:grpSpMk id="3" creationId="{03BDF064-FBE8-7AD1-1156-C45B8CB199AC}"/>
          </ac:grpSpMkLst>
        </pc:grpChg>
        <pc:picChg chg="mod">
          <ac:chgData name="Minh Ngo" userId="5ed1ac25-7566-4dbd-b04e-a359c0235794" providerId="ADAL" clId="{190EE3C8-F079-44D3-BC22-A63D0C9B60F7}" dt="2024-06-05T14:52:18.849" v="687"/>
          <ac:picMkLst>
            <pc:docMk/>
            <pc:sldMk cId="1623442058" sldId="309"/>
            <ac:picMk id="5" creationId="{D84F0D83-ED36-5FD6-F943-A5BF252D0FE2}"/>
          </ac:picMkLst>
        </pc:picChg>
      </pc:sldChg>
      <pc:sldChg chg="addSp delSp modSp del mod">
        <pc:chgData name="Minh Ngo" userId="5ed1ac25-7566-4dbd-b04e-a359c0235794" providerId="ADAL" clId="{190EE3C8-F079-44D3-BC22-A63D0C9B60F7}" dt="2024-06-10T07:50:00.841" v="1962" actId="20577"/>
        <pc:sldMkLst>
          <pc:docMk/>
          <pc:sldMk cId="2693604282" sldId="310"/>
        </pc:sldMkLst>
        <pc:spChg chg="add del mod">
          <ac:chgData name="Minh Ngo" userId="5ed1ac25-7566-4dbd-b04e-a359c0235794" providerId="ADAL" clId="{190EE3C8-F079-44D3-BC22-A63D0C9B60F7}" dt="2024-06-10T07:49:20.924" v="1949" actId="21"/>
          <ac:spMkLst>
            <pc:docMk/>
            <pc:sldMk cId="2693604282" sldId="310"/>
            <ac:spMk id="2" creationId="{27F6687A-879E-E395-5FBB-863331305378}"/>
          </ac:spMkLst>
        </pc:spChg>
        <pc:spChg chg="del">
          <ac:chgData name="Minh Ngo" userId="5ed1ac25-7566-4dbd-b04e-a359c0235794" providerId="ADAL" clId="{190EE3C8-F079-44D3-BC22-A63D0C9B60F7}" dt="2024-06-05T14:57:04.806" v="730" actId="478"/>
          <ac:spMkLst>
            <pc:docMk/>
            <pc:sldMk cId="2693604282" sldId="310"/>
            <ac:spMk id="2" creationId="{B836814C-A28F-4D2B-9787-1EB39C1FF23B}"/>
          </ac:spMkLst>
        </pc:spChg>
        <pc:spChg chg="del mod">
          <ac:chgData name="Minh Ngo" userId="5ed1ac25-7566-4dbd-b04e-a359c0235794" providerId="ADAL" clId="{190EE3C8-F079-44D3-BC22-A63D0C9B60F7}" dt="2024-06-05T14:57:08.931" v="733" actId="478"/>
          <ac:spMkLst>
            <pc:docMk/>
            <pc:sldMk cId="2693604282" sldId="310"/>
            <ac:spMk id="3" creationId="{200A0893-FC90-567B-8BA3-1817B9C04F15}"/>
          </ac:spMkLst>
        </pc:spChg>
        <pc:spChg chg="add mod">
          <ac:chgData name="Minh Ngo" userId="5ed1ac25-7566-4dbd-b04e-a359c0235794" providerId="ADAL" clId="{190EE3C8-F079-44D3-BC22-A63D0C9B60F7}" dt="2024-06-10T07:50:00.841" v="1962" actId="20577"/>
          <ac:spMkLst>
            <pc:docMk/>
            <pc:sldMk cId="2693604282" sldId="310"/>
            <ac:spMk id="3" creationId="{DBF68DB4-C0AA-E331-5337-47D360AB769E}"/>
          </ac:spMkLst>
        </pc:spChg>
        <pc:spChg chg="del">
          <ac:chgData name="Minh Ngo" userId="5ed1ac25-7566-4dbd-b04e-a359c0235794" providerId="ADAL" clId="{190EE3C8-F079-44D3-BC22-A63D0C9B60F7}" dt="2024-06-05T14:57:06.885" v="731" actId="478"/>
          <ac:spMkLst>
            <pc:docMk/>
            <pc:sldMk cId="2693604282" sldId="310"/>
            <ac:spMk id="4" creationId="{9984E8F1-C0F2-E311-7239-863279F14BD7}"/>
          </ac:spMkLst>
        </pc:spChg>
        <pc:spChg chg="add del mod">
          <ac:chgData name="Minh Ngo" userId="5ed1ac25-7566-4dbd-b04e-a359c0235794" providerId="ADAL" clId="{190EE3C8-F079-44D3-BC22-A63D0C9B60F7}" dt="2024-06-05T14:57:29.624" v="739" actId="478"/>
          <ac:spMkLst>
            <pc:docMk/>
            <pc:sldMk cId="2693604282" sldId="310"/>
            <ac:spMk id="5" creationId="{908B8258-FEF5-FF20-CE10-061C293826A1}"/>
          </ac:spMkLst>
        </pc:spChg>
        <pc:spChg chg="add mod">
          <ac:chgData name="Minh Ngo" userId="5ed1ac25-7566-4dbd-b04e-a359c0235794" providerId="ADAL" clId="{190EE3C8-F079-44D3-BC22-A63D0C9B60F7}" dt="2024-06-05T15:19:16.235" v="1338" actId="20577"/>
          <ac:spMkLst>
            <pc:docMk/>
            <pc:sldMk cId="2693604282" sldId="310"/>
            <ac:spMk id="6" creationId="{D549AB9F-7A5C-3DB4-34ED-FA4157A7C299}"/>
          </ac:spMkLst>
        </pc:spChg>
        <pc:spChg chg="add mod">
          <ac:chgData name="Minh Ngo" userId="5ed1ac25-7566-4dbd-b04e-a359c0235794" providerId="ADAL" clId="{190EE3C8-F079-44D3-BC22-A63D0C9B60F7}" dt="2024-06-10T07:48:32.173" v="1945" actId="255"/>
          <ac:spMkLst>
            <pc:docMk/>
            <pc:sldMk cId="2693604282" sldId="310"/>
            <ac:spMk id="8" creationId="{7CFB958F-8A95-D83F-AA96-E02FA5219E1A}"/>
          </ac:spMkLst>
        </pc:spChg>
        <pc:spChg chg="add mod">
          <ac:chgData name="Minh Ngo" userId="5ed1ac25-7566-4dbd-b04e-a359c0235794" providerId="ADAL" clId="{190EE3C8-F079-44D3-BC22-A63D0C9B60F7}" dt="2024-06-05T14:58:08.394" v="796"/>
          <ac:spMkLst>
            <pc:docMk/>
            <pc:sldMk cId="2693604282" sldId="310"/>
            <ac:spMk id="9" creationId="{2B3783D8-CE95-C4CC-8A01-EFFB6D8DB3FE}"/>
          </ac:spMkLst>
        </pc:spChg>
        <pc:spChg chg="mod">
          <ac:chgData name="Minh Ngo" userId="5ed1ac25-7566-4dbd-b04e-a359c0235794" providerId="ADAL" clId="{190EE3C8-F079-44D3-BC22-A63D0C9B60F7}" dt="2024-06-05T14:58:08.394" v="796"/>
          <ac:spMkLst>
            <pc:docMk/>
            <pc:sldMk cId="2693604282" sldId="310"/>
            <ac:spMk id="12" creationId="{4E217105-078E-02C3-4602-D31AA1EE1E47}"/>
          </ac:spMkLst>
        </pc:spChg>
        <pc:spChg chg="add mod">
          <ac:chgData name="Minh Ngo" userId="5ed1ac25-7566-4dbd-b04e-a359c0235794" providerId="ADAL" clId="{190EE3C8-F079-44D3-BC22-A63D0C9B60F7}" dt="2024-06-10T07:48:32.173" v="1945" actId="255"/>
          <ac:spMkLst>
            <pc:docMk/>
            <pc:sldMk cId="2693604282" sldId="310"/>
            <ac:spMk id="14" creationId="{99F5746C-4100-EBD6-A1A9-494487AB1E91}"/>
          </ac:spMkLst>
        </pc:spChg>
        <pc:grpChg chg="add mod">
          <ac:chgData name="Minh Ngo" userId="5ed1ac25-7566-4dbd-b04e-a359c0235794" providerId="ADAL" clId="{190EE3C8-F079-44D3-BC22-A63D0C9B60F7}" dt="2024-06-05T14:58:08.394" v="796"/>
          <ac:grpSpMkLst>
            <pc:docMk/>
            <pc:sldMk cId="2693604282" sldId="310"/>
            <ac:grpSpMk id="10" creationId="{A394853D-FAF6-C1E5-AFAE-C50701F45128}"/>
          </ac:grpSpMkLst>
        </pc:grpChg>
        <pc:picChg chg="mod">
          <ac:chgData name="Minh Ngo" userId="5ed1ac25-7566-4dbd-b04e-a359c0235794" providerId="ADAL" clId="{190EE3C8-F079-44D3-BC22-A63D0C9B60F7}" dt="2024-06-05T14:58:08.394" v="796"/>
          <ac:picMkLst>
            <pc:docMk/>
            <pc:sldMk cId="2693604282" sldId="310"/>
            <ac:picMk id="11" creationId="{D80E6C7F-22EA-8B6D-45FF-C5395B5E955F}"/>
          </ac:picMkLst>
        </pc:picChg>
      </pc:sldChg>
      <pc:sldChg chg="addSp delSp modSp del mod">
        <pc:chgData name="Minh Ngo" userId="5ed1ac25-7566-4dbd-b04e-a359c0235794" providerId="ADAL" clId="{190EE3C8-F079-44D3-BC22-A63D0C9B60F7}" dt="2024-06-10T07:50:08.893" v="1969" actId="20577"/>
        <pc:sldMkLst>
          <pc:docMk/>
          <pc:sldMk cId="2227516948" sldId="311"/>
        </pc:sldMkLst>
        <pc:spChg chg="add del mod">
          <ac:chgData name="Minh Ngo" userId="5ed1ac25-7566-4dbd-b04e-a359c0235794" providerId="ADAL" clId="{190EE3C8-F079-44D3-BC22-A63D0C9B60F7}" dt="2024-06-10T07:50:04.249" v="1964" actId="478"/>
          <ac:spMkLst>
            <pc:docMk/>
            <pc:sldMk cId="2227516948" sldId="311"/>
            <ac:spMk id="2" creationId="{A268602B-68C4-923F-E9FC-3C25FBC063DD}"/>
          </ac:spMkLst>
        </pc:spChg>
        <pc:spChg chg="add mod">
          <ac:chgData name="Minh Ngo" userId="5ed1ac25-7566-4dbd-b04e-a359c0235794" providerId="ADAL" clId="{190EE3C8-F079-44D3-BC22-A63D0C9B60F7}" dt="2024-06-05T15:05:16.456" v="947" actId="1076"/>
          <ac:spMkLst>
            <pc:docMk/>
            <pc:sldMk cId="2227516948" sldId="311"/>
            <ac:spMk id="3" creationId="{F425062C-BB36-07B3-F453-826522045130}"/>
          </ac:spMkLst>
        </pc:spChg>
        <pc:spChg chg="add mod">
          <ac:chgData name="Minh Ngo" userId="5ed1ac25-7566-4dbd-b04e-a359c0235794" providerId="ADAL" clId="{190EE3C8-F079-44D3-BC22-A63D0C9B60F7}" dt="2024-06-10T07:50:08.893" v="1969" actId="20577"/>
          <ac:spMkLst>
            <pc:docMk/>
            <pc:sldMk cId="2227516948" sldId="311"/>
            <ac:spMk id="4" creationId="{913CF1CF-54A3-1905-208F-037803FC1E5E}"/>
          </ac:spMkLst>
        </pc:spChg>
        <pc:spChg chg="add mod">
          <ac:chgData name="Minh Ngo" userId="5ed1ac25-7566-4dbd-b04e-a359c0235794" providerId="ADAL" clId="{190EE3C8-F079-44D3-BC22-A63D0C9B60F7}" dt="2024-06-05T15:09:28.213" v="1018" actId="20577"/>
          <ac:spMkLst>
            <pc:docMk/>
            <pc:sldMk cId="2227516948" sldId="311"/>
            <ac:spMk id="5" creationId="{0EEC3ED9-751E-150B-90A6-C7DF477E5321}"/>
          </ac:spMkLst>
        </pc:spChg>
        <pc:spChg chg="mod">
          <ac:chgData name="Minh Ngo" userId="5ed1ac25-7566-4dbd-b04e-a359c0235794" providerId="ADAL" clId="{190EE3C8-F079-44D3-BC22-A63D0C9B60F7}" dt="2024-06-05T15:19:24.172" v="1340" actId="20577"/>
          <ac:spMkLst>
            <pc:docMk/>
            <pc:sldMk cId="2227516948" sldId="311"/>
            <ac:spMk id="6" creationId="{D549AB9F-7A5C-3DB4-34ED-FA4157A7C299}"/>
          </ac:spMkLst>
        </pc:spChg>
        <pc:spChg chg="del">
          <ac:chgData name="Minh Ngo" userId="5ed1ac25-7566-4dbd-b04e-a359c0235794" providerId="ADAL" clId="{190EE3C8-F079-44D3-BC22-A63D0C9B60F7}" dt="2024-06-05T15:02:50.684" v="876" actId="478"/>
          <ac:spMkLst>
            <pc:docMk/>
            <pc:sldMk cId="2227516948" sldId="311"/>
            <ac:spMk id="8" creationId="{7CFB958F-8A95-D83F-AA96-E02FA5219E1A}"/>
          </ac:spMkLst>
        </pc:spChg>
        <pc:spChg chg="del">
          <ac:chgData name="Minh Ngo" userId="5ed1ac25-7566-4dbd-b04e-a359c0235794" providerId="ADAL" clId="{190EE3C8-F079-44D3-BC22-A63D0C9B60F7}" dt="2024-06-05T15:02:50.684" v="876" actId="478"/>
          <ac:spMkLst>
            <pc:docMk/>
            <pc:sldMk cId="2227516948" sldId="311"/>
            <ac:spMk id="14" creationId="{99F5746C-4100-EBD6-A1A9-494487AB1E91}"/>
          </ac:spMkLst>
        </pc:spChg>
      </pc:sldChg>
      <pc:sldChg chg="addSp delSp modSp del mod">
        <pc:chgData name="Minh Ngo" userId="5ed1ac25-7566-4dbd-b04e-a359c0235794" providerId="ADAL" clId="{190EE3C8-F079-44D3-BC22-A63D0C9B60F7}" dt="2024-06-10T07:50:19.643" v="1976" actId="20577"/>
        <pc:sldMkLst>
          <pc:docMk/>
          <pc:sldMk cId="3269975862" sldId="312"/>
        </pc:sldMkLst>
        <pc:spChg chg="add del mod">
          <ac:chgData name="Minh Ngo" userId="5ed1ac25-7566-4dbd-b04e-a359c0235794" providerId="ADAL" clId="{190EE3C8-F079-44D3-BC22-A63D0C9B60F7}" dt="2024-06-10T07:50:19.643" v="1976" actId="20577"/>
          <ac:spMkLst>
            <pc:docMk/>
            <pc:sldMk cId="3269975862" sldId="312"/>
            <ac:spMk id="2" creationId="{1C145A19-E667-6061-9C87-5143DDFDC71C}"/>
          </ac:spMkLst>
        </pc:spChg>
        <pc:spChg chg="del">
          <ac:chgData name="Minh Ngo" userId="5ed1ac25-7566-4dbd-b04e-a359c0235794" providerId="ADAL" clId="{190EE3C8-F079-44D3-BC22-A63D0C9B60F7}" dt="2024-06-05T15:07:26.084" v="986" actId="478"/>
          <ac:spMkLst>
            <pc:docMk/>
            <pc:sldMk cId="3269975862" sldId="312"/>
            <ac:spMk id="3" creationId="{F425062C-BB36-07B3-F453-826522045130}"/>
          </ac:spMkLst>
        </pc:spChg>
        <pc:spChg chg="add del">
          <ac:chgData name="Minh Ngo" userId="5ed1ac25-7566-4dbd-b04e-a359c0235794" providerId="ADAL" clId="{190EE3C8-F079-44D3-BC22-A63D0C9B60F7}" dt="2024-06-05T15:07:23.359" v="985" actId="22"/>
          <ac:spMkLst>
            <pc:docMk/>
            <pc:sldMk cId="3269975862" sldId="312"/>
            <ac:spMk id="4" creationId="{7E52DAF8-FB22-40F1-DEAF-B61AD40E5019}"/>
          </ac:spMkLst>
        </pc:spChg>
        <pc:spChg chg="del">
          <ac:chgData name="Minh Ngo" userId="5ed1ac25-7566-4dbd-b04e-a359c0235794" providerId="ADAL" clId="{190EE3C8-F079-44D3-BC22-A63D0C9B60F7}" dt="2024-06-05T15:07:26.084" v="986" actId="478"/>
          <ac:spMkLst>
            <pc:docMk/>
            <pc:sldMk cId="3269975862" sldId="312"/>
            <ac:spMk id="5" creationId="{0EEC3ED9-751E-150B-90A6-C7DF477E5321}"/>
          </ac:spMkLst>
        </pc:spChg>
        <pc:spChg chg="mod">
          <ac:chgData name="Minh Ngo" userId="5ed1ac25-7566-4dbd-b04e-a359c0235794" providerId="ADAL" clId="{190EE3C8-F079-44D3-BC22-A63D0C9B60F7}" dt="2024-06-05T15:19:31.372" v="1342" actId="20577"/>
          <ac:spMkLst>
            <pc:docMk/>
            <pc:sldMk cId="3269975862" sldId="312"/>
            <ac:spMk id="6" creationId="{D549AB9F-7A5C-3DB4-34ED-FA4157A7C299}"/>
          </ac:spMkLst>
        </pc:spChg>
        <pc:spChg chg="add mod">
          <ac:chgData name="Minh Ngo" userId="5ed1ac25-7566-4dbd-b04e-a359c0235794" providerId="ADAL" clId="{190EE3C8-F079-44D3-BC22-A63D0C9B60F7}" dt="2024-06-05T15:19:48.794" v="1347" actId="115"/>
          <ac:spMkLst>
            <pc:docMk/>
            <pc:sldMk cId="3269975862" sldId="312"/>
            <ac:spMk id="8" creationId="{6F21DE90-C677-2A96-B36C-B68A9E08CFFC}"/>
          </ac:spMkLst>
        </pc:spChg>
        <pc:spChg chg="add mod">
          <ac:chgData name="Minh Ngo" userId="5ed1ac25-7566-4dbd-b04e-a359c0235794" providerId="ADAL" clId="{190EE3C8-F079-44D3-BC22-A63D0C9B60F7}" dt="2024-06-05T15:20:18.458" v="1356" actId="115"/>
          <ac:spMkLst>
            <pc:docMk/>
            <pc:sldMk cId="3269975862" sldId="312"/>
            <ac:spMk id="14" creationId="{4383AF9F-0971-8379-46BB-29774B97EE84}"/>
          </ac:spMkLst>
        </pc:spChg>
      </pc:sldChg>
      <pc:sldChg chg="addSp delSp modSp add del mod modTransition">
        <pc:chgData name="Minh Ngo" userId="5ed1ac25-7566-4dbd-b04e-a359c0235794" providerId="ADAL" clId="{190EE3C8-F079-44D3-BC22-A63D0C9B60F7}" dt="2024-06-10T07:50:50.747" v="1986" actId="20577"/>
        <pc:sldMkLst>
          <pc:docMk/>
          <pc:sldMk cId="881170722" sldId="313"/>
        </pc:sldMkLst>
        <pc:spChg chg="add mod">
          <ac:chgData name="Minh Ngo" userId="5ed1ac25-7566-4dbd-b04e-a359c0235794" providerId="ADAL" clId="{190EE3C8-F079-44D3-BC22-A63D0C9B60F7}" dt="2024-06-10T07:50:50.747" v="1986" actId="20577"/>
          <ac:spMkLst>
            <pc:docMk/>
            <pc:sldMk cId="881170722" sldId="313"/>
            <ac:spMk id="2" creationId="{BFF9B0DE-3367-F38C-E6B3-5CE54201BEB9}"/>
          </ac:spMkLst>
        </pc:spChg>
        <pc:spChg chg="add del">
          <ac:chgData name="Minh Ngo" userId="5ed1ac25-7566-4dbd-b04e-a359c0235794" providerId="ADAL" clId="{190EE3C8-F079-44D3-BC22-A63D0C9B60F7}" dt="2024-06-05T15:09:54.858" v="1023" actId="22"/>
          <ac:spMkLst>
            <pc:docMk/>
            <pc:sldMk cId="881170722" sldId="313"/>
            <ac:spMk id="3" creationId="{B34FAD93-8A4A-BB25-5875-BFC841B7AF32}"/>
          </ac:spMkLst>
        </pc:spChg>
        <pc:spChg chg="add del mod">
          <ac:chgData name="Minh Ngo" userId="5ed1ac25-7566-4dbd-b04e-a359c0235794" providerId="ADAL" clId="{190EE3C8-F079-44D3-BC22-A63D0C9B60F7}" dt="2024-06-05T15:11:11.678" v="1085"/>
          <ac:spMkLst>
            <pc:docMk/>
            <pc:sldMk cId="881170722" sldId="313"/>
            <ac:spMk id="5" creationId="{5280D19F-4696-77AF-9652-1CC90CC08F45}"/>
          </ac:spMkLst>
        </pc:spChg>
        <pc:spChg chg="mod">
          <ac:chgData name="Minh Ngo" userId="5ed1ac25-7566-4dbd-b04e-a359c0235794" providerId="ADAL" clId="{190EE3C8-F079-44D3-BC22-A63D0C9B60F7}" dt="2024-06-05T15:19:34.337" v="1344" actId="20577"/>
          <ac:spMkLst>
            <pc:docMk/>
            <pc:sldMk cId="881170722" sldId="313"/>
            <ac:spMk id="6" creationId="{D549AB9F-7A5C-3DB4-34ED-FA4157A7C299}"/>
          </ac:spMkLst>
        </pc:spChg>
        <pc:spChg chg="del">
          <ac:chgData name="Minh Ngo" userId="5ed1ac25-7566-4dbd-b04e-a359c0235794" providerId="ADAL" clId="{190EE3C8-F079-44D3-BC22-A63D0C9B60F7}" dt="2024-06-05T15:10:46.935" v="1074" actId="478"/>
          <ac:spMkLst>
            <pc:docMk/>
            <pc:sldMk cId="881170722" sldId="313"/>
            <ac:spMk id="8" creationId="{6F21DE90-C677-2A96-B36C-B68A9E08CFFC}"/>
          </ac:spMkLst>
        </pc:spChg>
        <pc:spChg chg="add mod">
          <ac:chgData name="Minh Ngo" userId="5ed1ac25-7566-4dbd-b04e-a359c0235794" providerId="ADAL" clId="{190EE3C8-F079-44D3-BC22-A63D0C9B60F7}" dt="2024-06-05T15:13:11.135" v="1128" actId="255"/>
          <ac:spMkLst>
            <pc:docMk/>
            <pc:sldMk cId="881170722" sldId="313"/>
            <ac:spMk id="13" creationId="{B265394A-A736-D17F-96BC-BCF3B002BE03}"/>
          </ac:spMkLst>
        </pc:spChg>
        <pc:spChg chg="del">
          <ac:chgData name="Minh Ngo" userId="5ed1ac25-7566-4dbd-b04e-a359c0235794" providerId="ADAL" clId="{190EE3C8-F079-44D3-BC22-A63D0C9B60F7}" dt="2024-06-05T15:10:47.935" v="1075" actId="478"/>
          <ac:spMkLst>
            <pc:docMk/>
            <pc:sldMk cId="881170722" sldId="313"/>
            <ac:spMk id="14" creationId="{4383AF9F-0971-8379-46BB-29774B97EE84}"/>
          </ac:spMkLst>
        </pc:spChg>
        <pc:spChg chg="add mod">
          <ac:chgData name="Minh Ngo" userId="5ed1ac25-7566-4dbd-b04e-a359c0235794" providerId="ADAL" clId="{190EE3C8-F079-44D3-BC22-A63D0C9B60F7}" dt="2024-06-05T15:13:57.263" v="1164" actId="1076"/>
          <ac:spMkLst>
            <pc:docMk/>
            <pc:sldMk cId="881170722" sldId="313"/>
            <ac:spMk id="16" creationId="{32F4A68C-069A-3702-5F73-29CD349BB46B}"/>
          </ac:spMkLst>
        </pc:spChg>
        <pc:spChg chg="add mod">
          <ac:chgData name="Minh Ngo" userId="5ed1ac25-7566-4dbd-b04e-a359c0235794" providerId="ADAL" clId="{190EE3C8-F079-44D3-BC22-A63D0C9B60F7}" dt="2024-06-05T15:13:42.618" v="1162" actId="1076"/>
          <ac:spMkLst>
            <pc:docMk/>
            <pc:sldMk cId="881170722" sldId="313"/>
            <ac:spMk id="18" creationId="{813C1F96-72E4-99F2-7524-445B34CA72DE}"/>
          </ac:spMkLst>
        </pc:spChg>
      </pc:sldChg>
      <pc:sldChg chg="addSp delSp modSp del mod">
        <pc:chgData name="Minh Ngo" userId="5ed1ac25-7566-4dbd-b04e-a359c0235794" providerId="ADAL" clId="{190EE3C8-F079-44D3-BC22-A63D0C9B60F7}" dt="2024-06-10T07:50:30.764" v="1983" actId="20577"/>
        <pc:sldMkLst>
          <pc:docMk/>
          <pc:sldMk cId="4278939192" sldId="314"/>
        </pc:sldMkLst>
        <pc:spChg chg="add del mod">
          <ac:chgData name="Minh Ngo" userId="5ed1ac25-7566-4dbd-b04e-a359c0235794" providerId="ADAL" clId="{190EE3C8-F079-44D3-BC22-A63D0C9B60F7}" dt="2024-06-10T07:50:25.657" v="1978" actId="478"/>
          <ac:spMkLst>
            <pc:docMk/>
            <pc:sldMk cId="4278939192" sldId="314"/>
            <ac:spMk id="2" creationId="{71B99962-F815-6900-8E1E-D2EE4CC22F4E}"/>
          </ac:spMkLst>
        </pc:spChg>
        <pc:spChg chg="add mod">
          <ac:chgData name="Minh Ngo" userId="5ed1ac25-7566-4dbd-b04e-a359c0235794" providerId="ADAL" clId="{190EE3C8-F079-44D3-BC22-A63D0C9B60F7}" dt="2024-06-10T07:50:30.764" v="1983" actId="20577"/>
          <ac:spMkLst>
            <pc:docMk/>
            <pc:sldMk cId="4278939192" sldId="314"/>
            <ac:spMk id="3" creationId="{16D85A77-CBF0-A074-55B5-B98FDD5734F3}"/>
          </ac:spMkLst>
        </pc:spChg>
        <pc:spChg chg="add del">
          <ac:chgData name="Minh Ngo" userId="5ed1ac25-7566-4dbd-b04e-a359c0235794" providerId="ADAL" clId="{190EE3C8-F079-44D3-BC22-A63D0C9B60F7}" dt="2024-06-05T15:15:15.325" v="1255" actId="22"/>
          <ac:spMkLst>
            <pc:docMk/>
            <pc:sldMk cId="4278939192" sldId="314"/>
            <ac:spMk id="3" creationId="{CBFAEF09-A4F6-A82C-1D9E-C5955493A3B7}"/>
          </ac:spMkLst>
        </pc:spChg>
        <pc:spChg chg="add mod">
          <ac:chgData name="Minh Ngo" userId="5ed1ac25-7566-4dbd-b04e-a359c0235794" providerId="ADAL" clId="{190EE3C8-F079-44D3-BC22-A63D0C9B60F7}" dt="2024-06-05T15:17:49.162" v="1320"/>
          <ac:spMkLst>
            <pc:docMk/>
            <pc:sldMk cId="4278939192" sldId="314"/>
            <ac:spMk id="5" creationId="{C47B59F8-3098-FCE9-E9B5-ED7A3760CBE6}"/>
          </ac:spMkLst>
        </pc:spChg>
        <pc:spChg chg="mod">
          <ac:chgData name="Minh Ngo" userId="5ed1ac25-7566-4dbd-b04e-a359c0235794" providerId="ADAL" clId="{190EE3C8-F079-44D3-BC22-A63D0C9B60F7}" dt="2024-06-05T15:19:37.343" v="1346" actId="20577"/>
          <ac:spMkLst>
            <pc:docMk/>
            <pc:sldMk cId="4278939192" sldId="314"/>
            <ac:spMk id="6" creationId="{D549AB9F-7A5C-3DB4-34ED-FA4157A7C299}"/>
          </ac:spMkLst>
        </pc:spChg>
        <pc:spChg chg="del">
          <ac:chgData name="Minh Ngo" userId="5ed1ac25-7566-4dbd-b04e-a359c0235794" providerId="ADAL" clId="{190EE3C8-F079-44D3-BC22-A63D0C9B60F7}" dt="2024-06-05T15:15:19.969" v="1261" actId="478"/>
          <ac:spMkLst>
            <pc:docMk/>
            <pc:sldMk cId="4278939192" sldId="314"/>
            <ac:spMk id="8" creationId="{6F21DE90-C677-2A96-B36C-B68A9E08CFFC}"/>
          </ac:spMkLst>
        </pc:spChg>
        <pc:spChg chg="add mod">
          <ac:chgData name="Minh Ngo" userId="5ed1ac25-7566-4dbd-b04e-a359c0235794" providerId="ADAL" clId="{190EE3C8-F079-44D3-BC22-A63D0C9B60F7}" dt="2024-06-05T15:17:54.083" v="1321" actId="1076"/>
          <ac:spMkLst>
            <pc:docMk/>
            <pc:sldMk cId="4278939192" sldId="314"/>
            <ac:spMk id="13" creationId="{E015D053-4709-E49D-75C2-0B55D5D7BE35}"/>
          </ac:spMkLst>
        </pc:spChg>
        <pc:spChg chg="del">
          <ac:chgData name="Minh Ngo" userId="5ed1ac25-7566-4dbd-b04e-a359c0235794" providerId="ADAL" clId="{190EE3C8-F079-44D3-BC22-A63D0C9B60F7}" dt="2024-06-05T15:15:19.969" v="1261" actId="478"/>
          <ac:spMkLst>
            <pc:docMk/>
            <pc:sldMk cId="4278939192" sldId="314"/>
            <ac:spMk id="14" creationId="{4383AF9F-0971-8379-46BB-29774B97EE84}"/>
          </ac:spMkLst>
        </pc:spChg>
      </pc:sldChg>
      <pc:sldChg chg="delSp modSp add mod modTransition modAnim">
        <pc:chgData name="Minh Ngo" userId="5ed1ac25-7566-4dbd-b04e-a359c0235794" providerId="ADAL" clId="{190EE3C8-F079-44D3-BC22-A63D0C9B60F7}" dt="2024-06-05T15:42:40.551" v="1772" actId="1076"/>
        <pc:sldMkLst>
          <pc:docMk/>
          <pc:sldMk cId="1977790351" sldId="315"/>
        </pc:sldMkLst>
        <pc:spChg chg="del">
          <ac:chgData name="Minh Ngo" userId="5ed1ac25-7566-4dbd-b04e-a359c0235794" providerId="ADAL" clId="{190EE3C8-F079-44D3-BC22-A63D0C9B60F7}" dt="2024-06-05T15:23:41.946" v="1417" actId="478"/>
          <ac:spMkLst>
            <pc:docMk/>
            <pc:sldMk cId="1977790351" sldId="315"/>
            <ac:spMk id="4" creationId="{400219C7-8C72-9D60-1670-4FDD2C820D5F}"/>
          </ac:spMkLst>
        </pc:spChg>
        <pc:spChg chg="mod">
          <ac:chgData name="Minh Ngo" userId="5ed1ac25-7566-4dbd-b04e-a359c0235794" providerId="ADAL" clId="{190EE3C8-F079-44D3-BC22-A63D0C9B60F7}" dt="2024-06-05T15:42:40.551" v="1772" actId="1076"/>
          <ac:spMkLst>
            <pc:docMk/>
            <pc:sldMk cId="1977790351" sldId="315"/>
            <ac:spMk id="9" creationId="{B658D03A-8FA0-9F86-B365-CFFCDB4A4393}"/>
          </ac:spMkLst>
        </pc:spChg>
      </pc:sldChg>
      <pc:sldChg chg="addSp delSp modSp add mod modTransition modAnim">
        <pc:chgData name="Minh Ngo" userId="5ed1ac25-7566-4dbd-b04e-a359c0235794" providerId="ADAL" clId="{190EE3C8-F079-44D3-BC22-A63D0C9B60F7}" dt="2024-06-10T07:46:34.766" v="1944"/>
        <pc:sldMkLst>
          <pc:docMk/>
          <pc:sldMk cId="1600481758" sldId="316"/>
        </pc:sldMkLst>
        <pc:spChg chg="add mod">
          <ac:chgData name="Minh Ngo" userId="5ed1ac25-7566-4dbd-b04e-a359c0235794" providerId="ADAL" clId="{190EE3C8-F079-44D3-BC22-A63D0C9B60F7}" dt="2024-06-05T15:29:36.013" v="1554" actId="255"/>
          <ac:spMkLst>
            <pc:docMk/>
            <pc:sldMk cId="1600481758" sldId="316"/>
            <ac:spMk id="3" creationId="{A3AA6AFF-257D-E33F-AAE6-3E4C74F31BEB}"/>
          </ac:spMkLst>
        </pc:spChg>
        <pc:spChg chg="mod">
          <ac:chgData name="Minh Ngo" userId="5ed1ac25-7566-4dbd-b04e-a359c0235794" providerId="ADAL" clId="{190EE3C8-F079-44D3-BC22-A63D0C9B60F7}" dt="2024-06-05T15:25:01.218" v="1487" actId="20577"/>
          <ac:spMkLst>
            <pc:docMk/>
            <pc:sldMk cId="1600481758" sldId="316"/>
            <ac:spMk id="6" creationId="{D549AB9F-7A5C-3DB4-34ED-FA4157A7C299}"/>
          </ac:spMkLst>
        </pc:spChg>
        <pc:spChg chg="mod">
          <ac:chgData name="Minh Ngo" userId="5ed1ac25-7566-4dbd-b04e-a359c0235794" providerId="ADAL" clId="{190EE3C8-F079-44D3-BC22-A63D0C9B60F7}" dt="2024-06-10T07:45:33.051" v="1940" actId="1076"/>
          <ac:spMkLst>
            <pc:docMk/>
            <pc:sldMk cId="1600481758" sldId="316"/>
            <ac:spMk id="8" creationId="{7CFB958F-8A95-D83F-AA96-E02FA5219E1A}"/>
          </ac:spMkLst>
        </pc:spChg>
        <pc:spChg chg="del">
          <ac:chgData name="Minh Ngo" userId="5ed1ac25-7566-4dbd-b04e-a359c0235794" providerId="ADAL" clId="{190EE3C8-F079-44D3-BC22-A63D0C9B60F7}" dt="2024-06-05T15:25:28.398" v="1493" actId="478"/>
          <ac:spMkLst>
            <pc:docMk/>
            <pc:sldMk cId="1600481758" sldId="316"/>
            <ac:spMk id="14" creationId="{99F5746C-4100-EBD6-A1A9-494487AB1E91}"/>
          </ac:spMkLst>
        </pc:spChg>
        <pc:grpChg chg="add mod">
          <ac:chgData name="Minh Ngo" userId="5ed1ac25-7566-4dbd-b04e-a359c0235794" providerId="ADAL" clId="{190EE3C8-F079-44D3-BC22-A63D0C9B60F7}" dt="2024-06-05T15:43:10.042" v="1774" actId="1076"/>
          <ac:grpSpMkLst>
            <pc:docMk/>
            <pc:sldMk cId="1600481758" sldId="316"/>
            <ac:grpSpMk id="5" creationId="{5F047D1D-8DB8-AFEE-EFB9-EB438D146593}"/>
          </ac:grpSpMkLst>
        </pc:grpChg>
        <pc:picChg chg="add mod">
          <ac:chgData name="Minh Ngo" userId="5ed1ac25-7566-4dbd-b04e-a359c0235794" providerId="ADAL" clId="{190EE3C8-F079-44D3-BC22-A63D0C9B60F7}" dt="2024-06-05T15:29:36.013" v="1554" actId="255"/>
          <ac:picMkLst>
            <pc:docMk/>
            <pc:sldMk cId="1600481758" sldId="316"/>
            <ac:picMk id="4" creationId="{41D4C8DA-99A0-DC26-A2A7-455738317588}"/>
          </ac:picMkLst>
        </pc:picChg>
      </pc:sldChg>
      <pc:sldChg chg="addSp delSp modSp add mod modTransition">
        <pc:chgData name="Minh Ngo" userId="5ed1ac25-7566-4dbd-b04e-a359c0235794" providerId="ADAL" clId="{190EE3C8-F079-44D3-BC22-A63D0C9B60F7}" dt="2024-06-05T15:35:00.294" v="1637" actId="20577"/>
        <pc:sldMkLst>
          <pc:docMk/>
          <pc:sldMk cId="3742393283" sldId="317"/>
        </pc:sldMkLst>
        <pc:spChg chg="del">
          <ac:chgData name="Minh Ngo" userId="5ed1ac25-7566-4dbd-b04e-a359c0235794" providerId="ADAL" clId="{190EE3C8-F079-44D3-BC22-A63D0C9B60F7}" dt="2024-06-05T15:27:56.007" v="1529" actId="478"/>
          <ac:spMkLst>
            <pc:docMk/>
            <pc:sldMk cId="3742393283" sldId="317"/>
            <ac:spMk id="3" creationId="{F425062C-BB36-07B3-F453-826522045130}"/>
          </ac:spMkLst>
        </pc:spChg>
        <pc:spChg chg="add mod">
          <ac:chgData name="Minh Ngo" userId="5ed1ac25-7566-4dbd-b04e-a359c0235794" providerId="ADAL" clId="{190EE3C8-F079-44D3-BC22-A63D0C9B60F7}" dt="2024-06-05T15:29:56.174" v="1558" actId="1076"/>
          <ac:spMkLst>
            <pc:docMk/>
            <pc:sldMk cId="3742393283" sldId="317"/>
            <ac:spMk id="4" creationId="{8374F047-250A-2D36-50B2-B9B310F1577F}"/>
          </ac:spMkLst>
        </pc:spChg>
        <pc:spChg chg="del">
          <ac:chgData name="Minh Ngo" userId="5ed1ac25-7566-4dbd-b04e-a359c0235794" providerId="ADAL" clId="{190EE3C8-F079-44D3-BC22-A63D0C9B60F7}" dt="2024-06-05T15:27:54.692" v="1528" actId="478"/>
          <ac:spMkLst>
            <pc:docMk/>
            <pc:sldMk cId="3742393283" sldId="317"/>
            <ac:spMk id="5" creationId="{0EEC3ED9-751E-150B-90A6-C7DF477E5321}"/>
          </ac:spMkLst>
        </pc:spChg>
        <pc:spChg chg="add del mod">
          <ac:chgData name="Minh Ngo" userId="5ed1ac25-7566-4dbd-b04e-a359c0235794" providerId="ADAL" clId="{190EE3C8-F079-44D3-BC22-A63D0C9B60F7}" dt="2024-06-05T15:35:00.294" v="1637" actId="20577"/>
          <ac:spMkLst>
            <pc:docMk/>
            <pc:sldMk cId="3742393283" sldId="317"/>
            <ac:spMk id="6" creationId="{D549AB9F-7A5C-3DB4-34ED-FA4157A7C299}"/>
          </ac:spMkLst>
        </pc:spChg>
        <pc:spChg chg="add mod">
          <ac:chgData name="Minh Ngo" userId="5ed1ac25-7566-4dbd-b04e-a359c0235794" providerId="ADAL" clId="{190EE3C8-F079-44D3-BC22-A63D0C9B60F7}" dt="2024-06-05T15:33:23.578" v="1604" actId="14100"/>
          <ac:spMkLst>
            <pc:docMk/>
            <pc:sldMk cId="3742393283" sldId="317"/>
            <ac:spMk id="8" creationId="{33F34C2B-384E-83B7-FE37-C703026626E0}"/>
          </ac:spMkLst>
        </pc:spChg>
        <pc:picChg chg="add mod">
          <ac:chgData name="Minh Ngo" userId="5ed1ac25-7566-4dbd-b04e-a359c0235794" providerId="ADAL" clId="{190EE3C8-F079-44D3-BC22-A63D0C9B60F7}" dt="2024-06-05T15:33:26.602" v="1605" actId="1076"/>
          <ac:picMkLst>
            <pc:docMk/>
            <pc:sldMk cId="3742393283" sldId="317"/>
            <ac:picMk id="11266" creationId="{442978B2-232B-AA8A-6AA4-1A936D071DB4}"/>
          </ac:picMkLst>
        </pc:picChg>
      </pc:sldChg>
      <pc:sldChg chg="addSp delSp modSp add mod modTransition">
        <pc:chgData name="Minh Ngo" userId="5ed1ac25-7566-4dbd-b04e-a359c0235794" providerId="ADAL" clId="{190EE3C8-F079-44D3-BC22-A63D0C9B60F7}" dt="2024-06-05T15:36:39.208" v="1656" actId="1076"/>
        <pc:sldMkLst>
          <pc:docMk/>
          <pc:sldMk cId="3901194126" sldId="318"/>
        </pc:sldMkLst>
        <pc:spChg chg="add mod">
          <ac:chgData name="Minh Ngo" userId="5ed1ac25-7566-4dbd-b04e-a359c0235794" providerId="ADAL" clId="{190EE3C8-F079-44D3-BC22-A63D0C9B60F7}" dt="2024-06-05T15:33:34.859" v="1607" actId="113"/>
          <ac:spMkLst>
            <pc:docMk/>
            <pc:sldMk cId="3901194126" sldId="318"/>
            <ac:spMk id="4" creationId="{9B5FC56F-8D79-41DF-33CF-DBA50DD3FC33}"/>
          </ac:spMkLst>
        </pc:spChg>
        <pc:spChg chg="mod">
          <ac:chgData name="Minh Ngo" userId="5ed1ac25-7566-4dbd-b04e-a359c0235794" providerId="ADAL" clId="{190EE3C8-F079-44D3-BC22-A63D0C9B60F7}" dt="2024-06-05T15:35:04.763" v="1638"/>
          <ac:spMkLst>
            <pc:docMk/>
            <pc:sldMk cId="3901194126" sldId="318"/>
            <ac:spMk id="6" creationId="{D549AB9F-7A5C-3DB4-34ED-FA4157A7C299}"/>
          </ac:spMkLst>
        </pc:spChg>
        <pc:spChg chg="del">
          <ac:chgData name="Minh Ngo" userId="5ed1ac25-7566-4dbd-b04e-a359c0235794" providerId="ADAL" clId="{190EE3C8-F079-44D3-BC22-A63D0C9B60F7}" dt="2024-06-05T15:32:24.930" v="1583" actId="478"/>
          <ac:spMkLst>
            <pc:docMk/>
            <pc:sldMk cId="3901194126" sldId="318"/>
            <ac:spMk id="8" creationId="{6F21DE90-C677-2A96-B36C-B68A9E08CFFC}"/>
          </ac:spMkLst>
        </pc:spChg>
        <pc:spChg chg="del">
          <ac:chgData name="Minh Ngo" userId="5ed1ac25-7566-4dbd-b04e-a359c0235794" providerId="ADAL" clId="{190EE3C8-F079-44D3-BC22-A63D0C9B60F7}" dt="2024-06-05T15:32:23.744" v="1582" actId="478"/>
          <ac:spMkLst>
            <pc:docMk/>
            <pc:sldMk cId="3901194126" sldId="318"/>
            <ac:spMk id="14" creationId="{4383AF9F-0971-8379-46BB-29774B97EE84}"/>
          </ac:spMkLst>
        </pc:spChg>
        <pc:picChg chg="add del mod">
          <ac:chgData name="Minh Ngo" userId="5ed1ac25-7566-4dbd-b04e-a359c0235794" providerId="ADAL" clId="{190EE3C8-F079-44D3-BC22-A63D0C9B60F7}" dt="2024-06-05T15:33:44.110" v="1609" actId="478"/>
          <ac:picMkLst>
            <pc:docMk/>
            <pc:sldMk cId="3901194126" sldId="318"/>
            <ac:picMk id="2" creationId="{27383FEA-B0BE-7340-0DD0-BD8D2C623B03}"/>
          </ac:picMkLst>
        </pc:picChg>
        <pc:picChg chg="add mod">
          <ac:chgData name="Minh Ngo" userId="5ed1ac25-7566-4dbd-b04e-a359c0235794" providerId="ADAL" clId="{190EE3C8-F079-44D3-BC22-A63D0C9B60F7}" dt="2024-06-05T15:33:46.710" v="1610" actId="1076"/>
          <ac:picMkLst>
            <pc:docMk/>
            <pc:sldMk cId="3901194126" sldId="318"/>
            <ac:picMk id="5" creationId="{564035C2-2BB9-3890-309E-B684BB19C664}"/>
          </ac:picMkLst>
        </pc:picChg>
        <pc:picChg chg="add del">
          <ac:chgData name="Minh Ngo" userId="5ed1ac25-7566-4dbd-b04e-a359c0235794" providerId="ADAL" clId="{190EE3C8-F079-44D3-BC22-A63D0C9B60F7}" dt="2024-06-05T15:31:18.095" v="1579"/>
          <ac:picMkLst>
            <pc:docMk/>
            <pc:sldMk cId="3901194126" sldId="318"/>
            <ac:picMk id="10242" creationId="{FBAFA58D-7D74-EBC7-DEE7-06273EAEA5BA}"/>
          </ac:picMkLst>
        </pc:picChg>
        <pc:picChg chg="add mod">
          <ac:chgData name="Minh Ngo" userId="5ed1ac25-7566-4dbd-b04e-a359c0235794" providerId="ADAL" clId="{190EE3C8-F079-44D3-BC22-A63D0C9B60F7}" dt="2024-06-05T15:36:39.208" v="1656" actId="1076"/>
          <ac:picMkLst>
            <pc:docMk/>
            <pc:sldMk cId="3901194126" sldId="318"/>
            <ac:picMk id="10244" creationId="{C8B3C655-D9C3-990F-957A-0166A0B87F8D}"/>
          </ac:picMkLst>
        </pc:picChg>
      </pc:sldChg>
      <pc:sldChg chg="addSp delSp modSp add mod modTransition">
        <pc:chgData name="Minh Ngo" userId="5ed1ac25-7566-4dbd-b04e-a359c0235794" providerId="ADAL" clId="{190EE3C8-F079-44D3-BC22-A63D0C9B60F7}" dt="2024-06-05T15:38:20.586" v="1687" actId="1076"/>
        <pc:sldMkLst>
          <pc:docMk/>
          <pc:sldMk cId="2480010689" sldId="319"/>
        </pc:sldMkLst>
        <pc:spChg chg="add mod">
          <ac:chgData name="Minh Ngo" userId="5ed1ac25-7566-4dbd-b04e-a359c0235794" providerId="ADAL" clId="{190EE3C8-F079-44D3-BC22-A63D0C9B60F7}" dt="2024-06-05T15:38:20.586" v="1687" actId="1076"/>
          <ac:spMkLst>
            <pc:docMk/>
            <pc:sldMk cId="2480010689" sldId="319"/>
            <ac:spMk id="4" creationId="{FB4C48F4-4020-81F8-5D7E-4C7A80AC90D4}"/>
          </ac:spMkLst>
        </pc:spChg>
        <pc:spChg chg="mod">
          <ac:chgData name="Minh Ngo" userId="5ed1ac25-7566-4dbd-b04e-a359c0235794" providerId="ADAL" clId="{190EE3C8-F079-44D3-BC22-A63D0C9B60F7}" dt="2024-06-05T15:35:20.784" v="1644" actId="20577"/>
          <ac:spMkLst>
            <pc:docMk/>
            <pc:sldMk cId="2480010689" sldId="319"/>
            <ac:spMk id="6" creationId="{D549AB9F-7A5C-3DB4-34ED-FA4157A7C299}"/>
          </ac:spMkLst>
        </pc:spChg>
        <pc:spChg chg="add mod">
          <ac:chgData name="Minh Ngo" userId="5ed1ac25-7566-4dbd-b04e-a359c0235794" providerId="ADAL" clId="{190EE3C8-F079-44D3-BC22-A63D0C9B60F7}" dt="2024-06-05T15:38:18.325" v="1686" actId="14100"/>
          <ac:spMkLst>
            <pc:docMk/>
            <pc:sldMk cId="2480010689" sldId="319"/>
            <ac:spMk id="7" creationId="{3D4B3B50-C7DE-F8C7-B897-4CC90D4BA43D}"/>
          </ac:spMkLst>
        </pc:spChg>
        <pc:spChg chg="del">
          <ac:chgData name="Minh Ngo" userId="5ed1ac25-7566-4dbd-b04e-a359c0235794" providerId="ADAL" clId="{190EE3C8-F079-44D3-BC22-A63D0C9B60F7}" dt="2024-06-05T15:36:55.359" v="1661" actId="478"/>
          <ac:spMkLst>
            <pc:docMk/>
            <pc:sldMk cId="2480010689" sldId="319"/>
            <ac:spMk id="13" creationId="{B265394A-A736-D17F-96BC-BCF3B002BE03}"/>
          </ac:spMkLst>
        </pc:spChg>
        <pc:spChg chg="del">
          <ac:chgData name="Minh Ngo" userId="5ed1ac25-7566-4dbd-b04e-a359c0235794" providerId="ADAL" clId="{190EE3C8-F079-44D3-BC22-A63D0C9B60F7}" dt="2024-06-05T15:36:53.624" v="1660" actId="478"/>
          <ac:spMkLst>
            <pc:docMk/>
            <pc:sldMk cId="2480010689" sldId="319"/>
            <ac:spMk id="16" creationId="{32F4A68C-069A-3702-5F73-29CD349BB46B}"/>
          </ac:spMkLst>
        </pc:spChg>
        <pc:spChg chg="del">
          <ac:chgData name="Minh Ngo" userId="5ed1ac25-7566-4dbd-b04e-a359c0235794" providerId="ADAL" clId="{190EE3C8-F079-44D3-BC22-A63D0C9B60F7}" dt="2024-06-05T15:36:52.077" v="1659" actId="478"/>
          <ac:spMkLst>
            <pc:docMk/>
            <pc:sldMk cId="2480010689" sldId="319"/>
            <ac:spMk id="18" creationId="{813C1F96-72E4-99F2-7524-445B34CA72DE}"/>
          </ac:spMkLst>
        </pc:spChg>
        <pc:picChg chg="add mod">
          <ac:chgData name="Minh Ngo" userId="5ed1ac25-7566-4dbd-b04e-a359c0235794" providerId="ADAL" clId="{190EE3C8-F079-44D3-BC22-A63D0C9B60F7}" dt="2024-06-05T15:37:48.780" v="1682" actId="1076"/>
          <ac:picMkLst>
            <pc:docMk/>
            <pc:sldMk cId="2480010689" sldId="319"/>
            <ac:picMk id="2" creationId="{FCF3F37E-95E2-F696-7E7C-E00B435ACD45}"/>
          </ac:picMkLst>
        </pc:picChg>
      </pc:sldChg>
      <pc:sldChg chg="add del">
        <pc:chgData name="Minh Ngo" userId="5ed1ac25-7566-4dbd-b04e-a359c0235794" providerId="ADAL" clId="{190EE3C8-F079-44D3-BC22-A63D0C9B60F7}" dt="2024-06-05T16:34:33.462" v="1862"/>
        <pc:sldMkLst>
          <pc:docMk/>
          <pc:sldMk cId="1478756324" sldId="320"/>
        </pc:sldMkLst>
      </pc:sldChg>
      <pc:sldChg chg="modSp add mod">
        <pc:chgData name="Minh Ngo" userId="5ed1ac25-7566-4dbd-b04e-a359c0235794" providerId="ADAL" clId="{190EE3C8-F079-44D3-BC22-A63D0C9B60F7}" dt="2024-06-07T14:54:17.742" v="1880" actId="1076"/>
        <pc:sldMkLst>
          <pc:docMk/>
          <pc:sldMk cId="3693115631" sldId="320"/>
        </pc:sldMkLst>
        <pc:picChg chg="mod">
          <ac:chgData name="Minh Ngo" userId="5ed1ac25-7566-4dbd-b04e-a359c0235794" providerId="ADAL" clId="{190EE3C8-F079-44D3-BC22-A63D0C9B60F7}" dt="2024-06-07T14:54:01.668" v="1875" actId="1076"/>
          <ac:picMkLst>
            <pc:docMk/>
            <pc:sldMk cId="3693115631" sldId="320"/>
            <ac:picMk id="7" creationId="{467C5214-6695-3D3F-BC38-8628570A2A6D}"/>
          </ac:picMkLst>
        </pc:picChg>
        <pc:picChg chg="mod">
          <ac:chgData name="Minh Ngo" userId="5ed1ac25-7566-4dbd-b04e-a359c0235794" providerId="ADAL" clId="{190EE3C8-F079-44D3-BC22-A63D0C9B60F7}" dt="2024-06-07T14:54:17.742" v="1880" actId="1076"/>
          <ac:picMkLst>
            <pc:docMk/>
            <pc:sldMk cId="3693115631" sldId="320"/>
            <ac:picMk id="13" creationId="{34A1E8B0-26DE-5BCD-F80C-D919F0BD13E3}"/>
          </ac:picMkLst>
        </pc:picChg>
      </pc:sldChg>
      <pc:sldChg chg="add del modTransition">
        <pc:chgData name="Minh Ngo" userId="5ed1ac25-7566-4dbd-b04e-a359c0235794" providerId="ADAL" clId="{190EE3C8-F079-44D3-BC22-A63D0C9B60F7}" dt="2024-06-05T15:38:26.751" v="1688" actId="47"/>
        <pc:sldMkLst>
          <pc:docMk/>
          <pc:sldMk cId="4153701126" sldId="320"/>
        </pc:sldMkLst>
      </pc:sldChg>
      <pc:sldChg chg="add del">
        <pc:chgData name="Minh Ngo" userId="5ed1ac25-7566-4dbd-b04e-a359c0235794" providerId="ADAL" clId="{190EE3C8-F079-44D3-BC22-A63D0C9B60F7}" dt="2024-06-05T16:34:33.462" v="1862"/>
        <pc:sldMkLst>
          <pc:docMk/>
          <pc:sldMk cId="947239551" sldId="321"/>
        </pc:sldMkLst>
      </pc:sldChg>
      <pc:sldChg chg="add del">
        <pc:chgData name="Minh Ngo" userId="5ed1ac25-7566-4dbd-b04e-a359c0235794" providerId="ADAL" clId="{190EE3C8-F079-44D3-BC22-A63D0C9B60F7}" dt="2024-06-05T15:24:37.142" v="1467" actId="47"/>
        <pc:sldMkLst>
          <pc:docMk/>
          <pc:sldMk cId="1529427352" sldId="321"/>
        </pc:sldMkLst>
      </pc:sldChg>
      <pc:sldChg chg="add">
        <pc:chgData name="Minh Ngo" userId="5ed1ac25-7566-4dbd-b04e-a359c0235794" providerId="ADAL" clId="{190EE3C8-F079-44D3-BC22-A63D0C9B60F7}" dt="2024-06-05T16:34:35.088" v="1863"/>
        <pc:sldMkLst>
          <pc:docMk/>
          <pc:sldMk cId="2671928090" sldId="321"/>
        </pc:sldMkLst>
      </pc:sldChg>
      <pc:sldChg chg="add">
        <pc:chgData name="Minh Ngo" userId="5ed1ac25-7566-4dbd-b04e-a359c0235794" providerId="ADAL" clId="{190EE3C8-F079-44D3-BC22-A63D0C9B60F7}" dt="2024-06-05T16:34:35.088" v="1863"/>
        <pc:sldMkLst>
          <pc:docMk/>
          <pc:sldMk cId="716020622" sldId="322"/>
        </pc:sldMkLst>
      </pc:sldChg>
      <pc:sldChg chg="add del">
        <pc:chgData name="Minh Ngo" userId="5ed1ac25-7566-4dbd-b04e-a359c0235794" providerId="ADAL" clId="{190EE3C8-F079-44D3-BC22-A63D0C9B60F7}" dt="2024-06-05T16:34:33.462" v="1862"/>
        <pc:sldMkLst>
          <pc:docMk/>
          <pc:sldMk cId="2425380594" sldId="322"/>
        </pc:sldMkLst>
      </pc:sldChg>
      <pc:sldChg chg="add del">
        <pc:chgData name="Minh Ngo" userId="5ed1ac25-7566-4dbd-b04e-a359c0235794" providerId="ADAL" clId="{190EE3C8-F079-44D3-BC22-A63D0C9B60F7}" dt="2024-06-05T16:34:33.462" v="1862"/>
        <pc:sldMkLst>
          <pc:docMk/>
          <pc:sldMk cId="2664050506" sldId="323"/>
        </pc:sldMkLst>
      </pc:sldChg>
      <pc:sldChg chg="add">
        <pc:chgData name="Minh Ngo" userId="5ed1ac25-7566-4dbd-b04e-a359c0235794" providerId="ADAL" clId="{190EE3C8-F079-44D3-BC22-A63D0C9B60F7}" dt="2024-06-05T16:34:35.088" v="1863"/>
        <pc:sldMkLst>
          <pc:docMk/>
          <pc:sldMk cId="3783035644" sldId="323"/>
        </pc:sldMkLst>
      </pc:sldChg>
      <pc:sldChg chg="add">
        <pc:chgData name="Minh Ngo" userId="5ed1ac25-7566-4dbd-b04e-a359c0235794" providerId="ADAL" clId="{190EE3C8-F079-44D3-BC22-A63D0C9B60F7}" dt="2024-06-05T16:35:04.536" v="1864"/>
        <pc:sldMkLst>
          <pc:docMk/>
          <pc:sldMk cId="1619758628" sldId="324"/>
        </pc:sldMkLst>
      </pc:sldChg>
      <pc:sldChg chg="add">
        <pc:chgData name="Minh Ngo" userId="5ed1ac25-7566-4dbd-b04e-a359c0235794" providerId="ADAL" clId="{190EE3C8-F079-44D3-BC22-A63D0C9B60F7}" dt="2024-06-05T16:35:12.144" v="1865"/>
        <pc:sldMkLst>
          <pc:docMk/>
          <pc:sldMk cId="1567502084" sldId="325"/>
        </pc:sldMkLst>
      </pc:sldChg>
      <pc:sldChg chg="add">
        <pc:chgData name="Minh Ngo" userId="5ed1ac25-7566-4dbd-b04e-a359c0235794" providerId="ADAL" clId="{190EE3C8-F079-44D3-BC22-A63D0C9B60F7}" dt="2024-06-05T16:35:12.144" v="1865"/>
        <pc:sldMkLst>
          <pc:docMk/>
          <pc:sldMk cId="457841840" sldId="326"/>
        </pc:sldMkLst>
      </pc:sldChg>
      <pc:sldChg chg="add">
        <pc:chgData name="Minh Ngo" userId="5ed1ac25-7566-4dbd-b04e-a359c0235794" providerId="ADAL" clId="{190EE3C8-F079-44D3-BC22-A63D0C9B60F7}" dt="2024-06-05T16:35:12.144" v="1865"/>
        <pc:sldMkLst>
          <pc:docMk/>
          <pc:sldMk cId="2255867029" sldId="327"/>
        </pc:sldMkLst>
      </pc:sldChg>
      <pc:sldChg chg="add">
        <pc:chgData name="Minh Ngo" userId="5ed1ac25-7566-4dbd-b04e-a359c0235794" providerId="ADAL" clId="{190EE3C8-F079-44D3-BC22-A63D0C9B60F7}" dt="2024-06-05T16:35:12.144" v="1865"/>
        <pc:sldMkLst>
          <pc:docMk/>
          <pc:sldMk cId="4253258578" sldId="328"/>
        </pc:sldMkLst>
      </pc:sldChg>
      <pc:sldMasterChg chg="delSldLayout">
        <pc:chgData name="Minh Ngo" userId="5ed1ac25-7566-4dbd-b04e-a359c0235794" providerId="ADAL" clId="{190EE3C8-F079-44D3-BC22-A63D0C9B60F7}" dt="2024-06-05T16:35:37.071" v="1866" actId="47"/>
        <pc:sldMasterMkLst>
          <pc:docMk/>
          <pc:sldMasterMk cId="0" sldId="2147483686"/>
        </pc:sldMasterMkLst>
        <pc:sldLayoutChg chg="del">
          <pc:chgData name="Minh Ngo" userId="5ed1ac25-7566-4dbd-b04e-a359c0235794" providerId="ADAL" clId="{190EE3C8-F079-44D3-BC22-A63D0C9B60F7}" dt="2024-06-05T14:31:41.856" v="99" actId="47"/>
          <pc:sldLayoutMkLst>
            <pc:docMk/>
            <pc:sldMasterMk cId="0" sldId="2147483686"/>
            <pc:sldLayoutMk cId="0" sldId="2147483648"/>
          </pc:sldLayoutMkLst>
        </pc:sldLayoutChg>
        <pc:sldLayoutChg chg="del">
          <pc:chgData name="Minh Ngo" userId="5ed1ac25-7566-4dbd-b04e-a359c0235794" providerId="ADAL" clId="{190EE3C8-F079-44D3-BC22-A63D0C9B60F7}" dt="2024-06-05T14:33:43.112" v="127" actId="47"/>
          <pc:sldLayoutMkLst>
            <pc:docMk/>
            <pc:sldMasterMk cId="0" sldId="2147483686"/>
            <pc:sldLayoutMk cId="0" sldId="2147483650"/>
          </pc:sldLayoutMkLst>
        </pc:sldLayoutChg>
        <pc:sldLayoutChg chg="del">
          <pc:chgData name="Minh Ngo" userId="5ed1ac25-7566-4dbd-b04e-a359c0235794" providerId="ADAL" clId="{190EE3C8-F079-44D3-BC22-A63D0C9B60F7}" dt="2024-06-05T16:35:37.071" v="1866" actId="47"/>
          <pc:sldLayoutMkLst>
            <pc:docMk/>
            <pc:sldMasterMk cId="0" sldId="2147483686"/>
            <pc:sldLayoutMk cId="0" sldId="2147483651"/>
          </pc:sldLayoutMkLst>
        </pc:sldLayoutChg>
        <pc:sldLayoutChg chg="del">
          <pc:chgData name="Minh Ngo" userId="5ed1ac25-7566-4dbd-b04e-a359c0235794" providerId="ADAL" clId="{190EE3C8-F079-44D3-BC22-A63D0C9B60F7}" dt="2024-06-05T15:48:13.465" v="1858" actId="47"/>
          <pc:sldLayoutMkLst>
            <pc:docMk/>
            <pc:sldMasterMk cId="0" sldId="2147483686"/>
            <pc:sldLayoutMk cId="0" sldId="2147483652"/>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53"/>
          </pc:sldLayoutMkLst>
        </pc:sldLayoutChg>
        <pc:sldLayoutChg chg="del">
          <pc:chgData name="Minh Ngo" userId="5ed1ac25-7566-4dbd-b04e-a359c0235794" providerId="ADAL" clId="{190EE3C8-F079-44D3-BC22-A63D0C9B60F7}" dt="2024-06-05T15:44:52.714" v="1803" actId="47"/>
          <pc:sldLayoutMkLst>
            <pc:docMk/>
            <pc:sldMasterMk cId="0" sldId="2147483686"/>
            <pc:sldLayoutMk cId="0" sldId="2147483655"/>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57"/>
          </pc:sldLayoutMkLst>
        </pc:sldLayoutChg>
        <pc:sldLayoutChg chg="del">
          <pc:chgData name="Minh Ngo" userId="5ed1ac25-7566-4dbd-b04e-a359c0235794" providerId="ADAL" clId="{190EE3C8-F079-44D3-BC22-A63D0C9B60F7}" dt="2024-06-05T14:46:52.311" v="501" actId="47"/>
          <pc:sldLayoutMkLst>
            <pc:docMk/>
            <pc:sldMasterMk cId="0" sldId="2147483686"/>
            <pc:sldLayoutMk cId="0" sldId="2147483659"/>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60"/>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61"/>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62"/>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63"/>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64"/>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65"/>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66"/>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67"/>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69"/>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70"/>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71"/>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72"/>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74"/>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75"/>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76"/>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78"/>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79"/>
          </pc:sldLayoutMkLst>
        </pc:sldLayoutChg>
        <pc:sldLayoutChg chg="del">
          <pc:chgData name="Minh Ngo" userId="5ed1ac25-7566-4dbd-b04e-a359c0235794" providerId="ADAL" clId="{190EE3C8-F079-44D3-BC22-A63D0C9B60F7}" dt="2024-06-05T15:47:47.001" v="1832" actId="47"/>
          <pc:sldLayoutMkLst>
            <pc:docMk/>
            <pc:sldMasterMk cId="0" sldId="2147483686"/>
            <pc:sldLayoutMk cId="0" sldId="2147483680"/>
          </pc:sldLayoutMkLst>
        </pc:sldLayoutChg>
        <pc:sldLayoutChg chg="del">
          <pc:chgData name="Minh Ngo" userId="5ed1ac25-7566-4dbd-b04e-a359c0235794" providerId="ADAL" clId="{190EE3C8-F079-44D3-BC22-A63D0C9B60F7}" dt="2024-06-05T14:46:16.190" v="500" actId="47"/>
          <pc:sldLayoutMkLst>
            <pc:docMk/>
            <pc:sldMasterMk cId="0" sldId="2147483686"/>
            <pc:sldLayoutMk cId="0" sldId="2147483681"/>
          </pc:sldLayoutMkLst>
        </pc:sldLayoutChg>
      </pc:sldMasterChg>
      <pc:sldMasterChg chg="del delSldLayout">
        <pc:chgData name="Minh Ngo" userId="5ed1ac25-7566-4dbd-b04e-a359c0235794" providerId="ADAL" clId="{190EE3C8-F079-44D3-BC22-A63D0C9B60F7}" dt="2024-06-05T15:48:12.299" v="1857" actId="47"/>
        <pc:sldMasterMkLst>
          <pc:docMk/>
          <pc:sldMasterMk cId="0" sldId="2147483687"/>
        </pc:sldMasterMkLst>
        <pc:sldLayoutChg chg="del">
          <pc:chgData name="Minh Ngo" userId="5ed1ac25-7566-4dbd-b04e-a359c0235794" providerId="ADAL" clId="{190EE3C8-F079-44D3-BC22-A63D0C9B60F7}" dt="2024-06-05T14:24:14.317" v="12" actId="47"/>
          <pc:sldLayoutMkLst>
            <pc:docMk/>
            <pc:sldMasterMk cId="0" sldId="2147483687"/>
            <pc:sldLayoutMk cId="0" sldId="2147483684"/>
          </pc:sldLayoutMkLst>
        </pc:sldLayoutChg>
        <pc:sldLayoutChg chg="del">
          <pc:chgData name="Minh Ngo" userId="5ed1ac25-7566-4dbd-b04e-a359c0235794" providerId="ADAL" clId="{190EE3C8-F079-44D3-BC22-A63D0C9B60F7}" dt="2024-06-05T15:48:12.299" v="1857" actId="47"/>
          <pc:sldLayoutMkLst>
            <pc:docMk/>
            <pc:sldMasterMk cId="0" sldId="2147483687"/>
            <pc:sldLayoutMk cId="0" sldId="2147483685"/>
          </pc:sldLayoutMkLst>
        </pc:sldLayoutChg>
      </pc:sldMasterChg>
    </pc:docChg>
  </pc:docChgLst>
</pc:chgInfo>
</file>

<file path=ppt/comments/modernComment_105_0.xml><?xml version="1.0" encoding="utf-8"?>
<p188:cmLst xmlns:a="http://schemas.openxmlformats.org/drawingml/2006/main" xmlns:r="http://schemas.openxmlformats.org/officeDocument/2006/relationships" xmlns:p188="http://schemas.microsoft.com/office/powerpoint/2018/8/main">
  <p188:cm id="{9B103C6D-7A0B-4083-BDC7-E5A9FCF6020B}" authorId="{6815AE64-25EF-0442-0F11-F6BCF187366D}" created="2024-06-05T16:40:37.820">
    <pc:sldMkLst xmlns:pc="http://schemas.microsoft.com/office/powerpoint/2013/main/command">
      <pc:docMk/>
      <pc:sldMk cId="0" sldId="261"/>
    </pc:sldMkLst>
    <p188:txBody>
      <a:bodyPr/>
      <a:lstStyle/>
      <a:p>
        <a:r>
          <a:rPr lang="en-US"/>
          <a:t>Đang dừng ở đây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dc7883a15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0dc7883a1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fc47a80b7_1_13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fc47a80b7_1_13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9150" y="1903475"/>
            <a:ext cx="9162300" cy="32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flipH="1">
            <a:off x="3306775" y="2121700"/>
            <a:ext cx="5124000" cy="1344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600">
                <a:solidFill>
                  <a:schemeClr val="lt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5371075" y="3536000"/>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lt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flipH="1">
            <a:off x="5696575" y="434625"/>
            <a:ext cx="27342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r" rtl="0">
              <a:spcBef>
                <a:spcPts val="0"/>
              </a:spcBef>
              <a:spcAft>
                <a:spcPts val="0"/>
              </a:spcAft>
              <a:buSzPts val="8900"/>
              <a:buNone/>
              <a:defRPr sz="8900"/>
            </a:lvl2pPr>
            <a:lvl3pPr lvl="2" algn="r" rtl="0">
              <a:spcBef>
                <a:spcPts val="0"/>
              </a:spcBef>
              <a:spcAft>
                <a:spcPts val="0"/>
              </a:spcAft>
              <a:buSzPts val="8900"/>
              <a:buNone/>
              <a:defRPr sz="8900"/>
            </a:lvl3pPr>
            <a:lvl4pPr lvl="3" algn="r" rtl="0">
              <a:spcBef>
                <a:spcPts val="0"/>
              </a:spcBef>
              <a:spcAft>
                <a:spcPts val="0"/>
              </a:spcAft>
              <a:buSzPts val="8900"/>
              <a:buNone/>
              <a:defRPr sz="8900"/>
            </a:lvl4pPr>
            <a:lvl5pPr lvl="4" algn="r" rtl="0">
              <a:spcBef>
                <a:spcPts val="0"/>
              </a:spcBef>
              <a:spcAft>
                <a:spcPts val="0"/>
              </a:spcAft>
              <a:buSzPts val="8900"/>
              <a:buNone/>
              <a:defRPr sz="8900"/>
            </a:lvl5pPr>
            <a:lvl6pPr lvl="5" algn="r" rtl="0">
              <a:spcBef>
                <a:spcPts val="0"/>
              </a:spcBef>
              <a:spcAft>
                <a:spcPts val="0"/>
              </a:spcAft>
              <a:buSzPts val="8900"/>
              <a:buNone/>
              <a:defRPr sz="8900"/>
            </a:lvl6pPr>
            <a:lvl7pPr lvl="6" algn="r" rtl="0">
              <a:spcBef>
                <a:spcPts val="0"/>
              </a:spcBef>
              <a:spcAft>
                <a:spcPts val="0"/>
              </a:spcAft>
              <a:buSzPts val="8900"/>
              <a:buNone/>
              <a:defRPr sz="8900"/>
            </a:lvl7pPr>
            <a:lvl8pPr lvl="7" algn="r" rtl="0">
              <a:spcBef>
                <a:spcPts val="0"/>
              </a:spcBef>
              <a:spcAft>
                <a:spcPts val="0"/>
              </a:spcAft>
              <a:buSzPts val="8900"/>
              <a:buNone/>
              <a:defRPr sz="8900"/>
            </a:lvl8pPr>
            <a:lvl9pPr lvl="8" algn="r" rtl="0">
              <a:spcBef>
                <a:spcPts val="0"/>
              </a:spcBef>
              <a:spcAft>
                <a:spcPts val="0"/>
              </a:spcAft>
              <a:buSzPts val="8900"/>
              <a:buNone/>
              <a:defRPr sz="89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p:nvPr/>
        </p:nvSpPr>
        <p:spPr>
          <a:xfrm>
            <a:off x="-13650" y="150"/>
            <a:ext cx="91713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title"/>
          </p:nvPr>
        </p:nvSpPr>
        <p:spPr>
          <a:xfrm>
            <a:off x="1251750" y="1042850"/>
            <a:ext cx="6640500" cy="295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13225" y="1846200"/>
            <a:ext cx="3597600" cy="2060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a:solidFill>
                  <a:schemeClr val="lt1"/>
                </a:solidFill>
              </a:defRPr>
            </a:lvl1pPr>
            <a:lvl2pPr lvl="1">
              <a:spcBef>
                <a:spcPts val="0"/>
              </a:spcBef>
              <a:spcAft>
                <a:spcPts val="0"/>
              </a:spcAft>
              <a:buSzPts val="3000"/>
              <a:buNone/>
              <a:defRPr>
                <a:latin typeface="Hind Siliguri"/>
                <a:ea typeface="Hind Siliguri"/>
                <a:cs typeface="Hind Siliguri"/>
                <a:sym typeface="Hind Siliguri"/>
              </a:defRPr>
            </a:lvl2pPr>
            <a:lvl3pPr lvl="2">
              <a:spcBef>
                <a:spcPts val="0"/>
              </a:spcBef>
              <a:spcAft>
                <a:spcPts val="0"/>
              </a:spcAft>
              <a:buSzPts val="3000"/>
              <a:buNone/>
              <a:defRPr>
                <a:latin typeface="Hind Siliguri"/>
                <a:ea typeface="Hind Siliguri"/>
                <a:cs typeface="Hind Siliguri"/>
                <a:sym typeface="Hind Siliguri"/>
              </a:defRPr>
            </a:lvl3pPr>
            <a:lvl4pPr lvl="3">
              <a:spcBef>
                <a:spcPts val="0"/>
              </a:spcBef>
              <a:spcAft>
                <a:spcPts val="0"/>
              </a:spcAft>
              <a:buSzPts val="3000"/>
              <a:buNone/>
              <a:defRPr>
                <a:latin typeface="Hind Siliguri"/>
                <a:ea typeface="Hind Siliguri"/>
                <a:cs typeface="Hind Siliguri"/>
                <a:sym typeface="Hind Siliguri"/>
              </a:defRPr>
            </a:lvl4pPr>
            <a:lvl5pPr lvl="4">
              <a:spcBef>
                <a:spcPts val="0"/>
              </a:spcBef>
              <a:spcAft>
                <a:spcPts val="0"/>
              </a:spcAft>
              <a:buSzPts val="3000"/>
              <a:buNone/>
              <a:defRPr>
                <a:latin typeface="Hind Siliguri"/>
                <a:ea typeface="Hind Siliguri"/>
                <a:cs typeface="Hind Siliguri"/>
                <a:sym typeface="Hind Siliguri"/>
              </a:defRPr>
            </a:lvl5pPr>
            <a:lvl6pPr lvl="5">
              <a:spcBef>
                <a:spcPts val="0"/>
              </a:spcBef>
              <a:spcAft>
                <a:spcPts val="0"/>
              </a:spcAft>
              <a:buSzPts val="3000"/>
              <a:buNone/>
              <a:defRPr>
                <a:latin typeface="Hind Siliguri"/>
                <a:ea typeface="Hind Siliguri"/>
                <a:cs typeface="Hind Siliguri"/>
                <a:sym typeface="Hind Siliguri"/>
              </a:defRPr>
            </a:lvl6pPr>
            <a:lvl7pPr lvl="6">
              <a:spcBef>
                <a:spcPts val="0"/>
              </a:spcBef>
              <a:spcAft>
                <a:spcPts val="0"/>
              </a:spcAft>
              <a:buSzPts val="3000"/>
              <a:buNone/>
              <a:defRPr>
                <a:latin typeface="Hind Siliguri"/>
                <a:ea typeface="Hind Siliguri"/>
                <a:cs typeface="Hind Siliguri"/>
                <a:sym typeface="Hind Siliguri"/>
              </a:defRPr>
            </a:lvl7pPr>
            <a:lvl8pPr lvl="7">
              <a:spcBef>
                <a:spcPts val="0"/>
              </a:spcBef>
              <a:spcAft>
                <a:spcPts val="0"/>
              </a:spcAft>
              <a:buSzPts val="3000"/>
              <a:buNone/>
              <a:defRPr>
                <a:latin typeface="Hind Siliguri"/>
                <a:ea typeface="Hind Siliguri"/>
                <a:cs typeface="Hind Siliguri"/>
                <a:sym typeface="Hind Siliguri"/>
              </a:defRPr>
            </a:lvl8pPr>
            <a:lvl9pPr lvl="8">
              <a:spcBef>
                <a:spcPts val="0"/>
              </a:spcBef>
              <a:spcAft>
                <a:spcPts val="0"/>
              </a:spcAft>
              <a:buSzPts val="3000"/>
              <a:buNone/>
              <a:defRPr>
                <a:latin typeface="Hind Siliguri"/>
                <a:ea typeface="Hind Siliguri"/>
                <a:cs typeface="Hind Siliguri"/>
                <a:sym typeface="Hind Siligu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118"/>
        <p:cNvGrpSpPr/>
        <p:nvPr/>
      </p:nvGrpSpPr>
      <p:grpSpPr>
        <a:xfrm>
          <a:off x="0" y="0"/>
          <a:ext cx="0" cy="0"/>
          <a:chOff x="0" y="0"/>
          <a:chExt cx="0" cy="0"/>
        </a:xfrm>
      </p:grpSpPr>
      <p:sp>
        <p:nvSpPr>
          <p:cNvPr id="119" name="Google Shape;119;p22"/>
          <p:cNvSpPr/>
          <p:nvPr/>
        </p:nvSpPr>
        <p:spPr>
          <a:xfrm>
            <a:off x="-2800" y="2589675"/>
            <a:ext cx="91440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txBox="1">
            <a:spLocks noGrp="1"/>
          </p:cNvSpPr>
          <p:nvPr>
            <p:ph type="title"/>
          </p:nvPr>
        </p:nvSpPr>
        <p:spPr>
          <a:xfrm>
            <a:off x="4329300" y="1440038"/>
            <a:ext cx="4101600" cy="1147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1" name="Google Shape;121;p22"/>
          <p:cNvSpPr txBox="1">
            <a:spLocks noGrp="1"/>
          </p:cNvSpPr>
          <p:nvPr>
            <p:ph type="subTitle" idx="1"/>
          </p:nvPr>
        </p:nvSpPr>
        <p:spPr>
          <a:xfrm>
            <a:off x="4329300" y="2605163"/>
            <a:ext cx="4101600" cy="9459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
  <p:cSld name="CUSTOM_9_1">
    <p:spTree>
      <p:nvGrpSpPr>
        <p:cNvPr id="1" name="Shape 140"/>
        <p:cNvGrpSpPr/>
        <p:nvPr/>
      </p:nvGrpSpPr>
      <p:grpSpPr>
        <a:xfrm>
          <a:off x="0" y="0"/>
          <a:ext cx="0" cy="0"/>
          <a:chOff x="0" y="0"/>
          <a:chExt cx="0" cy="0"/>
        </a:xfrm>
      </p:grpSpPr>
      <p:sp>
        <p:nvSpPr>
          <p:cNvPr id="141" name="Google Shape;141;p27"/>
          <p:cNvSpPr/>
          <p:nvPr/>
        </p:nvSpPr>
        <p:spPr>
          <a:xfrm>
            <a:off x="-27300" y="150"/>
            <a:ext cx="9171300" cy="11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txBox="1">
            <a:spLocks noGrp="1"/>
          </p:cNvSpPr>
          <p:nvPr>
            <p:ph type="title"/>
          </p:nvPr>
        </p:nvSpPr>
        <p:spPr>
          <a:xfrm>
            <a:off x="713250" y="42835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3" name="Google Shape;143;p27"/>
          <p:cNvSpPr txBox="1">
            <a:spLocks noGrp="1"/>
          </p:cNvSpPr>
          <p:nvPr>
            <p:ph type="body" idx="1"/>
          </p:nvPr>
        </p:nvSpPr>
        <p:spPr>
          <a:xfrm>
            <a:off x="713325" y="1270150"/>
            <a:ext cx="3858600" cy="33093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lt2"/>
              </a:buClr>
              <a:buSzPts val="1600"/>
              <a:buFont typeface="Archivo"/>
              <a:buChar char="●"/>
              <a:defRPr sz="1400"/>
            </a:lvl1pPr>
            <a:lvl2pPr marL="914400" lvl="1" indent="-317500" rtl="0">
              <a:spcBef>
                <a:spcPts val="0"/>
              </a:spcBef>
              <a:spcAft>
                <a:spcPts val="0"/>
              </a:spcAft>
              <a:buSzPts val="1400"/>
              <a:buFont typeface="Archivo"/>
              <a:buChar char="○"/>
              <a:defRPr/>
            </a:lvl2pPr>
            <a:lvl3pPr marL="1371600" lvl="2" indent="-317500" rtl="0">
              <a:spcBef>
                <a:spcPts val="0"/>
              </a:spcBef>
              <a:spcAft>
                <a:spcPts val="0"/>
              </a:spcAft>
              <a:buSzPts val="1400"/>
              <a:buFont typeface="Archivo"/>
              <a:buChar char="■"/>
              <a:defRPr/>
            </a:lvl3pPr>
            <a:lvl4pPr marL="1828800" lvl="3" indent="-317500" rtl="0">
              <a:spcBef>
                <a:spcPts val="0"/>
              </a:spcBef>
              <a:spcAft>
                <a:spcPts val="0"/>
              </a:spcAft>
              <a:buSzPts val="1400"/>
              <a:buFont typeface="Archivo"/>
              <a:buChar char="●"/>
              <a:defRPr/>
            </a:lvl4pPr>
            <a:lvl5pPr marL="2286000" lvl="4" indent="-317500" rtl="0">
              <a:spcBef>
                <a:spcPts val="0"/>
              </a:spcBef>
              <a:spcAft>
                <a:spcPts val="0"/>
              </a:spcAft>
              <a:buSzPts val="1400"/>
              <a:buFont typeface="Archivo"/>
              <a:buChar char="○"/>
              <a:defRPr/>
            </a:lvl5pPr>
            <a:lvl6pPr marL="2743200" lvl="5" indent="-317500" rtl="0">
              <a:spcBef>
                <a:spcPts val="0"/>
              </a:spcBef>
              <a:spcAft>
                <a:spcPts val="0"/>
              </a:spcAft>
              <a:buSzPts val="1400"/>
              <a:buFont typeface="Archivo"/>
              <a:buChar char="■"/>
              <a:defRPr/>
            </a:lvl6pPr>
            <a:lvl7pPr marL="3200400" lvl="6" indent="-317500" rtl="0">
              <a:spcBef>
                <a:spcPts val="0"/>
              </a:spcBef>
              <a:spcAft>
                <a:spcPts val="0"/>
              </a:spcAft>
              <a:buSzPts val="1400"/>
              <a:buFont typeface="Archivo"/>
              <a:buChar char="●"/>
              <a:defRPr/>
            </a:lvl7pPr>
            <a:lvl8pPr marL="3657600" lvl="7" indent="-317500" rtl="0">
              <a:spcBef>
                <a:spcPts val="0"/>
              </a:spcBef>
              <a:spcAft>
                <a:spcPts val="0"/>
              </a:spcAft>
              <a:buSzPts val="1400"/>
              <a:buFont typeface="Archivo"/>
              <a:buChar char="○"/>
              <a:defRPr/>
            </a:lvl8pPr>
            <a:lvl9pPr marL="4114800" lvl="8" indent="-317500" rtl="0">
              <a:spcBef>
                <a:spcPts val="0"/>
              </a:spcBef>
              <a:spcAft>
                <a:spcPts val="0"/>
              </a:spcAft>
              <a:buSzPts val="1400"/>
              <a:buFont typeface="Archivo"/>
              <a:buChar char="■"/>
              <a:defRPr/>
            </a:lvl9pPr>
          </a:lstStyle>
          <a:p>
            <a:endParaRPr/>
          </a:p>
        </p:txBody>
      </p:sp>
      <p:sp>
        <p:nvSpPr>
          <p:cNvPr id="144" name="Google Shape;144;p27"/>
          <p:cNvSpPr txBox="1">
            <a:spLocks noGrp="1"/>
          </p:cNvSpPr>
          <p:nvPr>
            <p:ph type="body" idx="2"/>
          </p:nvPr>
        </p:nvSpPr>
        <p:spPr>
          <a:xfrm>
            <a:off x="4572075" y="1270150"/>
            <a:ext cx="3858600" cy="33093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lt2"/>
              </a:buClr>
              <a:buSzPts val="1600"/>
              <a:buFont typeface="Archivo"/>
              <a:buChar char="●"/>
              <a:defRPr sz="1400"/>
            </a:lvl1pPr>
            <a:lvl2pPr marL="914400" lvl="1" indent="-317500" rtl="0">
              <a:spcBef>
                <a:spcPts val="0"/>
              </a:spcBef>
              <a:spcAft>
                <a:spcPts val="0"/>
              </a:spcAft>
              <a:buSzPts val="1400"/>
              <a:buFont typeface="Archivo"/>
              <a:buChar char="○"/>
              <a:defRPr/>
            </a:lvl2pPr>
            <a:lvl3pPr marL="1371600" lvl="2" indent="-317500" rtl="0">
              <a:spcBef>
                <a:spcPts val="0"/>
              </a:spcBef>
              <a:spcAft>
                <a:spcPts val="0"/>
              </a:spcAft>
              <a:buSzPts val="1400"/>
              <a:buFont typeface="Archivo"/>
              <a:buChar char="■"/>
              <a:defRPr/>
            </a:lvl3pPr>
            <a:lvl4pPr marL="1828800" lvl="3" indent="-317500" rtl="0">
              <a:spcBef>
                <a:spcPts val="0"/>
              </a:spcBef>
              <a:spcAft>
                <a:spcPts val="0"/>
              </a:spcAft>
              <a:buSzPts val="1400"/>
              <a:buFont typeface="Archivo"/>
              <a:buChar char="●"/>
              <a:defRPr/>
            </a:lvl4pPr>
            <a:lvl5pPr marL="2286000" lvl="4" indent="-317500" rtl="0">
              <a:spcBef>
                <a:spcPts val="0"/>
              </a:spcBef>
              <a:spcAft>
                <a:spcPts val="0"/>
              </a:spcAft>
              <a:buSzPts val="1400"/>
              <a:buFont typeface="Archivo"/>
              <a:buChar char="○"/>
              <a:defRPr/>
            </a:lvl5pPr>
            <a:lvl6pPr marL="2743200" lvl="5" indent="-317500" rtl="0">
              <a:spcBef>
                <a:spcPts val="0"/>
              </a:spcBef>
              <a:spcAft>
                <a:spcPts val="0"/>
              </a:spcAft>
              <a:buSzPts val="1400"/>
              <a:buFont typeface="Archivo"/>
              <a:buChar char="■"/>
              <a:defRPr/>
            </a:lvl6pPr>
            <a:lvl7pPr marL="3200400" lvl="6" indent="-317500" rtl="0">
              <a:spcBef>
                <a:spcPts val="0"/>
              </a:spcBef>
              <a:spcAft>
                <a:spcPts val="0"/>
              </a:spcAft>
              <a:buSzPts val="1400"/>
              <a:buFont typeface="Archivo"/>
              <a:buChar char="●"/>
              <a:defRPr/>
            </a:lvl7pPr>
            <a:lvl8pPr marL="3657600" lvl="7" indent="-317500" rtl="0">
              <a:spcBef>
                <a:spcPts val="0"/>
              </a:spcBef>
              <a:spcAft>
                <a:spcPts val="0"/>
              </a:spcAft>
              <a:buSzPts val="1400"/>
              <a:buFont typeface="Archivo"/>
              <a:buChar char="○"/>
              <a:defRPr/>
            </a:lvl8pPr>
            <a:lvl9pPr marL="4114800" lvl="8" indent="-317500" rtl="0">
              <a:spcBef>
                <a:spcPts val="0"/>
              </a:spcBef>
              <a:spcAft>
                <a:spcPts val="0"/>
              </a:spcAft>
              <a:buSzPts val="1400"/>
              <a:buFont typeface="Archiv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2">
  <p:cSld name="CUSTOM_13">
    <p:spTree>
      <p:nvGrpSpPr>
        <p:cNvPr id="1" name="Shape 166"/>
        <p:cNvGrpSpPr/>
        <p:nvPr/>
      </p:nvGrpSpPr>
      <p:grpSpPr>
        <a:xfrm>
          <a:off x="0" y="0"/>
          <a:ext cx="0" cy="0"/>
          <a:chOff x="0" y="0"/>
          <a:chExt cx="0" cy="0"/>
        </a:xfrm>
      </p:grpSpPr>
      <p:sp>
        <p:nvSpPr>
          <p:cNvPr id="167" name="Google Shape;167;p31"/>
          <p:cNvSpPr/>
          <p:nvPr/>
        </p:nvSpPr>
        <p:spPr>
          <a:xfrm>
            <a:off x="-27300" y="150"/>
            <a:ext cx="9171300" cy="148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1"/>
          <p:cNvSpPr txBox="1">
            <a:spLocks noGrp="1"/>
          </p:cNvSpPr>
          <p:nvPr>
            <p:ph type="title"/>
          </p:nvPr>
        </p:nvSpPr>
        <p:spPr>
          <a:xfrm>
            <a:off x="713250" y="551250"/>
            <a:ext cx="7717500" cy="789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3000"/>
              <a:buNone/>
              <a:defRPr>
                <a:solidFill>
                  <a:schemeClr val="lt1"/>
                </a:solidFill>
              </a:defRPr>
            </a:lvl1pPr>
            <a:lvl2pPr lvl="1" algn="ctr" rtl="0">
              <a:spcBef>
                <a:spcPts val="0"/>
              </a:spcBef>
              <a:spcAft>
                <a:spcPts val="0"/>
              </a:spcAft>
              <a:buClr>
                <a:schemeClr val="dk2"/>
              </a:buClr>
              <a:buSzPts val="3000"/>
              <a:buNone/>
              <a:defRPr>
                <a:solidFill>
                  <a:schemeClr val="dk2"/>
                </a:solidFill>
              </a:defRPr>
            </a:lvl2pPr>
            <a:lvl3pPr lvl="2" algn="ctr" rtl="0">
              <a:spcBef>
                <a:spcPts val="0"/>
              </a:spcBef>
              <a:spcAft>
                <a:spcPts val="0"/>
              </a:spcAft>
              <a:buClr>
                <a:schemeClr val="dk2"/>
              </a:buClr>
              <a:buSzPts val="3000"/>
              <a:buNone/>
              <a:defRPr>
                <a:solidFill>
                  <a:schemeClr val="dk2"/>
                </a:solidFill>
              </a:defRPr>
            </a:lvl3pPr>
            <a:lvl4pPr lvl="3" algn="ctr" rtl="0">
              <a:spcBef>
                <a:spcPts val="0"/>
              </a:spcBef>
              <a:spcAft>
                <a:spcPts val="0"/>
              </a:spcAft>
              <a:buClr>
                <a:schemeClr val="dk2"/>
              </a:buClr>
              <a:buSzPts val="3000"/>
              <a:buNone/>
              <a:defRPr>
                <a:solidFill>
                  <a:schemeClr val="dk2"/>
                </a:solidFill>
              </a:defRPr>
            </a:lvl4pPr>
            <a:lvl5pPr lvl="4" algn="ctr" rtl="0">
              <a:spcBef>
                <a:spcPts val="0"/>
              </a:spcBef>
              <a:spcAft>
                <a:spcPts val="0"/>
              </a:spcAft>
              <a:buClr>
                <a:schemeClr val="dk2"/>
              </a:buClr>
              <a:buSzPts val="3000"/>
              <a:buNone/>
              <a:defRPr>
                <a:solidFill>
                  <a:schemeClr val="dk2"/>
                </a:solidFill>
              </a:defRPr>
            </a:lvl5pPr>
            <a:lvl6pPr lvl="5" algn="ctr" rtl="0">
              <a:spcBef>
                <a:spcPts val="0"/>
              </a:spcBef>
              <a:spcAft>
                <a:spcPts val="0"/>
              </a:spcAft>
              <a:buClr>
                <a:schemeClr val="dk2"/>
              </a:buClr>
              <a:buSzPts val="3000"/>
              <a:buNone/>
              <a:defRPr>
                <a:solidFill>
                  <a:schemeClr val="dk2"/>
                </a:solidFill>
              </a:defRPr>
            </a:lvl6pPr>
            <a:lvl7pPr lvl="6" algn="ctr" rtl="0">
              <a:spcBef>
                <a:spcPts val="0"/>
              </a:spcBef>
              <a:spcAft>
                <a:spcPts val="0"/>
              </a:spcAft>
              <a:buClr>
                <a:schemeClr val="dk2"/>
              </a:buClr>
              <a:buSzPts val="3000"/>
              <a:buNone/>
              <a:defRPr>
                <a:solidFill>
                  <a:schemeClr val="dk2"/>
                </a:solidFill>
              </a:defRPr>
            </a:lvl7pPr>
            <a:lvl8pPr lvl="7" algn="ctr" rtl="0">
              <a:spcBef>
                <a:spcPts val="0"/>
              </a:spcBef>
              <a:spcAft>
                <a:spcPts val="0"/>
              </a:spcAft>
              <a:buClr>
                <a:schemeClr val="dk2"/>
              </a:buClr>
              <a:buSzPts val="3000"/>
              <a:buNone/>
              <a:defRPr>
                <a:solidFill>
                  <a:schemeClr val="dk2"/>
                </a:solidFill>
              </a:defRPr>
            </a:lvl8pPr>
            <a:lvl9pPr lvl="8" algn="ctr" rtl="0">
              <a:spcBef>
                <a:spcPts val="0"/>
              </a:spcBef>
              <a:spcAft>
                <a:spcPts val="0"/>
              </a:spcAft>
              <a:buClr>
                <a:schemeClr val="dk2"/>
              </a:buClr>
              <a:buSzPts val="3000"/>
              <a:buNone/>
              <a:defRPr>
                <a:solidFill>
                  <a:schemeClr val="dk2"/>
                </a:solidFill>
              </a:defRPr>
            </a:lvl9pPr>
          </a:lstStyle>
          <a:p>
            <a:endParaRPr/>
          </a:p>
        </p:txBody>
      </p:sp>
      <p:sp>
        <p:nvSpPr>
          <p:cNvPr id="169" name="Google Shape;169;p31"/>
          <p:cNvSpPr txBox="1">
            <a:spLocks noGrp="1"/>
          </p:cNvSpPr>
          <p:nvPr>
            <p:ph type="subTitle" idx="1"/>
          </p:nvPr>
        </p:nvSpPr>
        <p:spPr>
          <a:xfrm>
            <a:off x="3739043" y="1745675"/>
            <a:ext cx="3926700" cy="442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2"/>
              </a:buClr>
              <a:buSzPts val="1800"/>
              <a:buFont typeface="Open Sans"/>
              <a:buNone/>
              <a:defRPr sz="2000">
                <a:solidFill>
                  <a:schemeClr val="dk2"/>
                </a:solidFill>
                <a:latin typeface="Lexend Mega Black"/>
                <a:ea typeface="Lexend Mega Black"/>
                <a:cs typeface="Lexend Mega Black"/>
                <a:sym typeface="Lexend Mega Black"/>
              </a:defRPr>
            </a:lvl1pPr>
            <a:lvl2pPr lvl="1" algn="r" rtl="0">
              <a:spcBef>
                <a:spcPts val="0"/>
              </a:spcBef>
              <a:spcAft>
                <a:spcPts val="0"/>
              </a:spcAft>
              <a:buClr>
                <a:schemeClr val="dk2"/>
              </a:buClr>
              <a:buSzPts val="1400"/>
              <a:buNone/>
              <a:defRPr>
                <a:solidFill>
                  <a:schemeClr val="dk2"/>
                </a:solidFill>
              </a:defRPr>
            </a:lvl2pPr>
            <a:lvl3pPr lvl="2" algn="r" rtl="0">
              <a:spcBef>
                <a:spcPts val="0"/>
              </a:spcBef>
              <a:spcAft>
                <a:spcPts val="0"/>
              </a:spcAft>
              <a:buClr>
                <a:schemeClr val="dk2"/>
              </a:buClr>
              <a:buSzPts val="1400"/>
              <a:buNone/>
              <a:defRPr>
                <a:solidFill>
                  <a:schemeClr val="dk2"/>
                </a:solidFill>
              </a:defRPr>
            </a:lvl3pPr>
            <a:lvl4pPr lvl="3" algn="r" rtl="0">
              <a:spcBef>
                <a:spcPts val="0"/>
              </a:spcBef>
              <a:spcAft>
                <a:spcPts val="0"/>
              </a:spcAft>
              <a:buClr>
                <a:schemeClr val="dk2"/>
              </a:buClr>
              <a:buSzPts val="1400"/>
              <a:buNone/>
              <a:defRPr>
                <a:solidFill>
                  <a:schemeClr val="dk2"/>
                </a:solidFill>
              </a:defRPr>
            </a:lvl4pPr>
            <a:lvl5pPr lvl="4" algn="r" rtl="0">
              <a:spcBef>
                <a:spcPts val="0"/>
              </a:spcBef>
              <a:spcAft>
                <a:spcPts val="0"/>
              </a:spcAft>
              <a:buClr>
                <a:schemeClr val="dk2"/>
              </a:buClr>
              <a:buSzPts val="1400"/>
              <a:buNone/>
              <a:defRPr>
                <a:solidFill>
                  <a:schemeClr val="dk2"/>
                </a:solidFill>
              </a:defRPr>
            </a:lvl5pPr>
            <a:lvl6pPr lvl="5" algn="r" rtl="0">
              <a:spcBef>
                <a:spcPts val="0"/>
              </a:spcBef>
              <a:spcAft>
                <a:spcPts val="0"/>
              </a:spcAft>
              <a:buClr>
                <a:schemeClr val="dk2"/>
              </a:buClr>
              <a:buSzPts val="1400"/>
              <a:buNone/>
              <a:defRPr>
                <a:solidFill>
                  <a:schemeClr val="dk2"/>
                </a:solidFill>
              </a:defRPr>
            </a:lvl6pPr>
            <a:lvl7pPr lvl="6" algn="r" rtl="0">
              <a:spcBef>
                <a:spcPts val="0"/>
              </a:spcBef>
              <a:spcAft>
                <a:spcPts val="0"/>
              </a:spcAft>
              <a:buClr>
                <a:schemeClr val="dk2"/>
              </a:buClr>
              <a:buSzPts val="1400"/>
              <a:buNone/>
              <a:defRPr>
                <a:solidFill>
                  <a:schemeClr val="dk2"/>
                </a:solidFill>
              </a:defRPr>
            </a:lvl7pPr>
            <a:lvl8pPr lvl="7" algn="r" rtl="0">
              <a:spcBef>
                <a:spcPts val="0"/>
              </a:spcBef>
              <a:spcAft>
                <a:spcPts val="0"/>
              </a:spcAft>
              <a:buClr>
                <a:schemeClr val="dk2"/>
              </a:buClr>
              <a:buSzPts val="1400"/>
              <a:buNone/>
              <a:defRPr>
                <a:solidFill>
                  <a:schemeClr val="dk2"/>
                </a:solidFill>
              </a:defRPr>
            </a:lvl8pPr>
            <a:lvl9pPr lvl="8" algn="r" rtl="0">
              <a:spcBef>
                <a:spcPts val="0"/>
              </a:spcBef>
              <a:spcAft>
                <a:spcPts val="0"/>
              </a:spcAft>
              <a:buClr>
                <a:schemeClr val="dk2"/>
              </a:buClr>
              <a:buSzPts val="1400"/>
              <a:buNone/>
              <a:defRPr>
                <a:solidFill>
                  <a:schemeClr val="dk2"/>
                </a:solidFill>
              </a:defRPr>
            </a:lvl9pPr>
          </a:lstStyle>
          <a:p>
            <a:endParaRPr/>
          </a:p>
        </p:txBody>
      </p:sp>
      <p:sp>
        <p:nvSpPr>
          <p:cNvPr id="170" name="Google Shape;170;p31"/>
          <p:cNvSpPr txBox="1">
            <a:spLocks noGrp="1"/>
          </p:cNvSpPr>
          <p:nvPr>
            <p:ph type="subTitle" idx="2"/>
          </p:nvPr>
        </p:nvSpPr>
        <p:spPr>
          <a:xfrm>
            <a:off x="3741925" y="2047050"/>
            <a:ext cx="3926700" cy="636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800"/>
              <a:buNone/>
              <a:defRPr sz="1600">
                <a:solidFill>
                  <a:schemeClr val="dk2"/>
                </a:solidFill>
              </a:defRPr>
            </a:lvl1pPr>
            <a:lvl2pPr lvl="1" algn="r" rtl="0">
              <a:spcBef>
                <a:spcPts val="0"/>
              </a:spcBef>
              <a:spcAft>
                <a:spcPts val="0"/>
              </a:spcAft>
              <a:buClr>
                <a:schemeClr val="dk2"/>
              </a:buClr>
              <a:buSzPts val="1400"/>
              <a:buNone/>
              <a:defRPr>
                <a:solidFill>
                  <a:schemeClr val="dk2"/>
                </a:solidFill>
              </a:defRPr>
            </a:lvl2pPr>
            <a:lvl3pPr lvl="2" algn="r" rtl="0">
              <a:spcBef>
                <a:spcPts val="0"/>
              </a:spcBef>
              <a:spcAft>
                <a:spcPts val="0"/>
              </a:spcAft>
              <a:buClr>
                <a:schemeClr val="dk2"/>
              </a:buClr>
              <a:buSzPts val="1400"/>
              <a:buNone/>
              <a:defRPr>
                <a:solidFill>
                  <a:schemeClr val="dk2"/>
                </a:solidFill>
              </a:defRPr>
            </a:lvl3pPr>
            <a:lvl4pPr lvl="3" algn="r" rtl="0">
              <a:spcBef>
                <a:spcPts val="0"/>
              </a:spcBef>
              <a:spcAft>
                <a:spcPts val="0"/>
              </a:spcAft>
              <a:buClr>
                <a:schemeClr val="dk2"/>
              </a:buClr>
              <a:buSzPts val="1400"/>
              <a:buNone/>
              <a:defRPr>
                <a:solidFill>
                  <a:schemeClr val="dk2"/>
                </a:solidFill>
              </a:defRPr>
            </a:lvl4pPr>
            <a:lvl5pPr lvl="4" algn="r" rtl="0">
              <a:spcBef>
                <a:spcPts val="0"/>
              </a:spcBef>
              <a:spcAft>
                <a:spcPts val="0"/>
              </a:spcAft>
              <a:buClr>
                <a:schemeClr val="dk2"/>
              </a:buClr>
              <a:buSzPts val="1400"/>
              <a:buNone/>
              <a:defRPr>
                <a:solidFill>
                  <a:schemeClr val="dk2"/>
                </a:solidFill>
              </a:defRPr>
            </a:lvl5pPr>
            <a:lvl6pPr lvl="5" algn="r" rtl="0">
              <a:spcBef>
                <a:spcPts val="0"/>
              </a:spcBef>
              <a:spcAft>
                <a:spcPts val="0"/>
              </a:spcAft>
              <a:buClr>
                <a:schemeClr val="dk2"/>
              </a:buClr>
              <a:buSzPts val="1400"/>
              <a:buNone/>
              <a:defRPr>
                <a:solidFill>
                  <a:schemeClr val="dk2"/>
                </a:solidFill>
              </a:defRPr>
            </a:lvl6pPr>
            <a:lvl7pPr lvl="6" algn="r" rtl="0">
              <a:spcBef>
                <a:spcPts val="0"/>
              </a:spcBef>
              <a:spcAft>
                <a:spcPts val="0"/>
              </a:spcAft>
              <a:buClr>
                <a:schemeClr val="dk2"/>
              </a:buClr>
              <a:buSzPts val="1400"/>
              <a:buNone/>
              <a:defRPr>
                <a:solidFill>
                  <a:schemeClr val="dk2"/>
                </a:solidFill>
              </a:defRPr>
            </a:lvl7pPr>
            <a:lvl8pPr lvl="7" algn="r" rtl="0">
              <a:spcBef>
                <a:spcPts val="0"/>
              </a:spcBef>
              <a:spcAft>
                <a:spcPts val="0"/>
              </a:spcAft>
              <a:buClr>
                <a:schemeClr val="dk2"/>
              </a:buClr>
              <a:buSzPts val="1400"/>
              <a:buNone/>
              <a:defRPr>
                <a:solidFill>
                  <a:schemeClr val="dk2"/>
                </a:solidFill>
              </a:defRPr>
            </a:lvl8pPr>
            <a:lvl9pPr lvl="8" algn="r" rtl="0">
              <a:spcBef>
                <a:spcPts val="0"/>
              </a:spcBef>
              <a:spcAft>
                <a:spcPts val="0"/>
              </a:spcAft>
              <a:buClr>
                <a:schemeClr val="dk2"/>
              </a:buClr>
              <a:buSzPts val="1400"/>
              <a:buNone/>
              <a:defRPr>
                <a:solidFill>
                  <a:schemeClr val="dk2"/>
                </a:solidFill>
              </a:defRPr>
            </a:lvl9pPr>
          </a:lstStyle>
          <a:p>
            <a:endParaRPr/>
          </a:p>
        </p:txBody>
      </p:sp>
      <p:sp>
        <p:nvSpPr>
          <p:cNvPr id="171" name="Google Shape;171;p31"/>
          <p:cNvSpPr txBox="1">
            <a:spLocks noGrp="1"/>
          </p:cNvSpPr>
          <p:nvPr>
            <p:ph type="subTitle" idx="3"/>
          </p:nvPr>
        </p:nvSpPr>
        <p:spPr>
          <a:xfrm>
            <a:off x="3737600" y="2700900"/>
            <a:ext cx="3926700" cy="442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2"/>
              </a:buClr>
              <a:buSzPts val="1800"/>
              <a:buFont typeface="Open Sans"/>
              <a:buNone/>
              <a:defRPr sz="2000">
                <a:solidFill>
                  <a:schemeClr val="dk2"/>
                </a:solidFill>
                <a:latin typeface="Lexend Mega Black"/>
                <a:ea typeface="Lexend Mega Black"/>
                <a:cs typeface="Lexend Mega Black"/>
                <a:sym typeface="Lexend Mega Black"/>
              </a:defRPr>
            </a:lvl1pPr>
            <a:lvl2pPr lvl="1" algn="r" rtl="0">
              <a:spcBef>
                <a:spcPts val="0"/>
              </a:spcBef>
              <a:spcAft>
                <a:spcPts val="0"/>
              </a:spcAft>
              <a:buClr>
                <a:schemeClr val="dk2"/>
              </a:buClr>
              <a:buSzPts val="1400"/>
              <a:buNone/>
              <a:defRPr>
                <a:solidFill>
                  <a:schemeClr val="dk2"/>
                </a:solidFill>
              </a:defRPr>
            </a:lvl2pPr>
            <a:lvl3pPr lvl="2" algn="r" rtl="0">
              <a:spcBef>
                <a:spcPts val="0"/>
              </a:spcBef>
              <a:spcAft>
                <a:spcPts val="0"/>
              </a:spcAft>
              <a:buClr>
                <a:schemeClr val="dk2"/>
              </a:buClr>
              <a:buSzPts val="1400"/>
              <a:buNone/>
              <a:defRPr>
                <a:solidFill>
                  <a:schemeClr val="dk2"/>
                </a:solidFill>
              </a:defRPr>
            </a:lvl3pPr>
            <a:lvl4pPr lvl="3" algn="r" rtl="0">
              <a:spcBef>
                <a:spcPts val="0"/>
              </a:spcBef>
              <a:spcAft>
                <a:spcPts val="0"/>
              </a:spcAft>
              <a:buClr>
                <a:schemeClr val="dk2"/>
              </a:buClr>
              <a:buSzPts val="1400"/>
              <a:buNone/>
              <a:defRPr>
                <a:solidFill>
                  <a:schemeClr val="dk2"/>
                </a:solidFill>
              </a:defRPr>
            </a:lvl4pPr>
            <a:lvl5pPr lvl="4" algn="r" rtl="0">
              <a:spcBef>
                <a:spcPts val="0"/>
              </a:spcBef>
              <a:spcAft>
                <a:spcPts val="0"/>
              </a:spcAft>
              <a:buClr>
                <a:schemeClr val="dk2"/>
              </a:buClr>
              <a:buSzPts val="1400"/>
              <a:buNone/>
              <a:defRPr>
                <a:solidFill>
                  <a:schemeClr val="dk2"/>
                </a:solidFill>
              </a:defRPr>
            </a:lvl5pPr>
            <a:lvl6pPr lvl="5" algn="r" rtl="0">
              <a:spcBef>
                <a:spcPts val="0"/>
              </a:spcBef>
              <a:spcAft>
                <a:spcPts val="0"/>
              </a:spcAft>
              <a:buClr>
                <a:schemeClr val="dk2"/>
              </a:buClr>
              <a:buSzPts val="1400"/>
              <a:buNone/>
              <a:defRPr>
                <a:solidFill>
                  <a:schemeClr val="dk2"/>
                </a:solidFill>
              </a:defRPr>
            </a:lvl6pPr>
            <a:lvl7pPr lvl="6" algn="r" rtl="0">
              <a:spcBef>
                <a:spcPts val="0"/>
              </a:spcBef>
              <a:spcAft>
                <a:spcPts val="0"/>
              </a:spcAft>
              <a:buClr>
                <a:schemeClr val="dk2"/>
              </a:buClr>
              <a:buSzPts val="1400"/>
              <a:buNone/>
              <a:defRPr>
                <a:solidFill>
                  <a:schemeClr val="dk2"/>
                </a:solidFill>
              </a:defRPr>
            </a:lvl7pPr>
            <a:lvl8pPr lvl="7" algn="r" rtl="0">
              <a:spcBef>
                <a:spcPts val="0"/>
              </a:spcBef>
              <a:spcAft>
                <a:spcPts val="0"/>
              </a:spcAft>
              <a:buClr>
                <a:schemeClr val="dk2"/>
              </a:buClr>
              <a:buSzPts val="1400"/>
              <a:buNone/>
              <a:defRPr>
                <a:solidFill>
                  <a:schemeClr val="dk2"/>
                </a:solidFill>
              </a:defRPr>
            </a:lvl8pPr>
            <a:lvl9pPr lvl="8" algn="r" rtl="0">
              <a:spcBef>
                <a:spcPts val="0"/>
              </a:spcBef>
              <a:spcAft>
                <a:spcPts val="0"/>
              </a:spcAft>
              <a:buClr>
                <a:schemeClr val="dk2"/>
              </a:buClr>
              <a:buSzPts val="1400"/>
              <a:buNone/>
              <a:defRPr>
                <a:solidFill>
                  <a:schemeClr val="dk2"/>
                </a:solidFill>
              </a:defRPr>
            </a:lvl9pPr>
          </a:lstStyle>
          <a:p>
            <a:endParaRPr/>
          </a:p>
        </p:txBody>
      </p:sp>
      <p:sp>
        <p:nvSpPr>
          <p:cNvPr id="172" name="Google Shape;172;p31"/>
          <p:cNvSpPr txBox="1">
            <a:spLocks noGrp="1"/>
          </p:cNvSpPr>
          <p:nvPr>
            <p:ph type="subTitle" idx="4"/>
          </p:nvPr>
        </p:nvSpPr>
        <p:spPr>
          <a:xfrm>
            <a:off x="3740498" y="3002275"/>
            <a:ext cx="3926700" cy="636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800"/>
              <a:buNone/>
              <a:defRPr sz="1600">
                <a:solidFill>
                  <a:schemeClr val="dk2"/>
                </a:solidFill>
              </a:defRPr>
            </a:lvl1pPr>
            <a:lvl2pPr lvl="1" algn="r" rtl="0">
              <a:spcBef>
                <a:spcPts val="0"/>
              </a:spcBef>
              <a:spcAft>
                <a:spcPts val="0"/>
              </a:spcAft>
              <a:buClr>
                <a:schemeClr val="dk2"/>
              </a:buClr>
              <a:buSzPts val="1400"/>
              <a:buNone/>
              <a:defRPr>
                <a:solidFill>
                  <a:schemeClr val="dk2"/>
                </a:solidFill>
              </a:defRPr>
            </a:lvl2pPr>
            <a:lvl3pPr lvl="2" algn="r" rtl="0">
              <a:spcBef>
                <a:spcPts val="0"/>
              </a:spcBef>
              <a:spcAft>
                <a:spcPts val="0"/>
              </a:spcAft>
              <a:buClr>
                <a:schemeClr val="dk2"/>
              </a:buClr>
              <a:buSzPts val="1400"/>
              <a:buNone/>
              <a:defRPr>
                <a:solidFill>
                  <a:schemeClr val="dk2"/>
                </a:solidFill>
              </a:defRPr>
            </a:lvl3pPr>
            <a:lvl4pPr lvl="3" algn="r" rtl="0">
              <a:spcBef>
                <a:spcPts val="0"/>
              </a:spcBef>
              <a:spcAft>
                <a:spcPts val="0"/>
              </a:spcAft>
              <a:buClr>
                <a:schemeClr val="dk2"/>
              </a:buClr>
              <a:buSzPts val="1400"/>
              <a:buNone/>
              <a:defRPr>
                <a:solidFill>
                  <a:schemeClr val="dk2"/>
                </a:solidFill>
              </a:defRPr>
            </a:lvl4pPr>
            <a:lvl5pPr lvl="4" algn="r" rtl="0">
              <a:spcBef>
                <a:spcPts val="0"/>
              </a:spcBef>
              <a:spcAft>
                <a:spcPts val="0"/>
              </a:spcAft>
              <a:buClr>
                <a:schemeClr val="dk2"/>
              </a:buClr>
              <a:buSzPts val="1400"/>
              <a:buNone/>
              <a:defRPr>
                <a:solidFill>
                  <a:schemeClr val="dk2"/>
                </a:solidFill>
              </a:defRPr>
            </a:lvl5pPr>
            <a:lvl6pPr lvl="5" algn="r" rtl="0">
              <a:spcBef>
                <a:spcPts val="0"/>
              </a:spcBef>
              <a:spcAft>
                <a:spcPts val="0"/>
              </a:spcAft>
              <a:buClr>
                <a:schemeClr val="dk2"/>
              </a:buClr>
              <a:buSzPts val="1400"/>
              <a:buNone/>
              <a:defRPr>
                <a:solidFill>
                  <a:schemeClr val="dk2"/>
                </a:solidFill>
              </a:defRPr>
            </a:lvl6pPr>
            <a:lvl7pPr lvl="6" algn="r" rtl="0">
              <a:spcBef>
                <a:spcPts val="0"/>
              </a:spcBef>
              <a:spcAft>
                <a:spcPts val="0"/>
              </a:spcAft>
              <a:buClr>
                <a:schemeClr val="dk2"/>
              </a:buClr>
              <a:buSzPts val="1400"/>
              <a:buNone/>
              <a:defRPr>
                <a:solidFill>
                  <a:schemeClr val="dk2"/>
                </a:solidFill>
              </a:defRPr>
            </a:lvl7pPr>
            <a:lvl8pPr lvl="7" algn="r" rtl="0">
              <a:spcBef>
                <a:spcPts val="0"/>
              </a:spcBef>
              <a:spcAft>
                <a:spcPts val="0"/>
              </a:spcAft>
              <a:buClr>
                <a:schemeClr val="dk2"/>
              </a:buClr>
              <a:buSzPts val="1400"/>
              <a:buNone/>
              <a:defRPr>
                <a:solidFill>
                  <a:schemeClr val="dk2"/>
                </a:solidFill>
              </a:defRPr>
            </a:lvl8pPr>
            <a:lvl9pPr lvl="8" algn="r" rtl="0">
              <a:spcBef>
                <a:spcPts val="0"/>
              </a:spcBef>
              <a:spcAft>
                <a:spcPts val="0"/>
              </a:spcAft>
              <a:buClr>
                <a:schemeClr val="dk2"/>
              </a:buClr>
              <a:buSzPts val="1400"/>
              <a:buNone/>
              <a:defRPr>
                <a:solidFill>
                  <a:schemeClr val="dk2"/>
                </a:solidFill>
              </a:defRPr>
            </a:lvl9pPr>
          </a:lstStyle>
          <a:p>
            <a:endParaRPr/>
          </a:p>
        </p:txBody>
      </p:sp>
      <p:sp>
        <p:nvSpPr>
          <p:cNvPr id="173" name="Google Shape;173;p31"/>
          <p:cNvSpPr txBox="1">
            <a:spLocks noGrp="1"/>
          </p:cNvSpPr>
          <p:nvPr>
            <p:ph type="subTitle" idx="5"/>
          </p:nvPr>
        </p:nvSpPr>
        <p:spPr>
          <a:xfrm>
            <a:off x="3740487" y="3656125"/>
            <a:ext cx="3926700" cy="442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2"/>
              </a:buClr>
              <a:buSzPts val="1800"/>
              <a:buFont typeface="Open Sans"/>
              <a:buNone/>
              <a:defRPr sz="2000">
                <a:solidFill>
                  <a:schemeClr val="dk2"/>
                </a:solidFill>
                <a:latin typeface="Lexend Mega Black"/>
                <a:ea typeface="Lexend Mega Black"/>
                <a:cs typeface="Lexend Mega Black"/>
                <a:sym typeface="Lexend Mega Black"/>
              </a:defRPr>
            </a:lvl1pPr>
            <a:lvl2pPr lvl="1" algn="r" rtl="0">
              <a:spcBef>
                <a:spcPts val="0"/>
              </a:spcBef>
              <a:spcAft>
                <a:spcPts val="0"/>
              </a:spcAft>
              <a:buClr>
                <a:schemeClr val="dk2"/>
              </a:buClr>
              <a:buSzPts val="1400"/>
              <a:buNone/>
              <a:defRPr>
                <a:solidFill>
                  <a:schemeClr val="dk2"/>
                </a:solidFill>
              </a:defRPr>
            </a:lvl2pPr>
            <a:lvl3pPr lvl="2" algn="r" rtl="0">
              <a:spcBef>
                <a:spcPts val="0"/>
              </a:spcBef>
              <a:spcAft>
                <a:spcPts val="0"/>
              </a:spcAft>
              <a:buClr>
                <a:schemeClr val="dk2"/>
              </a:buClr>
              <a:buSzPts val="1400"/>
              <a:buNone/>
              <a:defRPr>
                <a:solidFill>
                  <a:schemeClr val="dk2"/>
                </a:solidFill>
              </a:defRPr>
            </a:lvl3pPr>
            <a:lvl4pPr lvl="3" algn="r" rtl="0">
              <a:spcBef>
                <a:spcPts val="0"/>
              </a:spcBef>
              <a:spcAft>
                <a:spcPts val="0"/>
              </a:spcAft>
              <a:buClr>
                <a:schemeClr val="dk2"/>
              </a:buClr>
              <a:buSzPts val="1400"/>
              <a:buNone/>
              <a:defRPr>
                <a:solidFill>
                  <a:schemeClr val="dk2"/>
                </a:solidFill>
              </a:defRPr>
            </a:lvl4pPr>
            <a:lvl5pPr lvl="4" algn="r" rtl="0">
              <a:spcBef>
                <a:spcPts val="0"/>
              </a:spcBef>
              <a:spcAft>
                <a:spcPts val="0"/>
              </a:spcAft>
              <a:buClr>
                <a:schemeClr val="dk2"/>
              </a:buClr>
              <a:buSzPts val="1400"/>
              <a:buNone/>
              <a:defRPr>
                <a:solidFill>
                  <a:schemeClr val="dk2"/>
                </a:solidFill>
              </a:defRPr>
            </a:lvl5pPr>
            <a:lvl6pPr lvl="5" algn="r" rtl="0">
              <a:spcBef>
                <a:spcPts val="0"/>
              </a:spcBef>
              <a:spcAft>
                <a:spcPts val="0"/>
              </a:spcAft>
              <a:buClr>
                <a:schemeClr val="dk2"/>
              </a:buClr>
              <a:buSzPts val="1400"/>
              <a:buNone/>
              <a:defRPr>
                <a:solidFill>
                  <a:schemeClr val="dk2"/>
                </a:solidFill>
              </a:defRPr>
            </a:lvl6pPr>
            <a:lvl7pPr lvl="6" algn="r" rtl="0">
              <a:spcBef>
                <a:spcPts val="0"/>
              </a:spcBef>
              <a:spcAft>
                <a:spcPts val="0"/>
              </a:spcAft>
              <a:buClr>
                <a:schemeClr val="dk2"/>
              </a:buClr>
              <a:buSzPts val="1400"/>
              <a:buNone/>
              <a:defRPr>
                <a:solidFill>
                  <a:schemeClr val="dk2"/>
                </a:solidFill>
              </a:defRPr>
            </a:lvl7pPr>
            <a:lvl8pPr lvl="7" algn="r" rtl="0">
              <a:spcBef>
                <a:spcPts val="0"/>
              </a:spcBef>
              <a:spcAft>
                <a:spcPts val="0"/>
              </a:spcAft>
              <a:buClr>
                <a:schemeClr val="dk2"/>
              </a:buClr>
              <a:buSzPts val="1400"/>
              <a:buNone/>
              <a:defRPr>
                <a:solidFill>
                  <a:schemeClr val="dk2"/>
                </a:solidFill>
              </a:defRPr>
            </a:lvl8pPr>
            <a:lvl9pPr lvl="8" algn="r" rtl="0">
              <a:spcBef>
                <a:spcPts val="0"/>
              </a:spcBef>
              <a:spcAft>
                <a:spcPts val="0"/>
              </a:spcAft>
              <a:buClr>
                <a:schemeClr val="dk2"/>
              </a:buClr>
              <a:buSzPts val="1400"/>
              <a:buNone/>
              <a:defRPr>
                <a:solidFill>
                  <a:schemeClr val="dk2"/>
                </a:solidFill>
              </a:defRPr>
            </a:lvl9pPr>
          </a:lstStyle>
          <a:p>
            <a:endParaRPr/>
          </a:p>
        </p:txBody>
      </p:sp>
      <p:sp>
        <p:nvSpPr>
          <p:cNvPr id="174" name="Google Shape;174;p31"/>
          <p:cNvSpPr txBox="1">
            <a:spLocks noGrp="1"/>
          </p:cNvSpPr>
          <p:nvPr>
            <p:ph type="subTitle" idx="6"/>
          </p:nvPr>
        </p:nvSpPr>
        <p:spPr>
          <a:xfrm>
            <a:off x="3743375" y="3957500"/>
            <a:ext cx="3926700" cy="636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800"/>
              <a:buNone/>
              <a:defRPr sz="1600">
                <a:solidFill>
                  <a:schemeClr val="dk2"/>
                </a:solidFill>
              </a:defRPr>
            </a:lvl1pPr>
            <a:lvl2pPr lvl="1" algn="r" rtl="0">
              <a:spcBef>
                <a:spcPts val="0"/>
              </a:spcBef>
              <a:spcAft>
                <a:spcPts val="0"/>
              </a:spcAft>
              <a:buClr>
                <a:schemeClr val="dk2"/>
              </a:buClr>
              <a:buSzPts val="1400"/>
              <a:buNone/>
              <a:defRPr>
                <a:solidFill>
                  <a:schemeClr val="dk2"/>
                </a:solidFill>
              </a:defRPr>
            </a:lvl2pPr>
            <a:lvl3pPr lvl="2" algn="r" rtl="0">
              <a:spcBef>
                <a:spcPts val="0"/>
              </a:spcBef>
              <a:spcAft>
                <a:spcPts val="0"/>
              </a:spcAft>
              <a:buClr>
                <a:schemeClr val="dk2"/>
              </a:buClr>
              <a:buSzPts val="1400"/>
              <a:buNone/>
              <a:defRPr>
                <a:solidFill>
                  <a:schemeClr val="dk2"/>
                </a:solidFill>
              </a:defRPr>
            </a:lvl3pPr>
            <a:lvl4pPr lvl="3" algn="r" rtl="0">
              <a:spcBef>
                <a:spcPts val="0"/>
              </a:spcBef>
              <a:spcAft>
                <a:spcPts val="0"/>
              </a:spcAft>
              <a:buClr>
                <a:schemeClr val="dk2"/>
              </a:buClr>
              <a:buSzPts val="1400"/>
              <a:buNone/>
              <a:defRPr>
                <a:solidFill>
                  <a:schemeClr val="dk2"/>
                </a:solidFill>
              </a:defRPr>
            </a:lvl4pPr>
            <a:lvl5pPr lvl="4" algn="r" rtl="0">
              <a:spcBef>
                <a:spcPts val="0"/>
              </a:spcBef>
              <a:spcAft>
                <a:spcPts val="0"/>
              </a:spcAft>
              <a:buClr>
                <a:schemeClr val="dk2"/>
              </a:buClr>
              <a:buSzPts val="1400"/>
              <a:buNone/>
              <a:defRPr>
                <a:solidFill>
                  <a:schemeClr val="dk2"/>
                </a:solidFill>
              </a:defRPr>
            </a:lvl5pPr>
            <a:lvl6pPr lvl="5" algn="r" rtl="0">
              <a:spcBef>
                <a:spcPts val="0"/>
              </a:spcBef>
              <a:spcAft>
                <a:spcPts val="0"/>
              </a:spcAft>
              <a:buClr>
                <a:schemeClr val="dk2"/>
              </a:buClr>
              <a:buSzPts val="1400"/>
              <a:buNone/>
              <a:defRPr>
                <a:solidFill>
                  <a:schemeClr val="dk2"/>
                </a:solidFill>
              </a:defRPr>
            </a:lvl6pPr>
            <a:lvl7pPr lvl="6" algn="r" rtl="0">
              <a:spcBef>
                <a:spcPts val="0"/>
              </a:spcBef>
              <a:spcAft>
                <a:spcPts val="0"/>
              </a:spcAft>
              <a:buClr>
                <a:schemeClr val="dk2"/>
              </a:buClr>
              <a:buSzPts val="1400"/>
              <a:buNone/>
              <a:defRPr>
                <a:solidFill>
                  <a:schemeClr val="dk2"/>
                </a:solidFill>
              </a:defRPr>
            </a:lvl7pPr>
            <a:lvl8pPr lvl="7" algn="r" rtl="0">
              <a:spcBef>
                <a:spcPts val="0"/>
              </a:spcBef>
              <a:spcAft>
                <a:spcPts val="0"/>
              </a:spcAft>
              <a:buClr>
                <a:schemeClr val="dk2"/>
              </a:buClr>
              <a:buSzPts val="1400"/>
              <a:buNone/>
              <a:defRPr>
                <a:solidFill>
                  <a:schemeClr val="dk2"/>
                </a:solidFill>
              </a:defRPr>
            </a:lvl8pPr>
            <a:lvl9pPr lvl="8" algn="r" rtl="0">
              <a:spcBef>
                <a:spcPts val="0"/>
              </a:spcBef>
              <a:spcAft>
                <a:spcPts val="0"/>
              </a:spcAft>
              <a:buClr>
                <a:schemeClr val="dk2"/>
              </a:buClr>
              <a:buSzPts val="1400"/>
              <a:buNone/>
              <a:defRPr>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3_1">
    <p:spTree>
      <p:nvGrpSpPr>
        <p:cNvPr id="1" name="Shape 208"/>
        <p:cNvGrpSpPr/>
        <p:nvPr/>
      </p:nvGrpSpPr>
      <p:grpSpPr>
        <a:xfrm>
          <a:off x="0" y="0"/>
          <a:ext cx="0" cy="0"/>
          <a:chOff x="0" y="0"/>
          <a:chExt cx="0" cy="0"/>
        </a:xfrm>
      </p:grpSpPr>
      <p:sp>
        <p:nvSpPr>
          <p:cNvPr id="209" name="Google Shape;209;p36"/>
          <p:cNvSpPr/>
          <p:nvPr/>
        </p:nvSpPr>
        <p:spPr>
          <a:xfrm>
            <a:off x="-2800" y="-2700"/>
            <a:ext cx="9144000" cy="3448500"/>
          </a:xfrm>
          <a:prstGeom prst="rect">
            <a:avLst/>
          </a:prstGeom>
          <a:solidFill>
            <a:srgbClr val="9A8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25">
    <p:spTree>
      <p:nvGrpSpPr>
        <p:cNvPr id="1" name="Shape 210"/>
        <p:cNvGrpSpPr/>
        <p:nvPr/>
      </p:nvGrpSpPr>
      <p:grpSpPr>
        <a:xfrm>
          <a:off x="0" y="0"/>
          <a:ext cx="0" cy="0"/>
          <a:chOff x="0" y="0"/>
          <a:chExt cx="0" cy="0"/>
        </a:xfrm>
      </p:grpSpPr>
      <p:sp>
        <p:nvSpPr>
          <p:cNvPr id="211" name="Google Shape;211;p37"/>
          <p:cNvSpPr/>
          <p:nvPr/>
        </p:nvSpPr>
        <p:spPr>
          <a:xfrm>
            <a:off x="-13650" y="2571900"/>
            <a:ext cx="91713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225" y="1152475"/>
            <a:ext cx="7749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Hind Siliguri"/>
              <a:buChar char="●"/>
              <a:defRPr sz="1800">
                <a:solidFill>
                  <a:schemeClr val="dk2"/>
                </a:solidFill>
                <a:latin typeface="Hind Siliguri"/>
                <a:ea typeface="Hind Siliguri"/>
                <a:cs typeface="Hind Siliguri"/>
                <a:sym typeface="Hind Siliguri"/>
              </a:defRPr>
            </a:lvl1pPr>
            <a:lvl2pPr marL="914400" lvl="1"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2pPr>
            <a:lvl3pPr marL="1371600" lvl="2"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3pPr>
            <a:lvl4pPr marL="1828800" lvl="3"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4pPr>
            <a:lvl5pPr marL="2286000" lvl="4"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5pPr>
            <a:lvl6pPr marL="2743200" lvl="5"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6pPr>
            <a:lvl7pPr marL="3200400" lvl="6"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7pPr>
            <a:lvl8pPr marL="3657600" lvl="7"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8pPr>
            <a:lvl9pPr marL="4114800" lvl="8" indent="-317500">
              <a:lnSpc>
                <a:spcPct val="100000"/>
              </a:lnSpc>
              <a:spcBef>
                <a:spcPts val="0"/>
              </a:spcBef>
              <a:spcAft>
                <a:spcPts val="0"/>
              </a:spcAft>
              <a:buClr>
                <a:schemeClr val="dk2"/>
              </a:buClr>
              <a:buSzPts val="1400"/>
              <a:buFont typeface="Hind Siliguri"/>
              <a:buChar char="■"/>
              <a:defRPr>
                <a:solidFill>
                  <a:schemeClr val="dk2"/>
                </a:solidFill>
                <a:latin typeface="Hind Siliguri"/>
                <a:ea typeface="Hind Siliguri"/>
                <a:cs typeface="Hind Siliguri"/>
                <a:sym typeface="Hind Siliguri"/>
              </a:defRPr>
            </a:lvl9pPr>
          </a:lstStyle>
          <a:p>
            <a:endParaRPr/>
          </a:p>
        </p:txBody>
      </p:sp>
      <p:sp>
        <p:nvSpPr>
          <p:cNvPr id="7" name="Google Shape;7;p1"/>
          <p:cNvSpPr txBox="1">
            <a:spLocks noGrp="1"/>
          </p:cNvSpPr>
          <p:nvPr>
            <p:ph type="title"/>
          </p:nvPr>
        </p:nvSpPr>
        <p:spPr>
          <a:xfrm>
            <a:off x="713225" y="445050"/>
            <a:ext cx="7717500" cy="1011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Font typeface="Lexend Mega Black"/>
              <a:buNone/>
              <a:defRPr sz="3000">
                <a:solidFill>
                  <a:schemeClr val="dk2"/>
                </a:solidFill>
                <a:latin typeface="Lexend Mega Black"/>
                <a:ea typeface="Lexend Mega Black"/>
                <a:cs typeface="Lexend Mega Black"/>
                <a:sym typeface="Lexend Mega Black"/>
              </a:defRPr>
            </a:lvl1pPr>
            <a:lvl2pPr lvl="1"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2pPr>
            <a:lvl3pPr lvl="2"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3pPr>
            <a:lvl4pPr lvl="3"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4pPr>
            <a:lvl5pPr lvl="4"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5pPr>
            <a:lvl6pPr lvl="5"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6pPr>
            <a:lvl7pPr lvl="6"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7pPr>
            <a:lvl8pPr lvl="7"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8pPr>
            <a:lvl9pPr lvl="8" algn="ctr" rtl="0">
              <a:spcBef>
                <a:spcPts val="0"/>
              </a:spcBef>
              <a:spcAft>
                <a:spcPts val="0"/>
              </a:spcAft>
              <a:buSzPts val="3000"/>
              <a:buFont typeface="Lexend Mega Black"/>
              <a:buNone/>
              <a:defRPr sz="3000">
                <a:latin typeface="Lexend Mega Black"/>
                <a:ea typeface="Lexend Mega Black"/>
                <a:cs typeface="Lexend Mega Black"/>
                <a:sym typeface="Lexend Mega Black"/>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6" r:id="rId3"/>
    <p:sldLayoutId id="2147483658" r:id="rId4"/>
    <p:sldLayoutId id="2147483668" r:id="rId5"/>
    <p:sldLayoutId id="2147483673" r:id="rId6"/>
    <p:sldLayoutId id="2147483677" r:id="rId7"/>
    <p:sldLayoutId id="2147483682" r:id="rId8"/>
    <p:sldLayoutId id="214748368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71D59CB-09C0-A6A0-4584-227CC79BA149}"/>
              </a:ext>
            </a:extLst>
          </p:cNvPr>
          <p:cNvGraphicFramePr>
            <a:graphicFrameLocks noGrp="1"/>
          </p:cNvGraphicFramePr>
          <p:nvPr>
            <p:extLst>
              <p:ext uri="{D42A27DB-BD31-4B8C-83A1-F6EECF244321}">
                <p14:modId xmlns:p14="http://schemas.microsoft.com/office/powerpoint/2010/main" val="471894856"/>
              </p:ext>
            </p:extLst>
          </p:nvPr>
        </p:nvGraphicFramePr>
        <p:xfrm>
          <a:off x="2558426" y="2844897"/>
          <a:ext cx="4592836" cy="2040814"/>
        </p:xfrm>
        <a:graphic>
          <a:graphicData uri="http://schemas.openxmlformats.org/drawingml/2006/table">
            <a:tbl>
              <a:tblPr firstRow="1" firstCol="1" bandRow="1">
                <a:tableStyleId>{7A332DA1-042D-42FB-84B8-BCB0A41B9EAB}</a:tableStyleId>
              </a:tblPr>
              <a:tblGrid>
                <a:gridCol w="1464970">
                  <a:extLst>
                    <a:ext uri="{9D8B030D-6E8A-4147-A177-3AD203B41FA5}">
                      <a16:colId xmlns:a16="http://schemas.microsoft.com/office/drawing/2014/main" val="3339555509"/>
                    </a:ext>
                  </a:extLst>
                </a:gridCol>
                <a:gridCol w="3127866">
                  <a:extLst>
                    <a:ext uri="{9D8B030D-6E8A-4147-A177-3AD203B41FA5}">
                      <a16:colId xmlns:a16="http://schemas.microsoft.com/office/drawing/2014/main" val="2368207092"/>
                    </a:ext>
                  </a:extLst>
                </a:gridCol>
              </a:tblGrid>
              <a:tr h="250939">
                <a:tc>
                  <a:txBody>
                    <a:bodyPr/>
                    <a:lstStyle/>
                    <a:p>
                      <a:pPr marL="0" marR="0">
                        <a:lnSpc>
                          <a:spcPct val="130000"/>
                        </a:lnSpc>
                        <a:spcBef>
                          <a:spcPts val="600"/>
                        </a:spcBef>
                        <a:spcAft>
                          <a:spcPts val="600"/>
                        </a:spcAft>
                      </a:pPr>
                      <a:r>
                        <a:rPr lang="en-US" sz="1400" b="1">
                          <a:effectLst/>
                          <a:latin typeface="Cambria" panose="02040503050406030204" pitchFamily="18" charset="0"/>
                          <a:ea typeface="Cambria" panose="02040503050406030204" pitchFamily="18" charset="0"/>
                          <a:cs typeface="Times New Roman" panose="02020603050405020304" pitchFamily="18" charset="0"/>
                        </a:rPr>
                        <a:t>GVHD:</a:t>
                      </a:r>
                    </a:p>
                  </a:txBody>
                  <a:tcPr marL="68580" marR="68580" marT="0" marB="0" anchor="b">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ct val="130000"/>
                        </a:lnSpc>
                        <a:spcBef>
                          <a:spcPts val="600"/>
                        </a:spcBef>
                        <a:spcAft>
                          <a:spcPts val="600"/>
                        </a:spcAft>
                      </a:pPr>
                      <a:r>
                        <a:rPr lang="en-US" sz="1400" b="1">
                          <a:effectLst/>
                          <a:latin typeface="Cambria" panose="02040503050406030204" pitchFamily="18" charset="0"/>
                          <a:ea typeface="Cambria" panose="02040503050406030204" pitchFamily="18" charset="0"/>
                          <a:cs typeface="Times New Roman" panose="02020603050405020304" pitchFamily="18" charset="0"/>
                        </a:rPr>
                        <a:t>ThS. Phạm Huy Thông</a:t>
                      </a:r>
                    </a:p>
                  </a:txBody>
                  <a:tcPr marL="68580" marR="68580" marT="0" marB="0" anchor="b">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251600825"/>
                  </a:ext>
                </a:extLst>
              </a:tr>
              <a:tr h="252095">
                <a:tc>
                  <a:txBody>
                    <a:bodyPr/>
                    <a:lstStyle/>
                    <a:p>
                      <a:pPr marL="0" marR="0">
                        <a:lnSpc>
                          <a:spcPct val="130000"/>
                        </a:lnSpc>
                        <a:spcBef>
                          <a:spcPts val="600"/>
                        </a:spcBef>
                        <a:spcAft>
                          <a:spcPts val="600"/>
                        </a:spcAft>
                      </a:pPr>
                      <a:r>
                        <a:rPr lang="en-US" sz="1400" b="1">
                          <a:effectLst/>
                          <a:latin typeface="Cambria" panose="02040503050406030204" pitchFamily="18" charset="0"/>
                          <a:ea typeface="Cambria" panose="02040503050406030204" pitchFamily="18" charset="0"/>
                          <a:cs typeface="Times New Roman" panose="02020603050405020304" pitchFamily="18" charset="0"/>
                        </a:rPr>
                        <a:t>Nhóm:</a:t>
                      </a: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ct val="130000"/>
                        </a:lnSpc>
                        <a:spcBef>
                          <a:spcPts val="600"/>
                        </a:spcBef>
                        <a:spcAft>
                          <a:spcPts val="600"/>
                        </a:spcAft>
                      </a:pPr>
                      <a:r>
                        <a:rPr lang="en-US" sz="1400" b="1">
                          <a:effectLst/>
                          <a:latin typeface="Cambria" panose="02040503050406030204" pitchFamily="18" charset="0"/>
                          <a:ea typeface="Cambria" panose="02040503050406030204" pitchFamily="18" charset="0"/>
                          <a:cs typeface="Times New Roman" panose="02020603050405020304" pitchFamily="18" charset="0"/>
                        </a:rPr>
                        <a:t>08</a:t>
                      </a: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4850869"/>
                  </a:ext>
                </a:extLst>
              </a:tr>
              <a:tr h="252095">
                <a:tc>
                  <a:txBody>
                    <a:bodyPr/>
                    <a:lstStyle/>
                    <a:p>
                      <a:pPr marL="0" marR="0">
                        <a:lnSpc>
                          <a:spcPct val="130000"/>
                        </a:lnSpc>
                        <a:spcBef>
                          <a:spcPts val="600"/>
                        </a:spcBef>
                        <a:spcAft>
                          <a:spcPts val="600"/>
                        </a:spcAft>
                      </a:pPr>
                      <a:r>
                        <a:rPr lang="en-US" sz="1400" b="1">
                          <a:effectLst/>
                          <a:latin typeface="Cambria" panose="02040503050406030204" pitchFamily="18" charset="0"/>
                          <a:ea typeface="Cambria" panose="02040503050406030204" pitchFamily="18" charset="0"/>
                          <a:cs typeface="Times New Roman" panose="02020603050405020304" pitchFamily="18" charset="0"/>
                        </a:rPr>
                        <a:t>Thành viên:</a:t>
                      </a: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nSpc>
                          <a:spcPct val="130000"/>
                        </a:lnSpc>
                        <a:spcBef>
                          <a:spcPts val="600"/>
                        </a:spcBef>
                        <a:spcAft>
                          <a:spcPts val="600"/>
                        </a:spcAft>
                      </a:pPr>
                      <a:r>
                        <a:rPr lang="en-US" sz="1400" b="1">
                          <a:effectLst/>
                          <a:latin typeface="Cambria" panose="02040503050406030204" pitchFamily="18" charset="0"/>
                          <a:ea typeface="Cambria" panose="02040503050406030204" pitchFamily="18" charset="0"/>
                          <a:cs typeface="Times New Roman" panose="02020603050405020304" pitchFamily="18" charset="0"/>
                        </a:rPr>
                        <a:t>Ngô Quang Nhật Minh - 2020607600</a:t>
                      </a:r>
                    </a:p>
                    <a:p>
                      <a:pPr marL="0" marR="0">
                        <a:lnSpc>
                          <a:spcPct val="130000"/>
                        </a:lnSpc>
                        <a:spcBef>
                          <a:spcPts val="600"/>
                        </a:spcBef>
                        <a:spcAft>
                          <a:spcPts val="600"/>
                        </a:spcAft>
                      </a:pPr>
                      <a:r>
                        <a:rPr lang="en-US" sz="1400" b="1">
                          <a:effectLst/>
                          <a:latin typeface="Cambria" panose="02040503050406030204" pitchFamily="18" charset="0"/>
                          <a:ea typeface="Cambria" panose="02040503050406030204" pitchFamily="18" charset="0"/>
                          <a:cs typeface="Times New Roman" panose="02020603050405020304" pitchFamily="18" charset="0"/>
                        </a:rPr>
                        <a:t>Nguyễn Tử Nghĩa – 2020606478 </a:t>
                      </a:r>
                    </a:p>
                    <a:p>
                      <a:pPr marL="0" marR="0">
                        <a:lnSpc>
                          <a:spcPct val="130000"/>
                        </a:lnSpc>
                        <a:spcBef>
                          <a:spcPts val="600"/>
                        </a:spcBef>
                        <a:spcAft>
                          <a:spcPts val="600"/>
                        </a:spcAft>
                      </a:pPr>
                      <a:r>
                        <a:rPr lang="en-US" sz="1400" b="1">
                          <a:effectLst/>
                          <a:latin typeface="Cambria" panose="02040503050406030204" pitchFamily="18" charset="0"/>
                          <a:ea typeface="Cambria" panose="02040503050406030204" pitchFamily="18" charset="0"/>
                          <a:cs typeface="Times New Roman" panose="02020603050405020304" pitchFamily="18" charset="0"/>
                        </a:rPr>
                        <a:t>Trần Đại Nghĩa - 2020606196</a:t>
                      </a:r>
                    </a:p>
                    <a:p>
                      <a:pPr marL="0" marR="0">
                        <a:lnSpc>
                          <a:spcPct val="130000"/>
                        </a:lnSpc>
                        <a:spcBef>
                          <a:spcPts val="600"/>
                        </a:spcBef>
                        <a:spcAft>
                          <a:spcPts val="600"/>
                        </a:spcAft>
                      </a:pPr>
                      <a:r>
                        <a:rPr lang="en-US" sz="1400" b="1">
                          <a:effectLst/>
                          <a:latin typeface="Cambria" panose="02040503050406030204" pitchFamily="18" charset="0"/>
                          <a:ea typeface="Cambria" panose="02040503050406030204" pitchFamily="18" charset="0"/>
                          <a:cs typeface="Times New Roman" panose="02020603050405020304" pitchFamily="18" charset="0"/>
                        </a:rPr>
                        <a:t>Nguyễn Mạnh Hiếu - 2020606007</a:t>
                      </a: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14546215"/>
                  </a:ext>
                </a:extLst>
              </a:tr>
            </a:tbl>
          </a:graphicData>
        </a:graphic>
      </p:graphicFrame>
      <p:grpSp>
        <p:nvGrpSpPr>
          <p:cNvPr id="13" name="Group 12">
            <a:extLst>
              <a:ext uri="{FF2B5EF4-FFF2-40B4-BE49-F238E27FC236}">
                <a16:creationId xmlns:a16="http://schemas.microsoft.com/office/drawing/2014/main" id="{C5DCD0D7-E430-1B03-39E0-F2622AE2065C}"/>
              </a:ext>
            </a:extLst>
          </p:cNvPr>
          <p:cNvGrpSpPr/>
          <p:nvPr/>
        </p:nvGrpSpPr>
        <p:grpSpPr>
          <a:xfrm>
            <a:off x="6478293" y="22635"/>
            <a:ext cx="2665708" cy="550802"/>
            <a:chOff x="6517037" y="-5324"/>
            <a:chExt cx="2626963" cy="473271"/>
          </a:xfrm>
        </p:grpSpPr>
        <p:pic>
          <p:nvPicPr>
            <p:cNvPr id="14" name="Picture 13" descr="Logo%20HaUI%20ban%20chuan">
              <a:extLst>
                <a:ext uri="{FF2B5EF4-FFF2-40B4-BE49-F238E27FC236}">
                  <a16:creationId xmlns:a16="http://schemas.microsoft.com/office/drawing/2014/main" id="{19B82475-720F-2D5C-74B4-4D47BC174B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5" name="TextBox 14">
              <a:extLst>
                <a:ext uri="{FF2B5EF4-FFF2-40B4-BE49-F238E27FC236}">
                  <a16:creationId xmlns:a16="http://schemas.microsoft.com/office/drawing/2014/main" id="{5B343C2E-AD88-34B8-B726-AA8DB4EA40B6}"/>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DA4E360C-847C-A970-0A0D-7A8B1F249E6D}"/>
              </a:ext>
            </a:extLst>
          </p:cNvPr>
          <p:cNvGrpSpPr/>
          <p:nvPr/>
        </p:nvGrpSpPr>
        <p:grpSpPr>
          <a:xfrm>
            <a:off x="0" y="573437"/>
            <a:ext cx="9353227" cy="1887000"/>
            <a:chOff x="-23247" y="98767"/>
            <a:chExt cx="9353227" cy="1887000"/>
          </a:xfrm>
        </p:grpSpPr>
        <p:sp>
          <p:nvSpPr>
            <p:cNvPr id="17" name="Google Shape;222;p41">
              <a:extLst>
                <a:ext uri="{FF2B5EF4-FFF2-40B4-BE49-F238E27FC236}">
                  <a16:creationId xmlns:a16="http://schemas.microsoft.com/office/drawing/2014/main" id="{4ED11911-0C8C-B877-7059-7760A61A5729}"/>
                </a:ext>
              </a:extLst>
            </p:cNvPr>
            <p:cNvSpPr txBox="1">
              <a:spLocks/>
            </p:cNvSpPr>
            <p:nvPr/>
          </p:nvSpPr>
          <p:spPr>
            <a:xfrm>
              <a:off x="-23247" y="98767"/>
              <a:ext cx="9353227" cy="188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SzPts val="3600"/>
                <a:buFont typeface="Lexend Mega Black"/>
                <a:buNone/>
                <a:defRPr sz="4600" b="0" i="0" u="none" strike="noStrike" cap="none">
                  <a:solidFill>
                    <a:schemeClr val="lt1"/>
                  </a:solidFill>
                  <a:latin typeface="Lexend Mega Black"/>
                  <a:ea typeface="Lexend Mega Black"/>
                  <a:cs typeface="Lexend Mega Black"/>
                  <a:sym typeface="Lexend Mega Black"/>
                </a:defRPr>
              </a:lvl1pPr>
              <a:lvl2pPr marR="0" lvl="1" algn="r" rtl="0">
                <a:lnSpc>
                  <a:spcPct val="100000"/>
                </a:lnSpc>
                <a:spcBef>
                  <a:spcPts val="0"/>
                </a:spcBef>
                <a:spcAft>
                  <a:spcPts val="0"/>
                </a:spcAft>
                <a:buClr>
                  <a:srgbClr val="000000"/>
                </a:buClr>
                <a:buSzPts val="3600"/>
                <a:buFont typeface="Lexend Mega Black"/>
                <a:buNone/>
                <a:defRPr sz="3600" b="0" i="0" u="none" strike="noStrike" cap="none">
                  <a:solidFill>
                    <a:srgbClr val="000000"/>
                  </a:solidFill>
                  <a:latin typeface="Lexend Mega Black"/>
                  <a:ea typeface="Lexend Mega Black"/>
                  <a:cs typeface="Lexend Mega Black"/>
                  <a:sym typeface="Lexend Mega Black"/>
                </a:defRPr>
              </a:lvl2pPr>
              <a:lvl3pPr marR="0" lvl="2" algn="r" rtl="0">
                <a:lnSpc>
                  <a:spcPct val="100000"/>
                </a:lnSpc>
                <a:spcBef>
                  <a:spcPts val="0"/>
                </a:spcBef>
                <a:spcAft>
                  <a:spcPts val="0"/>
                </a:spcAft>
                <a:buClr>
                  <a:srgbClr val="000000"/>
                </a:buClr>
                <a:buSzPts val="3600"/>
                <a:buFont typeface="Lexend Mega Black"/>
                <a:buNone/>
                <a:defRPr sz="3600" b="0" i="0" u="none" strike="noStrike" cap="none">
                  <a:solidFill>
                    <a:srgbClr val="000000"/>
                  </a:solidFill>
                  <a:latin typeface="Lexend Mega Black"/>
                  <a:ea typeface="Lexend Mega Black"/>
                  <a:cs typeface="Lexend Mega Black"/>
                  <a:sym typeface="Lexend Mega Black"/>
                </a:defRPr>
              </a:lvl3pPr>
              <a:lvl4pPr marR="0" lvl="3" algn="r" rtl="0">
                <a:lnSpc>
                  <a:spcPct val="100000"/>
                </a:lnSpc>
                <a:spcBef>
                  <a:spcPts val="0"/>
                </a:spcBef>
                <a:spcAft>
                  <a:spcPts val="0"/>
                </a:spcAft>
                <a:buClr>
                  <a:srgbClr val="000000"/>
                </a:buClr>
                <a:buSzPts val="3600"/>
                <a:buFont typeface="Lexend Mega Black"/>
                <a:buNone/>
                <a:defRPr sz="3600" b="0" i="0" u="none" strike="noStrike" cap="none">
                  <a:solidFill>
                    <a:srgbClr val="000000"/>
                  </a:solidFill>
                  <a:latin typeface="Lexend Mega Black"/>
                  <a:ea typeface="Lexend Mega Black"/>
                  <a:cs typeface="Lexend Mega Black"/>
                  <a:sym typeface="Lexend Mega Black"/>
                </a:defRPr>
              </a:lvl4pPr>
              <a:lvl5pPr marR="0" lvl="4" algn="r" rtl="0">
                <a:lnSpc>
                  <a:spcPct val="100000"/>
                </a:lnSpc>
                <a:spcBef>
                  <a:spcPts val="0"/>
                </a:spcBef>
                <a:spcAft>
                  <a:spcPts val="0"/>
                </a:spcAft>
                <a:buClr>
                  <a:srgbClr val="000000"/>
                </a:buClr>
                <a:buSzPts val="3600"/>
                <a:buFont typeface="Lexend Mega Black"/>
                <a:buNone/>
                <a:defRPr sz="3600" b="0" i="0" u="none" strike="noStrike" cap="none">
                  <a:solidFill>
                    <a:srgbClr val="000000"/>
                  </a:solidFill>
                  <a:latin typeface="Lexend Mega Black"/>
                  <a:ea typeface="Lexend Mega Black"/>
                  <a:cs typeface="Lexend Mega Black"/>
                  <a:sym typeface="Lexend Mega Black"/>
                </a:defRPr>
              </a:lvl5pPr>
              <a:lvl6pPr marR="0" lvl="5" algn="r" rtl="0">
                <a:lnSpc>
                  <a:spcPct val="100000"/>
                </a:lnSpc>
                <a:spcBef>
                  <a:spcPts val="0"/>
                </a:spcBef>
                <a:spcAft>
                  <a:spcPts val="0"/>
                </a:spcAft>
                <a:buClr>
                  <a:srgbClr val="000000"/>
                </a:buClr>
                <a:buSzPts val="3600"/>
                <a:buFont typeface="Lexend Mega Black"/>
                <a:buNone/>
                <a:defRPr sz="3600" b="0" i="0" u="none" strike="noStrike" cap="none">
                  <a:solidFill>
                    <a:srgbClr val="000000"/>
                  </a:solidFill>
                  <a:latin typeface="Lexend Mega Black"/>
                  <a:ea typeface="Lexend Mega Black"/>
                  <a:cs typeface="Lexend Mega Black"/>
                  <a:sym typeface="Lexend Mega Black"/>
                </a:defRPr>
              </a:lvl6pPr>
              <a:lvl7pPr marR="0" lvl="6" algn="r" rtl="0">
                <a:lnSpc>
                  <a:spcPct val="100000"/>
                </a:lnSpc>
                <a:spcBef>
                  <a:spcPts val="0"/>
                </a:spcBef>
                <a:spcAft>
                  <a:spcPts val="0"/>
                </a:spcAft>
                <a:buClr>
                  <a:srgbClr val="000000"/>
                </a:buClr>
                <a:buSzPts val="3600"/>
                <a:buFont typeface="Lexend Mega Black"/>
                <a:buNone/>
                <a:defRPr sz="3600" b="0" i="0" u="none" strike="noStrike" cap="none">
                  <a:solidFill>
                    <a:srgbClr val="000000"/>
                  </a:solidFill>
                  <a:latin typeface="Lexend Mega Black"/>
                  <a:ea typeface="Lexend Mega Black"/>
                  <a:cs typeface="Lexend Mega Black"/>
                  <a:sym typeface="Lexend Mega Black"/>
                </a:defRPr>
              </a:lvl7pPr>
              <a:lvl8pPr marR="0" lvl="7" algn="r" rtl="0">
                <a:lnSpc>
                  <a:spcPct val="100000"/>
                </a:lnSpc>
                <a:spcBef>
                  <a:spcPts val="0"/>
                </a:spcBef>
                <a:spcAft>
                  <a:spcPts val="0"/>
                </a:spcAft>
                <a:buClr>
                  <a:srgbClr val="000000"/>
                </a:buClr>
                <a:buSzPts val="3600"/>
                <a:buFont typeface="Lexend Mega Black"/>
                <a:buNone/>
                <a:defRPr sz="3600" b="0" i="0" u="none" strike="noStrike" cap="none">
                  <a:solidFill>
                    <a:srgbClr val="000000"/>
                  </a:solidFill>
                  <a:latin typeface="Lexend Mega Black"/>
                  <a:ea typeface="Lexend Mega Black"/>
                  <a:cs typeface="Lexend Mega Black"/>
                  <a:sym typeface="Lexend Mega Black"/>
                </a:defRPr>
              </a:lvl8pPr>
              <a:lvl9pPr marR="0" lvl="8" algn="r" rtl="0">
                <a:lnSpc>
                  <a:spcPct val="100000"/>
                </a:lnSpc>
                <a:spcBef>
                  <a:spcPts val="0"/>
                </a:spcBef>
                <a:spcAft>
                  <a:spcPts val="0"/>
                </a:spcAft>
                <a:buClr>
                  <a:srgbClr val="000000"/>
                </a:buClr>
                <a:buSzPts val="3600"/>
                <a:buFont typeface="Lexend Mega Black"/>
                <a:buNone/>
                <a:defRPr sz="3600" b="0" i="0" u="none" strike="noStrike" cap="none">
                  <a:solidFill>
                    <a:srgbClr val="000000"/>
                  </a:solidFill>
                  <a:latin typeface="Lexend Mega Black"/>
                  <a:ea typeface="Lexend Mega Black"/>
                  <a:cs typeface="Lexend Mega Black"/>
                  <a:sym typeface="Lexend Mega Black"/>
                </a:defRPr>
              </a:lvl9pPr>
            </a:lstStyle>
            <a:p>
              <a:pPr algn="ctr"/>
              <a:r>
                <a:rPr lang="en-US" sz="3250" b="1">
                  <a:solidFill>
                    <a:schemeClr val="bg2"/>
                  </a:solidFill>
                  <a:latin typeface="Cambria" panose="02040503050406030204" pitchFamily="18" charset="0"/>
                  <a:ea typeface="Cambria" panose="02040503050406030204" pitchFamily="18" charset="0"/>
                  <a:cs typeface="Lexend Mega"/>
                  <a:sym typeface="Lexend Mega"/>
                </a:rPr>
                <a:t>Xây dựng website bán quần áo CoolFate bằng ASP.NET MVC </a:t>
              </a:r>
            </a:p>
          </p:txBody>
        </p:sp>
        <p:sp>
          <p:nvSpPr>
            <p:cNvPr id="18" name="TextBox 17">
              <a:extLst>
                <a:ext uri="{FF2B5EF4-FFF2-40B4-BE49-F238E27FC236}">
                  <a16:creationId xmlns:a16="http://schemas.microsoft.com/office/drawing/2014/main" id="{BFC8CBE8-393B-F85B-0385-EBFF061953AE}"/>
                </a:ext>
              </a:extLst>
            </p:cNvPr>
            <p:cNvSpPr txBox="1"/>
            <p:nvPr/>
          </p:nvSpPr>
          <p:spPr>
            <a:xfrm>
              <a:off x="3698284" y="141963"/>
              <a:ext cx="4676612" cy="707886"/>
            </a:xfrm>
            <a:prstGeom prst="rect">
              <a:avLst/>
            </a:prstGeom>
            <a:noFill/>
          </p:spPr>
          <p:txBody>
            <a:bodyPr wrap="square">
              <a:spAutoFit/>
            </a:bodyPr>
            <a:lstStyle/>
            <a:p>
              <a:r>
                <a:rPr lang="en-US" sz="4000" b="1">
                  <a:solidFill>
                    <a:schemeClr val="bg2"/>
                  </a:solidFill>
                  <a:latin typeface="Cambria" panose="02040503050406030204" pitchFamily="18" charset="0"/>
                  <a:ea typeface="Cambria" panose="02040503050406030204" pitchFamily="18" charset="0"/>
                </a:rPr>
                <a:t>ĐỀ TÀI</a:t>
              </a:r>
            </a:p>
          </p:txBody>
        </p:sp>
      </p:grpSp>
      <p:sp>
        <p:nvSpPr>
          <p:cNvPr id="19" name="TextBox 18">
            <a:extLst>
              <a:ext uri="{FF2B5EF4-FFF2-40B4-BE49-F238E27FC236}">
                <a16:creationId xmlns:a16="http://schemas.microsoft.com/office/drawing/2014/main" id="{599D80F5-C339-4869-185F-864B0C138AE5}"/>
              </a:ext>
            </a:extLst>
          </p:cNvPr>
          <p:cNvSpPr txBox="1"/>
          <p:nvPr/>
        </p:nvSpPr>
        <p:spPr>
          <a:xfrm>
            <a:off x="5982346" y="4885711"/>
            <a:ext cx="4680488" cy="271549"/>
          </a:xfrm>
          <a:prstGeom prst="rect">
            <a:avLst/>
          </a:prstGeom>
          <a:noFill/>
        </p:spPr>
        <p:txBody>
          <a:bodyPr wrap="square">
            <a:spAutoFit/>
          </a:bodyPr>
          <a:lstStyle/>
          <a:p>
            <a:pPr marL="0" marR="0" algn="ctr">
              <a:lnSpc>
                <a:spcPct val="130000"/>
              </a:lnSpc>
              <a:spcBef>
                <a:spcPts val="600"/>
              </a:spcBef>
              <a:spcAft>
                <a:spcPts val="600"/>
              </a:spcAft>
            </a:pPr>
            <a:r>
              <a:rPr lang="en-US" sz="1000" b="1">
                <a:effectLst/>
                <a:latin typeface="Cambria" panose="02040503050406030204" pitchFamily="18" charset="0"/>
                <a:ea typeface="Cambria" panose="02040503050406030204" pitchFamily="18" charset="0"/>
                <a:cs typeface="Times New Roman" panose="02020603050405020304" pitchFamily="18" charset="0"/>
              </a:rPr>
              <a:t>THỰC TẬP CƠ SỞ NGÀNH</a:t>
            </a:r>
          </a:p>
        </p:txBody>
      </p:sp>
      <p:sp>
        <p:nvSpPr>
          <p:cNvPr id="24" name="Google Shape;227;p41">
            <a:extLst>
              <a:ext uri="{FF2B5EF4-FFF2-40B4-BE49-F238E27FC236}">
                <a16:creationId xmlns:a16="http://schemas.microsoft.com/office/drawing/2014/main" id="{2737AB83-2FA2-8C16-A816-ACFA356BC2E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25" name="Group 24">
            <a:extLst>
              <a:ext uri="{FF2B5EF4-FFF2-40B4-BE49-F238E27FC236}">
                <a16:creationId xmlns:a16="http://schemas.microsoft.com/office/drawing/2014/main" id="{36224D3A-5A78-C419-BC78-EB4286DDF80E}"/>
              </a:ext>
            </a:extLst>
          </p:cNvPr>
          <p:cNvGrpSpPr/>
          <p:nvPr/>
        </p:nvGrpSpPr>
        <p:grpSpPr>
          <a:xfrm>
            <a:off x="6517037" y="22635"/>
            <a:ext cx="2626963" cy="473271"/>
            <a:chOff x="6517037" y="-5324"/>
            <a:chExt cx="2626963" cy="473271"/>
          </a:xfrm>
        </p:grpSpPr>
        <p:pic>
          <p:nvPicPr>
            <p:cNvPr id="26" name="Picture 25" descr="Logo%20HaUI%20ban%20chuan">
              <a:extLst>
                <a:ext uri="{FF2B5EF4-FFF2-40B4-BE49-F238E27FC236}">
                  <a16:creationId xmlns:a16="http://schemas.microsoft.com/office/drawing/2014/main" id="{4CD14D4E-066A-3650-11D4-428BF3D82F5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27" name="TextBox 26">
              <a:extLst>
                <a:ext uri="{FF2B5EF4-FFF2-40B4-BE49-F238E27FC236}">
                  <a16:creationId xmlns:a16="http://schemas.microsoft.com/office/drawing/2014/main" id="{790F9F6F-A7F8-C285-CD3B-43D27A83C573}"/>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783073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3995004"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1.2.1 Mô hình MVC</a:t>
            </a:r>
          </a:p>
        </p:txBody>
      </p:sp>
      <p:sp>
        <p:nvSpPr>
          <p:cNvPr id="8" name="TextBox 7">
            <a:extLst>
              <a:ext uri="{FF2B5EF4-FFF2-40B4-BE49-F238E27FC236}">
                <a16:creationId xmlns:a16="http://schemas.microsoft.com/office/drawing/2014/main" id="{7CFB958F-8A95-D83F-AA96-E02FA5219E1A}"/>
              </a:ext>
            </a:extLst>
          </p:cNvPr>
          <p:cNvSpPr txBox="1"/>
          <p:nvPr/>
        </p:nvSpPr>
        <p:spPr>
          <a:xfrm>
            <a:off x="376150" y="1551470"/>
            <a:ext cx="8508569" cy="2040559"/>
          </a:xfrm>
          <a:prstGeom prst="rect">
            <a:avLst/>
          </a:prstGeom>
          <a:noFill/>
        </p:spPr>
        <p:txBody>
          <a:bodyPr wrap="square">
            <a:spAutoFit/>
          </a:bodyPr>
          <a:lstStyle/>
          <a:p>
            <a:pPr marL="342900" marR="0" lvl="0" indent="-342900" algn="just">
              <a:lnSpc>
                <a:spcPct val="130000"/>
              </a:lnSpc>
              <a:spcBef>
                <a:spcPts val="600"/>
              </a:spcBef>
              <a:spcAft>
                <a:spcPts val="600"/>
              </a:spcAft>
              <a:buSzPts val="1400"/>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Times New Roman" panose="02020603050405020304" pitchFamily="18" charset="0"/>
              </a:rPr>
              <a:t>MVC (viết tắt của Model-View-Controller) là một mẫu kiến trúc phần mềm hay mô hình thiết kế để tạo lập giao diện người dùng trên máy tính. </a:t>
            </a:r>
          </a:p>
          <a:p>
            <a:pPr marL="342900" marR="0" lvl="0" indent="-342900" algn="just">
              <a:lnSpc>
                <a:spcPct val="130000"/>
              </a:lnSpc>
              <a:spcBef>
                <a:spcPts val="600"/>
              </a:spcBef>
              <a:spcAft>
                <a:spcPts val="600"/>
              </a:spcAft>
              <a:buSzPts val="1400"/>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Times New Roman" panose="02020603050405020304" pitchFamily="18" charset="0"/>
              </a:rPr>
              <a:t>MVC chia một ứng dụng thành ba phần tương tác được với nhau, mỗi thành phần có một nhiệm vụ riêng biệt và độc lập với các thành phần khác.</a:t>
            </a:r>
          </a:p>
          <a:p>
            <a:pPr marL="285750" lvl="0" indent="-285750" algn="l" rtl="0">
              <a:spcBef>
                <a:spcPts val="0"/>
              </a:spcBef>
              <a:spcAft>
                <a:spcPts val="0"/>
              </a:spcAft>
              <a:buClr>
                <a:schemeClr val="dk1"/>
              </a:buClr>
              <a:buSzPts val="1100"/>
              <a:buFont typeface="Arial" panose="020B0604020202020204" pitchFamily="34" charset="0"/>
              <a:buChar char="•"/>
            </a:pPr>
            <a:endParaRPr lang="vi-VN" sz="1800">
              <a:latin typeface="Cambria" panose="02040503050406030204" pitchFamily="18" charset="0"/>
              <a:ea typeface="Cambria" panose="02040503050406030204" pitchFamily="18" charset="0"/>
            </a:endParaRP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5F047D1D-8DB8-AFEE-EFB9-EB438D146593}"/>
              </a:ext>
            </a:extLst>
          </p:cNvPr>
          <p:cNvGrpSpPr/>
          <p:nvPr/>
        </p:nvGrpSpPr>
        <p:grpSpPr>
          <a:xfrm>
            <a:off x="182350" y="1671800"/>
            <a:ext cx="8779300" cy="2935612"/>
            <a:chOff x="182350" y="1868569"/>
            <a:chExt cx="8779300" cy="2935612"/>
          </a:xfrm>
        </p:grpSpPr>
        <p:sp>
          <p:nvSpPr>
            <p:cNvPr id="3" name="TextBox 2">
              <a:extLst>
                <a:ext uri="{FF2B5EF4-FFF2-40B4-BE49-F238E27FC236}">
                  <a16:creationId xmlns:a16="http://schemas.microsoft.com/office/drawing/2014/main" id="{A3AA6AFF-257D-E33F-AAE6-3E4C74F31BEB}"/>
                </a:ext>
              </a:extLst>
            </p:cNvPr>
            <p:cNvSpPr txBox="1"/>
            <p:nvPr/>
          </p:nvSpPr>
          <p:spPr>
            <a:xfrm>
              <a:off x="182350" y="1868569"/>
              <a:ext cx="4583574" cy="2935612"/>
            </a:xfrm>
            <a:prstGeom prst="rect">
              <a:avLst/>
            </a:prstGeom>
            <a:noFill/>
          </p:spPr>
          <p:txBody>
            <a:bodyPr wrap="square">
              <a:spAutoFit/>
            </a:bodyPr>
            <a:lstStyle/>
            <a:p>
              <a:pPr marL="342900" marR="0" lvl="0" indent="-342900" algn="just">
                <a:lnSpc>
                  <a:spcPct val="130000"/>
                </a:lnSpc>
                <a:spcBef>
                  <a:spcPts val="600"/>
                </a:spcBef>
                <a:spcAft>
                  <a:spcPts val="0"/>
                </a:spcAft>
                <a:buFont typeface="Times New Roman" panose="02020603050405020304" pitchFamily="18" charset="0"/>
                <a:buChar char="-"/>
              </a:pPr>
              <a:r>
                <a:rPr lang="en-US" sz="1800">
                  <a:effectLst/>
                  <a:latin typeface="Cambria" panose="02040503050406030204" pitchFamily="18" charset="0"/>
                  <a:ea typeface="Cambria" panose="02040503050406030204" pitchFamily="18" charset="0"/>
                  <a:cs typeface="Times New Roman" panose="02020603050405020304" pitchFamily="18" charset="0"/>
                </a:rPr>
                <a:t>Model: Quản lý dữ liệu và logic nghiệp vụ của ứng dụng. </a:t>
              </a:r>
            </a:p>
            <a:p>
              <a:pPr marL="342900" marR="0" lvl="0" indent="-342900" algn="just">
                <a:lnSpc>
                  <a:spcPct val="130000"/>
                </a:lnSpc>
                <a:spcBef>
                  <a:spcPts val="0"/>
                </a:spcBef>
                <a:spcAft>
                  <a:spcPts val="0"/>
                </a:spcAft>
                <a:buFont typeface="Times New Roman" panose="02020603050405020304" pitchFamily="18" charset="0"/>
                <a:buChar char="-"/>
              </a:pPr>
              <a:r>
                <a:rPr lang="en-US" sz="1800">
                  <a:effectLst/>
                  <a:latin typeface="Cambria" panose="02040503050406030204" pitchFamily="18" charset="0"/>
                  <a:ea typeface="Cambria" panose="02040503050406030204" pitchFamily="18" charset="0"/>
                  <a:cs typeface="Times New Roman" panose="02020603050405020304" pitchFamily="18" charset="0"/>
                </a:rPr>
                <a:t>View: Chịu trách nhiệm hiển thị dữ liệu từ Model cho người dùng và nhận các đầu vào từ người dùng.</a:t>
              </a:r>
            </a:p>
            <a:p>
              <a:pPr marL="342900" marR="0" lvl="0" indent="-342900" algn="just">
                <a:lnSpc>
                  <a:spcPct val="130000"/>
                </a:lnSpc>
                <a:spcBef>
                  <a:spcPts val="0"/>
                </a:spcBef>
                <a:spcAft>
                  <a:spcPts val="600"/>
                </a:spcAft>
                <a:buFont typeface="Times New Roman" panose="02020603050405020304" pitchFamily="18" charset="0"/>
                <a:buChar char="-"/>
              </a:pPr>
              <a:r>
                <a:rPr lang="en-US" sz="1800">
                  <a:effectLst/>
                  <a:latin typeface="Cambria" panose="02040503050406030204" pitchFamily="18" charset="0"/>
                  <a:ea typeface="Cambria" panose="02040503050406030204" pitchFamily="18" charset="0"/>
                  <a:cs typeface="Times New Roman" panose="02020603050405020304" pitchFamily="18" charset="0"/>
                </a:rPr>
                <a:t>Controller: Xử lý các yêu cầu từ người dùng, điều khiển luồng dữ liệu giữa Model và View.</a:t>
              </a:r>
            </a:p>
          </p:txBody>
        </p:sp>
        <p:pic>
          <p:nvPicPr>
            <p:cNvPr id="4" name="Picture 3" descr="Mô hình MVC là gì?">
              <a:extLst>
                <a:ext uri="{FF2B5EF4-FFF2-40B4-BE49-F238E27FC236}">
                  <a16:creationId xmlns:a16="http://schemas.microsoft.com/office/drawing/2014/main" id="{41D4C8DA-99A0-DC26-A2A7-4557383175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5253" y="2331202"/>
              <a:ext cx="3696397" cy="1630130"/>
            </a:xfrm>
            <a:prstGeom prst="rect">
              <a:avLst/>
            </a:prstGeom>
            <a:noFill/>
            <a:ln w="12700">
              <a:solidFill>
                <a:schemeClr val="tx1"/>
              </a:solidFill>
            </a:ln>
          </p:spPr>
        </p:pic>
      </p:grpSp>
    </p:spTree>
    <p:extLst>
      <p:ext uri="{BB962C8B-B14F-4D97-AF65-F5344CB8AC3E}">
        <p14:creationId xmlns:p14="http://schemas.microsoft.com/office/powerpoint/2010/main" val="160048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3068469"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1.2.2 NNLT C#</a:t>
            </a: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4" name="TextBox 3">
            <a:extLst>
              <a:ext uri="{FF2B5EF4-FFF2-40B4-BE49-F238E27FC236}">
                <a16:creationId xmlns:a16="http://schemas.microsoft.com/office/drawing/2014/main" id="{8374F047-250A-2D36-50B2-B9B310F1577F}"/>
              </a:ext>
            </a:extLst>
          </p:cNvPr>
          <p:cNvSpPr txBox="1"/>
          <p:nvPr/>
        </p:nvSpPr>
        <p:spPr>
          <a:xfrm>
            <a:off x="297180" y="1299949"/>
            <a:ext cx="8046720" cy="775020"/>
          </a:xfrm>
          <a:prstGeom prst="rect">
            <a:avLst/>
          </a:prstGeom>
          <a:noFill/>
        </p:spPr>
        <p:txBody>
          <a:bodyPr wrap="square">
            <a:spAutoFit/>
          </a:bodyPr>
          <a:lstStyle/>
          <a:p>
            <a:pPr marL="342900" marR="0" lvl="0" indent="-342900" algn="just">
              <a:lnSpc>
                <a:spcPct val="130000"/>
              </a:lnSpc>
              <a:spcBef>
                <a:spcPts val="600"/>
              </a:spcBef>
              <a:spcAft>
                <a:spcPts val="600"/>
              </a:spcAft>
              <a:buFont typeface="Calibri" panose="020F0502020204030204" pitchFamily="34" charset="0"/>
              <a:buChar char="-"/>
            </a:pPr>
            <a:r>
              <a:rPr lang="en-US" sz="1800">
                <a:effectLst/>
                <a:latin typeface="Cambria" panose="02040503050406030204" pitchFamily="18" charset="0"/>
                <a:ea typeface="Cambria" panose="02040503050406030204" pitchFamily="18" charset="0"/>
                <a:cs typeface="Times New Roman" panose="02020603050405020304" pitchFamily="18" charset="0"/>
              </a:rPr>
              <a:t>C#: Là một ngôn ngữ lập trình hiện đại, hướng đối tượng được phát triển bởi Microsoft. C# được thiết kế để xây dựng các ứng dụng trên nền tảng .NET.</a:t>
            </a:r>
          </a:p>
        </p:txBody>
      </p:sp>
      <p:sp>
        <p:nvSpPr>
          <p:cNvPr id="8" name="TextBox 7">
            <a:extLst>
              <a:ext uri="{FF2B5EF4-FFF2-40B4-BE49-F238E27FC236}">
                <a16:creationId xmlns:a16="http://schemas.microsoft.com/office/drawing/2014/main" id="{33F34C2B-384E-83B7-FE37-C703026626E0}"/>
              </a:ext>
            </a:extLst>
          </p:cNvPr>
          <p:cNvSpPr txBox="1"/>
          <p:nvPr/>
        </p:nvSpPr>
        <p:spPr>
          <a:xfrm>
            <a:off x="297180" y="2207888"/>
            <a:ext cx="5825828" cy="2575513"/>
          </a:xfrm>
          <a:prstGeom prst="rect">
            <a:avLst/>
          </a:prstGeom>
          <a:noFill/>
        </p:spPr>
        <p:txBody>
          <a:bodyPr wrap="square">
            <a:spAutoFit/>
          </a:bodyPr>
          <a:lstStyle/>
          <a:p>
            <a:pPr marL="342900" marR="0" lvl="0" indent="-342900">
              <a:lnSpc>
                <a:spcPct val="130000"/>
              </a:lnSpc>
              <a:spcBef>
                <a:spcPts val="600"/>
              </a:spcBef>
              <a:spcAft>
                <a:spcPts val="0"/>
              </a:spcAft>
              <a:buFont typeface="Calibri" panose="020F0502020204030204" pitchFamily="34" charset="0"/>
              <a:buChar char="-"/>
            </a:pPr>
            <a:r>
              <a:rPr lang="en-US" sz="1800" b="1">
                <a:effectLst/>
                <a:latin typeface="Cambria" panose="02040503050406030204" pitchFamily="18" charset="0"/>
                <a:ea typeface="Cambria" panose="02040503050406030204" pitchFamily="18" charset="0"/>
                <a:cs typeface="Times New Roman" panose="02020603050405020304" pitchFamily="18" charset="0"/>
              </a:rPr>
              <a:t>Hướng đối tượng</a:t>
            </a:r>
            <a:r>
              <a:rPr lang="en-US" sz="1800">
                <a:effectLst/>
                <a:latin typeface="Cambria" panose="02040503050406030204" pitchFamily="18" charset="0"/>
                <a:ea typeface="Cambria" panose="02040503050406030204" pitchFamily="18" charset="0"/>
                <a:cs typeface="Times New Roman" panose="02020603050405020304" pitchFamily="18" charset="0"/>
              </a:rPr>
              <a:t>: Hỗ trợ đầy đủ các tính năng của lập trình hướng đối tượng như đóng gói, thừa kế, và đa hình.</a:t>
            </a:r>
          </a:p>
          <a:p>
            <a:pPr marL="342900" marR="0" lvl="0" indent="-342900">
              <a:lnSpc>
                <a:spcPct val="130000"/>
              </a:lnSpc>
              <a:spcBef>
                <a:spcPts val="0"/>
              </a:spcBef>
              <a:spcAft>
                <a:spcPts val="0"/>
              </a:spcAft>
              <a:buFont typeface="Calibri" panose="020F0502020204030204" pitchFamily="34" charset="0"/>
              <a:buChar char="-"/>
            </a:pPr>
            <a:r>
              <a:rPr lang="en-US" sz="1800" b="1">
                <a:effectLst/>
                <a:latin typeface="Cambria" panose="02040503050406030204" pitchFamily="18" charset="0"/>
                <a:ea typeface="Cambria" panose="02040503050406030204" pitchFamily="18" charset="0"/>
                <a:cs typeface="Times New Roman" panose="02020603050405020304" pitchFamily="18" charset="0"/>
              </a:rPr>
              <a:t>Quản lý bộ nhớ tự động</a:t>
            </a:r>
            <a:r>
              <a:rPr lang="en-US" sz="1800">
                <a:effectLst/>
                <a:latin typeface="Cambria" panose="02040503050406030204" pitchFamily="18" charset="0"/>
                <a:ea typeface="Cambria" panose="02040503050406030204" pitchFamily="18" charset="0"/>
                <a:cs typeface="Times New Roman" panose="02020603050405020304" pitchFamily="18" charset="0"/>
              </a:rPr>
              <a:t>: Sử dụng Garbage Collector để tự động quản lý và giải phóng bộ nhớ.</a:t>
            </a:r>
          </a:p>
          <a:p>
            <a:pPr marL="342900" marR="0" lvl="0" indent="-342900">
              <a:lnSpc>
                <a:spcPct val="130000"/>
              </a:lnSpc>
              <a:spcBef>
                <a:spcPts val="0"/>
              </a:spcBef>
              <a:spcAft>
                <a:spcPts val="600"/>
              </a:spcAft>
              <a:buFont typeface="Calibri" panose="020F0502020204030204" pitchFamily="34" charset="0"/>
              <a:buChar char="-"/>
            </a:pPr>
            <a:r>
              <a:rPr lang="en-US" sz="1800" b="1">
                <a:effectLst/>
                <a:latin typeface="Cambria" panose="02040503050406030204" pitchFamily="18" charset="0"/>
                <a:ea typeface="Cambria" panose="02040503050406030204" pitchFamily="18" charset="0"/>
                <a:cs typeface="Times New Roman" panose="02020603050405020304" pitchFamily="18" charset="0"/>
              </a:rPr>
              <a:t>Bảo mật và tin cậy</a:t>
            </a:r>
            <a:r>
              <a:rPr lang="en-US" sz="1800">
                <a:effectLst/>
                <a:latin typeface="Cambria" panose="02040503050406030204" pitchFamily="18" charset="0"/>
                <a:ea typeface="Cambria" panose="02040503050406030204" pitchFamily="18" charset="0"/>
                <a:cs typeface="Times New Roman" panose="02020603050405020304" pitchFamily="18" charset="0"/>
              </a:rPr>
              <a:t>: C# cung cấp các tính năng bảo mật như kiểm tra kiểu dữ liệu và xử lý ngoại lệ.</a:t>
            </a:r>
          </a:p>
        </p:txBody>
      </p:sp>
      <p:pic>
        <p:nvPicPr>
          <p:cNvPr id="11266" name="Picture 2" descr="Overview image">
            <a:extLst>
              <a:ext uri="{FF2B5EF4-FFF2-40B4-BE49-F238E27FC236}">
                <a16:creationId xmlns:a16="http://schemas.microsoft.com/office/drawing/2014/main" id="{442978B2-232B-AA8A-6AA4-1A936D071DB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7" b="98658" l="9732" r="94631">
                        <a14:foregroundMark x1="45302" y1="9396" x2="55705" y2="7383"/>
                        <a14:foregroundMark x1="49664" y1="2349" x2="51342" y2="8725"/>
                        <a14:foregroundMark x1="7718" y1="36913" x2="36577" y2="56040"/>
                        <a14:foregroundMark x1="36577" y1="56040" x2="77181" y2="58054"/>
                        <a14:foregroundMark x1="77181" y1="58054" x2="95302" y2="53691"/>
                        <a14:foregroundMark x1="95302" y1="53691" x2="89933" y2="46644"/>
                        <a14:foregroundMark x1="31544" y1="39262" x2="28188" y2="72483"/>
                        <a14:foregroundMark x1="29195" y1="27181" x2="31544" y2="70805"/>
                        <a14:foregroundMark x1="31544" y1="70805" x2="31544" y2="70805"/>
                        <a14:foregroundMark x1="52349" y1="29866" x2="73490" y2="69799"/>
                        <a14:foregroundMark x1="73490" y1="69799" x2="73490" y2="70134"/>
                        <a14:foregroundMark x1="75503" y1="39933" x2="43289" y2="75503"/>
                        <a14:foregroundMark x1="64094" y1="32550" x2="33893" y2="59060"/>
                        <a14:foregroundMark x1="33893" y1="59060" x2="32550" y2="59396"/>
                        <a14:foregroundMark x1="33221" y1="29530" x2="26510" y2="66107"/>
                        <a14:foregroundMark x1="26510" y1="66107" x2="26510" y2="66107"/>
                        <a14:foregroundMark x1="37248" y1="34564" x2="38926" y2="69799"/>
                        <a14:foregroundMark x1="43624" y1="75503" x2="48658" y2="91946"/>
                        <a14:foregroundMark x1="48658" y1="91946" x2="49664" y2="92953"/>
                        <a14:foregroundMark x1="51007" y1="97651" x2="50671" y2="98658"/>
                        <a14:foregroundMark x1="49664" y1="3356" x2="49664" y2="1007"/>
                      </a14:backgroundRemoval>
                    </a14:imgEffect>
                  </a14:imgLayer>
                </a14:imgProps>
              </a:ext>
              <a:ext uri="{28A0092B-C50C-407E-A947-70E740481C1C}">
                <a14:useLocalDpi xmlns:a14="http://schemas.microsoft.com/office/drawing/2010/main" val="0"/>
              </a:ext>
            </a:extLst>
          </a:blip>
          <a:srcRect/>
          <a:stretch>
            <a:fillRect/>
          </a:stretch>
        </p:blipFill>
        <p:spPr bwMode="auto">
          <a:xfrm>
            <a:off x="6305550" y="2207888"/>
            <a:ext cx="28384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393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4977645" cy="1169551"/>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1.2.3 </a:t>
            </a:r>
            <a:r>
              <a:rPr lang="en-US" sz="3500" b="1" i="1">
                <a:solidFill>
                  <a:schemeClr val="tx2"/>
                </a:solidFill>
                <a:effectLst/>
                <a:latin typeface="Cambria" panose="02040503050406030204" pitchFamily="18" charset="0"/>
                <a:ea typeface="Cambria" panose="02040503050406030204" pitchFamily="18" charset="0"/>
                <a:cs typeface="Times New Roman" panose="02020603050405020304" pitchFamily="18" charset="0"/>
              </a:rPr>
              <a:t>ASP.NET Core MVC</a:t>
            </a:r>
          </a:p>
          <a:p>
            <a:endParaRPr lang="en-US" sz="3500" b="1">
              <a:solidFill>
                <a:schemeClr val="tx2"/>
              </a:solidFill>
              <a:latin typeface="Cambria" panose="02040503050406030204" pitchFamily="18" charset="0"/>
              <a:ea typeface="Cambria" panose="02040503050406030204" pitchFamily="18" charset="0"/>
            </a:endParaRP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4" name="TextBox 3">
            <a:extLst>
              <a:ext uri="{FF2B5EF4-FFF2-40B4-BE49-F238E27FC236}">
                <a16:creationId xmlns:a16="http://schemas.microsoft.com/office/drawing/2014/main" id="{9B5FC56F-8D79-41DF-33CF-DBA50DD3FC33}"/>
              </a:ext>
            </a:extLst>
          </p:cNvPr>
          <p:cNvSpPr txBox="1"/>
          <p:nvPr/>
        </p:nvSpPr>
        <p:spPr>
          <a:xfrm>
            <a:off x="527139" y="1436812"/>
            <a:ext cx="8373792" cy="2729402"/>
          </a:xfrm>
          <a:prstGeom prst="rect">
            <a:avLst/>
          </a:prstGeom>
          <a:noFill/>
        </p:spPr>
        <p:txBody>
          <a:bodyPr wrap="square">
            <a:spAutoFit/>
          </a:bodyPr>
          <a:lstStyle/>
          <a:p>
            <a:pPr marL="342900" marR="0" lvl="0" indent="-342900" algn="just">
              <a:lnSpc>
                <a:spcPct val="130000"/>
              </a:lnSpc>
              <a:spcBef>
                <a:spcPts val="600"/>
              </a:spcBef>
              <a:spcAft>
                <a:spcPts val="0"/>
              </a:spcAft>
              <a:buFont typeface="Calibri" panose="020F0502020204030204" pitchFamily="34" charset="0"/>
              <a:buChar char="-"/>
            </a:pPr>
            <a:r>
              <a:rPr lang="en-US" sz="1800">
                <a:effectLst/>
                <a:latin typeface="Cambria" panose="02040503050406030204" pitchFamily="18" charset="0"/>
                <a:ea typeface="Cambria" panose="02040503050406030204" pitchFamily="18" charset="0"/>
                <a:cs typeface="Times New Roman" panose="02020603050405020304" pitchFamily="18" charset="0"/>
              </a:rPr>
              <a:t>ASP.NET Core MVC: Là một framework mã nguồn mở, đa nền tảng dùng để xây dựng các ứng dụng web hiện đại, có thể chạy trên Windows, Linux, và macOS.</a:t>
            </a:r>
          </a:p>
          <a:p>
            <a:pPr marL="342900" marR="0" lvl="0" indent="-342900" algn="just">
              <a:lnSpc>
                <a:spcPct val="130000"/>
              </a:lnSpc>
              <a:spcBef>
                <a:spcPts val="0"/>
              </a:spcBef>
              <a:spcAft>
                <a:spcPts val="600"/>
              </a:spcAft>
              <a:buFont typeface="Calibri" panose="020F0502020204030204" pitchFamily="34" charset="0"/>
              <a:buChar char="-"/>
            </a:pPr>
            <a:r>
              <a:rPr lang="en-US" sz="1800">
                <a:effectLst/>
                <a:latin typeface="Cambria" panose="02040503050406030204" pitchFamily="18" charset="0"/>
                <a:ea typeface="Cambria" panose="02040503050406030204" pitchFamily="18" charset="0"/>
                <a:cs typeface="Times New Roman" panose="02020603050405020304" pitchFamily="18" charset="0"/>
              </a:rPr>
              <a:t>Kiến trúc MVC: ASP.NET Core MVC tuân theo mô hình MVC, giúp phát triển ứng dụng theo mô hình này một cách hiệu quả</a:t>
            </a:r>
          </a:p>
          <a:p>
            <a:pPr marL="342900" marR="0" lvl="0" indent="-342900" algn="just">
              <a:lnSpc>
                <a:spcPct val="130000"/>
              </a:lnSpc>
              <a:spcBef>
                <a:spcPts val="0"/>
              </a:spcBef>
              <a:spcAft>
                <a:spcPts val="600"/>
              </a:spcAft>
              <a:buFont typeface="Calibri" panose="020F0502020204030204" pitchFamily="34" charset="0"/>
              <a:buChar char="-"/>
            </a:pPr>
            <a:r>
              <a:rPr lang="en-US" sz="1800" b="1">
                <a:effectLst/>
                <a:latin typeface="Cambria" panose="02040503050406030204" pitchFamily="18" charset="0"/>
                <a:ea typeface="Cambria" panose="02040503050406030204" pitchFamily="18" charset="0"/>
                <a:cs typeface="Times New Roman" panose="02020603050405020304" pitchFamily="18" charset="0"/>
              </a:rPr>
              <a:t>Hiệu suất cao</a:t>
            </a:r>
            <a:r>
              <a:rPr lang="en-US" sz="1800">
                <a:effectLst/>
                <a:latin typeface="Cambria" panose="02040503050406030204" pitchFamily="18" charset="0"/>
                <a:ea typeface="Cambria" panose="02040503050406030204" pitchFamily="18" charset="0"/>
                <a:cs typeface="Times New Roman" panose="02020603050405020304" pitchFamily="18" charset="0"/>
              </a:rPr>
              <a:t>: .NET Core được tối ưu hóa để có hiệu suất cao và khả năng mở rộng tốt.</a:t>
            </a:r>
          </a:p>
          <a:p>
            <a:pPr marL="342900" marR="0" lvl="0" indent="-342900" algn="just">
              <a:lnSpc>
                <a:spcPct val="130000"/>
              </a:lnSpc>
              <a:spcBef>
                <a:spcPts val="0"/>
              </a:spcBef>
              <a:spcAft>
                <a:spcPts val="600"/>
              </a:spcAft>
              <a:buFont typeface="Calibri" panose="020F0502020204030204" pitchFamily="34" charset="0"/>
              <a:buChar char="-"/>
            </a:pPr>
            <a:r>
              <a:rPr lang="en-US" sz="1800" b="1">
                <a:effectLst/>
                <a:latin typeface="Cambria" panose="02040503050406030204" pitchFamily="18" charset="0"/>
                <a:ea typeface="Cambria" panose="02040503050406030204" pitchFamily="18" charset="0"/>
                <a:cs typeface="Times New Roman" panose="02020603050405020304" pitchFamily="18" charset="0"/>
              </a:rPr>
              <a:t>Đa nền tảng</a:t>
            </a:r>
            <a:r>
              <a:rPr lang="en-US" sz="1800">
                <a:effectLst/>
                <a:latin typeface="Cambria" panose="02040503050406030204" pitchFamily="18" charset="0"/>
                <a:ea typeface="Cambria" panose="02040503050406030204" pitchFamily="18" charset="0"/>
                <a:cs typeface="Times New Roman" panose="02020603050405020304" pitchFamily="18" charset="0"/>
              </a:rPr>
              <a:t>: Ứng dụng có thể chạy trên nhiều hệ điều hành khác nhau</a:t>
            </a:r>
          </a:p>
        </p:txBody>
      </p:sp>
      <p:pic>
        <p:nvPicPr>
          <p:cNvPr id="5" name="Picture 2" descr="Overview image">
            <a:extLst>
              <a:ext uri="{FF2B5EF4-FFF2-40B4-BE49-F238E27FC236}">
                <a16:creationId xmlns:a16="http://schemas.microsoft.com/office/drawing/2014/main" id="{564035C2-2BB9-3890-309E-B684BB19C66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7" b="98658" l="9732" r="94631">
                        <a14:foregroundMark x1="45302" y1="9396" x2="55705" y2="7383"/>
                        <a14:foregroundMark x1="49664" y1="2349" x2="51342" y2="8725"/>
                        <a14:foregroundMark x1="7718" y1="36913" x2="36577" y2="56040"/>
                        <a14:foregroundMark x1="36577" y1="56040" x2="77181" y2="58054"/>
                        <a14:foregroundMark x1="77181" y1="58054" x2="95302" y2="53691"/>
                        <a14:foregroundMark x1="95302" y1="53691" x2="89933" y2="46644"/>
                        <a14:foregroundMark x1="31544" y1="39262" x2="28188" y2="72483"/>
                        <a14:foregroundMark x1="29195" y1="27181" x2="31544" y2="70805"/>
                        <a14:foregroundMark x1="31544" y1="70805" x2="31544" y2="70805"/>
                        <a14:foregroundMark x1="52349" y1="29866" x2="73490" y2="69799"/>
                        <a14:foregroundMark x1="73490" y1="69799" x2="73490" y2="70134"/>
                        <a14:foregroundMark x1="75503" y1="39933" x2="43289" y2="75503"/>
                        <a14:foregroundMark x1="64094" y1="32550" x2="33893" y2="59060"/>
                        <a14:foregroundMark x1="33893" y1="59060" x2="32550" y2="59396"/>
                        <a14:foregroundMark x1="33221" y1="29530" x2="26510" y2="66107"/>
                        <a14:foregroundMark x1="26510" y1="66107" x2="26510" y2="66107"/>
                        <a14:foregroundMark x1="37248" y1="34564" x2="38926" y2="69799"/>
                        <a14:foregroundMark x1="43624" y1="75503" x2="48658" y2="91946"/>
                        <a14:foregroundMark x1="48658" y1="91946" x2="49664" y2="92953"/>
                        <a14:foregroundMark x1="51007" y1="97651" x2="50671" y2="98658"/>
                        <a14:foregroundMark x1="49664" y1="3356" x2="49664" y2="1007"/>
                      </a14:backgroundRemoval>
                    </a14:imgEffect>
                  </a14:imgLayer>
                </a14:imgProps>
              </a:ext>
              <a:ext uri="{28A0092B-C50C-407E-A947-70E740481C1C}">
                <a14:useLocalDpi xmlns:a14="http://schemas.microsoft.com/office/drawing/2010/main" val="0"/>
              </a:ext>
            </a:extLst>
          </a:blip>
          <a:srcRect/>
          <a:stretch>
            <a:fillRect/>
          </a:stretch>
        </p:blipFill>
        <p:spPr bwMode="auto">
          <a:xfrm>
            <a:off x="9268669" y="2196314"/>
            <a:ext cx="2838450" cy="28384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sql icon">
            <a:extLst>
              <a:ext uri="{FF2B5EF4-FFF2-40B4-BE49-F238E27FC236}">
                <a16:creationId xmlns:a16="http://schemas.microsoft.com/office/drawing/2014/main" id="{C8B3C655-D9C3-990F-957A-0166A0B87F8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5051" b="93434" l="968" r="97419">
                        <a14:foregroundMark x1="33871" y1="17172" x2="2258" y2="19697"/>
                        <a14:foregroundMark x1="26452" y1="49495" x2="8065" y2="47980"/>
                        <a14:foregroundMark x1="968" y1="68687" x2="968" y2="68687"/>
                        <a14:foregroundMark x1="9355" y1="7071" x2="29355" y2="8586"/>
                        <a14:foregroundMark x1="5806" y1="5051" x2="55161" y2="14141"/>
                        <a14:foregroundMark x1="48387" y1="24242" x2="73548" y2="44444"/>
                        <a14:foregroundMark x1="86774" y1="28283" x2="97419" y2="93434"/>
                      </a14:backgroundRemoval>
                    </a14:imgEffect>
                  </a14:imgLayer>
                </a14:imgProps>
              </a:ext>
              <a:ext uri="{28A0092B-C50C-407E-A947-70E740481C1C}">
                <a14:useLocalDpi xmlns:a14="http://schemas.microsoft.com/office/drawing/2010/main" val="0"/>
              </a:ext>
            </a:extLst>
          </a:blip>
          <a:srcRect/>
          <a:stretch>
            <a:fillRect/>
          </a:stretch>
        </p:blipFill>
        <p:spPr bwMode="auto">
          <a:xfrm>
            <a:off x="6517037" y="5203216"/>
            <a:ext cx="29527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194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2081019"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1.2.4 SQL</a:t>
            </a: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pic>
        <p:nvPicPr>
          <p:cNvPr id="2" name="Picture 4" descr="Image result for sql icon">
            <a:extLst>
              <a:ext uri="{FF2B5EF4-FFF2-40B4-BE49-F238E27FC236}">
                <a16:creationId xmlns:a16="http://schemas.microsoft.com/office/drawing/2014/main" id="{FCF3F37E-95E2-F696-7E7C-E00B435ACD4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051" b="93434" l="968" r="97419">
                        <a14:foregroundMark x1="33871" y1="17172" x2="2258" y2="19697"/>
                        <a14:foregroundMark x1="26452" y1="49495" x2="8065" y2="47980"/>
                        <a14:foregroundMark x1="968" y1="68687" x2="968" y2="68687"/>
                        <a14:foregroundMark x1="9355" y1="7071" x2="29355" y2="8586"/>
                        <a14:foregroundMark x1="5806" y1="5051" x2="55161" y2="14141"/>
                        <a14:foregroundMark x1="48387" y1="24242" x2="73548" y2="44444"/>
                        <a14:foregroundMark x1="86774" y1="28283" x2="97419" y2="93434"/>
                      </a14:backgroundRemoval>
                    </a14:imgEffect>
                  </a14:imgLayer>
                </a14:imgProps>
              </a:ext>
              <a:ext uri="{28A0092B-C50C-407E-A947-70E740481C1C}">
                <a14:useLocalDpi xmlns:a14="http://schemas.microsoft.com/office/drawing/2010/main" val="0"/>
              </a:ext>
            </a:extLst>
          </a:blip>
          <a:srcRect/>
          <a:stretch>
            <a:fillRect/>
          </a:stretch>
        </p:blipFill>
        <p:spPr bwMode="auto">
          <a:xfrm>
            <a:off x="6191250" y="2713426"/>
            <a:ext cx="29527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4C48F4-4020-81F8-5D7E-4C7A80AC90D4}"/>
              </a:ext>
            </a:extLst>
          </p:cNvPr>
          <p:cNvSpPr txBox="1"/>
          <p:nvPr/>
        </p:nvSpPr>
        <p:spPr>
          <a:xfrm>
            <a:off x="380165" y="1370371"/>
            <a:ext cx="8383671" cy="1135119"/>
          </a:xfrm>
          <a:prstGeom prst="rect">
            <a:avLst/>
          </a:prstGeom>
          <a:noFill/>
        </p:spPr>
        <p:txBody>
          <a:bodyPr wrap="square">
            <a:spAutoFit/>
          </a:bodyPr>
          <a:lstStyle/>
          <a:p>
            <a:pPr marL="342900" marR="0" lvl="0" indent="-342900" algn="just">
              <a:lnSpc>
                <a:spcPct val="130000"/>
              </a:lnSpc>
              <a:spcBef>
                <a:spcPts val="600"/>
              </a:spcBef>
              <a:spcAft>
                <a:spcPts val="600"/>
              </a:spcAft>
              <a:buFont typeface="Calibri" panose="020F0502020204030204" pitchFamily="34" charset="0"/>
              <a:buChar char="-"/>
            </a:pPr>
            <a:r>
              <a:rPr lang="en-US" sz="1800">
                <a:effectLst/>
                <a:latin typeface="Cambria" panose="02040503050406030204" pitchFamily="18" charset="0"/>
                <a:ea typeface="Cambria" panose="02040503050406030204" pitchFamily="18" charset="0"/>
                <a:cs typeface="Times New Roman" panose="02020603050405020304" pitchFamily="18" charset="0"/>
              </a:rPr>
              <a:t>SQL (Structured Query Language): Là ngôn ngữ tiêu chuẩn dùng để quản lý và thao tác cơ sở dữ liệu quan hệ. SQL được sử dụng để truy vấn, cập nhật, và quản lý dữ liệu trong cơ sở dữ liệu.</a:t>
            </a:r>
          </a:p>
        </p:txBody>
      </p:sp>
      <p:sp>
        <p:nvSpPr>
          <p:cNvPr id="7" name="TextBox 6">
            <a:extLst>
              <a:ext uri="{FF2B5EF4-FFF2-40B4-BE49-F238E27FC236}">
                <a16:creationId xmlns:a16="http://schemas.microsoft.com/office/drawing/2014/main" id="{3D4B3B50-C7DE-F8C7-B897-4CC90D4BA43D}"/>
              </a:ext>
            </a:extLst>
          </p:cNvPr>
          <p:cNvSpPr txBox="1"/>
          <p:nvPr/>
        </p:nvSpPr>
        <p:spPr>
          <a:xfrm>
            <a:off x="380164" y="2505490"/>
            <a:ext cx="5650246" cy="2652457"/>
          </a:xfrm>
          <a:prstGeom prst="rect">
            <a:avLst/>
          </a:prstGeom>
          <a:noFill/>
        </p:spPr>
        <p:txBody>
          <a:bodyPr wrap="square">
            <a:spAutoFit/>
          </a:bodyPr>
          <a:lstStyle/>
          <a:p>
            <a:pPr marL="342900" marR="0" lvl="0" indent="-342900" algn="just">
              <a:lnSpc>
                <a:spcPct val="130000"/>
              </a:lnSpc>
              <a:spcBef>
                <a:spcPts val="600"/>
              </a:spcBef>
              <a:spcAft>
                <a:spcPts val="600"/>
              </a:spcAft>
              <a:buFont typeface="Calibri" panose="020F0502020204030204" pitchFamily="34" charset="0"/>
              <a:buChar char="-"/>
            </a:pPr>
            <a:r>
              <a:rPr lang="en-US" sz="1800" b="1">
                <a:effectLst/>
                <a:latin typeface="Cambria" panose="02040503050406030204" pitchFamily="18" charset="0"/>
                <a:ea typeface="Cambria" panose="02040503050406030204" pitchFamily="18" charset="0"/>
                <a:cs typeface="Times New Roman" panose="02020603050405020304" pitchFamily="18" charset="0"/>
              </a:rPr>
              <a:t>Truy vấn dữ liệu</a:t>
            </a:r>
            <a:r>
              <a:rPr lang="en-US" sz="1800">
                <a:effectLst/>
                <a:latin typeface="Cambria" panose="02040503050406030204" pitchFamily="18" charset="0"/>
                <a:ea typeface="Cambria" panose="02040503050406030204" pitchFamily="18" charset="0"/>
                <a:cs typeface="Times New Roman" panose="02020603050405020304" pitchFamily="18" charset="0"/>
              </a:rPr>
              <a:t>: Cho phép truy vấn dữ liệu từ các bảng trong cơ sở dữ liệu.</a:t>
            </a:r>
          </a:p>
          <a:p>
            <a:pPr marL="342900" marR="0" lvl="0" indent="-342900" algn="just">
              <a:lnSpc>
                <a:spcPct val="130000"/>
              </a:lnSpc>
              <a:spcBef>
                <a:spcPts val="0"/>
              </a:spcBef>
              <a:spcAft>
                <a:spcPts val="0"/>
              </a:spcAft>
              <a:buFont typeface="Calibri" panose="020F0502020204030204" pitchFamily="34" charset="0"/>
              <a:buChar char="-"/>
            </a:pPr>
            <a:r>
              <a:rPr lang="en-US" sz="1800" b="1">
                <a:effectLst/>
                <a:latin typeface="Cambria" panose="02040503050406030204" pitchFamily="18" charset="0"/>
                <a:ea typeface="Cambria" panose="02040503050406030204" pitchFamily="18" charset="0"/>
                <a:cs typeface="Times New Roman" panose="02020603050405020304" pitchFamily="18" charset="0"/>
              </a:rPr>
              <a:t>Quản lý dữ liệu</a:t>
            </a:r>
            <a:r>
              <a:rPr lang="en-US" sz="1800">
                <a:effectLst/>
                <a:latin typeface="Cambria" panose="02040503050406030204" pitchFamily="18" charset="0"/>
                <a:ea typeface="Cambria" panose="02040503050406030204" pitchFamily="18" charset="0"/>
                <a:cs typeface="Times New Roman" panose="02020603050405020304" pitchFamily="18" charset="0"/>
              </a:rPr>
              <a:t>: Hỗ trợ các thao tác như thêm, sửa, xóa dữ liệu.</a:t>
            </a:r>
          </a:p>
          <a:p>
            <a:pPr marL="342900" marR="0" lvl="0" indent="-342900" algn="just">
              <a:lnSpc>
                <a:spcPct val="130000"/>
              </a:lnSpc>
              <a:spcBef>
                <a:spcPts val="0"/>
              </a:spcBef>
              <a:spcAft>
                <a:spcPts val="600"/>
              </a:spcAft>
              <a:buFont typeface="Calibri" panose="020F0502020204030204" pitchFamily="34" charset="0"/>
              <a:buChar char="-"/>
            </a:pPr>
            <a:r>
              <a:rPr lang="en-US" sz="1800" b="1">
                <a:effectLst/>
                <a:latin typeface="Cambria" panose="02040503050406030204" pitchFamily="18" charset="0"/>
                <a:ea typeface="Cambria" panose="02040503050406030204" pitchFamily="18" charset="0"/>
                <a:cs typeface="Times New Roman" panose="02020603050405020304" pitchFamily="18" charset="0"/>
              </a:rPr>
              <a:t>Tính toàn vẹn và bảo mật</a:t>
            </a:r>
            <a:r>
              <a:rPr lang="en-US" sz="1800">
                <a:effectLst/>
                <a:latin typeface="Cambria" panose="02040503050406030204" pitchFamily="18" charset="0"/>
                <a:ea typeface="Cambria" panose="02040503050406030204" pitchFamily="18" charset="0"/>
                <a:cs typeface="Times New Roman" panose="02020603050405020304" pitchFamily="18" charset="0"/>
              </a:rPr>
              <a:t>: Hỗ trợ các ràng buộc và quyền truy cập để đảm bảo tính toàn vẹn và bảo mật của dữ liệu.</a:t>
            </a:r>
          </a:p>
        </p:txBody>
      </p:sp>
    </p:spTree>
    <p:extLst>
      <p:ext uri="{BB962C8B-B14F-4D97-AF65-F5344CB8AC3E}">
        <p14:creationId xmlns:p14="http://schemas.microsoft.com/office/powerpoint/2010/main" val="248001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219C7-8C72-9D60-1670-4FDD2C820D5F}"/>
              </a:ext>
            </a:extLst>
          </p:cNvPr>
          <p:cNvSpPr txBox="1"/>
          <p:nvPr/>
        </p:nvSpPr>
        <p:spPr>
          <a:xfrm>
            <a:off x="0" y="2132111"/>
            <a:ext cx="9144000" cy="707886"/>
          </a:xfrm>
          <a:prstGeom prst="rect">
            <a:avLst/>
          </a:prstGeom>
          <a:noFill/>
        </p:spPr>
        <p:txBody>
          <a:bodyPr wrap="square">
            <a:spAutoFit/>
          </a:bodyPr>
          <a:lstStyle/>
          <a:p>
            <a:pPr algn="l"/>
            <a:r>
              <a:rPr lang="en-US" sz="4000" b="1">
                <a:solidFill>
                  <a:schemeClr val="tx2"/>
                </a:solidFill>
                <a:latin typeface="Cambria" panose="02040503050406030204" pitchFamily="18" charset="0"/>
                <a:ea typeface="Cambria" panose="02040503050406030204" pitchFamily="18" charset="0"/>
              </a:rPr>
              <a:t>Chương II:</a:t>
            </a:r>
            <a:r>
              <a:rPr lang="en-US" sz="4000" b="1">
                <a:latin typeface="Cambria" panose="02040503050406030204" pitchFamily="18" charset="0"/>
                <a:ea typeface="Cambria" panose="02040503050406030204" pitchFamily="18" charset="0"/>
              </a:rPr>
              <a:t> </a:t>
            </a:r>
            <a:r>
              <a:rPr lang="en-US" sz="4000" b="1">
                <a:solidFill>
                  <a:schemeClr val="tx2"/>
                </a:solidFill>
                <a:latin typeface="Cambria" panose="02040503050406030204" pitchFamily="18" charset="0"/>
                <a:ea typeface="Cambria" panose="02040503050406030204" pitchFamily="18" charset="0"/>
              </a:rPr>
              <a:t>Phân tích thiết kế hệ thống</a:t>
            </a:r>
          </a:p>
        </p:txBody>
      </p:sp>
      <p:sp>
        <p:nvSpPr>
          <p:cNvPr id="2" name="Google Shape;227;p41">
            <a:extLst>
              <a:ext uri="{FF2B5EF4-FFF2-40B4-BE49-F238E27FC236}">
                <a16:creationId xmlns:a16="http://schemas.microsoft.com/office/drawing/2014/main" id="{E7AA9700-35A5-54D3-74F5-BBC51A092D13}"/>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3" name="Group 2">
            <a:extLst>
              <a:ext uri="{FF2B5EF4-FFF2-40B4-BE49-F238E27FC236}">
                <a16:creationId xmlns:a16="http://schemas.microsoft.com/office/drawing/2014/main" id="{C4743E48-F758-C54B-0A37-24268A157D4F}"/>
              </a:ext>
            </a:extLst>
          </p:cNvPr>
          <p:cNvGrpSpPr/>
          <p:nvPr/>
        </p:nvGrpSpPr>
        <p:grpSpPr>
          <a:xfrm>
            <a:off x="6517037" y="22635"/>
            <a:ext cx="2626963" cy="473271"/>
            <a:chOff x="6517037" y="-5324"/>
            <a:chExt cx="2626963" cy="473271"/>
          </a:xfrm>
        </p:grpSpPr>
        <p:pic>
          <p:nvPicPr>
            <p:cNvPr id="5" name="Picture 4" descr="Logo%20HaUI%20ban%20chuan">
              <a:extLst>
                <a:ext uri="{FF2B5EF4-FFF2-40B4-BE49-F238E27FC236}">
                  <a16:creationId xmlns:a16="http://schemas.microsoft.com/office/drawing/2014/main" id="{84B933F1-6550-447B-8662-329648484F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6" name="TextBox 5">
              <a:extLst>
                <a:ext uri="{FF2B5EF4-FFF2-40B4-BE49-F238E27FC236}">
                  <a16:creationId xmlns:a16="http://schemas.microsoft.com/office/drawing/2014/main" id="{DF6F21B3-5745-50A5-1FF5-D04FFDBB04B8}"/>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928378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46"/>
          <p:cNvSpPr txBox="1">
            <a:spLocks noGrp="1"/>
          </p:cNvSpPr>
          <p:nvPr>
            <p:ph type="title"/>
          </p:nvPr>
        </p:nvSpPr>
        <p:spPr>
          <a:xfrm flipH="1">
            <a:off x="1725284" y="703310"/>
            <a:ext cx="6700829" cy="134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b="1">
                <a:solidFill>
                  <a:schemeClr val="bg2"/>
                </a:solidFill>
                <a:latin typeface="Cambria" panose="02040503050406030204" pitchFamily="18" charset="0"/>
                <a:ea typeface="Cambria" panose="02040503050406030204" pitchFamily="18" charset="0"/>
              </a:rPr>
              <a:t>Khảo sát hệ thống</a:t>
            </a:r>
            <a:endParaRPr sz="3500" b="1">
              <a:solidFill>
                <a:schemeClr val="bg2"/>
              </a:solidFill>
              <a:latin typeface="Cambria" panose="02040503050406030204" pitchFamily="18" charset="0"/>
              <a:ea typeface="Cambria" panose="02040503050406030204" pitchFamily="18" charset="0"/>
            </a:endParaRPr>
          </a:p>
        </p:txBody>
      </p:sp>
      <p:sp>
        <p:nvSpPr>
          <p:cNvPr id="278" name="Google Shape;278;p46"/>
          <p:cNvSpPr txBox="1">
            <a:spLocks noGrp="1"/>
          </p:cNvSpPr>
          <p:nvPr>
            <p:ph type="title" idx="2"/>
          </p:nvPr>
        </p:nvSpPr>
        <p:spPr>
          <a:xfrm flipH="1">
            <a:off x="-1008916" y="1001664"/>
            <a:ext cx="2734200" cy="12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500" b="1">
                <a:latin typeface="Cambria" panose="02040503050406030204" pitchFamily="18" charset="0"/>
                <a:ea typeface="Cambria" panose="02040503050406030204" pitchFamily="18" charset="0"/>
              </a:rPr>
              <a:t>2.1</a:t>
            </a:r>
            <a:endParaRPr sz="3500" b="1">
              <a:latin typeface="Cambria" panose="02040503050406030204" pitchFamily="18" charset="0"/>
              <a:ea typeface="Cambria" panose="02040503050406030204" pitchFamily="18" charset="0"/>
            </a:endParaRPr>
          </a:p>
        </p:txBody>
      </p:sp>
      <p:grpSp>
        <p:nvGrpSpPr>
          <p:cNvPr id="3" name="Group 2">
            <a:extLst>
              <a:ext uri="{FF2B5EF4-FFF2-40B4-BE49-F238E27FC236}">
                <a16:creationId xmlns:a16="http://schemas.microsoft.com/office/drawing/2014/main" id="{F8DB44BA-2DC2-182A-3445-AB3E203E8490}"/>
              </a:ext>
            </a:extLst>
          </p:cNvPr>
          <p:cNvGrpSpPr/>
          <p:nvPr/>
        </p:nvGrpSpPr>
        <p:grpSpPr>
          <a:xfrm>
            <a:off x="6517037" y="22635"/>
            <a:ext cx="2626963" cy="473271"/>
            <a:chOff x="6517037" y="-5324"/>
            <a:chExt cx="2626963" cy="473271"/>
          </a:xfrm>
        </p:grpSpPr>
        <p:pic>
          <p:nvPicPr>
            <p:cNvPr id="4" name="Picture 3" descr="Logo%20HaUI%20ban%20chuan">
              <a:extLst>
                <a:ext uri="{FF2B5EF4-FFF2-40B4-BE49-F238E27FC236}">
                  <a16:creationId xmlns:a16="http://schemas.microsoft.com/office/drawing/2014/main" id="{EADF788D-5772-8B9C-B165-BAF5B273A78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5" name="TextBox 4">
              <a:extLst>
                <a:ext uri="{FF2B5EF4-FFF2-40B4-BE49-F238E27FC236}">
                  <a16:creationId xmlns:a16="http://schemas.microsoft.com/office/drawing/2014/main" id="{7C21E55E-FAA4-8F97-842A-46D25A31A6A9}"/>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Cambria" panose="02040503050406030204" pitchFamily="18" charset="0"/>
                  <a:ea typeface="Cambria" panose="02040503050406030204" pitchFamily="18" charset="0"/>
                  <a:cs typeface="Times New Roman" panose="02020603050405020304" pitchFamily="18" charset="0"/>
                </a:rPr>
                <a:t>TRƯỜNG ĐẠI HỌC CÔNG NGHIỆP HÀ NỘI</a:t>
              </a:r>
              <a:endParaRPr lang="en-US" sz="800">
                <a:effectLst/>
                <a:latin typeface="Cambria" panose="02040503050406030204" pitchFamily="18" charset="0"/>
                <a:ea typeface="Cambria" panose="02040503050406030204" pitchFamily="18"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Cambria" panose="02040503050406030204" pitchFamily="18" charset="0"/>
                  <a:ea typeface="Cambria" panose="02040503050406030204" pitchFamily="18" charset="0"/>
                  <a:cs typeface="Times New Roman" panose="02020603050405020304" pitchFamily="18" charset="0"/>
                </a:rPr>
                <a:t>KHOA CÔNG NGHỆ THÔNG TIN</a:t>
              </a:r>
              <a:endParaRPr lang="en-US" sz="800">
                <a:effectLst/>
                <a:latin typeface="Cambria" panose="02040503050406030204" pitchFamily="18" charset="0"/>
                <a:ea typeface="Cambria" panose="02040503050406030204" pitchFamily="18" charset="0"/>
                <a:cs typeface="Times New Roman" panose="02020603050405020304" pitchFamily="18" charset="0"/>
              </a:endParaRPr>
            </a:p>
          </p:txBody>
        </p:sp>
      </p:grpSp>
      <p:sp>
        <p:nvSpPr>
          <p:cNvPr id="2" name="Google Shape;227;p41">
            <a:extLst>
              <a:ext uri="{FF2B5EF4-FFF2-40B4-BE49-F238E27FC236}">
                <a16:creationId xmlns:a16="http://schemas.microsoft.com/office/drawing/2014/main" id="{B9CBB17E-4E78-DB72-4730-7B09CF3C6013}"/>
              </a:ext>
            </a:extLst>
          </p:cNvPr>
          <p:cNvSpPr/>
          <p:nvPr/>
        </p:nvSpPr>
        <p:spPr>
          <a:xfrm>
            <a:off x="195884" y="117820"/>
            <a:ext cx="1529400" cy="282900"/>
          </a:xfrm>
          <a:prstGeom prst="roundRect">
            <a:avLst>
              <a:gd name="adj" fmla="val 50000"/>
            </a:avLst>
          </a:prstGeom>
          <a:solidFill>
            <a:schemeClr val="bg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tx1"/>
                </a:solidFill>
                <a:latin typeface="Cambria" panose="02040503050406030204" pitchFamily="18" charset="0"/>
                <a:ea typeface="Cambria" panose="02040503050406030204" pitchFamily="18" charset="0"/>
                <a:cs typeface="Lexend Mega"/>
                <a:sym typeface="Lexend Mega"/>
              </a:rPr>
              <a:t>CoolFate</a:t>
            </a:r>
            <a:endParaRPr sz="1000" b="1">
              <a:solidFill>
                <a:schemeClr val="tx1"/>
              </a:solidFill>
              <a:latin typeface="Cambria" panose="02040503050406030204" pitchFamily="18" charset="0"/>
              <a:ea typeface="Cambria" panose="02040503050406030204" pitchFamily="18" charset="0"/>
              <a:cs typeface="Lexend Mega"/>
              <a:sym typeface="Lexend Mega"/>
            </a:endParaRPr>
          </a:p>
        </p:txBody>
      </p:sp>
      <p:sp>
        <p:nvSpPr>
          <p:cNvPr id="10" name="TextBox 9">
            <a:extLst>
              <a:ext uri="{FF2B5EF4-FFF2-40B4-BE49-F238E27FC236}">
                <a16:creationId xmlns:a16="http://schemas.microsoft.com/office/drawing/2014/main" id="{733D5B74-55CA-7A3A-2D72-8F085B61BFAB}"/>
              </a:ext>
            </a:extLst>
          </p:cNvPr>
          <p:cNvSpPr txBox="1"/>
          <p:nvPr/>
        </p:nvSpPr>
        <p:spPr>
          <a:xfrm>
            <a:off x="371958" y="1865811"/>
            <a:ext cx="8285273" cy="2358979"/>
          </a:xfrm>
          <a:prstGeom prst="rect">
            <a:avLst/>
          </a:prstGeom>
          <a:noFill/>
        </p:spPr>
        <p:txBody>
          <a:bodyPr wrap="square">
            <a:spAutoFit/>
          </a:bodyPr>
          <a:lstStyle/>
          <a:p>
            <a:pPr indent="226695">
              <a:lnSpc>
                <a:spcPct val="130000"/>
              </a:lnSpc>
              <a:spcBef>
                <a:spcPts val="600"/>
              </a:spcBef>
              <a:spcAft>
                <a:spcPts val="600"/>
              </a:spcAft>
            </a:pP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Tìm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kiếm</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thông</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tin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về</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sản</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phẩm</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và</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hoạt</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động</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hệ</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thống</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của</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website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cửa</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hàng</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thời</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trang</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t>
            </a:r>
          </a:p>
          <a:p>
            <a:pPr>
              <a:lnSpc>
                <a:spcPct val="130000"/>
              </a:lnSpc>
              <a:spcBef>
                <a:spcPts val="600"/>
              </a:spcBef>
              <a:spcAft>
                <a:spcPts val="600"/>
              </a:spcAft>
            </a:pP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 Phỏng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vấn</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cửa</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hang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thời</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trang</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đối</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tượng</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được</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pv</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là</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người</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quản</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lý</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website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của</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cửa</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hang</a:t>
            </a:r>
          </a:p>
          <a:p>
            <a:pPr>
              <a:lnSpc>
                <a:spcPct val="130000"/>
              </a:lnSpc>
              <a:spcBef>
                <a:spcPts val="600"/>
              </a:spcBef>
              <a:spcAft>
                <a:spcPts val="600"/>
              </a:spcAft>
            </a:pP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 Thu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thập</a:t>
            </a:r>
            <a:r>
              <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y</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êu</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cầu</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chức</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năng</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và</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phi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chức</a:t>
            </a:r>
            <a:r>
              <a:rPr lang="en-US" sz="200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2000" err="1">
                <a:solidFill>
                  <a:schemeClr val="tx1"/>
                </a:solidFill>
                <a:latin typeface="Cambria" panose="02040503050406030204" pitchFamily="18" charset="0"/>
                <a:ea typeface="Cambria" panose="02040503050406030204" pitchFamily="18" charset="0"/>
                <a:cs typeface="Times New Roman" panose="02020603050405020304" pitchFamily="18" charset="0"/>
              </a:rPr>
              <a:t>năng</a:t>
            </a:r>
            <a:endParaRPr lang="en-US" sz="200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4733988"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2.2 </a:t>
            </a:r>
            <a:r>
              <a:rPr lang="en-US" sz="3500" b="1" err="1">
                <a:solidFill>
                  <a:schemeClr val="tx2"/>
                </a:solidFill>
                <a:latin typeface="Cambria" panose="02040503050406030204" pitchFamily="18" charset="0"/>
                <a:ea typeface="Cambria" panose="02040503050406030204" pitchFamily="18" charset="0"/>
              </a:rPr>
              <a:t>Yêu</a:t>
            </a:r>
            <a:r>
              <a:rPr lang="en-US" sz="3500" b="1">
                <a:solidFill>
                  <a:schemeClr val="tx2"/>
                </a:solidFill>
                <a:latin typeface="Cambria" panose="02040503050406030204" pitchFamily="18" charset="0"/>
                <a:ea typeface="Cambria" panose="02040503050406030204" pitchFamily="18" charset="0"/>
              </a:rPr>
              <a:t> </a:t>
            </a:r>
            <a:r>
              <a:rPr lang="en-US" sz="3500" b="1" err="1">
                <a:solidFill>
                  <a:schemeClr val="tx2"/>
                </a:solidFill>
                <a:latin typeface="Cambria" panose="02040503050406030204" pitchFamily="18" charset="0"/>
                <a:ea typeface="Cambria" panose="02040503050406030204" pitchFamily="18" charset="0"/>
              </a:rPr>
              <a:t>cầu</a:t>
            </a:r>
            <a:r>
              <a:rPr lang="en-US" sz="3500" b="1">
                <a:solidFill>
                  <a:schemeClr val="tx2"/>
                </a:solidFill>
                <a:latin typeface="Cambria" panose="02040503050406030204" pitchFamily="18" charset="0"/>
                <a:ea typeface="Cambria" panose="02040503050406030204" pitchFamily="18" charset="0"/>
              </a:rPr>
              <a:t> </a:t>
            </a:r>
            <a:r>
              <a:rPr lang="en-US" sz="3500" b="1" err="1">
                <a:solidFill>
                  <a:schemeClr val="tx2"/>
                </a:solidFill>
                <a:latin typeface="Cambria" panose="02040503050406030204" pitchFamily="18" charset="0"/>
                <a:ea typeface="Cambria" panose="02040503050406030204" pitchFamily="18" charset="0"/>
              </a:rPr>
              <a:t>chức</a:t>
            </a:r>
            <a:r>
              <a:rPr lang="en-US" sz="3500" b="1">
                <a:solidFill>
                  <a:schemeClr val="tx2"/>
                </a:solidFill>
                <a:latin typeface="Cambria" panose="02040503050406030204" pitchFamily="18" charset="0"/>
                <a:ea typeface="Cambria" panose="02040503050406030204" pitchFamily="18" charset="0"/>
              </a:rPr>
              <a:t> </a:t>
            </a:r>
            <a:r>
              <a:rPr lang="en-US" sz="3500" b="1" err="1">
                <a:solidFill>
                  <a:schemeClr val="tx2"/>
                </a:solidFill>
                <a:latin typeface="Cambria" panose="02040503050406030204" pitchFamily="18" charset="0"/>
                <a:ea typeface="Cambria" panose="02040503050406030204" pitchFamily="18" charset="0"/>
              </a:rPr>
              <a:t>năng</a:t>
            </a:r>
            <a:endParaRPr lang="en-US" sz="3500" b="1">
              <a:solidFill>
                <a:schemeClr val="tx2"/>
              </a:solidFill>
              <a:latin typeface="Cambria" panose="02040503050406030204" pitchFamily="18" charset="0"/>
              <a:ea typeface="Cambria" panose="02040503050406030204" pitchFamily="18" charset="0"/>
            </a:endParaRP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pic>
        <p:nvPicPr>
          <p:cNvPr id="7" name="Picture 6">
            <a:extLst>
              <a:ext uri="{FF2B5EF4-FFF2-40B4-BE49-F238E27FC236}">
                <a16:creationId xmlns:a16="http://schemas.microsoft.com/office/drawing/2014/main" id="{467C5214-6695-3D3F-BC38-8628570A2A6D}"/>
              </a:ext>
            </a:extLst>
          </p:cNvPr>
          <p:cNvPicPr>
            <a:picLocks noChangeAspect="1"/>
          </p:cNvPicPr>
          <p:nvPr/>
        </p:nvPicPr>
        <p:blipFill rotWithShape="1">
          <a:blip r:embed="rId3">
            <a:extLst>
              <a:ext uri="{28A0092B-C50C-407E-A947-70E740481C1C}">
                <a14:useLocalDpi xmlns:a14="http://schemas.microsoft.com/office/drawing/2010/main" val="0"/>
              </a:ext>
            </a:extLst>
          </a:blip>
          <a:srcRect r="38364" b="36866"/>
          <a:stretch/>
        </p:blipFill>
        <p:spPr bwMode="auto">
          <a:xfrm>
            <a:off x="349273" y="1082872"/>
            <a:ext cx="4028849" cy="3885368"/>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34A1E8B0-26DE-5BCD-F80C-D919F0BD13E3}"/>
              </a:ext>
            </a:extLst>
          </p:cNvPr>
          <p:cNvPicPr>
            <a:picLocks noChangeAspect="1"/>
          </p:cNvPicPr>
          <p:nvPr/>
        </p:nvPicPr>
        <p:blipFill rotWithShape="1">
          <a:blip r:embed="rId4">
            <a:extLst>
              <a:ext uri="{28A0092B-C50C-407E-A947-70E740481C1C}">
                <a14:useLocalDpi xmlns:a14="http://schemas.microsoft.com/office/drawing/2010/main" val="0"/>
              </a:ext>
            </a:extLst>
          </a:blip>
          <a:srcRect r="37860" b="38248"/>
          <a:stretch/>
        </p:blipFill>
        <p:spPr bwMode="auto">
          <a:xfrm>
            <a:off x="4410012" y="1077693"/>
            <a:ext cx="4733988" cy="400157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3115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5509842"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2.3 </a:t>
            </a:r>
            <a:r>
              <a:rPr lang="en-US" sz="3500" b="1" err="1">
                <a:solidFill>
                  <a:schemeClr val="tx2"/>
                </a:solidFill>
                <a:latin typeface="Cambria" panose="02040503050406030204" pitchFamily="18" charset="0"/>
                <a:ea typeface="Cambria" panose="02040503050406030204" pitchFamily="18" charset="0"/>
              </a:rPr>
              <a:t>Yêu</a:t>
            </a:r>
            <a:r>
              <a:rPr lang="en-US" sz="3500" b="1">
                <a:solidFill>
                  <a:schemeClr val="tx2"/>
                </a:solidFill>
                <a:latin typeface="Cambria" panose="02040503050406030204" pitchFamily="18" charset="0"/>
                <a:ea typeface="Cambria" panose="02040503050406030204" pitchFamily="18" charset="0"/>
              </a:rPr>
              <a:t> cầu phi </a:t>
            </a:r>
            <a:r>
              <a:rPr lang="en-US" sz="3500" b="1" err="1">
                <a:solidFill>
                  <a:schemeClr val="tx2"/>
                </a:solidFill>
                <a:latin typeface="Cambria" panose="02040503050406030204" pitchFamily="18" charset="0"/>
                <a:ea typeface="Cambria" panose="02040503050406030204" pitchFamily="18" charset="0"/>
              </a:rPr>
              <a:t>chức</a:t>
            </a:r>
            <a:r>
              <a:rPr lang="en-US" sz="3500" b="1">
                <a:solidFill>
                  <a:schemeClr val="tx2"/>
                </a:solidFill>
                <a:latin typeface="Cambria" panose="02040503050406030204" pitchFamily="18" charset="0"/>
                <a:ea typeface="Cambria" panose="02040503050406030204" pitchFamily="18" charset="0"/>
              </a:rPr>
              <a:t> </a:t>
            </a:r>
            <a:r>
              <a:rPr lang="en-US" sz="3500" b="1" err="1">
                <a:solidFill>
                  <a:schemeClr val="tx2"/>
                </a:solidFill>
                <a:latin typeface="Cambria" panose="02040503050406030204" pitchFamily="18" charset="0"/>
                <a:ea typeface="Cambria" panose="02040503050406030204" pitchFamily="18" charset="0"/>
              </a:rPr>
              <a:t>năng</a:t>
            </a:r>
            <a:endParaRPr lang="en-US" sz="3500" b="1">
              <a:solidFill>
                <a:schemeClr val="tx2"/>
              </a:solidFill>
              <a:latin typeface="Cambria" panose="02040503050406030204" pitchFamily="18" charset="0"/>
              <a:ea typeface="Cambria" panose="02040503050406030204" pitchFamily="18" charset="0"/>
            </a:endParaRP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3" name="TextBox 2">
            <a:extLst>
              <a:ext uri="{FF2B5EF4-FFF2-40B4-BE49-F238E27FC236}">
                <a16:creationId xmlns:a16="http://schemas.microsoft.com/office/drawing/2014/main" id="{EEB5C9B7-3B69-F3B6-9B82-FD504FA02A8F}"/>
              </a:ext>
            </a:extLst>
          </p:cNvPr>
          <p:cNvSpPr txBox="1"/>
          <p:nvPr/>
        </p:nvSpPr>
        <p:spPr>
          <a:xfrm>
            <a:off x="278968" y="1230056"/>
            <a:ext cx="8285273" cy="3913444"/>
          </a:xfrm>
          <a:prstGeom prst="rect">
            <a:avLst/>
          </a:prstGeom>
          <a:noFill/>
        </p:spPr>
        <p:txBody>
          <a:bodyPr wrap="square">
            <a:spAutoFit/>
          </a:bodyPr>
          <a:lstStyle/>
          <a:p>
            <a:pPr indent="226695">
              <a:lnSpc>
                <a:spcPct val="130000"/>
              </a:lnSpc>
              <a:spcBef>
                <a:spcPts val="600"/>
              </a:spcBef>
              <a:spcAft>
                <a:spcPts val="600"/>
              </a:spcAft>
            </a:pPr>
            <a:r>
              <a:rPr lang="vi-VN">
                <a:solidFill>
                  <a:schemeClr val="bg1">
                    <a:lumMod val="10000"/>
                  </a:schemeClr>
                </a:solidFill>
                <a:effectLst/>
                <a:latin typeface="Cambria" panose="02040503050406030204" pitchFamily="18" charset="0"/>
                <a:ea typeface="Cambria" panose="02040503050406030204" pitchFamily="18" charset="0"/>
                <a:cs typeface="Times New Roman" panose="02020603050405020304" pitchFamily="18" charset="0"/>
              </a:rPr>
              <a:t>- Việc tìm kiếm đòi hỏi phải chính xác.</a:t>
            </a:r>
          </a:p>
          <a:p>
            <a:pPr indent="226695">
              <a:lnSpc>
                <a:spcPct val="130000"/>
              </a:lnSpc>
              <a:spcBef>
                <a:spcPts val="600"/>
              </a:spcBef>
              <a:spcAft>
                <a:spcPts val="600"/>
              </a:spcAft>
            </a:pPr>
            <a:r>
              <a:rPr lang="vi-VN">
                <a:solidFill>
                  <a:schemeClr val="bg1">
                    <a:lumMod val="10000"/>
                  </a:schemeClr>
                </a:solidFill>
                <a:effectLst/>
                <a:latin typeface="Cambria" panose="02040503050406030204" pitchFamily="18" charset="0"/>
                <a:ea typeface="Cambria" panose="02040503050406030204" pitchFamily="18" charset="0"/>
                <a:cs typeface="Times New Roman" panose="02020603050405020304" pitchFamily="18" charset="0"/>
              </a:rPr>
              <a:t>- Thông tin về khách hàng, về sản phẩm, …cần được lưu trữ định kì đề phòng khả năng hỏng hóc có thể xảy ra.</a:t>
            </a:r>
          </a:p>
          <a:p>
            <a:pPr indent="226695">
              <a:lnSpc>
                <a:spcPct val="130000"/>
              </a:lnSpc>
              <a:spcBef>
                <a:spcPts val="600"/>
              </a:spcBef>
              <a:spcAft>
                <a:spcPts val="600"/>
              </a:spcAft>
            </a:pPr>
            <a:r>
              <a:rPr lang="vi-VN">
                <a:solidFill>
                  <a:schemeClr val="bg1">
                    <a:lumMod val="10000"/>
                  </a:schemeClr>
                </a:solidFill>
                <a:effectLst/>
                <a:latin typeface="Cambria" panose="02040503050406030204" pitchFamily="18" charset="0"/>
                <a:ea typeface="Cambria" panose="02040503050406030204" pitchFamily="18" charset="0"/>
                <a:cs typeface="Times New Roman" panose="02020603050405020304" pitchFamily="18" charset="0"/>
              </a:rPr>
              <a:t>- Chương trình phải ngăn chặn những truy cập trái phép của người dùng để đề phòng những khả năng hỏng hóc có thể xảy ra.</a:t>
            </a:r>
          </a:p>
          <a:p>
            <a:pPr indent="226695">
              <a:lnSpc>
                <a:spcPct val="130000"/>
              </a:lnSpc>
              <a:spcBef>
                <a:spcPts val="600"/>
              </a:spcBef>
              <a:spcAft>
                <a:spcPts val="600"/>
              </a:spcAft>
            </a:pPr>
            <a:r>
              <a:rPr lang="vi-VN">
                <a:solidFill>
                  <a:schemeClr val="bg1">
                    <a:lumMod val="10000"/>
                  </a:schemeClr>
                </a:solidFill>
                <a:effectLst/>
                <a:latin typeface="Cambria" panose="02040503050406030204" pitchFamily="18" charset="0"/>
                <a:ea typeface="Cambria" panose="02040503050406030204" pitchFamily="18" charset="0"/>
                <a:cs typeface="Times New Roman" panose="02020603050405020304" pitchFamily="18" charset="0"/>
              </a:rPr>
              <a:t>- Chương trình phải có tính năng dễ nâng cấp, bảo trì, sửa chữa khi cần bổ sung, cập những tính năng mới.</a:t>
            </a:r>
          </a:p>
          <a:p>
            <a:pPr indent="226695">
              <a:lnSpc>
                <a:spcPct val="130000"/>
              </a:lnSpc>
              <a:spcBef>
                <a:spcPts val="600"/>
              </a:spcBef>
              <a:spcAft>
                <a:spcPts val="600"/>
              </a:spcAft>
            </a:pPr>
            <a:r>
              <a:rPr lang="vi-VN">
                <a:solidFill>
                  <a:schemeClr val="bg1">
                    <a:lumMod val="10000"/>
                  </a:schemeClr>
                </a:solidFill>
                <a:effectLst/>
                <a:latin typeface="Cambria" panose="02040503050406030204" pitchFamily="18" charset="0"/>
                <a:ea typeface="Cambria" panose="02040503050406030204" pitchFamily="18" charset="0"/>
                <a:cs typeface="Times New Roman" panose="02020603050405020304" pitchFamily="18" charset="0"/>
              </a:rPr>
              <a:t>- Website phải được trình bày dễ hiểu, giao diện dễ dùng, đẹp mắt và làm sao cho người dùng thấy được những thông tin cần tìm, cung cấp những thông tin quảng cáo thật hấp dẫn, nhằm thu hút sự quan tâm của người sử dụng.</a:t>
            </a:r>
          </a:p>
          <a:p>
            <a:pPr indent="226695">
              <a:lnSpc>
                <a:spcPct val="130000"/>
              </a:lnSpc>
              <a:spcBef>
                <a:spcPts val="600"/>
              </a:spcBef>
              <a:spcAft>
                <a:spcPts val="600"/>
              </a:spcAft>
            </a:pPr>
            <a:endParaRPr lang="vi-VN" err="1">
              <a:solidFill>
                <a:schemeClr val="bg1">
                  <a:lumMod val="10000"/>
                </a:schemeClr>
              </a:solidFill>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18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219C7-8C72-9D60-1670-4FDD2C820D5F}"/>
              </a:ext>
            </a:extLst>
          </p:cNvPr>
          <p:cNvSpPr txBox="1"/>
          <p:nvPr/>
        </p:nvSpPr>
        <p:spPr>
          <a:xfrm>
            <a:off x="0" y="2062369"/>
            <a:ext cx="9144000" cy="707886"/>
          </a:xfrm>
          <a:prstGeom prst="rect">
            <a:avLst/>
          </a:prstGeom>
          <a:noFill/>
        </p:spPr>
        <p:txBody>
          <a:bodyPr wrap="square">
            <a:spAutoFit/>
          </a:bodyPr>
          <a:lstStyle/>
          <a:p>
            <a:pPr algn="l"/>
            <a:r>
              <a:rPr lang="en-US" sz="4000" b="1">
                <a:solidFill>
                  <a:schemeClr val="tx2"/>
                </a:solidFill>
                <a:latin typeface="Cambria" panose="02040503050406030204" pitchFamily="18" charset="0"/>
                <a:ea typeface="Cambria" panose="02040503050406030204" pitchFamily="18" charset="0"/>
              </a:rPr>
              <a:t>Chương III:</a:t>
            </a:r>
            <a:r>
              <a:rPr lang="en-US" sz="4000" b="1">
                <a:latin typeface="Cambria" panose="02040503050406030204" pitchFamily="18" charset="0"/>
                <a:ea typeface="Cambria" panose="02040503050406030204" pitchFamily="18" charset="0"/>
              </a:rPr>
              <a:t> </a:t>
            </a:r>
            <a:r>
              <a:rPr lang="en-US" sz="4000" b="1">
                <a:solidFill>
                  <a:schemeClr val="tx2"/>
                </a:solidFill>
                <a:latin typeface="Cambria" panose="02040503050406030204" pitchFamily="18" charset="0"/>
                <a:ea typeface="Cambria" panose="02040503050406030204" pitchFamily="18" charset="0"/>
              </a:rPr>
              <a:t>Cài đặt chương trình</a:t>
            </a:r>
          </a:p>
        </p:txBody>
      </p:sp>
      <p:sp>
        <p:nvSpPr>
          <p:cNvPr id="2" name="Google Shape;227;p41">
            <a:extLst>
              <a:ext uri="{FF2B5EF4-FFF2-40B4-BE49-F238E27FC236}">
                <a16:creationId xmlns:a16="http://schemas.microsoft.com/office/drawing/2014/main" id="{FF2D6319-B358-F840-1247-39F562B47E39}"/>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3" name="Group 2">
            <a:extLst>
              <a:ext uri="{FF2B5EF4-FFF2-40B4-BE49-F238E27FC236}">
                <a16:creationId xmlns:a16="http://schemas.microsoft.com/office/drawing/2014/main" id="{03BDF064-FBE8-7AD1-1156-C45B8CB199AC}"/>
              </a:ext>
            </a:extLst>
          </p:cNvPr>
          <p:cNvGrpSpPr/>
          <p:nvPr/>
        </p:nvGrpSpPr>
        <p:grpSpPr>
          <a:xfrm>
            <a:off x="6517037" y="22635"/>
            <a:ext cx="2626963" cy="473271"/>
            <a:chOff x="6517037" y="-5324"/>
            <a:chExt cx="2626963" cy="473271"/>
          </a:xfrm>
        </p:grpSpPr>
        <p:pic>
          <p:nvPicPr>
            <p:cNvPr id="5" name="Picture 4" descr="Logo%20HaUI%20ban%20chuan">
              <a:extLst>
                <a:ext uri="{FF2B5EF4-FFF2-40B4-BE49-F238E27FC236}">
                  <a16:creationId xmlns:a16="http://schemas.microsoft.com/office/drawing/2014/main" id="{D84F0D83-ED36-5FD6-F943-A5BF252D0F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6" name="TextBox 5">
              <a:extLst>
                <a:ext uri="{FF2B5EF4-FFF2-40B4-BE49-F238E27FC236}">
                  <a16:creationId xmlns:a16="http://schemas.microsoft.com/office/drawing/2014/main" id="{B4653E60-FD31-1536-3C6B-B16161E12261}"/>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623442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7"/>
          <p:cNvSpPr txBox="1">
            <a:spLocks noGrp="1"/>
          </p:cNvSpPr>
          <p:nvPr>
            <p:ph type="title"/>
          </p:nvPr>
        </p:nvSpPr>
        <p:spPr>
          <a:xfrm>
            <a:off x="1251750" y="1042850"/>
            <a:ext cx="6640500" cy="295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Cambria" panose="02040503050406030204" pitchFamily="18" charset="0"/>
                <a:ea typeface="Cambria" panose="02040503050406030204" pitchFamily="18" charset="0"/>
              </a:rPr>
              <a:t>THANKS</a:t>
            </a:r>
            <a:r>
              <a:rPr lang="en">
                <a:latin typeface="Cambria" panose="02040503050406030204" pitchFamily="18" charset="0"/>
                <a:ea typeface="Cambria" panose="02040503050406030204" pitchFamily="18" charset="0"/>
              </a:rPr>
              <a:t> </a:t>
            </a:r>
            <a:br>
              <a:rPr lang="en">
                <a:latin typeface="Cambria" panose="02040503050406030204" pitchFamily="18" charset="0"/>
                <a:ea typeface="Cambria" panose="02040503050406030204" pitchFamily="18" charset="0"/>
              </a:rPr>
            </a:br>
            <a:r>
              <a:rPr lang="en">
                <a:solidFill>
                  <a:schemeClr val="dk2"/>
                </a:solidFill>
                <a:latin typeface="Cambria" panose="02040503050406030204" pitchFamily="18" charset="0"/>
                <a:ea typeface="Cambria" panose="02040503050406030204" pitchFamily="18" charset="0"/>
              </a:rPr>
              <a:t>YOU</a:t>
            </a:r>
            <a:endParaRPr>
              <a:solidFill>
                <a:schemeClr val="dk2"/>
              </a:solidFill>
              <a:latin typeface="Cambria" panose="02040503050406030204" pitchFamily="18" charset="0"/>
              <a:ea typeface="Cambria" panose="02040503050406030204" pitchFamily="18" charset="0"/>
            </a:endParaRPr>
          </a:p>
        </p:txBody>
      </p:sp>
      <p:grpSp>
        <p:nvGrpSpPr>
          <p:cNvPr id="2" name="Group 1">
            <a:extLst>
              <a:ext uri="{FF2B5EF4-FFF2-40B4-BE49-F238E27FC236}">
                <a16:creationId xmlns:a16="http://schemas.microsoft.com/office/drawing/2014/main" id="{576734FA-7316-7CA3-3EA9-A146F93E87C4}"/>
              </a:ext>
            </a:extLst>
          </p:cNvPr>
          <p:cNvGrpSpPr/>
          <p:nvPr/>
        </p:nvGrpSpPr>
        <p:grpSpPr>
          <a:xfrm>
            <a:off x="6517037" y="22635"/>
            <a:ext cx="2626963" cy="473271"/>
            <a:chOff x="6517037" y="-5324"/>
            <a:chExt cx="2626963" cy="473271"/>
          </a:xfrm>
        </p:grpSpPr>
        <p:pic>
          <p:nvPicPr>
            <p:cNvPr id="3" name="Picture 2" descr="Logo%20HaUI%20ban%20chuan">
              <a:extLst>
                <a:ext uri="{FF2B5EF4-FFF2-40B4-BE49-F238E27FC236}">
                  <a16:creationId xmlns:a16="http://schemas.microsoft.com/office/drawing/2014/main" id="{B568C079-C88D-8A5E-C04D-A5D9FC428F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4" name="TextBox 3">
              <a:extLst>
                <a:ext uri="{FF2B5EF4-FFF2-40B4-BE49-F238E27FC236}">
                  <a16:creationId xmlns:a16="http://schemas.microsoft.com/office/drawing/2014/main" id="{1C16FFE1-AC53-0BEF-A1AA-4E4CDDDC90C1}"/>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5" name="Google Shape;227;p41">
            <a:extLst>
              <a:ext uri="{FF2B5EF4-FFF2-40B4-BE49-F238E27FC236}">
                <a16:creationId xmlns:a16="http://schemas.microsoft.com/office/drawing/2014/main" id="{98154FF0-7692-4CB0-74AE-357916434209}"/>
              </a:ext>
            </a:extLst>
          </p:cNvPr>
          <p:cNvSpPr/>
          <p:nvPr/>
        </p:nvSpPr>
        <p:spPr>
          <a:xfrm>
            <a:off x="195884" y="117820"/>
            <a:ext cx="1529400" cy="282900"/>
          </a:xfrm>
          <a:prstGeom prst="roundRect">
            <a:avLst>
              <a:gd name="adj" fmla="val 50000"/>
            </a:avLst>
          </a:prstGeom>
          <a:solidFill>
            <a:schemeClr val="bg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tx1"/>
                </a:solidFill>
                <a:latin typeface="Lexend Mega"/>
                <a:ea typeface="Lexend Mega"/>
                <a:cs typeface="Lexend Mega"/>
                <a:sym typeface="Lexend Mega"/>
              </a:rPr>
              <a:t>CoolFate</a:t>
            </a:r>
            <a:endParaRPr sz="1000" b="1">
              <a:solidFill>
                <a:schemeClr val="tx1"/>
              </a:solidFill>
              <a:latin typeface="Lexend Mega"/>
              <a:ea typeface="Lexend Mega"/>
              <a:cs typeface="Lexend Mega"/>
              <a:sym typeface="Lexend Meg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564053-2594-D577-7203-435C380F7124}"/>
              </a:ext>
            </a:extLst>
          </p:cNvPr>
          <p:cNvSpPr>
            <a:spLocks noGrp="1"/>
          </p:cNvSpPr>
          <p:nvPr>
            <p:ph type="subTitle" idx="1"/>
          </p:nvPr>
        </p:nvSpPr>
        <p:spPr>
          <a:xfrm>
            <a:off x="0" y="1947152"/>
            <a:ext cx="9144000" cy="442500"/>
          </a:xfrm>
        </p:spPr>
        <p:txBody>
          <a:bodyPr/>
          <a:lstStyle/>
          <a:p>
            <a:pPr algn="l"/>
            <a:r>
              <a:rPr lang="en-US" b="1">
                <a:solidFill>
                  <a:schemeClr val="tx2"/>
                </a:solidFill>
                <a:latin typeface="Cambria" panose="02040503050406030204" pitchFamily="18" charset="0"/>
                <a:ea typeface="Cambria" panose="02040503050406030204" pitchFamily="18" charset="0"/>
              </a:rPr>
              <a:t>Chương 1</a:t>
            </a:r>
            <a:r>
              <a:rPr lang="en-US" b="1">
                <a:latin typeface="Cambria" panose="02040503050406030204" pitchFamily="18" charset="0"/>
                <a:ea typeface="Cambria" panose="02040503050406030204" pitchFamily="18" charset="0"/>
              </a:rPr>
              <a:t>: Tổng quan về nội dung nghiên cứu</a:t>
            </a:r>
          </a:p>
        </p:txBody>
      </p:sp>
      <p:sp>
        <p:nvSpPr>
          <p:cNvPr id="7" name="Subtitle 6">
            <a:extLst>
              <a:ext uri="{FF2B5EF4-FFF2-40B4-BE49-F238E27FC236}">
                <a16:creationId xmlns:a16="http://schemas.microsoft.com/office/drawing/2014/main" id="{B83A3648-CD30-644E-9B57-96B96FF1E3BC}"/>
              </a:ext>
            </a:extLst>
          </p:cNvPr>
          <p:cNvSpPr>
            <a:spLocks noGrp="1"/>
          </p:cNvSpPr>
          <p:nvPr>
            <p:ph type="subTitle" idx="5"/>
          </p:nvPr>
        </p:nvSpPr>
        <p:spPr>
          <a:xfrm>
            <a:off x="-1" y="3857602"/>
            <a:ext cx="9144001" cy="442500"/>
          </a:xfrm>
        </p:spPr>
        <p:txBody>
          <a:bodyPr/>
          <a:lstStyle/>
          <a:p>
            <a:pPr algn="l"/>
            <a:r>
              <a:rPr lang="en-US" b="1">
                <a:solidFill>
                  <a:schemeClr val="tx2"/>
                </a:solidFill>
                <a:latin typeface="Cambria" panose="02040503050406030204" pitchFamily="18" charset="0"/>
                <a:ea typeface="Cambria" panose="02040503050406030204" pitchFamily="18" charset="0"/>
              </a:rPr>
              <a:t>Chương 3</a:t>
            </a:r>
            <a:r>
              <a:rPr lang="en-US" b="1">
                <a:latin typeface="Cambria" panose="02040503050406030204" pitchFamily="18" charset="0"/>
                <a:ea typeface="Cambria" panose="02040503050406030204" pitchFamily="18" charset="0"/>
              </a:rPr>
              <a:t>: Cài đặt chương trình</a:t>
            </a:r>
          </a:p>
        </p:txBody>
      </p:sp>
      <p:sp>
        <p:nvSpPr>
          <p:cNvPr id="9" name="TextBox 8">
            <a:extLst>
              <a:ext uri="{FF2B5EF4-FFF2-40B4-BE49-F238E27FC236}">
                <a16:creationId xmlns:a16="http://schemas.microsoft.com/office/drawing/2014/main" id="{6606AB06-417C-9F75-E474-5CFAABE17D10}"/>
              </a:ext>
            </a:extLst>
          </p:cNvPr>
          <p:cNvSpPr txBox="1"/>
          <p:nvPr/>
        </p:nvSpPr>
        <p:spPr>
          <a:xfrm>
            <a:off x="2293750" y="521283"/>
            <a:ext cx="4587498" cy="809132"/>
          </a:xfrm>
          <a:prstGeom prst="rect">
            <a:avLst/>
          </a:prstGeom>
          <a:noFill/>
        </p:spPr>
        <p:txBody>
          <a:bodyPr wrap="square">
            <a:spAutoFit/>
          </a:bodyPr>
          <a:lstStyle/>
          <a:p>
            <a:pPr marL="0" marR="0" algn="ctr">
              <a:lnSpc>
                <a:spcPct val="130000"/>
              </a:lnSpc>
              <a:spcBef>
                <a:spcPts val="600"/>
              </a:spcBef>
              <a:spcAft>
                <a:spcPts val="600"/>
              </a:spcAft>
            </a:pPr>
            <a:r>
              <a:rPr lang="en-US" sz="4000" b="1">
                <a:solidFill>
                  <a:schemeClr val="tx2"/>
                </a:solidFill>
                <a:effectLst/>
                <a:latin typeface="Cambria" panose="02040503050406030204" pitchFamily="18" charset="0"/>
                <a:ea typeface="Cambria" panose="02040503050406030204" pitchFamily="18" charset="0"/>
                <a:cs typeface="Times New Roman" panose="02020603050405020304" pitchFamily="18" charset="0"/>
              </a:rPr>
              <a:t>MỤC LỤC</a:t>
            </a:r>
          </a:p>
        </p:txBody>
      </p:sp>
      <p:sp>
        <p:nvSpPr>
          <p:cNvPr id="10" name="Google Shape;227;p41">
            <a:extLst>
              <a:ext uri="{FF2B5EF4-FFF2-40B4-BE49-F238E27FC236}">
                <a16:creationId xmlns:a16="http://schemas.microsoft.com/office/drawing/2014/main" id="{37DAEB4E-BD98-A6AC-1900-38076EE19739}"/>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Cambria" panose="02040503050406030204" pitchFamily="18" charset="0"/>
                <a:ea typeface="Cambria" panose="02040503050406030204" pitchFamily="18" charset="0"/>
                <a:cs typeface="Lexend Mega"/>
                <a:sym typeface="Lexend Mega"/>
              </a:rPr>
              <a:t>CoolFate</a:t>
            </a:r>
            <a:endParaRPr sz="1000" b="1">
              <a:solidFill>
                <a:schemeClr val="dk2"/>
              </a:solidFill>
              <a:latin typeface="Cambria" panose="02040503050406030204" pitchFamily="18" charset="0"/>
              <a:ea typeface="Cambria" panose="02040503050406030204" pitchFamily="18" charset="0"/>
              <a:cs typeface="Lexend Mega"/>
              <a:sym typeface="Lexend Mega"/>
            </a:endParaRPr>
          </a:p>
        </p:txBody>
      </p:sp>
      <p:grpSp>
        <p:nvGrpSpPr>
          <p:cNvPr id="11" name="Group 10">
            <a:extLst>
              <a:ext uri="{FF2B5EF4-FFF2-40B4-BE49-F238E27FC236}">
                <a16:creationId xmlns:a16="http://schemas.microsoft.com/office/drawing/2014/main" id="{8DCB4B39-B18C-CA3D-8146-5F239423E482}"/>
              </a:ext>
            </a:extLst>
          </p:cNvPr>
          <p:cNvGrpSpPr/>
          <p:nvPr/>
        </p:nvGrpSpPr>
        <p:grpSpPr>
          <a:xfrm>
            <a:off x="6517037" y="22635"/>
            <a:ext cx="2626963" cy="473271"/>
            <a:chOff x="6517037" y="-5324"/>
            <a:chExt cx="2626963" cy="473271"/>
          </a:xfrm>
        </p:grpSpPr>
        <p:pic>
          <p:nvPicPr>
            <p:cNvPr id="12" name="Picture 11" descr="Logo%20HaUI%20ban%20chuan">
              <a:extLst>
                <a:ext uri="{FF2B5EF4-FFF2-40B4-BE49-F238E27FC236}">
                  <a16:creationId xmlns:a16="http://schemas.microsoft.com/office/drawing/2014/main" id="{4E16FD3E-8317-B8CF-41B4-DA5E351E451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3" name="TextBox 12">
              <a:extLst>
                <a:ext uri="{FF2B5EF4-FFF2-40B4-BE49-F238E27FC236}">
                  <a16:creationId xmlns:a16="http://schemas.microsoft.com/office/drawing/2014/main" id="{D002D709-C0B8-44F5-935C-9C7AB3B5B38A}"/>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Cambria" panose="02040503050406030204" pitchFamily="18" charset="0"/>
                  <a:ea typeface="Cambria" panose="02040503050406030204" pitchFamily="18" charset="0"/>
                  <a:cs typeface="Times New Roman" panose="02020603050405020304" pitchFamily="18" charset="0"/>
                </a:rPr>
                <a:t>TRƯỜNG ĐẠI HỌC CÔNG NGHIỆP HÀ NỘI</a:t>
              </a:r>
              <a:endParaRPr lang="en-US" sz="800">
                <a:effectLst/>
                <a:latin typeface="Cambria" panose="02040503050406030204" pitchFamily="18" charset="0"/>
                <a:ea typeface="Cambria" panose="02040503050406030204" pitchFamily="18"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Cambria" panose="02040503050406030204" pitchFamily="18" charset="0"/>
                  <a:ea typeface="Cambria" panose="02040503050406030204" pitchFamily="18" charset="0"/>
                  <a:cs typeface="Times New Roman" panose="02020603050405020304" pitchFamily="18" charset="0"/>
                </a:rPr>
                <a:t>KHOA CÔNG NGHỆ THÔNG TIN</a:t>
              </a:r>
              <a:endParaRPr lang="en-US" sz="800">
                <a:effectLst/>
                <a:latin typeface="Cambria" panose="02040503050406030204" pitchFamily="18" charset="0"/>
                <a:ea typeface="Cambria" panose="02040503050406030204" pitchFamily="18" charset="0"/>
                <a:cs typeface="Times New Roman" panose="02020603050405020304" pitchFamily="18" charset="0"/>
              </a:endParaRPr>
            </a:p>
          </p:txBody>
        </p:sp>
      </p:grpSp>
      <p:sp>
        <p:nvSpPr>
          <p:cNvPr id="14" name="Rectangle 1">
            <a:extLst>
              <a:ext uri="{FF2B5EF4-FFF2-40B4-BE49-F238E27FC236}">
                <a16:creationId xmlns:a16="http://schemas.microsoft.com/office/drawing/2014/main" id="{81317DD6-8765-00F7-9B06-E6F4CBF6D4D7}"/>
              </a:ext>
            </a:extLst>
          </p:cNvPr>
          <p:cNvSpPr>
            <a:spLocks noGrp="1" noChangeArrowheads="1"/>
          </p:cNvSpPr>
          <p:nvPr>
            <p:ph type="subTitle" idx="3"/>
          </p:nvPr>
        </p:nvSpPr>
        <p:spPr bwMode="auto">
          <a:xfrm>
            <a:off x="0" y="2923572"/>
            <a:ext cx="9144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38200" algn="l"/>
                <a:tab pos="5754688" algn="r"/>
              </a:tabLst>
              <a:defRPr>
                <a:solidFill>
                  <a:schemeClr val="tx1"/>
                </a:solidFill>
                <a:latin typeface="Arial" panose="020B0604020202020204" pitchFamily="34" charset="0"/>
              </a:defRPr>
            </a:lvl1pPr>
            <a:lvl2pPr marL="457200" eaLnBrk="0" fontAlgn="base" hangingPunct="0">
              <a:spcBef>
                <a:spcPct val="0"/>
              </a:spcBef>
              <a:spcAft>
                <a:spcPct val="0"/>
              </a:spcAft>
              <a:tabLst>
                <a:tab pos="838200" algn="l"/>
                <a:tab pos="5754688" algn="r"/>
              </a:tabLst>
              <a:defRPr>
                <a:solidFill>
                  <a:schemeClr val="tx1"/>
                </a:solidFill>
                <a:latin typeface="Arial" panose="020B0604020202020204" pitchFamily="34" charset="0"/>
              </a:defRPr>
            </a:lvl2pPr>
            <a:lvl3pPr marL="914400" eaLnBrk="0" fontAlgn="base" hangingPunct="0">
              <a:spcBef>
                <a:spcPct val="0"/>
              </a:spcBef>
              <a:spcAft>
                <a:spcPct val="0"/>
              </a:spcAft>
              <a:tabLst>
                <a:tab pos="838200" algn="l"/>
                <a:tab pos="5754688" algn="r"/>
              </a:tabLst>
              <a:defRPr>
                <a:solidFill>
                  <a:schemeClr val="tx1"/>
                </a:solidFill>
                <a:latin typeface="Arial" panose="020B0604020202020204" pitchFamily="34" charset="0"/>
              </a:defRPr>
            </a:lvl3pPr>
            <a:lvl4pPr marL="1371600" eaLnBrk="0" fontAlgn="base" hangingPunct="0">
              <a:spcBef>
                <a:spcPct val="0"/>
              </a:spcBef>
              <a:spcAft>
                <a:spcPct val="0"/>
              </a:spcAft>
              <a:tabLst>
                <a:tab pos="838200" algn="l"/>
                <a:tab pos="5754688" algn="r"/>
              </a:tabLst>
              <a:defRPr>
                <a:solidFill>
                  <a:schemeClr val="tx1"/>
                </a:solidFill>
                <a:latin typeface="Arial" panose="020B0604020202020204" pitchFamily="34" charset="0"/>
              </a:defRPr>
            </a:lvl4pPr>
            <a:lvl5pPr marL="1828800" eaLnBrk="0" fontAlgn="base" hangingPunct="0">
              <a:spcBef>
                <a:spcPct val="0"/>
              </a:spcBef>
              <a:spcAft>
                <a:spcPct val="0"/>
              </a:spcAft>
              <a:tabLst>
                <a:tab pos="838200" algn="l"/>
                <a:tab pos="5754688" algn="r"/>
              </a:tabLst>
              <a:defRPr>
                <a:solidFill>
                  <a:schemeClr val="tx1"/>
                </a:solidFill>
                <a:latin typeface="Arial" panose="020B0604020202020204" pitchFamily="34" charset="0"/>
              </a:defRPr>
            </a:lvl5pPr>
            <a:lvl6pPr marL="2286000" eaLnBrk="0" fontAlgn="base" hangingPunct="0">
              <a:spcBef>
                <a:spcPct val="0"/>
              </a:spcBef>
              <a:spcAft>
                <a:spcPct val="0"/>
              </a:spcAft>
              <a:tabLst>
                <a:tab pos="838200" algn="l"/>
                <a:tab pos="5754688" algn="r"/>
              </a:tabLst>
              <a:defRPr>
                <a:solidFill>
                  <a:schemeClr val="tx1"/>
                </a:solidFill>
                <a:latin typeface="Arial" panose="020B0604020202020204" pitchFamily="34" charset="0"/>
              </a:defRPr>
            </a:lvl6pPr>
            <a:lvl7pPr marL="2743200" eaLnBrk="0" fontAlgn="base" hangingPunct="0">
              <a:spcBef>
                <a:spcPct val="0"/>
              </a:spcBef>
              <a:spcAft>
                <a:spcPct val="0"/>
              </a:spcAft>
              <a:tabLst>
                <a:tab pos="838200" algn="l"/>
                <a:tab pos="5754688" algn="r"/>
              </a:tabLst>
              <a:defRPr>
                <a:solidFill>
                  <a:schemeClr val="tx1"/>
                </a:solidFill>
                <a:latin typeface="Arial" panose="020B0604020202020204" pitchFamily="34" charset="0"/>
              </a:defRPr>
            </a:lvl7pPr>
            <a:lvl8pPr marL="3200400" eaLnBrk="0" fontAlgn="base" hangingPunct="0">
              <a:spcBef>
                <a:spcPct val="0"/>
              </a:spcBef>
              <a:spcAft>
                <a:spcPct val="0"/>
              </a:spcAft>
              <a:tabLst>
                <a:tab pos="838200" algn="l"/>
                <a:tab pos="5754688" algn="r"/>
              </a:tabLst>
              <a:defRPr>
                <a:solidFill>
                  <a:schemeClr val="tx1"/>
                </a:solidFill>
                <a:latin typeface="Arial" panose="020B0604020202020204" pitchFamily="34" charset="0"/>
              </a:defRPr>
            </a:lvl8pPr>
            <a:lvl9pPr marL="3657600" eaLnBrk="0" fontAlgn="base" hangingPunct="0">
              <a:spcBef>
                <a:spcPct val="0"/>
              </a:spcBef>
              <a:spcAft>
                <a:spcPct val="0"/>
              </a:spcAft>
              <a:tabLst>
                <a:tab pos="838200" algn="l"/>
                <a:tab pos="5754688" algn="r"/>
              </a:tabLst>
              <a:defRPr>
                <a:solidFill>
                  <a:schemeClr val="tx1"/>
                </a:solidFill>
                <a:latin typeface="Arial" panose="020B0604020202020204" pitchFamily="34" charset="0"/>
              </a:defRPr>
            </a:lvl9pPr>
          </a:lstStyle>
          <a:p>
            <a:pPr marL="0" marR="0" lvl="0" indent="115888" algn="l" defTabSz="914400" rtl="0" eaLnBrk="0" fontAlgn="base" latinLnBrk="0" hangingPunct="0">
              <a:lnSpc>
                <a:spcPct val="100000"/>
              </a:lnSpc>
              <a:spcBef>
                <a:spcPct val="0"/>
              </a:spcBef>
              <a:spcAft>
                <a:spcPct val="0"/>
              </a:spcAft>
              <a:buClrTx/>
              <a:buSzTx/>
              <a:buFontTx/>
              <a:buNone/>
              <a:tabLst>
                <a:tab pos="838200" algn="l"/>
                <a:tab pos="5754688" algn="r"/>
              </a:tabLst>
            </a:pPr>
            <a:r>
              <a:rPr lang="en-US" altLang="en-US" b="1">
                <a:solidFill>
                  <a:schemeClr val="tx2"/>
                </a:solidFill>
                <a:latin typeface="Cambria" panose="02040503050406030204" pitchFamily="18" charset="0"/>
                <a:ea typeface="Cambria" panose="02040503050406030204" pitchFamily="18" charset="0"/>
                <a:cs typeface="Times New Roman" panose="02020603050405020304" pitchFamily="18" charset="0"/>
              </a:rPr>
              <a:t>Chương 2</a:t>
            </a:r>
            <a:r>
              <a:rPr lang="en-US" altLang="en-US" b="1">
                <a:solidFill>
                  <a:schemeClr val="bg2"/>
                </a:solidFill>
                <a:latin typeface="Cambria" panose="02040503050406030204" pitchFamily="18" charset="0"/>
                <a:ea typeface="Cambria" panose="02040503050406030204" pitchFamily="18" charset="0"/>
                <a:cs typeface="Times New Roman" panose="02020603050405020304" pitchFamily="18" charset="0"/>
              </a:rPr>
              <a:t>: Phân tích thiết kế hệ thống</a:t>
            </a:r>
            <a:endParaRPr kumimoji="0" lang="en-US" altLang="en-US" i="0" u="none" strike="noStrike" cap="none" normalizeH="0" baseline="0">
              <a:ln>
                <a:noFill/>
              </a:ln>
              <a:solidFill>
                <a:schemeClr val="bg2"/>
              </a:solidFill>
              <a:effectLst/>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AB16D48-A78E-5A60-EC51-C21E6E1E2C20}"/>
              </a:ext>
            </a:extLst>
          </p:cNvPr>
          <p:cNvSpPr txBox="1"/>
          <p:nvPr/>
        </p:nvSpPr>
        <p:spPr>
          <a:xfrm>
            <a:off x="8826285" y="4796725"/>
            <a:ext cx="291801" cy="307777"/>
          </a:xfrm>
          <a:prstGeom prst="rect">
            <a:avLst/>
          </a:prstGeom>
          <a:noFill/>
        </p:spPr>
        <p:txBody>
          <a:bodyPr wrap="square" rtlCol="0">
            <a:spAutoFit/>
          </a:bodyPr>
          <a:lstStyle/>
          <a:p>
            <a:r>
              <a:rPr lang="en-US"/>
              <a:t>2</a:t>
            </a:r>
          </a:p>
        </p:txBody>
      </p:sp>
    </p:spTree>
    <p:extLst>
      <p:ext uri="{BB962C8B-B14F-4D97-AF65-F5344CB8AC3E}">
        <p14:creationId xmlns:p14="http://schemas.microsoft.com/office/powerpoint/2010/main" val="3659855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219C7-8C72-9D60-1670-4FDD2C820D5F}"/>
              </a:ext>
            </a:extLst>
          </p:cNvPr>
          <p:cNvSpPr txBox="1"/>
          <p:nvPr/>
        </p:nvSpPr>
        <p:spPr>
          <a:xfrm>
            <a:off x="151153" y="1013557"/>
            <a:ext cx="9144000" cy="1323439"/>
          </a:xfrm>
          <a:prstGeom prst="rect">
            <a:avLst/>
          </a:prstGeom>
          <a:noFill/>
        </p:spPr>
        <p:txBody>
          <a:bodyPr wrap="square">
            <a:spAutoFit/>
          </a:bodyPr>
          <a:lstStyle/>
          <a:p>
            <a:pPr algn="l"/>
            <a:r>
              <a:rPr lang="en-US" sz="4000" b="1">
                <a:solidFill>
                  <a:schemeClr val="tx2"/>
                </a:solidFill>
                <a:latin typeface="Cambria" panose="02040503050406030204" pitchFamily="18" charset="0"/>
                <a:ea typeface="Cambria" panose="02040503050406030204" pitchFamily="18" charset="0"/>
              </a:rPr>
              <a:t>Chương I:</a:t>
            </a:r>
            <a:r>
              <a:rPr lang="en-US" sz="4000" b="1">
                <a:latin typeface="Cambria" panose="02040503050406030204" pitchFamily="18" charset="0"/>
                <a:ea typeface="Cambria" panose="02040503050406030204" pitchFamily="18" charset="0"/>
              </a:rPr>
              <a:t> </a:t>
            </a:r>
            <a:r>
              <a:rPr lang="en-US" sz="4000" b="1">
                <a:solidFill>
                  <a:schemeClr val="tx2"/>
                </a:solidFill>
                <a:latin typeface="Cambria" panose="02040503050406030204" pitchFamily="18" charset="0"/>
                <a:ea typeface="Cambria" panose="02040503050406030204" pitchFamily="18" charset="0"/>
              </a:rPr>
              <a:t>Tổng quan về nội dung nghiên cứu</a:t>
            </a:r>
          </a:p>
        </p:txBody>
      </p:sp>
      <p:sp>
        <p:nvSpPr>
          <p:cNvPr id="5" name="Google Shape;227;p41">
            <a:extLst>
              <a:ext uri="{FF2B5EF4-FFF2-40B4-BE49-F238E27FC236}">
                <a16:creationId xmlns:a16="http://schemas.microsoft.com/office/drawing/2014/main" id="{5475A973-F969-5612-0642-DC0CA4D8952A}"/>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6" name="Group 5">
            <a:extLst>
              <a:ext uri="{FF2B5EF4-FFF2-40B4-BE49-F238E27FC236}">
                <a16:creationId xmlns:a16="http://schemas.microsoft.com/office/drawing/2014/main" id="{332AF40C-4C8E-D965-82B4-4965EB87D365}"/>
              </a:ext>
            </a:extLst>
          </p:cNvPr>
          <p:cNvGrpSpPr/>
          <p:nvPr/>
        </p:nvGrpSpPr>
        <p:grpSpPr>
          <a:xfrm>
            <a:off x="6517037" y="22635"/>
            <a:ext cx="2626963" cy="473271"/>
            <a:chOff x="6517037" y="-5324"/>
            <a:chExt cx="2626963" cy="473271"/>
          </a:xfrm>
        </p:grpSpPr>
        <p:pic>
          <p:nvPicPr>
            <p:cNvPr id="7" name="Picture 6" descr="Logo%20HaUI%20ban%20chuan">
              <a:extLst>
                <a:ext uri="{FF2B5EF4-FFF2-40B4-BE49-F238E27FC236}">
                  <a16:creationId xmlns:a16="http://schemas.microsoft.com/office/drawing/2014/main" id="{70A5090C-E6EE-826F-267B-2C4123FD97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8" name="TextBox 7">
              <a:extLst>
                <a:ext uri="{FF2B5EF4-FFF2-40B4-BE49-F238E27FC236}">
                  <a16:creationId xmlns:a16="http://schemas.microsoft.com/office/drawing/2014/main" id="{71941D94-876C-232B-EE85-556741B9400A}"/>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9" name="TextBox 8">
            <a:extLst>
              <a:ext uri="{FF2B5EF4-FFF2-40B4-BE49-F238E27FC236}">
                <a16:creationId xmlns:a16="http://schemas.microsoft.com/office/drawing/2014/main" id="{B658D03A-8FA0-9F86-B365-CFFCDB4A4393}"/>
              </a:ext>
            </a:extLst>
          </p:cNvPr>
          <p:cNvSpPr txBox="1"/>
          <p:nvPr/>
        </p:nvSpPr>
        <p:spPr>
          <a:xfrm>
            <a:off x="151153" y="2811908"/>
            <a:ext cx="9144000" cy="707886"/>
          </a:xfrm>
          <a:prstGeom prst="rect">
            <a:avLst/>
          </a:prstGeom>
          <a:noFill/>
        </p:spPr>
        <p:txBody>
          <a:bodyPr wrap="square">
            <a:spAutoFit/>
          </a:bodyPr>
          <a:lstStyle/>
          <a:p>
            <a:pPr algn="l"/>
            <a:r>
              <a:rPr lang="en-US" sz="4000" b="1">
                <a:solidFill>
                  <a:schemeClr val="tx2"/>
                </a:solidFill>
                <a:latin typeface="Cambria" panose="02040503050406030204" pitchFamily="18" charset="0"/>
                <a:ea typeface="Cambria" panose="02040503050406030204" pitchFamily="18" charset="0"/>
              </a:rPr>
              <a:t>1.1 :</a:t>
            </a:r>
            <a:r>
              <a:rPr lang="en-US" sz="4000" b="1">
                <a:latin typeface="Cambria" panose="02040503050406030204" pitchFamily="18" charset="0"/>
                <a:ea typeface="Cambria" panose="02040503050406030204" pitchFamily="18" charset="0"/>
              </a:rPr>
              <a:t> </a:t>
            </a:r>
            <a:r>
              <a:rPr lang="en-US" sz="4000" b="1">
                <a:solidFill>
                  <a:schemeClr val="tx2"/>
                </a:solidFill>
                <a:latin typeface="Cambria" panose="02040503050406030204" pitchFamily="18" charset="0"/>
                <a:ea typeface="Cambria" panose="02040503050406030204" pitchFamily="18" charset="0"/>
              </a:rPr>
              <a:t>Tổng quan về đề tài</a:t>
            </a:r>
          </a:p>
        </p:txBody>
      </p:sp>
      <p:sp>
        <p:nvSpPr>
          <p:cNvPr id="2" name="TextBox 1">
            <a:extLst>
              <a:ext uri="{FF2B5EF4-FFF2-40B4-BE49-F238E27FC236}">
                <a16:creationId xmlns:a16="http://schemas.microsoft.com/office/drawing/2014/main" id="{F750FA59-0B04-FA08-36CE-2996DC401164}"/>
              </a:ext>
            </a:extLst>
          </p:cNvPr>
          <p:cNvSpPr txBox="1"/>
          <p:nvPr/>
        </p:nvSpPr>
        <p:spPr>
          <a:xfrm>
            <a:off x="8826285" y="4796725"/>
            <a:ext cx="291801" cy="307777"/>
          </a:xfrm>
          <a:prstGeom prst="rect">
            <a:avLst/>
          </a:prstGeom>
          <a:noFill/>
        </p:spPr>
        <p:txBody>
          <a:bodyPr wrap="square" rtlCol="0">
            <a:spAutoFit/>
          </a:bodyPr>
          <a:lstStyle/>
          <a:p>
            <a:r>
              <a:rPr lang="en-US"/>
              <a:t>3</a:t>
            </a:r>
          </a:p>
        </p:txBody>
      </p:sp>
    </p:spTree>
    <p:extLst>
      <p:ext uri="{BB962C8B-B14F-4D97-AF65-F5344CB8AC3E}">
        <p14:creationId xmlns:p14="http://schemas.microsoft.com/office/powerpoint/2010/main" val="100090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40000" fill="hold" grpId="0" nodeType="clickEffect" p14:presetBounceEnd="58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8000">
                                          <p:cBhvr additive="base">
                                            <p:cTn id="7" dur="2000" fill="hold"/>
                                            <p:tgtEl>
                                              <p:spTgt spid="9"/>
                                            </p:tgtEl>
                                            <p:attrNameLst>
                                              <p:attrName>ppt_x</p:attrName>
                                            </p:attrNameLst>
                                          </p:cBhvr>
                                          <p:tavLst>
                                            <p:tav tm="0">
                                              <p:val>
                                                <p:strVal val="#ppt_x"/>
                                              </p:val>
                                            </p:tav>
                                            <p:tav tm="100000">
                                              <p:val>
                                                <p:strVal val="#ppt_x"/>
                                              </p:val>
                                            </p:tav>
                                          </p:tavLst>
                                        </p:anim>
                                        <p:anim calcmode="lin" valueType="num" p14:bounceEnd="58000">
                                          <p:cBhvr additive="base">
                                            <p:cTn id="8"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4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4851008"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1.1.1 Lý do chọn đề tài </a:t>
            </a:r>
          </a:p>
        </p:txBody>
      </p:sp>
      <p:sp>
        <p:nvSpPr>
          <p:cNvPr id="8" name="TextBox 7">
            <a:extLst>
              <a:ext uri="{FF2B5EF4-FFF2-40B4-BE49-F238E27FC236}">
                <a16:creationId xmlns:a16="http://schemas.microsoft.com/office/drawing/2014/main" id="{7CFB958F-8A95-D83F-AA96-E02FA5219E1A}"/>
              </a:ext>
            </a:extLst>
          </p:cNvPr>
          <p:cNvSpPr txBox="1"/>
          <p:nvPr/>
        </p:nvSpPr>
        <p:spPr>
          <a:xfrm>
            <a:off x="395205" y="1344432"/>
            <a:ext cx="8508569" cy="1169551"/>
          </a:xfrm>
          <a:prstGeom prst="rect">
            <a:avLst/>
          </a:prstGeom>
          <a:noFill/>
        </p:spPr>
        <p:txBody>
          <a:bodyPr wrap="square">
            <a:spAutoFit/>
          </a:bodyPr>
          <a:lstStyle/>
          <a:p>
            <a:pPr marL="285750" lvl="0" indent="-285750" algn="l" rtl="0">
              <a:spcBef>
                <a:spcPts val="0"/>
              </a:spcBef>
              <a:spcAft>
                <a:spcPts val="0"/>
              </a:spcAft>
              <a:buClrTx/>
              <a:buSzPts val="1100"/>
              <a:buFont typeface="Arial" panose="020B0604020202020204" pitchFamily="34" charset="0"/>
              <a:buChar char="•"/>
            </a:pPr>
            <a:r>
              <a:rPr lang="vi-VN" b="1" u="sng">
                <a:solidFill>
                  <a:schemeClr val="bg1">
                    <a:lumMod val="10000"/>
                  </a:schemeClr>
                </a:solidFill>
                <a:latin typeface="Cambria" panose="02040503050406030204" pitchFamily="18" charset="0"/>
                <a:ea typeface="Cambria" panose="02040503050406030204" pitchFamily="18" charset="0"/>
              </a:rPr>
              <a:t>Mua sắm trực tuyến</a:t>
            </a:r>
            <a:r>
              <a:rPr lang="vi-VN">
                <a:solidFill>
                  <a:schemeClr val="bg1">
                    <a:lumMod val="10000"/>
                  </a:schemeClr>
                </a:solidFill>
                <a:latin typeface="Cambria" panose="02040503050406030204" pitchFamily="18" charset="0"/>
                <a:ea typeface="Cambria" panose="02040503050406030204" pitchFamily="18" charset="0"/>
              </a:rPr>
              <a:t> đang trở thành một </a:t>
            </a:r>
            <a:r>
              <a:rPr lang="vi-VN" b="1" u="sng">
                <a:solidFill>
                  <a:schemeClr val="bg1">
                    <a:lumMod val="10000"/>
                  </a:schemeClr>
                </a:solidFill>
                <a:latin typeface="Cambria" panose="02040503050406030204" pitchFamily="18" charset="0"/>
                <a:ea typeface="Cambria" panose="02040503050406030204" pitchFamily="18" charset="0"/>
              </a:rPr>
              <a:t>xu hướng phổ biến</a:t>
            </a:r>
            <a:r>
              <a:rPr lang="vi-VN">
                <a:solidFill>
                  <a:schemeClr val="bg1">
                    <a:lumMod val="10000"/>
                  </a:schemeClr>
                </a:solidFill>
                <a:latin typeface="Cambria" panose="02040503050406030204" pitchFamily="18" charset="0"/>
                <a:ea typeface="Cambria" panose="02040503050406030204" pitchFamily="18" charset="0"/>
              </a:rPr>
              <a:t> và ngày càng được ưa chuộng nhờ vào </a:t>
            </a:r>
            <a:r>
              <a:rPr lang="vi-VN" b="1" u="sng">
                <a:solidFill>
                  <a:schemeClr val="bg1">
                    <a:lumMod val="10000"/>
                  </a:schemeClr>
                </a:solidFill>
                <a:latin typeface="Cambria" panose="02040503050406030204" pitchFamily="18" charset="0"/>
                <a:ea typeface="Cambria" panose="02040503050406030204" pitchFamily="18" charset="0"/>
              </a:rPr>
              <a:t>sự tiện lợi</a:t>
            </a:r>
            <a:r>
              <a:rPr lang="vi-VN">
                <a:solidFill>
                  <a:schemeClr val="bg1">
                    <a:lumMod val="10000"/>
                  </a:schemeClr>
                </a:solidFill>
                <a:latin typeface="Cambria" panose="02040503050406030204" pitchFamily="18" charset="0"/>
                <a:ea typeface="Cambria" panose="02040503050406030204" pitchFamily="18" charset="0"/>
              </a:rPr>
              <a:t>, </a:t>
            </a:r>
            <a:r>
              <a:rPr lang="vi-VN" b="1" u="sng">
                <a:solidFill>
                  <a:schemeClr val="bg1">
                    <a:lumMod val="10000"/>
                  </a:schemeClr>
                </a:solidFill>
                <a:latin typeface="Cambria" panose="02040503050406030204" pitchFamily="18" charset="0"/>
                <a:ea typeface="Cambria" panose="02040503050406030204" pitchFamily="18" charset="0"/>
              </a:rPr>
              <a:t>tiết kiệm thời gian</a:t>
            </a:r>
            <a:r>
              <a:rPr lang="vi-VN">
                <a:solidFill>
                  <a:schemeClr val="bg1">
                    <a:lumMod val="10000"/>
                  </a:schemeClr>
                </a:solidFill>
                <a:latin typeface="Cambria" panose="02040503050406030204" pitchFamily="18" charset="0"/>
                <a:ea typeface="Cambria" panose="02040503050406030204" pitchFamily="18" charset="0"/>
              </a:rPr>
              <a:t> và </a:t>
            </a:r>
            <a:r>
              <a:rPr lang="vi-VN" b="1" u="sng">
                <a:solidFill>
                  <a:schemeClr val="bg1">
                    <a:lumMod val="10000"/>
                  </a:schemeClr>
                </a:solidFill>
                <a:latin typeface="Cambria" panose="02040503050406030204" pitchFamily="18" charset="0"/>
                <a:ea typeface="Cambria" panose="02040503050406030204" pitchFamily="18" charset="0"/>
              </a:rPr>
              <a:t>sự đa dạng về sản phẩm</a:t>
            </a:r>
            <a:r>
              <a:rPr lang="vi-VN">
                <a:solidFill>
                  <a:schemeClr val="bg1">
                    <a:lumMod val="10000"/>
                  </a:schemeClr>
                </a:solidFill>
                <a:latin typeface="Cambria" panose="02040503050406030204" pitchFamily="18" charset="0"/>
                <a:ea typeface="Cambria" panose="02040503050406030204" pitchFamily="18" charset="0"/>
              </a:rPr>
              <a:t>. </a:t>
            </a:r>
            <a:endParaRPr lang="en-US">
              <a:solidFill>
                <a:schemeClr val="bg1">
                  <a:lumMod val="10000"/>
                </a:schemeClr>
              </a:solidFill>
              <a:latin typeface="Cambria" panose="02040503050406030204" pitchFamily="18" charset="0"/>
              <a:ea typeface="Cambria" panose="02040503050406030204" pitchFamily="18" charset="0"/>
            </a:endParaRPr>
          </a:p>
          <a:p>
            <a:pPr marL="285750" lvl="0" indent="-285750" algn="l" rtl="0">
              <a:spcBef>
                <a:spcPts val="0"/>
              </a:spcBef>
              <a:spcAft>
                <a:spcPts val="0"/>
              </a:spcAft>
              <a:buClrTx/>
              <a:buSzPts val="1100"/>
              <a:buFont typeface="Arial" panose="020B0604020202020204" pitchFamily="34" charset="0"/>
              <a:buChar char="•"/>
            </a:pPr>
            <a:r>
              <a:rPr lang="vi-VN" b="1" u="sng">
                <a:solidFill>
                  <a:schemeClr val="bg1">
                    <a:lumMod val="10000"/>
                  </a:schemeClr>
                </a:solidFill>
                <a:latin typeface="Cambria" panose="02040503050406030204" pitchFamily="18" charset="0"/>
                <a:ea typeface="Cambria" panose="02040503050406030204" pitchFamily="18" charset="0"/>
              </a:rPr>
              <a:t>Ngành thời trang</a:t>
            </a:r>
            <a:r>
              <a:rPr lang="vi-VN">
                <a:solidFill>
                  <a:schemeClr val="bg1">
                    <a:lumMod val="10000"/>
                  </a:schemeClr>
                </a:solidFill>
                <a:latin typeface="Cambria" panose="02040503050406030204" pitchFamily="18" charset="0"/>
                <a:ea typeface="Cambria" panose="02040503050406030204" pitchFamily="18" charset="0"/>
              </a:rPr>
              <a:t> là một trong những ngành </a:t>
            </a:r>
            <a:r>
              <a:rPr lang="vi-VN" b="1" u="sng">
                <a:solidFill>
                  <a:schemeClr val="bg1">
                    <a:lumMod val="10000"/>
                  </a:schemeClr>
                </a:solidFill>
                <a:latin typeface="Cambria" panose="02040503050406030204" pitchFamily="18" charset="0"/>
                <a:ea typeface="Cambria" panose="02040503050406030204" pitchFamily="18" charset="0"/>
              </a:rPr>
              <a:t>phát triển mạnh mẽ nhất</a:t>
            </a:r>
            <a:r>
              <a:rPr lang="vi-VN">
                <a:solidFill>
                  <a:schemeClr val="bg1">
                    <a:lumMod val="10000"/>
                  </a:schemeClr>
                </a:solidFill>
                <a:latin typeface="Cambria" panose="02040503050406030204" pitchFamily="18" charset="0"/>
                <a:ea typeface="Cambria" panose="02040503050406030204" pitchFamily="18" charset="0"/>
              </a:rPr>
              <a:t> trên các nền tảng </a:t>
            </a:r>
            <a:r>
              <a:rPr lang="vi-VN" b="1" u="sng">
                <a:solidFill>
                  <a:schemeClr val="bg1">
                    <a:lumMod val="10000"/>
                  </a:schemeClr>
                </a:solidFill>
                <a:latin typeface="Cambria" panose="02040503050406030204" pitchFamily="18" charset="0"/>
                <a:ea typeface="Cambria" panose="02040503050406030204" pitchFamily="18" charset="0"/>
              </a:rPr>
              <a:t>thương mại điện tử</a:t>
            </a:r>
            <a:r>
              <a:rPr lang="vi-VN">
                <a:solidFill>
                  <a:schemeClr val="bg1">
                    <a:lumMod val="10000"/>
                  </a:schemeClr>
                </a:solidFill>
                <a:latin typeface="Cambria" panose="02040503050406030204" pitchFamily="18" charset="0"/>
                <a:ea typeface="Cambria" panose="02040503050406030204" pitchFamily="18" charset="0"/>
              </a:rPr>
              <a:t>. </a:t>
            </a:r>
            <a:endParaRPr lang="en-US">
              <a:solidFill>
                <a:schemeClr val="bg1">
                  <a:lumMod val="10000"/>
                </a:schemeClr>
              </a:solidFill>
              <a:latin typeface="Cambria" panose="02040503050406030204" pitchFamily="18" charset="0"/>
              <a:ea typeface="Cambria" panose="02040503050406030204" pitchFamily="18" charset="0"/>
            </a:endParaRPr>
          </a:p>
          <a:p>
            <a:pPr lvl="0" algn="l" rtl="0">
              <a:spcBef>
                <a:spcPts val="0"/>
              </a:spcBef>
              <a:spcAft>
                <a:spcPts val="0"/>
              </a:spcAft>
              <a:buClr>
                <a:schemeClr val="dk1"/>
              </a:buClr>
              <a:buSzPts val="1100"/>
            </a:pPr>
            <a:endParaRPr lang="vi-VN">
              <a:latin typeface="Cambria" panose="02040503050406030204" pitchFamily="18" charset="0"/>
              <a:ea typeface="Cambria" panose="02040503050406030204" pitchFamily="18" charset="0"/>
            </a:endParaRP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4" name="TextBox 13">
            <a:extLst>
              <a:ext uri="{FF2B5EF4-FFF2-40B4-BE49-F238E27FC236}">
                <a16:creationId xmlns:a16="http://schemas.microsoft.com/office/drawing/2014/main" id="{99F5746C-4100-EBD6-A1A9-494487AB1E91}"/>
              </a:ext>
            </a:extLst>
          </p:cNvPr>
          <p:cNvSpPr txBox="1"/>
          <p:nvPr/>
        </p:nvSpPr>
        <p:spPr>
          <a:xfrm>
            <a:off x="915853" y="2747374"/>
            <a:ext cx="8228147" cy="954107"/>
          </a:xfrm>
          <a:prstGeom prst="rect">
            <a:avLst/>
          </a:prstGeom>
          <a:noFill/>
        </p:spPr>
        <p:txBody>
          <a:bodyPr wrap="square">
            <a:spAutoFit/>
          </a:bodyPr>
          <a:lstStyle/>
          <a:p>
            <a:pPr marL="285750" indent="-285750">
              <a:buFont typeface="Symbol" panose="05050102010706020507" pitchFamily="18" charset="2"/>
              <a:buChar char="Þ"/>
            </a:pPr>
            <a:r>
              <a:rPr lang="vi-VN" b="1" u="sng">
                <a:latin typeface="Cambria" panose="02040503050406030204" pitchFamily="18" charset="0"/>
                <a:ea typeface="Cambria" panose="02040503050406030204" pitchFamily="18" charset="0"/>
              </a:rPr>
              <a:t>Xây dựng một trang web về cửa hàng thời trang</a:t>
            </a:r>
            <a:r>
              <a:rPr lang="vi-VN">
                <a:latin typeface="Cambria" panose="02040503050406030204" pitchFamily="18" charset="0"/>
                <a:ea typeface="Cambria" panose="02040503050406030204" pitchFamily="18" charset="0"/>
              </a:rPr>
              <a:t> và </a:t>
            </a:r>
            <a:r>
              <a:rPr lang="vi-VN" b="1" u="sng">
                <a:latin typeface="Cambria" panose="02040503050406030204" pitchFamily="18" charset="0"/>
                <a:ea typeface="Cambria" panose="02040503050406030204" pitchFamily="18" charset="0"/>
              </a:rPr>
              <a:t>kinh doanh online</a:t>
            </a:r>
            <a:r>
              <a:rPr lang="vi-VN">
                <a:latin typeface="Cambria" panose="02040503050406030204" pitchFamily="18" charset="0"/>
                <a:ea typeface="Cambria" panose="02040503050406030204" pitchFamily="18" charset="0"/>
              </a:rPr>
              <a:t> giúp các doanh nghiệp tiếp cận với </a:t>
            </a:r>
            <a:r>
              <a:rPr lang="vi-VN" b="1" u="sng">
                <a:latin typeface="Cambria" panose="02040503050406030204" pitchFamily="18" charset="0"/>
                <a:ea typeface="Cambria" panose="02040503050406030204" pitchFamily="18" charset="0"/>
              </a:rPr>
              <a:t>lượng khách hàng rộng lớn</a:t>
            </a:r>
            <a:r>
              <a:rPr lang="vi-VN">
                <a:latin typeface="Cambria" panose="02040503050406030204" pitchFamily="18" charset="0"/>
                <a:ea typeface="Cambria" panose="02040503050406030204" pitchFamily="18" charset="0"/>
              </a:rPr>
              <a:t> và </a:t>
            </a:r>
            <a:r>
              <a:rPr lang="vi-VN" b="1" u="sng">
                <a:latin typeface="Cambria" panose="02040503050406030204" pitchFamily="18" charset="0"/>
                <a:ea typeface="Cambria" panose="02040503050406030204" pitchFamily="18" charset="0"/>
              </a:rPr>
              <a:t>tối ưu hóa quy trình kinh doanh</a:t>
            </a:r>
            <a:r>
              <a:rPr lang="vi-VN">
                <a:latin typeface="Cambria" panose="02040503050406030204" pitchFamily="18" charset="0"/>
                <a:ea typeface="Cambria" panose="02040503050406030204" pitchFamily="18" charset="0"/>
              </a:rPr>
              <a:t>. </a:t>
            </a:r>
            <a:endParaRPr lang="en-US">
              <a:latin typeface="Cambria" panose="02040503050406030204" pitchFamily="18" charset="0"/>
              <a:ea typeface="Cambria" panose="02040503050406030204" pitchFamily="18" charset="0"/>
            </a:endParaRPr>
          </a:p>
          <a:p>
            <a:pPr marL="285750" indent="-285750">
              <a:buFont typeface="Symbol" panose="05050102010706020507" pitchFamily="18" charset="2"/>
              <a:buChar char="Þ"/>
            </a:pPr>
            <a:r>
              <a:rPr lang="vi-VN" b="1" u="sng">
                <a:latin typeface="Cambria" panose="02040503050406030204" pitchFamily="18" charset="0"/>
                <a:ea typeface="Cambria" panose="02040503050406030204" pitchFamily="18" charset="0"/>
              </a:rPr>
              <a:t>Đề tài này</a:t>
            </a:r>
            <a:r>
              <a:rPr lang="vi-VN">
                <a:latin typeface="Cambria" panose="02040503050406030204" pitchFamily="18" charset="0"/>
                <a:ea typeface="Cambria" panose="02040503050406030204" pitchFamily="18" charset="0"/>
              </a:rPr>
              <a:t> nhằm đáp ứng </a:t>
            </a:r>
            <a:r>
              <a:rPr lang="vi-VN" b="1" u="sng">
                <a:latin typeface="Cambria" panose="02040503050406030204" pitchFamily="18" charset="0"/>
                <a:ea typeface="Cambria" panose="02040503050406030204" pitchFamily="18" charset="0"/>
              </a:rPr>
              <a:t>nhu cầu thực tiễn</a:t>
            </a:r>
            <a:r>
              <a:rPr lang="vi-VN">
                <a:latin typeface="Cambria" panose="02040503050406030204" pitchFamily="18" charset="0"/>
                <a:ea typeface="Cambria" panose="02040503050406030204" pitchFamily="18" charset="0"/>
              </a:rPr>
              <a:t> và cung cấp một </a:t>
            </a:r>
            <a:r>
              <a:rPr lang="vi-VN" b="1" u="sng">
                <a:latin typeface="Cambria" panose="02040503050406030204" pitchFamily="18" charset="0"/>
                <a:ea typeface="Cambria" panose="02040503050406030204" pitchFamily="18" charset="0"/>
              </a:rPr>
              <a:t>giải pháp kinh doanh hiệu quả</a:t>
            </a:r>
            <a:r>
              <a:rPr lang="vi-VN">
                <a:latin typeface="Cambria" panose="02040503050406030204" pitchFamily="18" charset="0"/>
                <a:ea typeface="Cambria" panose="02040503050406030204" pitchFamily="18" charset="0"/>
              </a:rPr>
              <a:t> cho các </a:t>
            </a:r>
            <a:r>
              <a:rPr lang="vi-VN" b="1" u="sng">
                <a:latin typeface="Cambria" panose="02040503050406030204" pitchFamily="18" charset="0"/>
                <a:ea typeface="Cambria" panose="02040503050406030204" pitchFamily="18" charset="0"/>
              </a:rPr>
              <a:t>doanh nghiệp thời trang</a:t>
            </a:r>
            <a:r>
              <a:rPr lang="vi-VN">
                <a:latin typeface="Cambria" panose="02040503050406030204" pitchFamily="18" charset="0"/>
                <a:ea typeface="Cambria" panose="02040503050406030204" pitchFamily="18" charset="0"/>
              </a:rPr>
              <a:t>.</a:t>
            </a:r>
            <a:endParaRPr lang="en-US">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DBF68DB4-C0AA-E331-5337-47D360AB769E}"/>
              </a:ext>
            </a:extLst>
          </p:cNvPr>
          <p:cNvSpPr txBox="1"/>
          <p:nvPr/>
        </p:nvSpPr>
        <p:spPr>
          <a:xfrm>
            <a:off x="8826285" y="4796725"/>
            <a:ext cx="291801" cy="307777"/>
          </a:xfrm>
          <a:prstGeom prst="rect">
            <a:avLst/>
          </a:prstGeom>
          <a:noFill/>
        </p:spPr>
        <p:txBody>
          <a:bodyPr wrap="square" rtlCol="0">
            <a:spAutoFit/>
          </a:bodyPr>
          <a:lstStyle/>
          <a:p>
            <a:r>
              <a:rPr lang="en-US"/>
              <a:t>4</a:t>
            </a:r>
          </a:p>
        </p:txBody>
      </p:sp>
    </p:spTree>
    <p:extLst>
      <p:ext uri="{BB962C8B-B14F-4D97-AF65-F5344CB8AC3E}">
        <p14:creationId xmlns:p14="http://schemas.microsoft.com/office/powerpoint/2010/main" val="2693604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5474576"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1.1.2 </a:t>
            </a:r>
            <a:r>
              <a:rPr lang="en-US" sz="3500" b="1">
                <a:solidFill>
                  <a:schemeClr val="tx2"/>
                </a:solidFill>
                <a:effectLst/>
                <a:latin typeface="Cambria" panose="02040503050406030204" pitchFamily="18" charset="0"/>
                <a:ea typeface="Cambria" panose="02040503050406030204" pitchFamily="18" charset="0"/>
              </a:rPr>
              <a:t>Mục tiêu nghiên cứu</a:t>
            </a:r>
            <a:endParaRPr lang="en-US" sz="3500" b="1">
              <a:solidFill>
                <a:schemeClr val="tx2"/>
              </a:solidFill>
              <a:latin typeface="Cambria" panose="02040503050406030204" pitchFamily="18" charset="0"/>
              <a:ea typeface="Cambria" panose="02040503050406030204" pitchFamily="18" charset="0"/>
            </a:endParaRP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3" name="TextBox 2">
            <a:extLst>
              <a:ext uri="{FF2B5EF4-FFF2-40B4-BE49-F238E27FC236}">
                <a16:creationId xmlns:a16="http://schemas.microsoft.com/office/drawing/2014/main" id="{F425062C-BB36-07B3-F453-826522045130}"/>
              </a:ext>
            </a:extLst>
          </p:cNvPr>
          <p:cNvSpPr txBox="1"/>
          <p:nvPr/>
        </p:nvSpPr>
        <p:spPr>
          <a:xfrm>
            <a:off x="635431" y="1465716"/>
            <a:ext cx="8384583" cy="1200329"/>
          </a:xfrm>
          <a:prstGeom prst="rect">
            <a:avLst/>
          </a:prstGeom>
          <a:noFill/>
        </p:spPr>
        <p:txBody>
          <a:bodyPr wrap="square">
            <a:spAutoFit/>
          </a:bodyPr>
          <a:lstStyle/>
          <a:p>
            <a:r>
              <a:rPr lang="en-US" sz="1800" b="1" u="sng">
                <a:latin typeface="Cambria" panose="02040503050406030204" pitchFamily="18" charset="0"/>
                <a:ea typeface="Cambria" panose="02040503050406030204" pitchFamily="18" charset="0"/>
              </a:rPr>
              <a:t>Mục tiêu của đề tài</a:t>
            </a:r>
            <a:r>
              <a:rPr lang="en-US" sz="1800">
                <a:latin typeface="Cambria" panose="02040503050406030204" pitchFamily="18" charset="0"/>
                <a:ea typeface="Cambria" panose="02040503050406030204" pitchFamily="18" charset="0"/>
              </a:rPr>
              <a:t> là </a:t>
            </a:r>
            <a:r>
              <a:rPr lang="en-US" sz="1800" b="1" u="sng">
                <a:latin typeface="Cambria" panose="02040503050406030204" pitchFamily="18" charset="0"/>
                <a:ea typeface="Cambria" panose="02040503050406030204" pitchFamily="18" charset="0"/>
              </a:rPr>
              <a:t>xây dựng một trang web thương mại điện tử</a:t>
            </a:r>
            <a:r>
              <a:rPr lang="en-US" sz="1800">
                <a:latin typeface="Cambria" panose="02040503050406030204" pitchFamily="18" charset="0"/>
                <a:ea typeface="Cambria" panose="02040503050406030204" pitchFamily="18" charset="0"/>
              </a:rPr>
              <a:t> chuyên về </a:t>
            </a:r>
            <a:r>
              <a:rPr lang="en-US" sz="1800" b="1" u="sng">
                <a:latin typeface="Cambria" panose="02040503050406030204" pitchFamily="18" charset="0"/>
                <a:ea typeface="Cambria" panose="02040503050406030204" pitchFamily="18" charset="0"/>
              </a:rPr>
              <a:t>thời trang</a:t>
            </a:r>
            <a:r>
              <a:rPr lang="en-US" sz="1800">
                <a:latin typeface="Cambria" panose="02040503050406030204" pitchFamily="18" charset="0"/>
                <a:ea typeface="Cambria" panose="02040503050406030204" pitchFamily="18" charset="0"/>
              </a:rPr>
              <a:t>, với các </a:t>
            </a:r>
            <a:r>
              <a:rPr lang="en-US" sz="1800" b="1" u="sng">
                <a:latin typeface="Cambria" panose="02040503050406030204" pitchFamily="18" charset="0"/>
                <a:ea typeface="Cambria" panose="02040503050406030204" pitchFamily="18" charset="0"/>
              </a:rPr>
              <a:t>tính năng hiện đại</a:t>
            </a:r>
            <a:r>
              <a:rPr lang="en-US" sz="1800">
                <a:latin typeface="Cambria" panose="02040503050406030204" pitchFamily="18" charset="0"/>
                <a:ea typeface="Cambria" panose="02040503050406030204" pitchFamily="18" charset="0"/>
              </a:rPr>
              <a:t> và </a:t>
            </a:r>
            <a:r>
              <a:rPr lang="en-US" sz="1800" b="1" u="sng">
                <a:latin typeface="Cambria" panose="02040503050406030204" pitchFamily="18" charset="0"/>
                <a:ea typeface="Cambria" panose="02040503050406030204" pitchFamily="18" charset="0"/>
              </a:rPr>
              <a:t>tiện ích</a:t>
            </a:r>
            <a:r>
              <a:rPr lang="en-US" sz="1800">
                <a:latin typeface="Cambria" panose="02040503050406030204" pitchFamily="18" charset="0"/>
                <a:ea typeface="Cambria" panose="02040503050406030204" pitchFamily="18" charset="0"/>
              </a:rPr>
              <a:t> nhằm </a:t>
            </a:r>
            <a:r>
              <a:rPr lang="en-US" sz="1800" b="1" u="sng">
                <a:latin typeface="Cambria" panose="02040503050406030204" pitchFamily="18" charset="0"/>
                <a:ea typeface="Cambria" panose="02040503050406030204" pitchFamily="18" charset="0"/>
              </a:rPr>
              <a:t>tối ưu hóa trải nghiệm mua sắm</a:t>
            </a:r>
            <a:r>
              <a:rPr lang="en-US" sz="1800">
                <a:latin typeface="Cambria" panose="02040503050406030204" pitchFamily="18" charset="0"/>
                <a:ea typeface="Cambria" panose="02040503050406030204" pitchFamily="18" charset="0"/>
              </a:rPr>
              <a:t> của người dùng. Cụ thể, các mục tiêu bao gồm:</a:t>
            </a:r>
          </a:p>
          <a:p>
            <a:endParaRPr lang="en-US" sz="180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EEC3ED9-751E-150B-90A6-C7DF477E5321}"/>
              </a:ext>
            </a:extLst>
          </p:cNvPr>
          <p:cNvSpPr txBox="1"/>
          <p:nvPr/>
        </p:nvSpPr>
        <p:spPr>
          <a:xfrm>
            <a:off x="915853" y="2393519"/>
            <a:ext cx="5563891" cy="1477328"/>
          </a:xfrm>
          <a:prstGeom prst="rect">
            <a:avLst/>
          </a:prstGeom>
          <a:noFill/>
        </p:spPr>
        <p:txBody>
          <a:bodyPr wrap="square">
            <a:spAutoFit/>
          </a:bodyPr>
          <a:lstStyle/>
          <a:p>
            <a:pPr marL="285750" indent="-285750">
              <a:buFontTx/>
              <a:buChar char="-"/>
            </a:pPr>
            <a:r>
              <a:rPr lang="en-US" sz="1800" b="1">
                <a:latin typeface="Cambria" panose="02040503050406030204" pitchFamily="18" charset="0"/>
                <a:ea typeface="Cambria" panose="02040503050406030204" pitchFamily="18" charset="0"/>
              </a:rPr>
              <a:t>Tạo ra một giao diện thân thiện</a:t>
            </a:r>
            <a:r>
              <a:rPr lang="en-US" sz="1800">
                <a:latin typeface="Cambria" panose="02040503050406030204" pitchFamily="18" charset="0"/>
                <a:ea typeface="Cambria" panose="02040503050406030204" pitchFamily="18" charset="0"/>
              </a:rPr>
              <a:t> và </a:t>
            </a:r>
            <a:r>
              <a:rPr lang="en-US" sz="1800" b="1">
                <a:latin typeface="Cambria" panose="02040503050406030204" pitchFamily="18" charset="0"/>
                <a:ea typeface="Cambria" panose="02040503050406030204" pitchFamily="18" charset="0"/>
              </a:rPr>
              <a:t>dễ sử dụng</a:t>
            </a:r>
            <a:endParaRPr lang="en-US" sz="1800">
              <a:latin typeface="Cambria" panose="02040503050406030204" pitchFamily="18" charset="0"/>
              <a:ea typeface="Cambria" panose="02040503050406030204" pitchFamily="18" charset="0"/>
            </a:endParaRPr>
          </a:p>
          <a:p>
            <a:pPr marL="285750" indent="-285750">
              <a:buFontTx/>
              <a:buChar char="-"/>
            </a:pPr>
            <a:r>
              <a:rPr lang="en-US" sz="1800" b="1">
                <a:latin typeface="Cambria" panose="02040503050406030204" pitchFamily="18" charset="0"/>
                <a:ea typeface="Cambria" panose="02040503050406030204" pitchFamily="18" charset="0"/>
              </a:rPr>
              <a:t>Tích hợp các tính năng tiện ích</a:t>
            </a:r>
            <a:endParaRPr lang="en-US" sz="1800">
              <a:latin typeface="Cambria" panose="02040503050406030204" pitchFamily="18" charset="0"/>
              <a:ea typeface="Cambria" panose="02040503050406030204" pitchFamily="18" charset="0"/>
            </a:endParaRPr>
          </a:p>
          <a:p>
            <a:pPr marL="285750" indent="-285750">
              <a:buFontTx/>
              <a:buChar char="-"/>
            </a:pPr>
            <a:r>
              <a:rPr lang="en-US" sz="1800" b="1">
                <a:latin typeface="Cambria" panose="02040503050406030204" pitchFamily="18" charset="0"/>
                <a:ea typeface="Cambria" panose="02040503050406030204" pitchFamily="18" charset="0"/>
              </a:rPr>
              <a:t>Tối ưu hóa SEO</a:t>
            </a:r>
            <a:endParaRPr lang="en-US" sz="1800">
              <a:latin typeface="Cambria" panose="02040503050406030204" pitchFamily="18" charset="0"/>
              <a:ea typeface="Cambria" panose="02040503050406030204" pitchFamily="18" charset="0"/>
            </a:endParaRPr>
          </a:p>
          <a:p>
            <a:pPr marL="285750" indent="-285750">
              <a:buFontTx/>
              <a:buChar char="-"/>
            </a:pPr>
            <a:r>
              <a:rPr lang="en-US" sz="1800" b="1">
                <a:latin typeface="Cambria" panose="02040503050406030204" pitchFamily="18" charset="0"/>
                <a:ea typeface="Cambria" panose="02040503050406030204" pitchFamily="18" charset="0"/>
              </a:rPr>
              <a:t>Phân tích hành vi người dùng</a:t>
            </a:r>
            <a:r>
              <a:rPr lang="en-US" sz="1800">
                <a:latin typeface="Cambria" panose="02040503050406030204" pitchFamily="18" charset="0"/>
                <a:ea typeface="Cambria" panose="02040503050406030204" pitchFamily="18" charset="0"/>
              </a:rPr>
              <a:t>: </a:t>
            </a:r>
          </a:p>
          <a:p>
            <a:pPr marL="285750" indent="-285750">
              <a:buFontTx/>
              <a:buChar char="-"/>
            </a:pPr>
            <a:r>
              <a:rPr lang="en-US" sz="1800" b="1">
                <a:latin typeface="Cambria" panose="02040503050406030204" pitchFamily="18" charset="0"/>
                <a:ea typeface="Cambria" panose="02040503050406030204" pitchFamily="18" charset="0"/>
              </a:rPr>
              <a:t>Đảm bảo bảo mật</a:t>
            </a:r>
            <a:endParaRPr lang="en-US" sz="180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913CF1CF-54A3-1905-208F-037803FC1E5E}"/>
              </a:ext>
            </a:extLst>
          </p:cNvPr>
          <p:cNvSpPr txBox="1"/>
          <p:nvPr/>
        </p:nvSpPr>
        <p:spPr>
          <a:xfrm>
            <a:off x="8826285" y="4796725"/>
            <a:ext cx="291801" cy="307777"/>
          </a:xfrm>
          <a:prstGeom prst="rect">
            <a:avLst/>
          </a:prstGeom>
          <a:noFill/>
        </p:spPr>
        <p:txBody>
          <a:bodyPr wrap="square" rtlCol="0">
            <a:spAutoFit/>
          </a:bodyPr>
          <a:lstStyle/>
          <a:p>
            <a:r>
              <a:rPr lang="en-US"/>
              <a:t>5</a:t>
            </a:r>
          </a:p>
        </p:txBody>
      </p:sp>
    </p:spTree>
    <p:extLst>
      <p:ext uri="{BB962C8B-B14F-4D97-AF65-F5344CB8AC3E}">
        <p14:creationId xmlns:p14="http://schemas.microsoft.com/office/powerpoint/2010/main" val="2227516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5368777"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1.1.3 </a:t>
            </a:r>
            <a:r>
              <a:rPr lang="en-US" sz="3500" b="1">
                <a:solidFill>
                  <a:schemeClr val="tx2"/>
                </a:solidFill>
                <a:effectLst/>
                <a:latin typeface="Cambria" panose="02040503050406030204" pitchFamily="18" charset="0"/>
                <a:ea typeface="Cambria" panose="02040503050406030204" pitchFamily="18" charset="0"/>
              </a:rPr>
              <a:t>Phạm vi nghiên cứu</a:t>
            </a:r>
            <a:endParaRPr lang="en-US" sz="3500" b="1">
              <a:solidFill>
                <a:schemeClr val="tx2"/>
              </a:solidFill>
              <a:latin typeface="Cambria" panose="02040503050406030204" pitchFamily="18" charset="0"/>
              <a:ea typeface="Cambria" panose="02040503050406030204" pitchFamily="18" charset="0"/>
            </a:endParaRP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8" name="TextBox 7">
            <a:extLst>
              <a:ext uri="{FF2B5EF4-FFF2-40B4-BE49-F238E27FC236}">
                <a16:creationId xmlns:a16="http://schemas.microsoft.com/office/drawing/2014/main" id="{6F21DE90-C677-2A96-B36C-B68A9E08CFFC}"/>
              </a:ext>
            </a:extLst>
          </p:cNvPr>
          <p:cNvSpPr txBox="1"/>
          <p:nvPr/>
        </p:nvSpPr>
        <p:spPr>
          <a:xfrm>
            <a:off x="635429" y="1398921"/>
            <a:ext cx="8128861" cy="646331"/>
          </a:xfrm>
          <a:prstGeom prst="rect">
            <a:avLst/>
          </a:prstGeom>
          <a:noFill/>
        </p:spPr>
        <p:txBody>
          <a:bodyPr wrap="square">
            <a:spAutoFit/>
          </a:bodyPr>
          <a:lstStyle/>
          <a:p>
            <a:r>
              <a:rPr lang="en-US" sz="1800" b="1" u="sng">
                <a:latin typeface="Cambria" panose="02040503050406030204" pitchFamily="18" charset="0"/>
                <a:ea typeface="Cambria" panose="02040503050406030204" pitchFamily="18" charset="0"/>
              </a:rPr>
              <a:t>Phạm vi nghiên cứu của đề tài</a:t>
            </a:r>
            <a:r>
              <a:rPr lang="en-US" sz="1800" u="sng">
                <a:latin typeface="Cambria" panose="02040503050406030204" pitchFamily="18" charset="0"/>
                <a:ea typeface="Cambria" panose="02040503050406030204" pitchFamily="18" charset="0"/>
              </a:rPr>
              <a:t> </a:t>
            </a:r>
            <a:r>
              <a:rPr lang="en-US" sz="1800">
                <a:latin typeface="Cambria" panose="02040503050406030204" pitchFamily="18" charset="0"/>
                <a:ea typeface="Cambria" panose="02040503050406030204" pitchFamily="18" charset="0"/>
              </a:rPr>
              <a:t>bao gồm các khía cạnh sau:</a:t>
            </a:r>
          </a:p>
          <a:p>
            <a:endParaRPr lang="en-US" sz="180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4383AF9F-0971-8379-46BB-29774B97EE84}"/>
              </a:ext>
            </a:extLst>
          </p:cNvPr>
          <p:cNvSpPr txBox="1"/>
          <p:nvPr/>
        </p:nvSpPr>
        <p:spPr>
          <a:xfrm>
            <a:off x="915853" y="1805028"/>
            <a:ext cx="8128861" cy="2031325"/>
          </a:xfrm>
          <a:prstGeom prst="rect">
            <a:avLst/>
          </a:prstGeom>
          <a:noFill/>
        </p:spPr>
        <p:txBody>
          <a:bodyPr wrap="square">
            <a:spAutoFit/>
          </a:bodyPr>
          <a:lstStyle/>
          <a:p>
            <a:r>
              <a:rPr lang="en-US" sz="1800">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Tính năng chính của trang web</a:t>
            </a:r>
            <a:r>
              <a:rPr lang="en-US" sz="1800" u="sng">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Danh mục sản phẩm</a:t>
            </a:r>
            <a:r>
              <a:rPr lang="en-US" sz="1800" u="sng">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giỏ hàng</a:t>
            </a:r>
            <a:r>
              <a:rPr lang="en-US" sz="1800" u="sng">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thanh toán trực tuyến</a:t>
            </a:r>
            <a:r>
              <a:rPr lang="en-US" sz="1800" u="sng">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hỗ trợ khách hàng</a:t>
            </a:r>
            <a:r>
              <a:rPr lang="en-US" sz="1800" u="sng">
                <a:latin typeface="Cambria" panose="02040503050406030204" pitchFamily="18" charset="0"/>
                <a:ea typeface="Cambria" panose="02040503050406030204" pitchFamily="18" charset="0"/>
              </a:rPr>
              <a:t>, </a:t>
            </a:r>
            <a:r>
              <a:rPr lang="en-US" sz="1800">
                <a:latin typeface="Cambria" panose="02040503050406030204" pitchFamily="18" charset="0"/>
                <a:ea typeface="Cambria" panose="02040503050406030204" pitchFamily="18" charset="0"/>
              </a:rPr>
              <a:t>và </a:t>
            </a:r>
            <a:r>
              <a:rPr lang="en-US" sz="1800" b="1" u="sng">
                <a:latin typeface="Cambria" panose="02040503050406030204" pitchFamily="18" charset="0"/>
                <a:ea typeface="Cambria" panose="02040503050406030204" pitchFamily="18" charset="0"/>
              </a:rPr>
              <a:t>tích hợp mạng xã hội</a:t>
            </a:r>
            <a:r>
              <a:rPr lang="en-US" sz="1800" u="sng">
                <a:latin typeface="Cambria" panose="02040503050406030204" pitchFamily="18" charset="0"/>
                <a:ea typeface="Cambria" panose="02040503050406030204" pitchFamily="18" charset="0"/>
              </a:rPr>
              <a:t>.</a:t>
            </a:r>
          </a:p>
          <a:p>
            <a:r>
              <a:rPr lang="en-US" sz="1800">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Đối tượng khách hàng</a:t>
            </a:r>
            <a:r>
              <a:rPr lang="en-US" sz="1800">
                <a:latin typeface="Cambria" panose="02040503050406030204" pitchFamily="18" charset="0"/>
                <a:ea typeface="Cambria" panose="02040503050406030204" pitchFamily="18" charset="0"/>
              </a:rPr>
              <a:t>: Nhóm khách hàng mục tiêu là các </a:t>
            </a:r>
            <a:r>
              <a:rPr lang="en-US" sz="1800" b="1" u="sng">
                <a:latin typeface="Cambria" panose="02040503050406030204" pitchFamily="18" charset="0"/>
                <a:ea typeface="Cambria" panose="02040503050406030204" pitchFamily="18" charset="0"/>
              </a:rPr>
              <a:t>cá nhân từ 18-35 tuổi</a:t>
            </a:r>
            <a:r>
              <a:rPr lang="en-US" sz="1800" u="sng">
                <a:latin typeface="Cambria" panose="02040503050406030204" pitchFamily="18" charset="0"/>
                <a:ea typeface="Cambria" panose="02040503050406030204" pitchFamily="18" charset="0"/>
              </a:rPr>
              <a:t>, có </a:t>
            </a:r>
            <a:r>
              <a:rPr lang="en-US" sz="1800" b="1" u="sng">
                <a:latin typeface="Cambria" panose="02040503050406030204" pitchFamily="18" charset="0"/>
                <a:ea typeface="Cambria" panose="02040503050406030204" pitchFamily="18" charset="0"/>
              </a:rPr>
              <a:t>thu nhập trung bình trở lên</a:t>
            </a:r>
            <a:r>
              <a:rPr lang="en-US" sz="1800" u="sng">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yêu thích mua sắm thời trang trực tuyến.</a:t>
            </a:r>
          </a:p>
          <a:p>
            <a:r>
              <a:rPr lang="en-US" sz="1800">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Công nghệ sử dụng</a:t>
            </a:r>
            <a:r>
              <a:rPr lang="en-US" sz="1800" u="sng">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HTML, CSS, JavaScript</a:t>
            </a:r>
            <a:r>
              <a:rPr lang="en-US" sz="1800" u="sng">
                <a:latin typeface="Cambria" panose="02040503050406030204" pitchFamily="18" charset="0"/>
                <a:ea typeface="Cambria" panose="02040503050406030204" pitchFamily="18" charset="0"/>
              </a:rPr>
              <a:t> </a:t>
            </a:r>
            <a:r>
              <a:rPr lang="en-US" sz="1800">
                <a:latin typeface="Cambria" panose="02040503050406030204" pitchFamily="18" charset="0"/>
                <a:ea typeface="Cambria" panose="02040503050406030204" pitchFamily="18" charset="0"/>
              </a:rPr>
              <a:t>cho giao diện; </a:t>
            </a:r>
            <a:r>
              <a:rPr lang="en-US" sz="1800" b="1" u="sng">
                <a:latin typeface="Cambria" panose="02040503050406030204" pitchFamily="18" charset="0"/>
                <a:ea typeface="Cambria" panose="02040503050406030204" pitchFamily="18" charset="0"/>
              </a:rPr>
              <a:t>Bootstrap4</a:t>
            </a:r>
            <a:r>
              <a:rPr lang="en-US" sz="1800" u="sng">
                <a:latin typeface="Cambria" panose="02040503050406030204" pitchFamily="18" charset="0"/>
                <a:ea typeface="Cambria" panose="02040503050406030204" pitchFamily="18" charset="0"/>
              </a:rPr>
              <a:t> </a:t>
            </a:r>
            <a:r>
              <a:rPr lang="en-US" sz="1800">
                <a:latin typeface="Cambria" panose="02040503050406030204" pitchFamily="18" charset="0"/>
                <a:ea typeface="Cambria" panose="02040503050406030204" pitchFamily="18" charset="0"/>
              </a:rPr>
              <a:t>cho phát triển frontend; </a:t>
            </a:r>
            <a:r>
              <a:rPr lang="en-US" sz="1800" u="sng">
                <a:latin typeface="Cambria" panose="02040503050406030204" pitchFamily="18" charset="0"/>
                <a:ea typeface="Cambria" panose="02040503050406030204" pitchFamily="18" charset="0"/>
              </a:rPr>
              <a:t>.</a:t>
            </a:r>
            <a:r>
              <a:rPr lang="en-US" sz="1800" b="1" u="sng">
                <a:latin typeface="Cambria" panose="02040503050406030204" pitchFamily="18" charset="0"/>
                <a:ea typeface="Cambria" panose="02040503050406030204" pitchFamily="18" charset="0"/>
              </a:rPr>
              <a:t>NET Core MVC</a:t>
            </a:r>
            <a:r>
              <a:rPr lang="en-US" sz="1800" u="sng">
                <a:latin typeface="Cambria" panose="02040503050406030204" pitchFamily="18" charset="0"/>
                <a:ea typeface="Cambria" panose="02040503050406030204" pitchFamily="18" charset="0"/>
              </a:rPr>
              <a:t> </a:t>
            </a:r>
            <a:r>
              <a:rPr lang="en-US" sz="1800">
                <a:latin typeface="Cambria" panose="02040503050406030204" pitchFamily="18" charset="0"/>
                <a:ea typeface="Cambria" panose="02040503050406030204" pitchFamily="18" charset="0"/>
              </a:rPr>
              <a:t>cho backend; </a:t>
            </a:r>
            <a:r>
              <a:rPr lang="en-US" sz="1800" b="1" u="sng">
                <a:latin typeface="Cambria" panose="02040503050406030204" pitchFamily="18" charset="0"/>
                <a:ea typeface="Cambria" panose="02040503050406030204" pitchFamily="18" charset="0"/>
              </a:rPr>
              <a:t>MySQL</a:t>
            </a:r>
            <a:r>
              <a:rPr lang="en-US" sz="1800">
                <a:latin typeface="Cambria" panose="02040503050406030204" pitchFamily="18" charset="0"/>
                <a:ea typeface="Cambria" panose="02040503050406030204" pitchFamily="18" charset="0"/>
              </a:rPr>
              <a:t> cho cơ sở dữ liệu.</a:t>
            </a:r>
          </a:p>
        </p:txBody>
      </p:sp>
      <p:sp>
        <p:nvSpPr>
          <p:cNvPr id="2" name="TextBox 1">
            <a:extLst>
              <a:ext uri="{FF2B5EF4-FFF2-40B4-BE49-F238E27FC236}">
                <a16:creationId xmlns:a16="http://schemas.microsoft.com/office/drawing/2014/main" id="{1C145A19-E667-6061-9C87-5143DDFDC71C}"/>
              </a:ext>
            </a:extLst>
          </p:cNvPr>
          <p:cNvSpPr txBox="1"/>
          <p:nvPr/>
        </p:nvSpPr>
        <p:spPr>
          <a:xfrm>
            <a:off x="8826285" y="4796725"/>
            <a:ext cx="291801" cy="307777"/>
          </a:xfrm>
          <a:prstGeom prst="rect">
            <a:avLst/>
          </a:prstGeom>
          <a:noFill/>
        </p:spPr>
        <p:txBody>
          <a:bodyPr wrap="square" rtlCol="0">
            <a:spAutoFit/>
          </a:bodyPr>
          <a:lstStyle/>
          <a:p>
            <a:r>
              <a:rPr lang="en-US"/>
              <a:t>6</a:t>
            </a:r>
          </a:p>
        </p:txBody>
      </p:sp>
    </p:spTree>
    <p:extLst>
      <p:ext uri="{BB962C8B-B14F-4D97-AF65-F5344CB8AC3E}">
        <p14:creationId xmlns:p14="http://schemas.microsoft.com/office/powerpoint/2010/main" val="3269975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5907386"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1.1.4 Nghiên cứu thị trường</a:t>
            </a: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13" name="TextBox 12">
            <a:extLst>
              <a:ext uri="{FF2B5EF4-FFF2-40B4-BE49-F238E27FC236}">
                <a16:creationId xmlns:a16="http://schemas.microsoft.com/office/drawing/2014/main" id="{B265394A-A736-D17F-96BC-BCF3B002BE03}"/>
              </a:ext>
            </a:extLst>
          </p:cNvPr>
          <p:cNvSpPr txBox="1"/>
          <p:nvPr/>
        </p:nvSpPr>
        <p:spPr>
          <a:xfrm>
            <a:off x="712920" y="1303308"/>
            <a:ext cx="8431079" cy="923330"/>
          </a:xfrm>
          <a:prstGeom prst="rect">
            <a:avLst/>
          </a:prstGeom>
          <a:noFill/>
        </p:spPr>
        <p:txBody>
          <a:bodyPr wrap="square">
            <a:spAutoFit/>
          </a:bodyPr>
          <a:lstStyle/>
          <a:p>
            <a:r>
              <a:rPr lang="en-US" sz="1800" b="1" u="sng">
                <a:latin typeface="Cambria" panose="02040503050406030204" pitchFamily="18" charset="0"/>
                <a:ea typeface="Cambria" panose="02040503050406030204" pitchFamily="18" charset="0"/>
              </a:rPr>
              <a:t>Thị trường thời trang trực tuyến</a:t>
            </a:r>
            <a:r>
              <a:rPr lang="en-US" sz="1800">
                <a:latin typeface="Cambria" panose="02040503050406030204" pitchFamily="18" charset="0"/>
                <a:ea typeface="Cambria" panose="02040503050406030204" pitchFamily="18" charset="0"/>
              </a:rPr>
              <a:t> đang </a:t>
            </a:r>
            <a:r>
              <a:rPr lang="en-US" sz="1800" b="1" u="sng">
                <a:latin typeface="Cambria" panose="02040503050406030204" pitchFamily="18" charset="0"/>
                <a:ea typeface="Cambria" panose="02040503050406030204" pitchFamily="18" charset="0"/>
              </a:rPr>
              <a:t>tăng trưởng ấn tượng</a:t>
            </a:r>
            <a:r>
              <a:rPr lang="en-US" sz="1800">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Doanh thu toàn cầu</a:t>
            </a:r>
            <a:r>
              <a:rPr lang="en-US" sz="1800">
                <a:latin typeface="Cambria" panose="02040503050406030204" pitchFamily="18" charset="0"/>
                <a:ea typeface="Cambria" panose="02040503050406030204" pitchFamily="18" charset="0"/>
              </a:rPr>
              <a:t> dự kiến đạt </a:t>
            </a:r>
            <a:r>
              <a:rPr lang="en-US" sz="1800" b="1" u="sng">
                <a:latin typeface="Cambria" panose="02040503050406030204" pitchFamily="18" charset="0"/>
                <a:ea typeface="Cambria" panose="02040503050406030204" pitchFamily="18" charset="0"/>
              </a:rPr>
              <a:t>1.2 nghìn tỷ USD</a:t>
            </a:r>
            <a:r>
              <a:rPr lang="en-US" sz="1800">
                <a:latin typeface="Cambria" panose="02040503050406030204" pitchFamily="18" charset="0"/>
                <a:ea typeface="Cambria" panose="02040503050406030204" pitchFamily="18" charset="0"/>
              </a:rPr>
              <a:t> vào năm 2024, tăng </a:t>
            </a:r>
            <a:r>
              <a:rPr lang="en-US" sz="1800" b="1" u="sng">
                <a:latin typeface="Cambria" panose="02040503050406030204" pitchFamily="18" charset="0"/>
                <a:ea typeface="Cambria" panose="02040503050406030204" pitchFamily="18" charset="0"/>
              </a:rPr>
              <a:t>10% mỗi năm</a:t>
            </a:r>
            <a:r>
              <a:rPr lang="en-US" sz="1800">
                <a:latin typeface="Cambria" panose="02040503050406030204" pitchFamily="18" charset="0"/>
                <a:ea typeface="Cambria" panose="02040503050406030204" pitchFamily="18" charset="0"/>
              </a:rPr>
              <a:t>. Các yếu tố thúc đẩy bao gồm:</a:t>
            </a:r>
          </a:p>
        </p:txBody>
      </p:sp>
      <p:sp>
        <p:nvSpPr>
          <p:cNvPr id="16" name="TextBox 15">
            <a:extLst>
              <a:ext uri="{FF2B5EF4-FFF2-40B4-BE49-F238E27FC236}">
                <a16:creationId xmlns:a16="http://schemas.microsoft.com/office/drawing/2014/main" id="{32F4A68C-069A-3702-5F73-29CD349BB46B}"/>
              </a:ext>
            </a:extLst>
          </p:cNvPr>
          <p:cNvSpPr txBox="1"/>
          <p:nvPr/>
        </p:nvSpPr>
        <p:spPr>
          <a:xfrm>
            <a:off x="1053884" y="2001110"/>
            <a:ext cx="7377196" cy="1477328"/>
          </a:xfrm>
          <a:prstGeom prst="rect">
            <a:avLst/>
          </a:prstGeom>
          <a:noFill/>
        </p:spPr>
        <p:txBody>
          <a:bodyPr wrap="square">
            <a:spAutoFit/>
          </a:bodyPr>
          <a:lstStyle/>
          <a:p>
            <a:endParaRPr lang="en-US" sz="1800">
              <a:latin typeface="Cambria" panose="02040503050406030204" pitchFamily="18" charset="0"/>
              <a:ea typeface="Cambria" panose="02040503050406030204" pitchFamily="18" charset="0"/>
            </a:endParaRPr>
          </a:p>
          <a:p>
            <a:r>
              <a:rPr lang="en-US" sz="1800">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Tiện lợi và tiết kiệm thời gian</a:t>
            </a:r>
            <a:r>
              <a:rPr lang="en-US" sz="1800">
                <a:latin typeface="Cambria" panose="02040503050406030204" pitchFamily="18" charset="0"/>
                <a:ea typeface="Cambria" panose="02040503050406030204" pitchFamily="18" charset="0"/>
              </a:rPr>
              <a:t>: Mua sắm mọi lúc, mọi nơi.</a:t>
            </a:r>
          </a:p>
          <a:p>
            <a:r>
              <a:rPr lang="en-US" sz="1800">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Đa dạng sản phẩm</a:t>
            </a:r>
            <a:r>
              <a:rPr lang="en-US" sz="1800">
                <a:latin typeface="Cambria" panose="02040503050406030204" pitchFamily="18" charset="0"/>
                <a:ea typeface="Cambria" panose="02040503050406030204" pitchFamily="18" charset="0"/>
              </a:rPr>
              <a:t>: Nhiều lựa chọn từ các thương hiệu và nhà thiết kế.</a:t>
            </a:r>
          </a:p>
          <a:p>
            <a:r>
              <a:rPr lang="en-US" sz="1800">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Ưu đãi và khuyến mãi</a:t>
            </a:r>
            <a:r>
              <a:rPr lang="en-US" sz="1800">
                <a:latin typeface="Cambria" panose="02040503050406030204" pitchFamily="18" charset="0"/>
                <a:ea typeface="Cambria" panose="02040503050406030204" pitchFamily="18" charset="0"/>
              </a:rPr>
              <a:t>: Chương trình khuyến mãi hấp dẫn.</a:t>
            </a:r>
          </a:p>
          <a:p>
            <a:endParaRPr lang="en-US" sz="1800">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813C1F96-72E4-99F2-7524-445B34CA72DE}"/>
              </a:ext>
            </a:extLst>
          </p:cNvPr>
          <p:cNvSpPr txBox="1"/>
          <p:nvPr/>
        </p:nvSpPr>
        <p:spPr>
          <a:xfrm>
            <a:off x="712920" y="3455925"/>
            <a:ext cx="8198605" cy="923330"/>
          </a:xfrm>
          <a:prstGeom prst="rect">
            <a:avLst/>
          </a:prstGeom>
          <a:noFill/>
        </p:spPr>
        <p:txBody>
          <a:bodyPr wrap="square">
            <a:spAutoFit/>
          </a:bodyPr>
          <a:lstStyle/>
          <a:p>
            <a:r>
              <a:rPr lang="en-US" sz="1800" b="1" u="sng">
                <a:latin typeface="Cambria" panose="02040503050406030204" pitchFamily="18" charset="0"/>
                <a:ea typeface="Cambria" panose="02040503050406030204" pitchFamily="18" charset="0"/>
              </a:rPr>
              <a:t>Đối thủ cạnh tranh</a:t>
            </a:r>
            <a:r>
              <a:rPr lang="en-US" sz="1800">
                <a:latin typeface="Cambria" panose="02040503050406030204" pitchFamily="18" charset="0"/>
                <a:ea typeface="Cambria" panose="02040503050406030204" pitchFamily="18" charset="0"/>
              </a:rPr>
              <a:t> đa dạng, từ </a:t>
            </a:r>
            <a:r>
              <a:rPr lang="en-US" sz="1800" b="1" u="sng">
                <a:latin typeface="Cambria" panose="02040503050406030204" pitchFamily="18" charset="0"/>
                <a:ea typeface="Cambria" panose="02040503050406030204" pitchFamily="18" charset="0"/>
              </a:rPr>
              <a:t>Amazon, Zalora, Shopee đến ASOS, Zara. </a:t>
            </a:r>
            <a:r>
              <a:rPr lang="en-US" sz="1800">
                <a:latin typeface="Cambria" panose="02040503050406030204" pitchFamily="18" charset="0"/>
                <a:ea typeface="Cambria" panose="02040503050406030204" pitchFamily="18" charset="0"/>
              </a:rPr>
              <a:t>Để cạnh tranh, doanh nghiệp cần </a:t>
            </a:r>
            <a:r>
              <a:rPr lang="en-US" sz="1800" b="1" u="sng">
                <a:latin typeface="Cambria" panose="02040503050406030204" pitchFamily="18" charset="0"/>
                <a:ea typeface="Cambria" panose="02040503050406030204" pitchFamily="18" charset="0"/>
              </a:rPr>
              <a:t>chiến lược rõ ràng</a:t>
            </a:r>
            <a:r>
              <a:rPr lang="en-US" sz="1800">
                <a:latin typeface="Cambria" panose="02040503050406030204" pitchFamily="18" charset="0"/>
                <a:ea typeface="Cambria" panose="02040503050406030204" pitchFamily="18" charset="0"/>
              </a:rPr>
              <a:t>, đặc biệt về </a:t>
            </a:r>
            <a:r>
              <a:rPr lang="en-US" sz="1800" b="1" u="sng">
                <a:latin typeface="Cambria" panose="02040503050406030204" pitchFamily="18" charset="0"/>
                <a:ea typeface="Cambria" panose="02040503050406030204" pitchFamily="18" charset="0"/>
              </a:rPr>
              <a:t>dịch vụ khách hàng</a:t>
            </a:r>
            <a:r>
              <a:rPr lang="en-US" sz="1800">
                <a:latin typeface="Cambria" panose="02040503050406030204" pitchFamily="18" charset="0"/>
                <a:ea typeface="Cambria" panose="02040503050406030204" pitchFamily="18" charset="0"/>
              </a:rPr>
              <a:t> và </a:t>
            </a:r>
            <a:r>
              <a:rPr lang="en-US" sz="1800" b="1" u="sng">
                <a:latin typeface="Cambria" panose="02040503050406030204" pitchFamily="18" charset="0"/>
                <a:ea typeface="Cambria" panose="02040503050406030204" pitchFamily="18" charset="0"/>
              </a:rPr>
              <a:t>trải nghiệm người dùng</a:t>
            </a:r>
            <a:r>
              <a:rPr lang="en-US" sz="1800">
                <a:latin typeface="Cambria" panose="02040503050406030204" pitchFamily="18" charset="0"/>
                <a:ea typeface="Cambria" panose="02040503050406030204" pitchFamily="18" charset="0"/>
              </a:rPr>
              <a:t>.</a:t>
            </a:r>
          </a:p>
        </p:txBody>
      </p:sp>
      <p:sp>
        <p:nvSpPr>
          <p:cNvPr id="2" name="TextBox 1">
            <a:extLst>
              <a:ext uri="{FF2B5EF4-FFF2-40B4-BE49-F238E27FC236}">
                <a16:creationId xmlns:a16="http://schemas.microsoft.com/office/drawing/2014/main" id="{BFF9B0DE-3367-F38C-E6B3-5CE54201BEB9}"/>
              </a:ext>
            </a:extLst>
          </p:cNvPr>
          <p:cNvSpPr txBox="1"/>
          <p:nvPr/>
        </p:nvSpPr>
        <p:spPr>
          <a:xfrm>
            <a:off x="8826285" y="4796725"/>
            <a:ext cx="291801" cy="307777"/>
          </a:xfrm>
          <a:prstGeom prst="rect">
            <a:avLst/>
          </a:prstGeom>
          <a:noFill/>
        </p:spPr>
        <p:txBody>
          <a:bodyPr wrap="square" rtlCol="0">
            <a:spAutoFit/>
          </a:bodyPr>
          <a:lstStyle/>
          <a:p>
            <a:r>
              <a:rPr lang="en-US"/>
              <a:t>7</a:t>
            </a:r>
          </a:p>
        </p:txBody>
      </p:sp>
    </p:spTree>
    <p:extLst>
      <p:ext uri="{BB962C8B-B14F-4D97-AF65-F5344CB8AC3E}">
        <p14:creationId xmlns:p14="http://schemas.microsoft.com/office/powerpoint/2010/main" val="881170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49AB9F-7A5C-3DB4-34ED-FA4157A7C299}"/>
              </a:ext>
            </a:extLst>
          </p:cNvPr>
          <p:cNvSpPr txBox="1"/>
          <p:nvPr/>
        </p:nvSpPr>
        <p:spPr>
          <a:xfrm>
            <a:off x="635431" y="536088"/>
            <a:ext cx="5581977" cy="630942"/>
          </a:xfrm>
          <a:prstGeom prst="rect">
            <a:avLst/>
          </a:prstGeom>
          <a:noFill/>
        </p:spPr>
        <p:txBody>
          <a:bodyPr wrap="none" rtlCol="0">
            <a:spAutoFit/>
          </a:bodyPr>
          <a:lstStyle/>
          <a:p>
            <a:r>
              <a:rPr lang="en-US" sz="3500" b="1">
                <a:solidFill>
                  <a:schemeClr val="tx2"/>
                </a:solidFill>
                <a:latin typeface="Cambria" panose="02040503050406030204" pitchFamily="18" charset="0"/>
                <a:ea typeface="Cambria" panose="02040503050406030204" pitchFamily="18" charset="0"/>
              </a:rPr>
              <a:t>1.1.5 </a:t>
            </a:r>
            <a:r>
              <a:rPr lang="en-US" sz="3500" b="1">
                <a:solidFill>
                  <a:schemeClr val="tx2"/>
                </a:solidFill>
                <a:effectLst/>
                <a:latin typeface="Cambria" panose="02040503050406030204" pitchFamily="18" charset="0"/>
                <a:ea typeface="Cambria" panose="02040503050406030204" pitchFamily="18" charset="0"/>
              </a:rPr>
              <a:t>Khách hàng mục tiêu</a:t>
            </a:r>
            <a:endParaRPr lang="en-US" sz="3500" b="1">
              <a:solidFill>
                <a:schemeClr val="tx2"/>
              </a:solidFill>
              <a:latin typeface="Cambria" panose="02040503050406030204" pitchFamily="18" charset="0"/>
              <a:ea typeface="Cambria" panose="02040503050406030204" pitchFamily="18" charset="0"/>
            </a:endParaRPr>
          </a:p>
        </p:txBody>
      </p:sp>
      <p:sp>
        <p:nvSpPr>
          <p:cNvPr id="9" name="Google Shape;227;p41">
            <a:extLst>
              <a:ext uri="{FF2B5EF4-FFF2-40B4-BE49-F238E27FC236}">
                <a16:creationId xmlns:a16="http://schemas.microsoft.com/office/drawing/2014/main" id="{2B3783D8-CE95-C4CC-8A01-EFFB6D8DB3FE}"/>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10" name="Group 9">
            <a:extLst>
              <a:ext uri="{FF2B5EF4-FFF2-40B4-BE49-F238E27FC236}">
                <a16:creationId xmlns:a16="http://schemas.microsoft.com/office/drawing/2014/main" id="{A394853D-FAF6-C1E5-AFAE-C50701F45128}"/>
              </a:ext>
            </a:extLst>
          </p:cNvPr>
          <p:cNvGrpSpPr/>
          <p:nvPr/>
        </p:nvGrpSpPr>
        <p:grpSpPr>
          <a:xfrm>
            <a:off x="6517037" y="22635"/>
            <a:ext cx="2626963" cy="473271"/>
            <a:chOff x="6517037" y="-5324"/>
            <a:chExt cx="2626963" cy="473271"/>
          </a:xfrm>
        </p:grpSpPr>
        <p:pic>
          <p:nvPicPr>
            <p:cNvPr id="11" name="Picture 10" descr="Logo%20HaUI%20ban%20chuan">
              <a:extLst>
                <a:ext uri="{FF2B5EF4-FFF2-40B4-BE49-F238E27FC236}">
                  <a16:creationId xmlns:a16="http://schemas.microsoft.com/office/drawing/2014/main" id="{D80E6C7F-22EA-8B6D-45FF-C5395B5E9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12" name="TextBox 11">
              <a:extLst>
                <a:ext uri="{FF2B5EF4-FFF2-40B4-BE49-F238E27FC236}">
                  <a16:creationId xmlns:a16="http://schemas.microsoft.com/office/drawing/2014/main" id="{4E217105-078E-02C3-4602-D31AA1EE1E47}"/>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5" name="TextBox 4">
            <a:extLst>
              <a:ext uri="{FF2B5EF4-FFF2-40B4-BE49-F238E27FC236}">
                <a16:creationId xmlns:a16="http://schemas.microsoft.com/office/drawing/2014/main" id="{C47B59F8-3098-FCE9-E9B5-ED7A3760CBE6}"/>
              </a:ext>
            </a:extLst>
          </p:cNvPr>
          <p:cNvSpPr txBox="1"/>
          <p:nvPr/>
        </p:nvSpPr>
        <p:spPr>
          <a:xfrm>
            <a:off x="635431" y="1271716"/>
            <a:ext cx="8276096" cy="1200329"/>
          </a:xfrm>
          <a:prstGeom prst="rect">
            <a:avLst/>
          </a:prstGeom>
          <a:noFill/>
        </p:spPr>
        <p:txBody>
          <a:bodyPr wrap="square">
            <a:spAutoFit/>
          </a:bodyPr>
          <a:lstStyle/>
          <a:p>
            <a:r>
              <a:rPr lang="en-US" sz="1800" b="1" u="sng">
                <a:latin typeface="Cambria" panose="02040503050406030204" pitchFamily="18" charset="0"/>
                <a:ea typeface="Cambria" panose="02040503050406030204" pitchFamily="18" charset="0"/>
              </a:rPr>
              <a:t>Nhóm khách hàng mục tiêu </a:t>
            </a:r>
            <a:r>
              <a:rPr lang="en-US" sz="1800">
                <a:latin typeface="Cambria" panose="02040503050406030204" pitchFamily="18" charset="0"/>
                <a:ea typeface="Cambria" panose="02040503050406030204" pitchFamily="18" charset="0"/>
              </a:rPr>
              <a:t>của trang web là các </a:t>
            </a:r>
            <a:r>
              <a:rPr lang="en-US" sz="1800" b="1" u="sng">
                <a:latin typeface="Cambria" panose="02040503050406030204" pitchFamily="18" charset="0"/>
                <a:ea typeface="Cambria" panose="02040503050406030204" pitchFamily="18" charset="0"/>
              </a:rPr>
              <a:t>cá nhân từ 18-35 tuổi, </a:t>
            </a:r>
            <a:r>
              <a:rPr lang="en-US" sz="1800">
                <a:latin typeface="Cambria" panose="02040503050406030204" pitchFamily="18" charset="0"/>
                <a:ea typeface="Cambria" panose="02040503050406030204" pitchFamily="18" charset="0"/>
              </a:rPr>
              <a:t>bao gồm cả </a:t>
            </a:r>
            <a:r>
              <a:rPr lang="en-US" sz="1800" b="1" u="sng">
                <a:latin typeface="Cambria" panose="02040503050406030204" pitchFamily="18" charset="0"/>
                <a:ea typeface="Cambria" panose="02040503050406030204" pitchFamily="18" charset="0"/>
              </a:rPr>
              <a:t>nam </a:t>
            </a:r>
            <a:r>
              <a:rPr lang="en-US" sz="1800">
                <a:latin typeface="Cambria" panose="02040503050406030204" pitchFamily="18" charset="0"/>
                <a:ea typeface="Cambria" panose="02040503050406030204" pitchFamily="18" charset="0"/>
              </a:rPr>
              <a:t>và </a:t>
            </a:r>
            <a:r>
              <a:rPr lang="en-US" sz="1800" b="1" u="sng">
                <a:latin typeface="Cambria" panose="02040503050406030204" pitchFamily="18" charset="0"/>
                <a:ea typeface="Cambria" panose="02040503050406030204" pitchFamily="18" charset="0"/>
              </a:rPr>
              <a:t>nữ, </a:t>
            </a:r>
            <a:r>
              <a:rPr lang="en-US" sz="1800" u="sng">
                <a:latin typeface="Cambria" panose="02040503050406030204" pitchFamily="18" charset="0"/>
                <a:ea typeface="Cambria" panose="02040503050406030204" pitchFamily="18" charset="0"/>
              </a:rPr>
              <a:t>với </a:t>
            </a:r>
            <a:r>
              <a:rPr lang="en-US" sz="1800" b="1" u="sng">
                <a:latin typeface="Cambria" panose="02040503050406030204" pitchFamily="18" charset="0"/>
                <a:ea typeface="Cambria" panose="02040503050406030204" pitchFamily="18" charset="0"/>
              </a:rPr>
              <a:t>thu nhập trung bình trở lên </a:t>
            </a:r>
            <a:r>
              <a:rPr lang="en-US" sz="1800">
                <a:latin typeface="Cambria" panose="02040503050406030204" pitchFamily="18" charset="0"/>
                <a:ea typeface="Cambria" panose="02040503050406030204" pitchFamily="18" charset="0"/>
              </a:rPr>
              <a:t>và có </a:t>
            </a:r>
            <a:r>
              <a:rPr lang="en-US" sz="1800" b="1" u="sng">
                <a:latin typeface="Cambria" panose="02040503050406030204" pitchFamily="18" charset="0"/>
                <a:ea typeface="Cambria" panose="02040503050406030204" pitchFamily="18" charset="0"/>
              </a:rPr>
              <a:t>sở thích mua sắm thời trang trực tuyến. Đặc điểm </a:t>
            </a:r>
            <a:r>
              <a:rPr lang="en-US" sz="1800">
                <a:latin typeface="Cambria" panose="02040503050406030204" pitchFamily="18" charset="0"/>
                <a:ea typeface="Cambria" panose="02040503050406030204" pitchFamily="18" charset="0"/>
              </a:rPr>
              <a:t>và </a:t>
            </a:r>
            <a:r>
              <a:rPr lang="en-US" sz="1800" b="1" u="sng">
                <a:latin typeface="Cambria" panose="02040503050406030204" pitchFamily="18" charset="0"/>
                <a:ea typeface="Cambria" panose="02040503050406030204" pitchFamily="18" charset="0"/>
              </a:rPr>
              <a:t>nhu cầu </a:t>
            </a:r>
            <a:r>
              <a:rPr lang="en-US" sz="1800">
                <a:latin typeface="Cambria" panose="02040503050406030204" pitchFamily="18" charset="0"/>
                <a:ea typeface="Cambria" panose="02040503050406030204" pitchFamily="18" charset="0"/>
              </a:rPr>
              <a:t>của nhóm khách hàng này bao gồm:</a:t>
            </a:r>
          </a:p>
          <a:p>
            <a:endParaRPr lang="en-US" sz="180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E015D053-4709-E49D-75C2-0B55D5D7BE35}"/>
              </a:ext>
            </a:extLst>
          </p:cNvPr>
          <p:cNvSpPr txBox="1"/>
          <p:nvPr/>
        </p:nvSpPr>
        <p:spPr>
          <a:xfrm>
            <a:off x="1117503" y="2299088"/>
            <a:ext cx="7670035" cy="2308324"/>
          </a:xfrm>
          <a:prstGeom prst="rect">
            <a:avLst/>
          </a:prstGeom>
          <a:noFill/>
        </p:spPr>
        <p:txBody>
          <a:bodyPr wrap="square">
            <a:spAutoFit/>
          </a:bodyPr>
          <a:lstStyle/>
          <a:p>
            <a:r>
              <a:rPr lang="en-US" sz="1800" b="1">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Thói quen mua sắm trực tuyến: </a:t>
            </a:r>
            <a:r>
              <a:rPr lang="en-US" sz="1800">
                <a:latin typeface="Cambria" panose="02040503050406030204" pitchFamily="18" charset="0"/>
                <a:ea typeface="Cambria" panose="02040503050406030204" pitchFamily="18" charset="0"/>
              </a:rPr>
              <a:t>Thích </a:t>
            </a:r>
            <a:r>
              <a:rPr lang="en-US" sz="1800" b="1" u="sng">
                <a:latin typeface="Cambria" panose="02040503050406030204" pitchFamily="18" charset="0"/>
                <a:ea typeface="Cambria" panose="02040503050406030204" pitchFamily="18" charset="0"/>
              </a:rPr>
              <a:t>sự tiện lợi </a:t>
            </a:r>
            <a:r>
              <a:rPr lang="en-US" sz="1800">
                <a:latin typeface="Cambria" panose="02040503050406030204" pitchFamily="18" charset="0"/>
                <a:ea typeface="Cambria" panose="02040503050406030204" pitchFamily="18" charset="0"/>
              </a:rPr>
              <a:t>và </a:t>
            </a:r>
            <a:r>
              <a:rPr lang="en-US" sz="1800" b="1" u="sng">
                <a:latin typeface="Cambria" panose="02040503050406030204" pitchFamily="18" charset="0"/>
                <a:ea typeface="Cambria" panose="02040503050406030204" pitchFamily="18" charset="0"/>
              </a:rPr>
              <a:t>đa dạng </a:t>
            </a:r>
            <a:r>
              <a:rPr lang="en-US" sz="1800">
                <a:latin typeface="Cambria" panose="02040503050406030204" pitchFamily="18" charset="0"/>
                <a:ea typeface="Cambria" panose="02040503050406030204" pitchFamily="18" charset="0"/>
              </a:rPr>
              <a:t>khi mua sắm qua mạng.</a:t>
            </a:r>
          </a:p>
          <a:p>
            <a:r>
              <a:rPr lang="en-US" sz="1800">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Yêu cầu về chất lượng và thẩm mỹ: </a:t>
            </a:r>
            <a:r>
              <a:rPr lang="en-US" sz="1800">
                <a:latin typeface="Cambria" panose="02040503050406030204" pitchFamily="18" charset="0"/>
                <a:ea typeface="Cambria" panose="02040503050406030204" pitchFamily="18" charset="0"/>
              </a:rPr>
              <a:t>Ưa chuộng các </a:t>
            </a:r>
            <a:r>
              <a:rPr lang="en-US" sz="1800" b="1" u="sng">
                <a:latin typeface="Cambria" panose="02040503050406030204" pitchFamily="18" charset="0"/>
                <a:ea typeface="Cambria" panose="02040503050406030204" pitchFamily="18" charset="0"/>
              </a:rPr>
              <a:t>sản phẩm thời trang </a:t>
            </a:r>
            <a:r>
              <a:rPr lang="en-US" sz="1800">
                <a:latin typeface="Cambria" panose="02040503050406030204" pitchFamily="18" charset="0"/>
                <a:ea typeface="Cambria" panose="02040503050406030204" pitchFamily="18" charset="0"/>
              </a:rPr>
              <a:t>có </a:t>
            </a:r>
            <a:r>
              <a:rPr lang="en-US" sz="1800" b="1" u="sng">
                <a:latin typeface="Cambria" panose="02040503050406030204" pitchFamily="18" charset="0"/>
                <a:ea typeface="Cambria" panose="02040503050406030204" pitchFamily="18" charset="0"/>
              </a:rPr>
              <a:t>chất lượng tốt </a:t>
            </a:r>
            <a:r>
              <a:rPr lang="en-US" sz="1800">
                <a:latin typeface="Cambria" panose="02040503050406030204" pitchFamily="18" charset="0"/>
                <a:ea typeface="Cambria" panose="02040503050406030204" pitchFamily="18" charset="0"/>
              </a:rPr>
              <a:t>và </a:t>
            </a:r>
            <a:r>
              <a:rPr lang="en-US" sz="1800" b="1" u="sng">
                <a:latin typeface="Cambria" panose="02040503050406030204" pitchFamily="18" charset="0"/>
                <a:ea typeface="Cambria" panose="02040503050406030204" pitchFamily="18" charset="0"/>
              </a:rPr>
              <a:t>thiết kế đẹp.</a:t>
            </a:r>
          </a:p>
          <a:p>
            <a:r>
              <a:rPr lang="en-US" sz="1800" b="1" u="sng">
                <a:latin typeface="Cambria" panose="02040503050406030204" pitchFamily="18" charset="0"/>
                <a:ea typeface="Cambria" panose="02040503050406030204" pitchFamily="18" charset="0"/>
              </a:rPr>
              <a:t>-  Sử dụng mạng xã hội: </a:t>
            </a:r>
            <a:r>
              <a:rPr lang="en-US" sz="1800">
                <a:latin typeface="Cambria" panose="02040503050406030204" pitchFamily="18" charset="0"/>
                <a:ea typeface="Cambria" panose="02040503050406030204" pitchFamily="18" charset="0"/>
              </a:rPr>
              <a:t>Thường xuyên cập nhật và theo dõi các </a:t>
            </a:r>
            <a:r>
              <a:rPr lang="en-US" sz="1800" b="1" u="sng">
                <a:latin typeface="Cambria" panose="02040503050406030204" pitchFamily="18" charset="0"/>
                <a:ea typeface="Cambria" panose="02040503050406030204" pitchFamily="18" charset="0"/>
              </a:rPr>
              <a:t>xu hướng thời trang mới </a:t>
            </a:r>
            <a:r>
              <a:rPr lang="en-US" sz="1800">
                <a:latin typeface="Cambria" panose="02040503050406030204" pitchFamily="18" charset="0"/>
                <a:ea typeface="Cambria" panose="02040503050406030204" pitchFamily="18" charset="0"/>
              </a:rPr>
              <a:t>qua các nền tảng </a:t>
            </a:r>
            <a:r>
              <a:rPr lang="en-US" sz="1800" b="1" u="sng">
                <a:latin typeface="Cambria" panose="02040503050406030204" pitchFamily="18" charset="0"/>
                <a:ea typeface="Cambria" panose="02040503050406030204" pitchFamily="18" charset="0"/>
              </a:rPr>
              <a:t>Instagram, Facebook.</a:t>
            </a:r>
          </a:p>
          <a:p>
            <a:r>
              <a:rPr lang="en-US" sz="1800">
                <a:latin typeface="Cambria" panose="02040503050406030204" pitchFamily="18" charset="0"/>
                <a:ea typeface="Cambria" panose="02040503050406030204" pitchFamily="18" charset="0"/>
              </a:rPr>
              <a:t>-  </a:t>
            </a:r>
            <a:r>
              <a:rPr lang="en-US" sz="1800" b="1" u="sng">
                <a:latin typeface="Cambria" panose="02040503050406030204" pitchFamily="18" charset="0"/>
                <a:ea typeface="Cambria" panose="02040503050406030204" pitchFamily="18" charset="0"/>
              </a:rPr>
              <a:t>Nhạy bén với các chương trình khuyến mãi: </a:t>
            </a:r>
            <a:r>
              <a:rPr lang="en-US" sz="1800">
                <a:latin typeface="Cambria" panose="02040503050406030204" pitchFamily="18" charset="0"/>
                <a:ea typeface="Cambria" panose="02040503050406030204" pitchFamily="18" charset="0"/>
              </a:rPr>
              <a:t>Thường xuyên tìm kiếm và tham gia các </a:t>
            </a:r>
            <a:r>
              <a:rPr lang="en-US" sz="1800" b="1" u="sng">
                <a:latin typeface="Cambria" panose="02040503050406030204" pitchFamily="18" charset="0"/>
                <a:ea typeface="Cambria" panose="02040503050406030204" pitchFamily="18" charset="0"/>
              </a:rPr>
              <a:t>chương trình giảm giá, ưu đãi.</a:t>
            </a:r>
          </a:p>
        </p:txBody>
      </p:sp>
      <p:sp>
        <p:nvSpPr>
          <p:cNvPr id="3" name="TextBox 2">
            <a:extLst>
              <a:ext uri="{FF2B5EF4-FFF2-40B4-BE49-F238E27FC236}">
                <a16:creationId xmlns:a16="http://schemas.microsoft.com/office/drawing/2014/main" id="{16D85A77-CBF0-A074-55B5-B98FDD5734F3}"/>
              </a:ext>
            </a:extLst>
          </p:cNvPr>
          <p:cNvSpPr txBox="1"/>
          <p:nvPr/>
        </p:nvSpPr>
        <p:spPr>
          <a:xfrm>
            <a:off x="8826285" y="4796725"/>
            <a:ext cx="291801" cy="307777"/>
          </a:xfrm>
          <a:prstGeom prst="rect">
            <a:avLst/>
          </a:prstGeom>
          <a:noFill/>
        </p:spPr>
        <p:txBody>
          <a:bodyPr wrap="square" rtlCol="0">
            <a:spAutoFit/>
          </a:bodyPr>
          <a:lstStyle/>
          <a:p>
            <a:r>
              <a:rPr lang="en-US"/>
              <a:t>7</a:t>
            </a:r>
          </a:p>
        </p:txBody>
      </p:sp>
    </p:spTree>
    <p:extLst>
      <p:ext uri="{BB962C8B-B14F-4D97-AF65-F5344CB8AC3E}">
        <p14:creationId xmlns:p14="http://schemas.microsoft.com/office/powerpoint/2010/main" val="4278939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7;p41">
            <a:extLst>
              <a:ext uri="{FF2B5EF4-FFF2-40B4-BE49-F238E27FC236}">
                <a16:creationId xmlns:a16="http://schemas.microsoft.com/office/drawing/2014/main" id="{5475A973-F969-5612-0642-DC0CA4D8952A}"/>
              </a:ext>
            </a:extLst>
          </p:cNvPr>
          <p:cNvSpPr/>
          <p:nvPr/>
        </p:nvSpPr>
        <p:spPr>
          <a:xfrm>
            <a:off x="151153" y="116910"/>
            <a:ext cx="1529400" cy="28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2"/>
                </a:solidFill>
                <a:latin typeface="Lexend Mega"/>
                <a:ea typeface="Lexend Mega"/>
                <a:cs typeface="Lexend Mega"/>
                <a:sym typeface="Lexend Mega"/>
              </a:rPr>
              <a:t>CoolFate</a:t>
            </a:r>
            <a:endParaRPr sz="1000" b="1">
              <a:solidFill>
                <a:schemeClr val="dk2"/>
              </a:solidFill>
              <a:latin typeface="Lexend Mega"/>
              <a:ea typeface="Lexend Mega"/>
              <a:cs typeface="Lexend Mega"/>
              <a:sym typeface="Lexend Mega"/>
            </a:endParaRPr>
          </a:p>
        </p:txBody>
      </p:sp>
      <p:grpSp>
        <p:nvGrpSpPr>
          <p:cNvPr id="6" name="Group 5">
            <a:extLst>
              <a:ext uri="{FF2B5EF4-FFF2-40B4-BE49-F238E27FC236}">
                <a16:creationId xmlns:a16="http://schemas.microsoft.com/office/drawing/2014/main" id="{332AF40C-4C8E-D965-82B4-4965EB87D365}"/>
              </a:ext>
            </a:extLst>
          </p:cNvPr>
          <p:cNvGrpSpPr/>
          <p:nvPr/>
        </p:nvGrpSpPr>
        <p:grpSpPr>
          <a:xfrm>
            <a:off x="6517037" y="22635"/>
            <a:ext cx="2626963" cy="473271"/>
            <a:chOff x="6517037" y="-5324"/>
            <a:chExt cx="2626963" cy="473271"/>
          </a:xfrm>
        </p:grpSpPr>
        <p:pic>
          <p:nvPicPr>
            <p:cNvPr id="7" name="Picture 6" descr="Logo%20HaUI%20ban%20chuan">
              <a:extLst>
                <a:ext uri="{FF2B5EF4-FFF2-40B4-BE49-F238E27FC236}">
                  <a16:creationId xmlns:a16="http://schemas.microsoft.com/office/drawing/2014/main" id="{70A5090C-E6EE-826F-267B-2C4123FD97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7037" y="-5324"/>
              <a:ext cx="455995" cy="446593"/>
            </a:xfrm>
            <a:prstGeom prst="rect">
              <a:avLst/>
            </a:prstGeom>
            <a:noFill/>
            <a:ln>
              <a:noFill/>
            </a:ln>
          </p:spPr>
        </p:pic>
        <p:sp>
          <p:nvSpPr>
            <p:cNvPr id="8" name="TextBox 7">
              <a:extLst>
                <a:ext uri="{FF2B5EF4-FFF2-40B4-BE49-F238E27FC236}">
                  <a16:creationId xmlns:a16="http://schemas.microsoft.com/office/drawing/2014/main" id="{71941D94-876C-232B-EE85-556741B9400A}"/>
                </a:ext>
              </a:extLst>
            </p:cNvPr>
            <p:cNvSpPr txBox="1"/>
            <p:nvPr/>
          </p:nvSpPr>
          <p:spPr>
            <a:xfrm>
              <a:off x="6881248" y="-5324"/>
              <a:ext cx="2262752" cy="473271"/>
            </a:xfrm>
            <a:prstGeom prst="rect">
              <a:avLst/>
            </a:prstGeom>
            <a:noFill/>
          </p:spPr>
          <p:txBody>
            <a:bodyPr wrap="square">
              <a:spAutoFit/>
            </a:bodyPr>
            <a:lstStyle/>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TRƯỜNG ĐẠI HỌC CÔNG NGHIỆP HÀ NỘI</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30000"/>
                </a:lnSpc>
                <a:spcBef>
                  <a:spcPts val="300"/>
                </a:spcBef>
                <a:spcAft>
                  <a:spcPts val="300"/>
                </a:spcAft>
              </a:pPr>
              <a:r>
                <a:rPr lang="en-US" sz="800" b="1">
                  <a:effectLst/>
                  <a:latin typeface="Arial" panose="020B0604020202020204" pitchFamily="34" charset="0"/>
                  <a:ea typeface="Calibri" panose="020F0502020204030204" pitchFamily="34" charset="0"/>
                  <a:cs typeface="Times New Roman" panose="02020603050405020304" pitchFamily="18" charset="0"/>
                </a:rPr>
                <a:t>KHOA CÔNG NGHỆ THÔNG TIN</a:t>
              </a:r>
              <a:endParaRPr lang="en-US" sz="800">
                <a:effectLst/>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9" name="TextBox 8">
            <a:extLst>
              <a:ext uri="{FF2B5EF4-FFF2-40B4-BE49-F238E27FC236}">
                <a16:creationId xmlns:a16="http://schemas.microsoft.com/office/drawing/2014/main" id="{B658D03A-8FA0-9F86-B365-CFFCDB4A4393}"/>
              </a:ext>
            </a:extLst>
          </p:cNvPr>
          <p:cNvSpPr txBox="1"/>
          <p:nvPr/>
        </p:nvSpPr>
        <p:spPr>
          <a:xfrm>
            <a:off x="2173034" y="2102059"/>
            <a:ext cx="9144000" cy="707886"/>
          </a:xfrm>
          <a:prstGeom prst="rect">
            <a:avLst/>
          </a:prstGeom>
          <a:noFill/>
        </p:spPr>
        <p:txBody>
          <a:bodyPr wrap="square">
            <a:spAutoFit/>
          </a:bodyPr>
          <a:lstStyle/>
          <a:p>
            <a:pPr algn="l"/>
            <a:r>
              <a:rPr lang="en-US" sz="4000" b="1">
                <a:solidFill>
                  <a:schemeClr val="tx2"/>
                </a:solidFill>
                <a:latin typeface="Cambria" panose="02040503050406030204" pitchFamily="18" charset="0"/>
                <a:ea typeface="Cambria" panose="02040503050406030204" pitchFamily="18" charset="0"/>
              </a:rPr>
              <a:t>1.2 :</a:t>
            </a:r>
            <a:r>
              <a:rPr lang="en-US" sz="4000" b="1">
                <a:latin typeface="Cambria" panose="02040503050406030204" pitchFamily="18" charset="0"/>
                <a:ea typeface="Cambria" panose="02040503050406030204" pitchFamily="18" charset="0"/>
              </a:rPr>
              <a:t> </a:t>
            </a:r>
            <a:r>
              <a:rPr lang="en-US" sz="4000" b="1">
                <a:solidFill>
                  <a:schemeClr val="tx2"/>
                </a:solidFill>
                <a:latin typeface="Cambria" panose="02040503050406030204" pitchFamily="18" charset="0"/>
                <a:ea typeface="Cambria" panose="02040503050406030204" pitchFamily="18" charset="0"/>
              </a:rPr>
              <a:t>Cơ sở lý thuyết</a:t>
            </a:r>
          </a:p>
        </p:txBody>
      </p:sp>
    </p:spTree>
    <p:extLst>
      <p:ext uri="{BB962C8B-B14F-4D97-AF65-F5344CB8AC3E}">
        <p14:creationId xmlns:p14="http://schemas.microsoft.com/office/powerpoint/2010/main" val="197779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lothing E-Commerce Business Plan by Slidesgo">
  <a:themeElements>
    <a:clrScheme name="Simple Light">
      <a:dk1>
        <a:srgbClr val="FFFFFF"/>
      </a:dk1>
      <a:lt1>
        <a:srgbClr val="EAE7DF"/>
      </a:lt1>
      <a:dk2>
        <a:srgbClr val="9A8AC4"/>
      </a:dk2>
      <a:lt2>
        <a:srgbClr val="F1C232"/>
      </a:lt2>
      <a:accent1>
        <a:srgbClr val="B7B7B7"/>
      </a:accent1>
      <a:accent2>
        <a:srgbClr val="FFFFFF"/>
      </a:accent2>
      <a:accent3>
        <a:srgbClr val="FFFFFF"/>
      </a:accent3>
      <a:accent4>
        <a:srgbClr val="FFFFFF"/>
      </a:accent4>
      <a:accent5>
        <a:srgbClr val="FFFFFF"/>
      </a:accent5>
      <a:accent6>
        <a:srgbClr val="FFFFFF"/>
      </a:accent6>
      <a:hlink>
        <a:srgbClr val="EAE7D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1707</Words>
  <Application>Microsoft Office PowerPoint</Application>
  <PresentationFormat>On-screen Show (16:9)</PresentationFormat>
  <Paragraphs>151</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Archivo</vt:lpstr>
      <vt:lpstr>Arial</vt:lpstr>
      <vt:lpstr>Calibri</vt:lpstr>
      <vt:lpstr>Cambria</vt:lpstr>
      <vt:lpstr>Hind Siliguri</vt:lpstr>
      <vt:lpstr>Lexend Mega</vt:lpstr>
      <vt:lpstr>Lexend Mega Black</vt:lpstr>
      <vt:lpstr>Open Sans</vt:lpstr>
      <vt:lpstr>Symbol</vt:lpstr>
      <vt:lpstr>Times New Roman</vt:lpstr>
      <vt:lpstr>Clothing E-Commerce Business Plan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Khảo sát hệ thống</vt:lpstr>
      <vt:lpstr>PowerPoint Presentation</vt:lpstr>
      <vt:lpstr>PowerPoint Presentation</vt:lpstr>
      <vt:lpstr>PowerPoint Presentation</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Minh Ngo</cp:lastModifiedBy>
  <cp:revision>5</cp:revision>
  <dcterms:modified xsi:type="dcterms:W3CDTF">2024-06-10T07:50:55Z</dcterms:modified>
</cp:coreProperties>
</file>