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5143500" type="screen16x9"/>
  <p:notesSz cx="6858000" cy="9144000"/>
  <p:embeddedFontLst>
    <p:embeddedFont>
      <p:font typeface="Fira Sans" panose="020B0503050000020004" pitchFamily="34" charset="0"/>
      <p:regular r:id="rId23"/>
      <p:bold r:id="rId24"/>
      <p:italic r:id="rId25"/>
      <p:boldItalic r:id="rId26"/>
    </p:embeddedFont>
    <p:embeddedFont>
      <p:font typeface="Fira Sans Extra Condensed" panose="020B0503050000020004" pitchFamily="34" charset="0"/>
      <p:regular r:id="rId27"/>
      <p:bold r:id="rId28"/>
      <p:italic r:id="rId29"/>
      <p:boldItalic r:id="rId30"/>
    </p:embeddedFont>
    <p:embeddedFont>
      <p:font typeface="Fira Sans Extra Condensed Medium" panose="020B0604020202020204" charset="0"/>
      <p:regular r:id="rId31"/>
      <p:bold r:id="rId32"/>
      <p:italic r:id="rId33"/>
      <p:boldItalic r:id="rId34"/>
    </p:embeddedFont>
    <p:embeddedFont>
      <p:font typeface="Fira Sans Extra Condensed SemiBold" panose="020B0604020202020204" charset="0"/>
      <p:regular r:id="rId35"/>
      <p:bold r:id="rId36"/>
      <p:italic r:id="rId37"/>
      <p:boldItalic r:id="rId38"/>
    </p:embeddedFont>
    <p:embeddedFont>
      <p:font typeface="Roboto" panose="02000000000000000000" pitchFamily="2"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23" roundtripDataSignature="AMtx7mjAQStgysflAR/K9X3PQzi95iHKI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0" d="100"/>
          <a:sy n="80" d="100"/>
        </p:scale>
        <p:origin x="1716"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9" Type="http://schemas.openxmlformats.org/officeDocument/2006/relationships/font" Target="fonts/font17.fntdata"/><Relationship Id="rId21" Type="http://schemas.openxmlformats.org/officeDocument/2006/relationships/slide" Target="slides/slide20.xml"/><Relationship Id="rId34" Type="http://schemas.openxmlformats.org/officeDocument/2006/relationships/font" Target="fonts/font12.fntdata"/><Relationship Id="rId42" Type="http://schemas.openxmlformats.org/officeDocument/2006/relationships/font" Target="fonts/font20.fntdata"/><Relationship Id="rId12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font" Target="fonts/font15.fntdata"/><Relationship Id="rId40" Type="http://schemas.openxmlformats.org/officeDocument/2006/relationships/font" Target="fonts/font18.fntdata"/><Relationship Id="rId123"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font" Target="fonts/font14.fntdata"/><Relationship Id="rId12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126"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font" Target="fonts/font16.fntdata"/><Relationship Id="rId124"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font" Target="fonts/font1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1af03e34f78_0_1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6" name="Google Shape;266;g1af03e34f78_0_1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1af03e34f78_0_1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6" name="Google Shape;286;g1af03e34f78_0_15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1af03e34f78_0_1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6" name="Google Shape;306;g1af03e34f78_0_19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1b0bee007f1_2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6" name="Google Shape;326;g1b0bee007f1_2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1b102633d0f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2" name="Google Shape;332;g1b102633d0f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1b102633d0f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1" name="Google Shape;351;g1b102633d0f_0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1b102633d0f_0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0" name="Google Shape;370;g1b102633d0f_0_3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g1b1052b7f66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9" name="Google Shape;389;g1b1052b7f66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1b1052b7f66_2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8" name="Google Shape;408;g1b1052b7f66_2_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1b110e03c32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7" name="Google Shape;427;g1b110e03c32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1a49ed16f5e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g1a49ed16f5e_0_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g1b1052b7f66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33" name="Google Shape;433;g1b1052b7f66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1ae5ddb2ece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7" name="Google Shape;127;g1ae5ddb2ece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1ae5ddb2ece_2_5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6" name="Google Shape;146;g1ae5ddb2ece_2_54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1ae5ddb2ece_2_5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6" name="Google Shape;166;g1ae5ddb2ece_2_58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1ae5ddb2ece_2_6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6" name="Google Shape;186;g1ae5ddb2ece_2_60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1ae8ba7ba68_3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6" name="Google Shape;206;g1ae8ba7ba68_3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1ae8ba7ba68_3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6" name="Google Shape;226;g1ae8ba7ba68_3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1af03e34f78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6" name="Google Shape;246;g1af03e34f78_0_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36"/>
          <p:cNvSpPr txBox="1">
            <a:spLocks noGrp="1"/>
          </p:cNvSpPr>
          <p:nvPr>
            <p:ph type="ctrTitle"/>
          </p:nvPr>
        </p:nvSpPr>
        <p:spPr>
          <a:xfrm>
            <a:off x="4759500" y="1541550"/>
            <a:ext cx="3927300" cy="1284300"/>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SzPts val="5200"/>
              <a:buNone/>
              <a:defRPr sz="36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0" name="Google Shape;10;p36"/>
          <p:cNvSpPr txBox="1">
            <a:spLocks noGrp="1"/>
          </p:cNvSpPr>
          <p:nvPr>
            <p:ph type="subTitle" idx="1"/>
          </p:nvPr>
        </p:nvSpPr>
        <p:spPr>
          <a:xfrm>
            <a:off x="6378750" y="2825850"/>
            <a:ext cx="2307900" cy="776100"/>
          </a:xfrm>
          <a:prstGeom prst="rect">
            <a:avLst/>
          </a:prstGeom>
          <a:noFill/>
          <a:ln>
            <a:noFill/>
          </a:ln>
        </p:spPr>
        <p:txBody>
          <a:bodyPr spcFirstLastPara="1" wrap="square" lIns="91425" tIns="91425" rIns="91425" bIns="91425" anchor="t" anchorCtr="0">
            <a:noAutofit/>
          </a:bodyPr>
          <a:lstStyle>
            <a:lvl1pPr lvl="0" algn="r">
              <a:lnSpc>
                <a:spcPct val="115000"/>
              </a:lnSpc>
              <a:spcBef>
                <a:spcPts val="0"/>
              </a:spcBef>
              <a:spcAft>
                <a:spcPts val="0"/>
              </a:spcAft>
              <a:buSzPts val="1800"/>
              <a:buNone/>
              <a:defRPr>
                <a:solidFill>
                  <a:schemeClr val="dk1"/>
                </a:solidFill>
                <a:latin typeface="Roboto"/>
                <a:ea typeface="Roboto"/>
                <a:cs typeface="Roboto"/>
                <a:sym typeface="Roboto"/>
              </a:defRPr>
            </a:lvl1pPr>
            <a:lvl2pPr lvl="1" algn="l">
              <a:lnSpc>
                <a:spcPct val="115000"/>
              </a:lnSpc>
              <a:spcBef>
                <a:spcPts val="160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1"/>
        <p:cNvGrpSpPr/>
        <p:nvPr/>
      </p:nvGrpSpPr>
      <p:grpSpPr>
        <a:xfrm>
          <a:off x="0" y="0"/>
          <a:ext cx="0" cy="0"/>
          <a:chOff x="0" y="0"/>
          <a:chExt cx="0" cy="0"/>
        </a:xfrm>
      </p:grpSpPr>
      <p:sp>
        <p:nvSpPr>
          <p:cNvPr id="42" name="Google Shape;42;p47"/>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3" name="Google Shape;43;p47"/>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4" name="Google Shape;44;p4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5"/>
        <p:cNvGrpSpPr/>
        <p:nvPr/>
      </p:nvGrpSpPr>
      <p:grpSpPr>
        <a:xfrm>
          <a:off x="0" y="0"/>
          <a:ext cx="0" cy="0"/>
          <a:chOff x="0" y="0"/>
          <a:chExt cx="0" cy="0"/>
        </a:xfrm>
      </p:grpSpPr>
      <p:sp>
        <p:nvSpPr>
          <p:cNvPr id="46" name="Google Shape;46;p4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1"/>
        <p:cNvGrpSpPr/>
        <p:nvPr/>
      </p:nvGrpSpPr>
      <p:grpSpPr>
        <a:xfrm>
          <a:off x="0" y="0"/>
          <a:ext cx="0" cy="0"/>
          <a:chOff x="0" y="0"/>
          <a:chExt cx="0" cy="0"/>
        </a:xfrm>
      </p:grpSpPr>
      <p:sp>
        <p:nvSpPr>
          <p:cNvPr id="12" name="Google Shape;12;p37"/>
          <p:cNvSpPr txBox="1">
            <a:spLocks noGrp="1"/>
          </p:cNvSpPr>
          <p:nvPr>
            <p:ph type="title"/>
          </p:nvPr>
        </p:nvSpPr>
        <p:spPr>
          <a:xfrm>
            <a:off x="457200" y="411475"/>
            <a:ext cx="8229600" cy="4815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1pPr>
            <a:lvl2pPr lvl="1" algn="ctr">
              <a:lnSpc>
                <a:spcPct val="100000"/>
              </a:lnSpc>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2pPr>
            <a:lvl3pPr lvl="2" algn="ctr">
              <a:lnSpc>
                <a:spcPct val="100000"/>
              </a:lnSpc>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3pPr>
            <a:lvl4pPr lvl="3" algn="ctr">
              <a:lnSpc>
                <a:spcPct val="100000"/>
              </a:lnSpc>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4pPr>
            <a:lvl5pPr lvl="4" algn="ctr">
              <a:lnSpc>
                <a:spcPct val="100000"/>
              </a:lnSpc>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5pPr>
            <a:lvl6pPr lvl="5" algn="ctr">
              <a:lnSpc>
                <a:spcPct val="100000"/>
              </a:lnSpc>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6pPr>
            <a:lvl7pPr lvl="6" algn="ctr">
              <a:lnSpc>
                <a:spcPct val="100000"/>
              </a:lnSpc>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7pPr>
            <a:lvl8pPr lvl="7" algn="ctr">
              <a:lnSpc>
                <a:spcPct val="100000"/>
              </a:lnSpc>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8pPr>
            <a:lvl9pPr lvl="8" algn="ctr">
              <a:lnSpc>
                <a:spcPct val="100000"/>
              </a:lnSpc>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40"/>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5" name="Google Shape;15;p4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8" name="Google Shape;18;p4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9" name="Google Shape;19;p4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4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42"/>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42"/>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4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5"/>
        <p:cNvGrpSpPr/>
        <p:nvPr/>
      </p:nvGrpSpPr>
      <p:grpSpPr>
        <a:xfrm>
          <a:off x="0" y="0"/>
          <a:ext cx="0" cy="0"/>
          <a:chOff x="0" y="0"/>
          <a:chExt cx="0" cy="0"/>
        </a:xfrm>
      </p:grpSpPr>
      <p:sp>
        <p:nvSpPr>
          <p:cNvPr id="26" name="Google Shape;26;p43"/>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27" name="Google Shape;27;p43"/>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8" name="Google Shape;28;p4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9"/>
        <p:cNvGrpSpPr/>
        <p:nvPr/>
      </p:nvGrpSpPr>
      <p:grpSpPr>
        <a:xfrm>
          <a:off x="0" y="0"/>
          <a:ext cx="0" cy="0"/>
          <a:chOff x="0" y="0"/>
          <a:chExt cx="0" cy="0"/>
        </a:xfrm>
      </p:grpSpPr>
      <p:sp>
        <p:nvSpPr>
          <p:cNvPr id="30" name="Google Shape;30;p44"/>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1" name="Google Shape;31;p4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2"/>
        <p:cNvGrpSpPr/>
        <p:nvPr/>
      </p:nvGrpSpPr>
      <p:grpSpPr>
        <a:xfrm>
          <a:off x="0" y="0"/>
          <a:ext cx="0" cy="0"/>
          <a:chOff x="0" y="0"/>
          <a:chExt cx="0" cy="0"/>
        </a:xfrm>
      </p:grpSpPr>
      <p:sp>
        <p:nvSpPr>
          <p:cNvPr id="33" name="Google Shape;33;p45"/>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 name="Google Shape;34;p45"/>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5" name="Google Shape;35;p45"/>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6" name="Google Shape;36;p45"/>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37" name="Google Shape;37;p4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8"/>
        <p:cNvGrpSpPr/>
        <p:nvPr/>
      </p:nvGrpSpPr>
      <p:grpSpPr>
        <a:xfrm>
          <a:off x="0" y="0"/>
          <a:ext cx="0" cy="0"/>
          <a:chOff x="0" y="0"/>
          <a:chExt cx="0" cy="0"/>
        </a:xfrm>
      </p:grpSpPr>
      <p:sp>
        <p:nvSpPr>
          <p:cNvPr id="39" name="Google Shape;39;p46"/>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0" name="Google Shape;40;p4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3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1pPr>
            <a:lvl2pPr marR="0" lvl="1" algn="l"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2pPr>
            <a:lvl3pPr marR="0" lvl="2" algn="l"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3pPr>
            <a:lvl4pPr marR="0" lvl="3" algn="l"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4pPr>
            <a:lvl5pPr marR="0" lvl="4" algn="l"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5pPr>
            <a:lvl6pPr marR="0" lvl="5" algn="l"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6pPr>
            <a:lvl7pPr marR="0" lvl="6" algn="l"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7pPr>
            <a:lvl8pPr marR="0" lvl="7" algn="l"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8pPr>
            <a:lvl9pPr marR="0" lvl="8" algn="l" rtl="0">
              <a:lnSpc>
                <a:spcPct val="100000"/>
              </a:lnSpc>
              <a:spcBef>
                <a:spcPts val="0"/>
              </a:spcBef>
              <a:spcAft>
                <a:spcPts val="0"/>
              </a:spcAft>
              <a:buClr>
                <a:schemeClr val="dk1"/>
              </a:buClr>
              <a:buSzPts val="2800"/>
              <a:buFont typeface="Fira Sans"/>
              <a:buNone/>
              <a:defRPr sz="2800" b="1" i="0" u="none" strike="noStrike" cap="none">
                <a:solidFill>
                  <a:schemeClr val="dk1"/>
                </a:solidFill>
                <a:latin typeface="Fira Sans"/>
                <a:ea typeface="Fira Sans"/>
                <a:cs typeface="Fira Sans"/>
                <a:sym typeface="Fira Sans"/>
              </a:defRPr>
            </a:lvl9pPr>
          </a:lstStyle>
          <a:p>
            <a:endParaRPr/>
          </a:p>
        </p:txBody>
      </p:sp>
      <p:sp>
        <p:nvSpPr>
          <p:cNvPr id="7" name="Google Shape;7;p3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rgbClr val="000000"/>
              </a:buClr>
              <a:buSzPts val="1800"/>
              <a:buFont typeface="Fira Sans"/>
              <a:buChar char="●"/>
              <a:defRPr sz="1800" b="0" i="0" u="none" strike="noStrike" cap="none">
                <a:solidFill>
                  <a:srgbClr val="000000"/>
                </a:solidFill>
                <a:latin typeface="Fira Sans"/>
                <a:ea typeface="Fira Sans"/>
                <a:cs typeface="Fira Sans"/>
                <a:sym typeface="Fira Sans"/>
              </a:defRPr>
            </a:lvl1pPr>
            <a:lvl2pPr marL="914400" marR="0" lvl="1" indent="-317500" algn="l" rtl="0">
              <a:lnSpc>
                <a:spcPct val="115000"/>
              </a:lnSpc>
              <a:spcBef>
                <a:spcPts val="1600"/>
              </a:spcBef>
              <a:spcAft>
                <a:spcPts val="0"/>
              </a:spcAft>
              <a:buClr>
                <a:srgbClr val="000000"/>
              </a:buClr>
              <a:buSzPts val="1400"/>
              <a:buFont typeface="Fira Sans"/>
              <a:buChar char="○"/>
              <a:defRPr sz="1400" b="0" i="0" u="none" strike="noStrike" cap="none">
                <a:solidFill>
                  <a:srgbClr val="000000"/>
                </a:solidFill>
                <a:latin typeface="Fira Sans"/>
                <a:ea typeface="Fira Sans"/>
                <a:cs typeface="Fira Sans"/>
                <a:sym typeface="Fira Sans"/>
              </a:defRPr>
            </a:lvl2pPr>
            <a:lvl3pPr marL="1371600" marR="0" lvl="2" indent="-317500" algn="l" rtl="0">
              <a:lnSpc>
                <a:spcPct val="115000"/>
              </a:lnSpc>
              <a:spcBef>
                <a:spcPts val="1600"/>
              </a:spcBef>
              <a:spcAft>
                <a:spcPts val="0"/>
              </a:spcAft>
              <a:buClr>
                <a:srgbClr val="000000"/>
              </a:buClr>
              <a:buSzPts val="1400"/>
              <a:buFont typeface="Fira Sans"/>
              <a:buChar char="■"/>
              <a:defRPr sz="1400" b="0" i="0" u="none" strike="noStrike" cap="none">
                <a:solidFill>
                  <a:srgbClr val="000000"/>
                </a:solidFill>
                <a:latin typeface="Fira Sans"/>
                <a:ea typeface="Fira Sans"/>
                <a:cs typeface="Fira Sans"/>
                <a:sym typeface="Fira Sans"/>
              </a:defRPr>
            </a:lvl3pPr>
            <a:lvl4pPr marL="1828800" marR="0" lvl="3" indent="-317500" algn="l" rtl="0">
              <a:lnSpc>
                <a:spcPct val="115000"/>
              </a:lnSpc>
              <a:spcBef>
                <a:spcPts val="1600"/>
              </a:spcBef>
              <a:spcAft>
                <a:spcPts val="0"/>
              </a:spcAft>
              <a:buClr>
                <a:srgbClr val="000000"/>
              </a:buClr>
              <a:buSzPts val="1400"/>
              <a:buFont typeface="Fira Sans"/>
              <a:buChar char="●"/>
              <a:defRPr sz="1400" b="0" i="0" u="none" strike="noStrike" cap="none">
                <a:solidFill>
                  <a:srgbClr val="000000"/>
                </a:solidFill>
                <a:latin typeface="Fira Sans"/>
                <a:ea typeface="Fira Sans"/>
                <a:cs typeface="Fira Sans"/>
                <a:sym typeface="Fira Sans"/>
              </a:defRPr>
            </a:lvl4pPr>
            <a:lvl5pPr marL="2286000" marR="0" lvl="4" indent="-317500" algn="l" rtl="0">
              <a:lnSpc>
                <a:spcPct val="115000"/>
              </a:lnSpc>
              <a:spcBef>
                <a:spcPts val="1600"/>
              </a:spcBef>
              <a:spcAft>
                <a:spcPts val="0"/>
              </a:spcAft>
              <a:buClr>
                <a:srgbClr val="000000"/>
              </a:buClr>
              <a:buSzPts val="1400"/>
              <a:buFont typeface="Fira Sans"/>
              <a:buChar char="○"/>
              <a:defRPr sz="1400" b="0" i="0" u="none" strike="noStrike" cap="none">
                <a:solidFill>
                  <a:srgbClr val="000000"/>
                </a:solidFill>
                <a:latin typeface="Fira Sans"/>
                <a:ea typeface="Fira Sans"/>
                <a:cs typeface="Fira Sans"/>
                <a:sym typeface="Fira Sans"/>
              </a:defRPr>
            </a:lvl5pPr>
            <a:lvl6pPr marL="2743200" marR="0" lvl="5" indent="-317500" algn="l" rtl="0">
              <a:lnSpc>
                <a:spcPct val="115000"/>
              </a:lnSpc>
              <a:spcBef>
                <a:spcPts val="1600"/>
              </a:spcBef>
              <a:spcAft>
                <a:spcPts val="0"/>
              </a:spcAft>
              <a:buClr>
                <a:srgbClr val="000000"/>
              </a:buClr>
              <a:buSzPts val="1400"/>
              <a:buFont typeface="Fira Sans"/>
              <a:buChar char="■"/>
              <a:defRPr sz="1400" b="0" i="0" u="none" strike="noStrike" cap="none">
                <a:solidFill>
                  <a:srgbClr val="000000"/>
                </a:solidFill>
                <a:latin typeface="Fira Sans"/>
                <a:ea typeface="Fira Sans"/>
                <a:cs typeface="Fira Sans"/>
                <a:sym typeface="Fira Sans"/>
              </a:defRPr>
            </a:lvl6pPr>
            <a:lvl7pPr marL="3200400" marR="0" lvl="6" indent="-317500" algn="l" rtl="0">
              <a:lnSpc>
                <a:spcPct val="115000"/>
              </a:lnSpc>
              <a:spcBef>
                <a:spcPts val="1600"/>
              </a:spcBef>
              <a:spcAft>
                <a:spcPts val="0"/>
              </a:spcAft>
              <a:buClr>
                <a:srgbClr val="000000"/>
              </a:buClr>
              <a:buSzPts val="1400"/>
              <a:buFont typeface="Fira Sans"/>
              <a:buChar char="●"/>
              <a:defRPr sz="1400" b="0" i="0" u="none" strike="noStrike" cap="none">
                <a:solidFill>
                  <a:srgbClr val="000000"/>
                </a:solidFill>
                <a:latin typeface="Fira Sans"/>
                <a:ea typeface="Fira Sans"/>
                <a:cs typeface="Fira Sans"/>
                <a:sym typeface="Fira Sans"/>
              </a:defRPr>
            </a:lvl7pPr>
            <a:lvl8pPr marL="3657600" marR="0" lvl="7" indent="-317500" algn="l" rtl="0">
              <a:lnSpc>
                <a:spcPct val="115000"/>
              </a:lnSpc>
              <a:spcBef>
                <a:spcPts val="1600"/>
              </a:spcBef>
              <a:spcAft>
                <a:spcPts val="0"/>
              </a:spcAft>
              <a:buClr>
                <a:srgbClr val="000000"/>
              </a:buClr>
              <a:buSzPts val="1400"/>
              <a:buFont typeface="Fira Sans"/>
              <a:buChar char="○"/>
              <a:defRPr sz="1400" b="0" i="0" u="none" strike="noStrike" cap="none">
                <a:solidFill>
                  <a:srgbClr val="000000"/>
                </a:solidFill>
                <a:latin typeface="Fira Sans"/>
                <a:ea typeface="Fira Sans"/>
                <a:cs typeface="Fira Sans"/>
                <a:sym typeface="Fira Sans"/>
              </a:defRPr>
            </a:lvl8pPr>
            <a:lvl9pPr marL="4114800" marR="0" lvl="8" indent="-317500" algn="l" rtl="0">
              <a:lnSpc>
                <a:spcPct val="115000"/>
              </a:lnSpc>
              <a:spcBef>
                <a:spcPts val="1600"/>
              </a:spcBef>
              <a:spcAft>
                <a:spcPts val="1600"/>
              </a:spcAft>
              <a:buClr>
                <a:srgbClr val="000000"/>
              </a:buClr>
              <a:buSzPts val="1400"/>
              <a:buFont typeface="Fira Sans"/>
              <a:buChar char="■"/>
              <a:defRPr sz="1400" b="0" i="0" u="none" strike="noStrike" cap="none">
                <a:solidFill>
                  <a:srgbClr val="000000"/>
                </a:solidFill>
                <a:latin typeface="Fira Sans"/>
                <a:ea typeface="Fira Sans"/>
                <a:cs typeface="Fira Sans"/>
                <a:sym typeface="Fira Sans"/>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288">
          <p15:clr>
            <a:srgbClr val="EA4335"/>
          </p15:clr>
        </p15:guide>
        <p15:guide id="2" pos="5472">
          <p15:clr>
            <a:srgbClr val="EA4335"/>
          </p15:clr>
        </p15:guide>
        <p15:guide id="3" orient="horz" pos="259">
          <p15:clr>
            <a:srgbClr val="EA4335"/>
          </p15:clr>
        </p15:guide>
        <p15:guide id="4" orient="horz" pos="2981">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
          <p:cNvSpPr/>
          <p:nvPr/>
        </p:nvSpPr>
        <p:spPr>
          <a:xfrm>
            <a:off x="-1507800" y="-561900"/>
            <a:ext cx="6267300" cy="62673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 name="Google Shape;56;p1"/>
          <p:cNvSpPr txBox="1">
            <a:spLocks noGrp="1"/>
          </p:cNvSpPr>
          <p:nvPr>
            <p:ph type="subTitle" idx="1"/>
          </p:nvPr>
        </p:nvSpPr>
        <p:spPr>
          <a:xfrm>
            <a:off x="5382350" y="3777475"/>
            <a:ext cx="3547800" cy="1251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800"/>
              <a:buNone/>
            </a:pPr>
            <a:r>
              <a:rPr lang="en" sz="1600"/>
              <a:t>Nhóm 83:</a:t>
            </a:r>
            <a:endParaRPr sz="1600"/>
          </a:p>
          <a:p>
            <a:pPr marL="0" lvl="0" indent="0" algn="l" rtl="0">
              <a:lnSpc>
                <a:spcPct val="100000"/>
              </a:lnSpc>
              <a:spcBef>
                <a:spcPts val="1600"/>
              </a:spcBef>
              <a:spcAft>
                <a:spcPts val="0"/>
              </a:spcAft>
              <a:buSzPts val="1800"/>
              <a:buNone/>
            </a:pPr>
            <a:r>
              <a:rPr lang="en" sz="1600"/>
              <a:t>Ngô Vũ Nhật Nguyên - 20110268</a:t>
            </a:r>
            <a:endParaRPr sz="1600"/>
          </a:p>
          <a:p>
            <a:pPr marL="0" lvl="0" indent="0" algn="l" rtl="0">
              <a:lnSpc>
                <a:spcPct val="100000"/>
              </a:lnSpc>
              <a:spcBef>
                <a:spcPts val="1600"/>
              </a:spcBef>
              <a:spcAft>
                <a:spcPts val="1600"/>
              </a:spcAft>
              <a:buSzPts val="1800"/>
              <a:buNone/>
            </a:pPr>
            <a:r>
              <a:rPr lang="en" sz="1600"/>
              <a:t>Trần Minh Quang - 20110704</a:t>
            </a:r>
            <a:endParaRPr sz="1600"/>
          </a:p>
        </p:txBody>
      </p:sp>
      <p:sp>
        <p:nvSpPr>
          <p:cNvPr id="57" name="Google Shape;57;p1"/>
          <p:cNvSpPr txBox="1">
            <a:spLocks noGrp="1"/>
          </p:cNvSpPr>
          <p:nvPr>
            <p:ph type="ctrTitle"/>
          </p:nvPr>
        </p:nvSpPr>
        <p:spPr>
          <a:xfrm>
            <a:off x="4567975" y="554425"/>
            <a:ext cx="4210200" cy="1749300"/>
          </a:xfrm>
          <a:prstGeom prst="rect">
            <a:avLst/>
          </a:prstGeom>
          <a:noFill/>
          <a:ln>
            <a:noFill/>
          </a:ln>
        </p:spPr>
        <p:txBody>
          <a:bodyPr spcFirstLastPara="1" wrap="square" lIns="91425" tIns="91425" rIns="91425" bIns="91425" anchor="ctr" anchorCtr="0">
            <a:noAutofit/>
          </a:bodyPr>
          <a:lstStyle/>
          <a:p>
            <a:pPr marL="914400" lvl="0" indent="0" algn="just" rtl="0">
              <a:lnSpc>
                <a:spcPct val="115000"/>
              </a:lnSpc>
              <a:spcBef>
                <a:spcPts val="0"/>
              </a:spcBef>
              <a:spcAft>
                <a:spcPts val="0"/>
              </a:spcAft>
              <a:buSzPts val="5200"/>
              <a:buNone/>
            </a:pPr>
            <a:r>
              <a:rPr lang="en" sz="3000"/>
              <a:t>ĐỒ ÁN CUỐI KÌ: XÂY DỰNG DATA LAKEHOUSE TRÊN NỀN TẢNG CLOUD </a:t>
            </a:r>
            <a:endParaRPr sz="3000"/>
          </a:p>
        </p:txBody>
      </p:sp>
      <p:grpSp>
        <p:nvGrpSpPr>
          <p:cNvPr id="58" name="Google Shape;58;p1"/>
          <p:cNvGrpSpPr/>
          <p:nvPr/>
        </p:nvGrpSpPr>
        <p:grpSpPr>
          <a:xfrm>
            <a:off x="-1026792" y="411477"/>
            <a:ext cx="5114801" cy="3767390"/>
            <a:chOff x="-219011" y="590289"/>
            <a:chExt cx="5623132" cy="4141810"/>
          </a:xfrm>
        </p:grpSpPr>
        <p:sp>
          <p:nvSpPr>
            <p:cNvPr id="59" name="Google Shape;59;p1"/>
            <p:cNvSpPr/>
            <p:nvPr/>
          </p:nvSpPr>
          <p:spPr>
            <a:xfrm>
              <a:off x="4152087" y="3026998"/>
              <a:ext cx="1252034" cy="1668692"/>
            </a:xfrm>
            <a:custGeom>
              <a:avLst/>
              <a:gdLst/>
              <a:ahLst/>
              <a:cxnLst/>
              <a:rect l="l" t="t" r="r" b="b"/>
              <a:pathLst>
                <a:path w="37658" h="50190" extrusionOk="0">
                  <a:moveTo>
                    <a:pt x="25623" y="0"/>
                  </a:moveTo>
                  <a:lnTo>
                    <a:pt x="1" y="14874"/>
                  </a:lnTo>
                  <a:cubicBezTo>
                    <a:pt x="6934" y="20969"/>
                    <a:pt x="12036" y="31190"/>
                    <a:pt x="12021" y="39813"/>
                  </a:cubicBezTo>
                  <a:cubicBezTo>
                    <a:pt x="12005" y="44880"/>
                    <a:pt x="10232" y="48463"/>
                    <a:pt x="7352" y="50153"/>
                  </a:cubicBezTo>
                  <a:lnTo>
                    <a:pt x="7352" y="50153"/>
                  </a:lnTo>
                  <a:lnTo>
                    <a:pt x="32928" y="35300"/>
                  </a:lnTo>
                  <a:cubicBezTo>
                    <a:pt x="35828" y="33609"/>
                    <a:pt x="37627" y="30027"/>
                    <a:pt x="37642" y="24939"/>
                  </a:cubicBezTo>
                  <a:cubicBezTo>
                    <a:pt x="37658" y="16301"/>
                    <a:pt x="32555" y="6095"/>
                    <a:pt x="25623" y="0"/>
                  </a:cubicBezTo>
                  <a:close/>
                  <a:moveTo>
                    <a:pt x="7352" y="50153"/>
                  </a:moveTo>
                  <a:lnTo>
                    <a:pt x="7290" y="50189"/>
                  </a:lnTo>
                  <a:cubicBezTo>
                    <a:pt x="7311" y="50177"/>
                    <a:pt x="7332" y="50165"/>
                    <a:pt x="7352" y="50153"/>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 name="Google Shape;60;p1"/>
            <p:cNvSpPr/>
            <p:nvPr/>
          </p:nvSpPr>
          <p:spPr>
            <a:xfrm>
              <a:off x="3640042" y="2191854"/>
              <a:ext cx="1414482" cy="1329667"/>
            </a:xfrm>
            <a:custGeom>
              <a:avLst/>
              <a:gdLst/>
              <a:ahLst/>
              <a:cxnLst/>
              <a:rect l="l" t="t" r="r" b="b"/>
              <a:pathLst>
                <a:path w="42544" h="39993" extrusionOk="0">
                  <a:moveTo>
                    <a:pt x="27202" y="1"/>
                  </a:moveTo>
                  <a:cubicBezTo>
                    <a:pt x="26646" y="1"/>
                    <a:pt x="26118" y="72"/>
                    <a:pt x="25623" y="211"/>
                  </a:cubicBezTo>
                  <a:lnTo>
                    <a:pt x="1" y="15100"/>
                  </a:lnTo>
                  <a:cubicBezTo>
                    <a:pt x="496" y="14961"/>
                    <a:pt x="1024" y="14890"/>
                    <a:pt x="1580" y="14890"/>
                  </a:cubicBezTo>
                  <a:cubicBezTo>
                    <a:pt x="3009" y="14890"/>
                    <a:pt x="4620" y="15358"/>
                    <a:pt x="6329" y="16341"/>
                  </a:cubicBezTo>
                  <a:cubicBezTo>
                    <a:pt x="12176" y="19722"/>
                    <a:pt x="16906" y="27911"/>
                    <a:pt x="16891" y="34642"/>
                  </a:cubicBezTo>
                  <a:cubicBezTo>
                    <a:pt x="16891" y="36906"/>
                    <a:pt x="16348" y="38721"/>
                    <a:pt x="15402" y="39993"/>
                  </a:cubicBezTo>
                  <a:lnTo>
                    <a:pt x="41024" y="25104"/>
                  </a:lnTo>
                  <a:cubicBezTo>
                    <a:pt x="41970" y="23832"/>
                    <a:pt x="42512" y="22017"/>
                    <a:pt x="42512" y="19753"/>
                  </a:cubicBezTo>
                  <a:cubicBezTo>
                    <a:pt x="42543" y="13022"/>
                    <a:pt x="37813" y="4832"/>
                    <a:pt x="31950" y="1451"/>
                  </a:cubicBezTo>
                  <a:cubicBezTo>
                    <a:pt x="30242" y="469"/>
                    <a:pt x="28630" y="1"/>
                    <a:pt x="27202"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 name="Google Shape;61;p1"/>
            <p:cNvSpPr/>
            <p:nvPr/>
          </p:nvSpPr>
          <p:spPr>
            <a:xfrm>
              <a:off x="942673" y="1008376"/>
              <a:ext cx="1388682" cy="621230"/>
            </a:xfrm>
            <a:custGeom>
              <a:avLst/>
              <a:gdLst/>
              <a:ahLst/>
              <a:cxnLst/>
              <a:rect l="l" t="t" r="r" b="b"/>
              <a:pathLst>
                <a:path w="41768" h="18685" extrusionOk="0">
                  <a:moveTo>
                    <a:pt x="31034" y="0"/>
                  </a:moveTo>
                  <a:cubicBezTo>
                    <a:pt x="29026" y="0"/>
                    <a:pt x="27204" y="477"/>
                    <a:pt x="25638" y="1391"/>
                  </a:cubicBezTo>
                  <a:lnTo>
                    <a:pt x="1" y="16280"/>
                  </a:lnTo>
                  <a:cubicBezTo>
                    <a:pt x="1568" y="15369"/>
                    <a:pt x="3386" y="14895"/>
                    <a:pt x="5391" y="14895"/>
                  </a:cubicBezTo>
                  <a:cubicBezTo>
                    <a:pt x="8166" y="14895"/>
                    <a:pt x="11296" y="15804"/>
                    <a:pt x="14610" y="17722"/>
                  </a:cubicBezTo>
                  <a:cubicBezTo>
                    <a:pt x="15122" y="18017"/>
                    <a:pt x="15650" y="18343"/>
                    <a:pt x="16161" y="18684"/>
                  </a:cubicBezTo>
                  <a:lnTo>
                    <a:pt x="41768" y="3779"/>
                  </a:lnTo>
                  <a:cubicBezTo>
                    <a:pt x="41271" y="3438"/>
                    <a:pt x="40744" y="3112"/>
                    <a:pt x="40217" y="2818"/>
                  </a:cubicBezTo>
                  <a:cubicBezTo>
                    <a:pt x="36920" y="904"/>
                    <a:pt x="33800" y="0"/>
                    <a:pt x="31034"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 name="Google Shape;62;p1"/>
            <p:cNvSpPr/>
            <p:nvPr/>
          </p:nvSpPr>
          <p:spPr>
            <a:xfrm>
              <a:off x="1783701" y="590289"/>
              <a:ext cx="1653731" cy="649989"/>
            </a:xfrm>
            <a:custGeom>
              <a:avLst/>
              <a:gdLst/>
              <a:ahLst/>
              <a:cxnLst/>
              <a:rect l="l" t="t" r="r" b="b"/>
              <a:pathLst>
                <a:path w="49740" h="19550" extrusionOk="0">
                  <a:moveTo>
                    <a:pt x="16" y="17167"/>
                  </a:moveTo>
                  <a:cubicBezTo>
                    <a:pt x="11" y="17170"/>
                    <a:pt x="6" y="17173"/>
                    <a:pt x="1" y="17176"/>
                  </a:cubicBezTo>
                  <a:lnTo>
                    <a:pt x="16" y="17167"/>
                  </a:lnTo>
                  <a:close/>
                  <a:moveTo>
                    <a:pt x="34527" y="1"/>
                  </a:moveTo>
                  <a:cubicBezTo>
                    <a:pt x="31213" y="1"/>
                    <a:pt x="28207" y="783"/>
                    <a:pt x="25622" y="2287"/>
                  </a:cubicBezTo>
                  <a:lnTo>
                    <a:pt x="16" y="17167"/>
                  </a:lnTo>
                  <a:lnTo>
                    <a:pt x="16" y="17167"/>
                  </a:lnTo>
                  <a:cubicBezTo>
                    <a:pt x="2595" y="15670"/>
                    <a:pt x="5593" y="14891"/>
                    <a:pt x="8898" y="14891"/>
                  </a:cubicBezTo>
                  <a:cubicBezTo>
                    <a:pt x="13481" y="14891"/>
                    <a:pt x="18653" y="16389"/>
                    <a:pt x="24118" y="19549"/>
                  </a:cubicBezTo>
                  <a:lnTo>
                    <a:pt x="49740" y="4645"/>
                  </a:lnTo>
                  <a:cubicBezTo>
                    <a:pt x="44278" y="1495"/>
                    <a:pt x="39108" y="1"/>
                    <a:pt x="34527"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63;p1"/>
            <p:cNvSpPr/>
            <p:nvPr/>
          </p:nvSpPr>
          <p:spPr>
            <a:xfrm>
              <a:off x="2585531" y="745222"/>
              <a:ext cx="1906412" cy="1948669"/>
            </a:xfrm>
            <a:custGeom>
              <a:avLst/>
              <a:gdLst/>
              <a:ahLst/>
              <a:cxnLst/>
              <a:rect l="l" t="t" r="r" b="b"/>
              <a:pathLst>
                <a:path w="57340" h="58611" extrusionOk="0">
                  <a:moveTo>
                    <a:pt x="25623" y="0"/>
                  </a:moveTo>
                  <a:lnTo>
                    <a:pt x="1" y="14889"/>
                  </a:lnTo>
                  <a:cubicBezTo>
                    <a:pt x="14564" y="23296"/>
                    <a:pt x="26956" y="41023"/>
                    <a:pt x="31718" y="58611"/>
                  </a:cubicBezTo>
                  <a:lnTo>
                    <a:pt x="57340" y="43722"/>
                  </a:lnTo>
                  <a:cubicBezTo>
                    <a:pt x="52578" y="26134"/>
                    <a:pt x="40186" y="8406"/>
                    <a:pt x="25623"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64;p1"/>
            <p:cNvSpPr/>
            <p:nvPr/>
          </p:nvSpPr>
          <p:spPr>
            <a:xfrm>
              <a:off x="742589" y="1085410"/>
              <a:ext cx="3809698" cy="3646519"/>
            </a:xfrm>
            <a:custGeom>
              <a:avLst/>
              <a:gdLst/>
              <a:ahLst/>
              <a:cxnLst/>
              <a:rect l="l" t="t" r="r" b="b"/>
              <a:pathLst>
                <a:path w="114586" h="109678" extrusionOk="0">
                  <a:moveTo>
                    <a:pt x="40215" y="0"/>
                  </a:moveTo>
                  <a:cubicBezTo>
                    <a:pt x="31129" y="0"/>
                    <a:pt x="24360" y="5890"/>
                    <a:pt x="22164" y="16367"/>
                  </a:cubicBezTo>
                  <a:cubicBezTo>
                    <a:pt x="21652" y="16026"/>
                    <a:pt x="21140" y="15700"/>
                    <a:pt x="20613" y="15390"/>
                  </a:cubicBezTo>
                  <a:cubicBezTo>
                    <a:pt x="17309" y="13485"/>
                    <a:pt x="14185" y="12582"/>
                    <a:pt x="11416" y="12582"/>
                  </a:cubicBezTo>
                  <a:cubicBezTo>
                    <a:pt x="4696" y="12582"/>
                    <a:pt x="69" y="17900"/>
                    <a:pt x="47" y="27115"/>
                  </a:cubicBezTo>
                  <a:cubicBezTo>
                    <a:pt x="1" y="40128"/>
                    <a:pt x="9151" y="55979"/>
                    <a:pt x="20489" y="62524"/>
                  </a:cubicBezTo>
                  <a:lnTo>
                    <a:pt x="98331" y="107455"/>
                  </a:lnTo>
                  <a:cubicBezTo>
                    <a:pt x="100940" y="108963"/>
                    <a:pt x="103408" y="109678"/>
                    <a:pt x="105595" y="109678"/>
                  </a:cubicBezTo>
                  <a:cubicBezTo>
                    <a:pt x="110896" y="109678"/>
                    <a:pt x="114548" y="105480"/>
                    <a:pt x="114570" y="98211"/>
                  </a:cubicBezTo>
                  <a:cubicBezTo>
                    <a:pt x="114585" y="89588"/>
                    <a:pt x="109483" y="79367"/>
                    <a:pt x="102550" y="73272"/>
                  </a:cubicBezTo>
                  <a:cubicBezTo>
                    <a:pt x="103480" y="72000"/>
                    <a:pt x="104039" y="70185"/>
                    <a:pt x="104039" y="67921"/>
                  </a:cubicBezTo>
                  <a:cubicBezTo>
                    <a:pt x="104054" y="61190"/>
                    <a:pt x="99324" y="53001"/>
                    <a:pt x="93461" y="49620"/>
                  </a:cubicBezTo>
                  <a:cubicBezTo>
                    <a:pt x="91764" y="48637"/>
                    <a:pt x="90147" y="48169"/>
                    <a:pt x="88715" y="48169"/>
                  </a:cubicBezTo>
                  <a:cubicBezTo>
                    <a:pt x="88158" y="48169"/>
                    <a:pt x="87629" y="48240"/>
                    <a:pt x="87133" y="48379"/>
                  </a:cubicBezTo>
                  <a:cubicBezTo>
                    <a:pt x="82372" y="30791"/>
                    <a:pt x="69995" y="13064"/>
                    <a:pt x="55432" y="4657"/>
                  </a:cubicBezTo>
                  <a:cubicBezTo>
                    <a:pt x="49964" y="1497"/>
                    <a:pt x="44795" y="0"/>
                    <a:pt x="40215"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1"/>
            <p:cNvSpPr/>
            <p:nvPr/>
          </p:nvSpPr>
          <p:spPr>
            <a:xfrm>
              <a:off x="2152635" y="3546148"/>
              <a:ext cx="870915" cy="1160742"/>
            </a:xfrm>
            <a:custGeom>
              <a:avLst/>
              <a:gdLst/>
              <a:ahLst/>
              <a:cxnLst/>
              <a:rect l="l" t="t" r="r" b="b"/>
              <a:pathLst>
                <a:path w="37658" h="50190" extrusionOk="0">
                  <a:moveTo>
                    <a:pt x="25623" y="0"/>
                  </a:moveTo>
                  <a:lnTo>
                    <a:pt x="1" y="14874"/>
                  </a:lnTo>
                  <a:cubicBezTo>
                    <a:pt x="6934" y="20969"/>
                    <a:pt x="12036" y="31190"/>
                    <a:pt x="12021" y="39813"/>
                  </a:cubicBezTo>
                  <a:cubicBezTo>
                    <a:pt x="12005" y="44880"/>
                    <a:pt x="10232" y="48463"/>
                    <a:pt x="7352" y="50153"/>
                  </a:cubicBezTo>
                  <a:lnTo>
                    <a:pt x="7352" y="50153"/>
                  </a:lnTo>
                  <a:lnTo>
                    <a:pt x="32928" y="35300"/>
                  </a:lnTo>
                  <a:cubicBezTo>
                    <a:pt x="35828" y="33609"/>
                    <a:pt x="37627" y="30027"/>
                    <a:pt x="37642" y="24939"/>
                  </a:cubicBezTo>
                  <a:cubicBezTo>
                    <a:pt x="37658" y="16301"/>
                    <a:pt x="32555" y="6095"/>
                    <a:pt x="25623" y="0"/>
                  </a:cubicBezTo>
                  <a:close/>
                  <a:moveTo>
                    <a:pt x="7352" y="50153"/>
                  </a:moveTo>
                  <a:lnTo>
                    <a:pt x="7290" y="50189"/>
                  </a:lnTo>
                  <a:cubicBezTo>
                    <a:pt x="7311" y="50177"/>
                    <a:pt x="7332" y="50165"/>
                    <a:pt x="7352" y="50153"/>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 name="Google Shape;66;p1"/>
            <p:cNvSpPr/>
            <p:nvPr/>
          </p:nvSpPr>
          <p:spPr>
            <a:xfrm>
              <a:off x="1796457" y="2965222"/>
              <a:ext cx="983913" cy="924917"/>
            </a:xfrm>
            <a:custGeom>
              <a:avLst/>
              <a:gdLst/>
              <a:ahLst/>
              <a:cxnLst/>
              <a:rect l="l" t="t" r="r" b="b"/>
              <a:pathLst>
                <a:path w="42544" h="39993" extrusionOk="0">
                  <a:moveTo>
                    <a:pt x="27202" y="1"/>
                  </a:moveTo>
                  <a:cubicBezTo>
                    <a:pt x="26646" y="1"/>
                    <a:pt x="26118" y="72"/>
                    <a:pt x="25623" y="211"/>
                  </a:cubicBezTo>
                  <a:lnTo>
                    <a:pt x="1" y="15100"/>
                  </a:lnTo>
                  <a:cubicBezTo>
                    <a:pt x="496" y="14961"/>
                    <a:pt x="1024" y="14890"/>
                    <a:pt x="1580" y="14890"/>
                  </a:cubicBezTo>
                  <a:cubicBezTo>
                    <a:pt x="3009" y="14890"/>
                    <a:pt x="4620" y="15358"/>
                    <a:pt x="6329" y="16341"/>
                  </a:cubicBezTo>
                  <a:cubicBezTo>
                    <a:pt x="12176" y="19722"/>
                    <a:pt x="16906" y="27911"/>
                    <a:pt x="16891" y="34642"/>
                  </a:cubicBezTo>
                  <a:cubicBezTo>
                    <a:pt x="16891" y="36906"/>
                    <a:pt x="16348" y="38721"/>
                    <a:pt x="15402" y="39993"/>
                  </a:cubicBezTo>
                  <a:lnTo>
                    <a:pt x="41024" y="25104"/>
                  </a:lnTo>
                  <a:cubicBezTo>
                    <a:pt x="41970" y="23832"/>
                    <a:pt x="42512" y="22017"/>
                    <a:pt x="42512" y="19753"/>
                  </a:cubicBezTo>
                  <a:cubicBezTo>
                    <a:pt x="42543" y="13022"/>
                    <a:pt x="37813" y="4832"/>
                    <a:pt x="31950" y="1451"/>
                  </a:cubicBezTo>
                  <a:cubicBezTo>
                    <a:pt x="30242" y="469"/>
                    <a:pt x="28630" y="1"/>
                    <a:pt x="27202"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 name="Google Shape;67;p1"/>
            <p:cNvSpPr/>
            <p:nvPr/>
          </p:nvSpPr>
          <p:spPr>
            <a:xfrm>
              <a:off x="-79833" y="2141994"/>
              <a:ext cx="965967" cy="432127"/>
            </a:xfrm>
            <a:custGeom>
              <a:avLst/>
              <a:gdLst/>
              <a:ahLst/>
              <a:cxnLst/>
              <a:rect l="l" t="t" r="r" b="b"/>
              <a:pathLst>
                <a:path w="41768" h="18685" extrusionOk="0">
                  <a:moveTo>
                    <a:pt x="31034" y="0"/>
                  </a:moveTo>
                  <a:cubicBezTo>
                    <a:pt x="29026" y="0"/>
                    <a:pt x="27204" y="477"/>
                    <a:pt x="25638" y="1391"/>
                  </a:cubicBezTo>
                  <a:lnTo>
                    <a:pt x="1" y="16280"/>
                  </a:lnTo>
                  <a:cubicBezTo>
                    <a:pt x="1568" y="15369"/>
                    <a:pt x="3386" y="14895"/>
                    <a:pt x="5391" y="14895"/>
                  </a:cubicBezTo>
                  <a:cubicBezTo>
                    <a:pt x="8166" y="14895"/>
                    <a:pt x="11296" y="15804"/>
                    <a:pt x="14610" y="17722"/>
                  </a:cubicBezTo>
                  <a:cubicBezTo>
                    <a:pt x="15122" y="18017"/>
                    <a:pt x="15650" y="18343"/>
                    <a:pt x="16161" y="18684"/>
                  </a:cubicBezTo>
                  <a:lnTo>
                    <a:pt x="41768" y="3779"/>
                  </a:lnTo>
                  <a:cubicBezTo>
                    <a:pt x="41271" y="3438"/>
                    <a:pt x="40744" y="3112"/>
                    <a:pt x="40217" y="2818"/>
                  </a:cubicBezTo>
                  <a:cubicBezTo>
                    <a:pt x="36920" y="904"/>
                    <a:pt x="33800" y="0"/>
                    <a:pt x="31034"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 name="Google Shape;68;p1"/>
            <p:cNvSpPr/>
            <p:nvPr/>
          </p:nvSpPr>
          <p:spPr>
            <a:xfrm>
              <a:off x="505186" y="1851173"/>
              <a:ext cx="1150335" cy="452132"/>
            </a:xfrm>
            <a:custGeom>
              <a:avLst/>
              <a:gdLst/>
              <a:ahLst/>
              <a:cxnLst/>
              <a:rect l="l" t="t" r="r" b="b"/>
              <a:pathLst>
                <a:path w="49740" h="19550" extrusionOk="0">
                  <a:moveTo>
                    <a:pt x="16" y="17167"/>
                  </a:moveTo>
                  <a:cubicBezTo>
                    <a:pt x="11" y="17170"/>
                    <a:pt x="6" y="17173"/>
                    <a:pt x="1" y="17176"/>
                  </a:cubicBezTo>
                  <a:lnTo>
                    <a:pt x="16" y="17167"/>
                  </a:lnTo>
                  <a:close/>
                  <a:moveTo>
                    <a:pt x="34527" y="1"/>
                  </a:moveTo>
                  <a:cubicBezTo>
                    <a:pt x="31213" y="1"/>
                    <a:pt x="28207" y="783"/>
                    <a:pt x="25622" y="2287"/>
                  </a:cubicBezTo>
                  <a:lnTo>
                    <a:pt x="16" y="17167"/>
                  </a:lnTo>
                  <a:lnTo>
                    <a:pt x="16" y="17167"/>
                  </a:lnTo>
                  <a:cubicBezTo>
                    <a:pt x="2595" y="15670"/>
                    <a:pt x="5593" y="14891"/>
                    <a:pt x="8898" y="14891"/>
                  </a:cubicBezTo>
                  <a:cubicBezTo>
                    <a:pt x="13481" y="14891"/>
                    <a:pt x="18653" y="16389"/>
                    <a:pt x="24118" y="19549"/>
                  </a:cubicBezTo>
                  <a:lnTo>
                    <a:pt x="49740" y="4645"/>
                  </a:lnTo>
                  <a:cubicBezTo>
                    <a:pt x="44278" y="1495"/>
                    <a:pt x="39108" y="1"/>
                    <a:pt x="34527" y="1"/>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 name="Google Shape;69;p1"/>
            <p:cNvSpPr/>
            <p:nvPr/>
          </p:nvSpPr>
          <p:spPr>
            <a:xfrm>
              <a:off x="1062939" y="1958945"/>
              <a:ext cx="1326100" cy="1355494"/>
            </a:xfrm>
            <a:custGeom>
              <a:avLst/>
              <a:gdLst/>
              <a:ahLst/>
              <a:cxnLst/>
              <a:rect l="l" t="t" r="r" b="b"/>
              <a:pathLst>
                <a:path w="57340" h="58611" extrusionOk="0">
                  <a:moveTo>
                    <a:pt x="25623" y="0"/>
                  </a:moveTo>
                  <a:lnTo>
                    <a:pt x="1" y="14889"/>
                  </a:lnTo>
                  <a:cubicBezTo>
                    <a:pt x="14564" y="23296"/>
                    <a:pt x="26956" y="41023"/>
                    <a:pt x="31718" y="58611"/>
                  </a:cubicBezTo>
                  <a:lnTo>
                    <a:pt x="57340" y="43722"/>
                  </a:lnTo>
                  <a:cubicBezTo>
                    <a:pt x="52578" y="26134"/>
                    <a:pt x="40186" y="8406"/>
                    <a:pt x="25623" y="0"/>
                  </a:cubicBez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 name="Google Shape;70;p1"/>
            <p:cNvSpPr/>
            <p:nvPr/>
          </p:nvSpPr>
          <p:spPr>
            <a:xfrm>
              <a:off x="-219011" y="2195580"/>
              <a:ext cx="2650026" cy="2536519"/>
            </a:xfrm>
            <a:custGeom>
              <a:avLst/>
              <a:gdLst/>
              <a:ahLst/>
              <a:cxnLst/>
              <a:rect l="l" t="t" r="r" b="b"/>
              <a:pathLst>
                <a:path w="114586" h="109678" extrusionOk="0">
                  <a:moveTo>
                    <a:pt x="40215" y="0"/>
                  </a:moveTo>
                  <a:cubicBezTo>
                    <a:pt x="31129" y="0"/>
                    <a:pt x="24360" y="5890"/>
                    <a:pt x="22164" y="16367"/>
                  </a:cubicBezTo>
                  <a:cubicBezTo>
                    <a:pt x="21652" y="16026"/>
                    <a:pt x="21140" y="15700"/>
                    <a:pt x="20613" y="15390"/>
                  </a:cubicBezTo>
                  <a:cubicBezTo>
                    <a:pt x="17309" y="13485"/>
                    <a:pt x="14185" y="12582"/>
                    <a:pt x="11416" y="12582"/>
                  </a:cubicBezTo>
                  <a:cubicBezTo>
                    <a:pt x="4696" y="12582"/>
                    <a:pt x="69" y="17900"/>
                    <a:pt x="47" y="27115"/>
                  </a:cubicBezTo>
                  <a:cubicBezTo>
                    <a:pt x="1" y="40128"/>
                    <a:pt x="9151" y="55979"/>
                    <a:pt x="20489" y="62524"/>
                  </a:cubicBezTo>
                  <a:lnTo>
                    <a:pt x="98331" y="107455"/>
                  </a:lnTo>
                  <a:cubicBezTo>
                    <a:pt x="100940" y="108963"/>
                    <a:pt x="103408" y="109678"/>
                    <a:pt x="105595" y="109678"/>
                  </a:cubicBezTo>
                  <a:cubicBezTo>
                    <a:pt x="110896" y="109678"/>
                    <a:pt x="114548" y="105480"/>
                    <a:pt x="114570" y="98211"/>
                  </a:cubicBezTo>
                  <a:cubicBezTo>
                    <a:pt x="114585" y="89588"/>
                    <a:pt x="109483" y="79367"/>
                    <a:pt x="102550" y="73272"/>
                  </a:cubicBezTo>
                  <a:cubicBezTo>
                    <a:pt x="103480" y="72000"/>
                    <a:pt x="104039" y="70185"/>
                    <a:pt x="104039" y="67921"/>
                  </a:cubicBezTo>
                  <a:cubicBezTo>
                    <a:pt x="104054" y="61190"/>
                    <a:pt x="99324" y="53001"/>
                    <a:pt x="93461" y="49620"/>
                  </a:cubicBezTo>
                  <a:cubicBezTo>
                    <a:pt x="91764" y="48637"/>
                    <a:pt x="90147" y="48169"/>
                    <a:pt x="88715" y="48169"/>
                  </a:cubicBezTo>
                  <a:cubicBezTo>
                    <a:pt x="88158" y="48169"/>
                    <a:pt x="87629" y="48240"/>
                    <a:pt x="87133" y="48379"/>
                  </a:cubicBezTo>
                  <a:cubicBezTo>
                    <a:pt x="82372" y="30791"/>
                    <a:pt x="69995" y="13064"/>
                    <a:pt x="55432" y="4657"/>
                  </a:cubicBezTo>
                  <a:cubicBezTo>
                    <a:pt x="49964" y="1497"/>
                    <a:pt x="44795" y="0"/>
                    <a:pt x="40215" y="0"/>
                  </a:cubicBez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1" name="Google Shape;71;p1"/>
          <p:cNvSpPr/>
          <p:nvPr/>
        </p:nvSpPr>
        <p:spPr>
          <a:xfrm>
            <a:off x="3781575" y="411475"/>
            <a:ext cx="828600" cy="828600"/>
          </a:xfrm>
          <a:prstGeom prst="ellipse">
            <a:avLst/>
          </a:prstGeom>
          <a:solidFill>
            <a:schemeClr val="lt1"/>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1"/>
          <p:cNvSpPr/>
          <p:nvPr/>
        </p:nvSpPr>
        <p:spPr>
          <a:xfrm>
            <a:off x="3781575" y="3903475"/>
            <a:ext cx="828600" cy="828600"/>
          </a:xfrm>
          <a:prstGeom prst="ellipse">
            <a:avLst/>
          </a:prstGeom>
          <a:solidFill>
            <a:schemeClr val="lt1"/>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1"/>
          <p:cNvSpPr/>
          <p:nvPr/>
        </p:nvSpPr>
        <p:spPr>
          <a:xfrm>
            <a:off x="4324500" y="2157450"/>
            <a:ext cx="828600" cy="828600"/>
          </a:xfrm>
          <a:prstGeom prst="ellipse">
            <a:avLst/>
          </a:prstGeom>
          <a:solidFill>
            <a:schemeClr val="l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74" name="Google Shape;74;p1"/>
          <p:cNvGrpSpPr/>
          <p:nvPr/>
        </p:nvGrpSpPr>
        <p:grpSpPr>
          <a:xfrm>
            <a:off x="4027179" y="4160454"/>
            <a:ext cx="457191" cy="413228"/>
            <a:chOff x="6099375" y="2456075"/>
            <a:chExt cx="337684" cy="314194"/>
          </a:xfrm>
        </p:grpSpPr>
        <p:sp>
          <p:nvSpPr>
            <p:cNvPr id="75" name="Google Shape;75;p1"/>
            <p:cNvSpPr/>
            <p:nvPr/>
          </p:nvSpPr>
          <p:spPr>
            <a:xfrm>
              <a:off x="6099375" y="2456075"/>
              <a:ext cx="337684" cy="314194"/>
            </a:xfrm>
            <a:custGeom>
              <a:avLst/>
              <a:gdLst/>
              <a:ahLst/>
              <a:cxnLst/>
              <a:rect l="l" t="t" r="r" b="b"/>
              <a:pathLst>
                <a:path w="10609" h="9871" extrusionOk="0">
                  <a:moveTo>
                    <a:pt x="322" y="5025"/>
                  </a:moveTo>
                  <a:cubicBezTo>
                    <a:pt x="536" y="5227"/>
                    <a:pt x="857" y="5418"/>
                    <a:pt x="1274" y="5585"/>
                  </a:cubicBezTo>
                  <a:cubicBezTo>
                    <a:pt x="2048" y="5882"/>
                    <a:pt x="3060" y="6049"/>
                    <a:pt x="4143" y="6049"/>
                  </a:cubicBezTo>
                  <a:lnTo>
                    <a:pt x="4417" y="6049"/>
                  </a:lnTo>
                  <a:cubicBezTo>
                    <a:pt x="4429" y="6061"/>
                    <a:pt x="4465" y="6073"/>
                    <a:pt x="4477" y="6097"/>
                  </a:cubicBezTo>
                  <a:lnTo>
                    <a:pt x="4905" y="6347"/>
                  </a:lnTo>
                  <a:cubicBezTo>
                    <a:pt x="4894" y="6466"/>
                    <a:pt x="4882" y="6585"/>
                    <a:pt x="4882" y="6692"/>
                  </a:cubicBezTo>
                  <a:cubicBezTo>
                    <a:pt x="4882" y="6811"/>
                    <a:pt x="4894" y="6930"/>
                    <a:pt x="4905" y="7025"/>
                  </a:cubicBezTo>
                  <a:lnTo>
                    <a:pt x="4477" y="7287"/>
                  </a:lnTo>
                  <a:cubicBezTo>
                    <a:pt x="4405" y="7323"/>
                    <a:pt x="4358" y="7382"/>
                    <a:pt x="4346" y="7466"/>
                  </a:cubicBezTo>
                  <a:cubicBezTo>
                    <a:pt x="4322" y="7537"/>
                    <a:pt x="4322" y="7609"/>
                    <a:pt x="4370" y="7680"/>
                  </a:cubicBezTo>
                  <a:lnTo>
                    <a:pt x="4608" y="8085"/>
                  </a:lnTo>
                  <a:cubicBezTo>
                    <a:pt x="4564" y="8081"/>
                    <a:pt x="4517" y="8080"/>
                    <a:pt x="4467" y="8080"/>
                  </a:cubicBezTo>
                  <a:cubicBezTo>
                    <a:pt x="4368" y="8080"/>
                    <a:pt x="4263" y="8085"/>
                    <a:pt x="4167" y="8085"/>
                  </a:cubicBezTo>
                  <a:cubicBezTo>
                    <a:pt x="3120" y="8085"/>
                    <a:pt x="2143" y="7942"/>
                    <a:pt x="1393" y="7656"/>
                  </a:cubicBezTo>
                  <a:cubicBezTo>
                    <a:pt x="714" y="7406"/>
                    <a:pt x="322" y="7061"/>
                    <a:pt x="322" y="6728"/>
                  </a:cubicBezTo>
                  <a:lnTo>
                    <a:pt x="322" y="5025"/>
                  </a:lnTo>
                  <a:close/>
                  <a:moveTo>
                    <a:pt x="4132" y="1"/>
                  </a:moveTo>
                  <a:cubicBezTo>
                    <a:pt x="3048" y="1"/>
                    <a:pt x="2036" y="167"/>
                    <a:pt x="1262" y="465"/>
                  </a:cubicBezTo>
                  <a:cubicBezTo>
                    <a:pt x="441" y="774"/>
                    <a:pt x="0" y="1215"/>
                    <a:pt x="0" y="1691"/>
                  </a:cubicBezTo>
                  <a:lnTo>
                    <a:pt x="0" y="6751"/>
                  </a:lnTo>
                  <a:cubicBezTo>
                    <a:pt x="0" y="7228"/>
                    <a:pt x="441" y="7656"/>
                    <a:pt x="1262" y="7966"/>
                  </a:cubicBezTo>
                  <a:cubicBezTo>
                    <a:pt x="2036" y="8264"/>
                    <a:pt x="3048" y="8430"/>
                    <a:pt x="4132" y="8430"/>
                  </a:cubicBezTo>
                  <a:cubicBezTo>
                    <a:pt x="4346" y="8430"/>
                    <a:pt x="4548" y="8430"/>
                    <a:pt x="4763" y="8418"/>
                  </a:cubicBezTo>
                  <a:lnTo>
                    <a:pt x="5025" y="8871"/>
                  </a:lnTo>
                  <a:cubicBezTo>
                    <a:pt x="5072" y="8954"/>
                    <a:pt x="5132" y="8990"/>
                    <a:pt x="5203" y="9014"/>
                  </a:cubicBezTo>
                  <a:cubicBezTo>
                    <a:pt x="5227" y="9018"/>
                    <a:pt x="5252" y="9020"/>
                    <a:pt x="5278" y="9020"/>
                  </a:cubicBezTo>
                  <a:cubicBezTo>
                    <a:pt x="5329" y="9020"/>
                    <a:pt x="5382" y="9010"/>
                    <a:pt x="5429" y="8978"/>
                  </a:cubicBezTo>
                  <a:lnTo>
                    <a:pt x="5858" y="8728"/>
                  </a:lnTo>
                  <a:cubicBezTo>
                    <a:pt x="6037" y="8871"/>
                    <a:pt x="6251" y="8990"/>
                    <a:pt x="6465" y="9085"/>
                  </a:cubicBezTo>
                  <a:lnTo>
                    <a:pt x="6465" y="9573"/>
                  </a:lnTo>
                  <a:cubicBezTo>
                    <a:pt x="6465" y="9740"/>
                    <a:pt x="6608" y="9871"/>
                    <a:pt x="6763" y="9871"/>
                  </a:cubicBezTo>
                  <a:lnTo>
                    <a:pt x="8108" y="9871"/>
                  </a:lnTo>
                  <a:cubicBezTo>
                    <a:pt x="8275" y="9871"/>
                    <a:pt x="8406" y="9740"/>
                    <a:pt x="8406" y="9573"/>
                  </a:cubicBezTo>
                  <a:lnTo>
                    <a:pt x="8406" y="9085"/>
                  </a:lnTo>
                  <a:cubicBezTo>
                    <a:pt x="8632" y="8990"/>
                    <a:pt x="8823" y="8871"/>
                    <a:pt x="9013" y="8728"/>
                  </a:cubicBezTo>
                  <a:lnTo>
                    <a:pt x="9442" y="8978"/>
                  </a:lnTo>
                  <a:cubicBezTo>
                    <a:pt x="9497" y="9010"/>
                    <a:pt x="9548" y="9020"/>
                    <a:pt x="9596" y="9020"/>
                  </a:cubicBezTo>
                  <a:cubicBezTo>
                    <a:pt x="9620" y="9020"/>
                    <a:pt x="9644" y="9018"/>
                    <a:pt x="9668" y="9014"/>
                  </a:cubicBezTo>
                  <a:cubicBezTo>
                    <a:pt x="9739" y="8990"/>
                    <a:pt x="9799" y="8930"/>
                    <a:pt x="9847" y="8871"/>
                  </a:cubicBezTo>
                  <a:lnTo>
                    <a:pt x="10513" y="7716"/>
                  </a:lnTo>
                  <a:cubicBezTo>
                    <a:pt x="10561" y="7597"/>
                    <a:pt x="10561" y="7525"/>
                    <a:pt x="10549" y="7442"/>
                  </a:cubicBezTo>
                  <a:cubicBezTo>
                    <a:pt x="10537" y="7371"/>
                    <a:pt x="10478" y="7311"/>
                    <a:pt x="10406" y="7263"/>
                  </a:cubicBezTo>
                  <a:lnTo>
                    <a:pt x="9978" y="7013"/>
                  </a:lnTo>
                  <a:cubicBezTo>
                    <a:pt x="9989" y="6894"/>
                    <a:pt x="10013" y="6775"/>
                    <a:pt x="10013" y="6668"/>
                  </a:cubicBezTo>
                  <a:cubicBezTo>
                    <a:pt x="10013" y="6549"/>
                    <a:pt x="10001" y="6430"/>
                    <a:pt x="9978" y="6335"/>
                  </a:cubicBezTo>
                  <a:lnTo>
                    <a:pt x="10406" y="6073"/>
                  </a:lnTo>
                  <a:cubicBezTo>
                    <a:pt x="10549" y="6001"/>
                    <a:pt x="10609" y="5823"/>
                    <a:pt x="10513" y="5680"/>
                  </a:cubicBezTo>
                  <a:lnTo>
                    <a:pt x="10311" y="5323"/>
                  </a:lnTo>
                  <a:cubicBezTo>
                    <a:pt x="10280" y="5268"/>
                    <a:pt x="10228" y="5239"/>
                    <a:pt x="10176" y="5239"/>
                  </a:cubicBezTo>
                  <a:cubicBezTo>
                    <a:pt x="10148" y="5239"/>
                    <a:pt x="10121" y="5247"/>
                    <a:pt x="10097" y="5263"/>
                  </a:cubicBezTo>
                  <a:cubicBezTo>
                    <a:pt x="10025" y="5299"/>
                    <a:pt x="9989" y="5394"/>
                    <a:pt x="10037" y="5466"/>
                  </a:cubicBezTo>
                  <a:lnTo>
                    <a:pt x="10228" y="5811"/>
                  </a:lnTo>
                  <a:lnTo>
                    <a:pt x="9727" y="6108"/>
                  </a:lnTo>
                  <a:cubicBezTo>
                    <a:pt x="9668" y="6132"/>
                    <a:pt x="9632" y="6216"/>
                    <a:pt x="9656" y="6275"/>
                  </a:cubicBezTo>
                  <a:cubicBezTo>
                    <a:pt x="9680" y="6406"/>
                    <a:pt x="9680" y="6537"/>
                    <a:pt x="9680" y="6668"/>
                  </a:cubicBezTo>
                  <a:cubicBezTo>
                    <a:pt x="9680" y="6811"/>
                    <a:pt x="9668" y="6942"/>
                    <a:pt x="9656" y="7073"/>
                  </a:cubicBezTo>
                  <a:cubicBezTo>
                    <a:pt x="9632" y="7132"/>
                    <a:pt x="9668" y="7204"/>
                    <a:pt x="9727" y="7240"/>
                  </a:cubicBezTo>
                  <a:lnTo>
                    <a:pt x="10228" y="7537"/>
                  </a:lnTo>
                  <a:lnTo>
                    <a:pt x="9573" y="8668"/>
                  </a:lnTo>
                  <a:lnTo>
                    <a:pt x="9073" y="8371"/>
                  </a:lnTo>
                  <a:cubicBezTo>
                    <a:pt x="9045" y="8354"/>
                    <a:pt x="9015" y="8345"/>
                    <a:pt x="8986" y="8345"/>
                  </a:cubicBezTo>
                  <a:cubicBezTo>
                    <a:pt x="8952" y="8345"/>
                    <a:pt x="8920" y="8357"/>
                    <a:pt x="8894" y="8383"/>
                  </a:cubicBezTo>
                  <a:cubicBezTo>
                    <a:pt x="8680" y="8561"/>
                    <a:pt x="8442" y="8692"/>
                    <a:pt x="8192" y="8787"/>
                  </a:cubicBezTo>
                  <a:cubicBezTo>
                    <a:pt x="8132" y="8799"/>
                    <a:pt x="8084" y="8859"/>
                    <a:pt x="8084" y="8930"/>
                  </a:cubicBezTo>
                  <a:lnTo>
                    <a:pt x="8084" y="9514"/>
                  </a:lnTo>
                  <a:lnTo>
                    <a:pt x="6775" y="9514"/>
                  </a:lnTo>
                  <a:lnTo>
                    <a:pt x="6775" y="8930"/>
                  </a:lnTo>
                  <a:cubicBezTo>
                    <a:pt x="6775" y="8871"/>
                    <a:pt x="6739" y="8811"/>
                    <a:pt x="6679" y="8787"/>
                  </a:cubicBezTo>
                  <a:cubicBezTo>
                    <a:pt x="6418" y="8692"/>
                    <a:pt x="6179" y="8561"/>
                    <a:pt x="5977" y="8383"/>
                  </a:cubicBezTo>
                  <a:cubicBezTo>
                    <a:pt x="5951" y="8357"/>
                    <a:pt x="5919" y="8345"/>
                    <a:pt x="5885" y="8345"/>
                  </a:cubicBezTo>
                  <a:cubicBezTo>
                    <a:pt x="5856" y="8345"/>
                    <a:pt x="5826" y="8354"/>
                    <a:pt x="5798" y="8371"/>
                  </a:cubicBezTo>
                  <a:lnTo>
                    <a:pt x="5286" y="8668"/>
                  </a:lnTo>
                  <a:lnTo>
                    <a:pt x="4632" y="7537"/>
                  </a:lnTo>
                  <a:lnTo>
                    <a:pt x="5144" y="7240"/>
                  </a:lnTo>
                  <a:cubicBezTo>
                    <a:pt x="5203" y="7204"/>
                    <a:pt x="5227" y="7132"/>
                    <a:pt x="5215" y="7073"/>
                  </a:cubicBezTo>
                  <a:cubicBezTo>
                    <a:pt x="5191" y="6942"/>
                    <a:pt x="5191" y="6811"/>
                    <a:pt x="5191" y="6668"/>
                  </a:cubicBezTo>
                  <a:cubicBezTo>
                    <a:pt x="5191" y="6537"/>
                    <a:pt x="5203" y="6406"/>
                    <a:pt x="5215" y="6275"/>
                  </a:cubicBezTo>
                  <a:cubicBezTo>
                    <a:pt x="5227" y="6216"/>
                    <a:pt x="5203" y="6132"/>
                    <a:pt x="5144" y="6108"/>
                  </a:cubicBezTo>
                  <a:lnTo>
                    <a:pt x="4632" y="5811"/>
                  </a:lnTo>
                  <a:lnTo>
                    <a:pt x="5286" y="4680"/>
                  </a:lnTo>
                  <a:lnTo>
                    <a:pt x="5798" y="4977"/>
                  </a:lnTo>
                  <a:cubicBezTo>
                    <a:pt x="5825" y="4988"/>
                    <a:pt x="5854" y="4994"/>
                    <a:pt x="5883" y="4994"/>
                  </a:cubicBezTo>
                  <a:cubicBezTo>
                    <a:pt x="5917" y="4994"/>
                    <a:pt x="5951" y="4985"/>
                    <a:pt x="5977" y="4965"/>
                  </a:cubicBezTo>
                  <a:cubicBezTo>
                    <a:pt x="6179" y="4787"/>
                    <a:pt x="6418" y="4644"/>
                    <a:pt x="6679" y="4561"/>
                  </a:cubicBezTo>
                  <a:cubicBezTo>
                    <a:pt x="6739" y="4549"/>
                    <a:pt x="6775" y="4489"/>
                    <a:pt x="6775" y="4406"/>
                  </a:cubicBezTo>
                  <a:lnTo>
                    <a:pt x="6775" y="3834"/>
                  </a:lnTo>
                  <a:lnTo>
                    <a:pt x="8084" y="3834"/>
                  </a:lnTo>
                  <a:lnTo>
                    <a:pt x="8084" y="4406"/>
                  </a:lnTo>
                  <a:cubicBezTo>
                    <a:pt x="8084" y="4465"/>
                    <a:pt x="8132" y="4525"/>
                    <a:pt x="8192" y="4561"/>
                  </a:cubicBezTo>
                  <a:cubicBezTo>
                    <a:pt x="8442" y="4644"/>
                    <a:pt x="8680" y="4787"/>
                    <a:pt x="8894" y="4965"/>
                  </a:cubicBezTo>
                  <a:cubicBezTo>
                    <a:pt x="8920" y="4985"/>
                    <a:pt x="8954" y="4994"/>
                    <a:pt x="8988" y="4994"/>
                  </a:cubicBezTo>
                  <a:cubicBezTo>
                    <a:pt x="9017" y="4994"/>
                    <a:pt x="9046" y="4988"/>
                    <a:pt x="9073" y="4977"/>
                  </a:cubicBezTo>
                  <a:lnTo>
                    <a:pt x="9573" y="4680"/>
                  </a:lnTo>
                  <a:lnTo>
                    <a:pt x="9716" y="4906"/>
                  </a:lnTo>
                  <a:cubicBezTo>
                    <a:pt x="9740" y="4955"/>
                    <a:pt x="9793" y="4982"/>
                    <a:pt x="9847" y="4982"/>
                  </a:cubicBezTo>
                  <a:cubicBezTo>
                    <a:pt x="9871" y="4982"/>
                    <a:pt x="9896" y="4977"/>
                    <a:pt x="9918" y="4965"/>
                  </a:cubicBezTo>
                  <a:cubicBezTo>
                    <a:pt x="9989" y="4918"/>
                    <a:pt x="10025" y="4823"/>
                    <a:pt x="9978" y="4751"/>
                  </a:cubicBezTo>
                  <a:lnTo>
                    <a:pt x="9847" y="4513"/>
                  </a:lnTo>
                  <a:cubicBezTo>
                    <a:pt x="9798" y="4424"/>
                    <a:pt x="9699" y="4367"/>
                    <a:pt x="9592" y="4367"/>
                  </a:cubicBezTo>
                  <a:cubicBezTo>
                    <a:pt x="9542" y="4367"/>
                    <a:pt x="9491" y="4379"/>
                    <a:pt x="9442" y="4406"/>
                  </a:cubicBezTo>
                  <a:lnTo>
                    <a:pt x="9013" y="4668"/>
                  </a:lnTo>
                  <a:cubicBezTo>
                    <a:pt x="8835" y="4513"/>
                    <a:pt x="8620" y="4394"/>
                    <a:pt x="8406" y="4311"/>
                  </a:cubicBezTo>
                  <a:lnTo>
                    <a:pt x="8406" y="3811"/>
                  </a:lnTo>
                  <a:cubicBezTo>
                    <a:pt x="8406" y="3727"/>
                    <a:pt x="8358" y="3632"/>
                    <a:pt x="8299" y="3596"/>
                  </a:cubicBezTo>
                  <a:lnTo>
                    <a:pt x="8299" y="1656"/>
                  </a:lnTo>
                  <a:cubicBezTo>
                    <a:pt x="8299" y="1060"/>
                    <a:pt x="7596" y="536"/>
                    <a:pt x="6394" y="239"/>
                  </a:cubicBezTo>
                  <a:cubicBezTo>
                    <a:pt x="6384" y="237"/>
                    <a:pt x="6375" y="237"/>
                    <a:pt x="6365" y="237"/>
                  </a:cubicBezTo>
                  <a:cubicBezTo>
                    <a:pt x="6284" y="237"/>
                    <a:pt x="6225" y="283"/>
                    <a:pt x="6203" y="358"/>
                  </a:cubicBezTo>
                  <a:cubicBezTo>
                    <a:pt x="6179" y="453"/>
                    <a:pt x="6227" y="524"/>
                    <a:pt x="6322" y="560"/>
                  </a:cubicBezTo>
                  <a:cubicBezTo>
                    <a:pt x="7346" y="810"/>
                    <a:pt x="7989" y="1239"/>
                    <a:pt x="7989" y="1667"/>
                  </a:cubicBezTo>
                  <a:cubicBezTo>
                    <a:pt x="7989" y="2001"/>
                    <a:pt x="7596" y="2346"/>
                    <a:pt x="6918" y="2596"/>
                  </a:cubicBezTo>
                  <a:cubicBezTo>
                    <a:pt x="6179" y="2882"/>
                    <a:pt x="5203" y="3025"/>
                    <a:pt x="4143" y="3025"/>
                  </a:cubicBezTo>
                  <a:cubicBezTo>
                    <a:pt x="3703" y="3025"/>
                    <a:pt x="3262" y="3001"/>
                    <a:pt x="2846" y="2941"/>
                  </a:cubicBezTo>
                  <a:cubicBezTo>
                    <a:pt x="2833" y="2938"/>
                    <a:pt x="2821" y="2936"/>
                    <a:pt x="2809" y="2936"/>
                  </a:cubicBezTo>
                  <a:cubicBezTo>
                    <a:pt x="2742" y="2936"/>
                    <a:pt x="2687" y="2991"/>
                    <a:pt x="2667" y="3072"/>
                  </a:cubicBezTo>
                  <a:cubicBezTo>
                    <a:pt x="2655" y="3156"/>
                    <a:pt x="2715" y="3239"/>
                    <a:pt x="2810" y="3251"/>
                  </a:cubicBezTo>
                  <a:cubicBezTo>
                    <a:pt x="3239" y="3311"/>
                    <a:pt x="3679" y="3334"/>
                    <a:pt x="4143" y="3334"/>
                  </a:cubicBezTo>
                  <a:cubicBezTo>
                    <a:pt x="5227" y="3334"/>
                    <a:pt x="6239" y="3168"/>
                    <a:pt x="7013" y="2870"/>
                  </a:cubicBezTo>
                  <a:cubicBezTo>
                    <a:pt x="7430" y="2715"/>
                    <a:pt x="7763" y="2525"/>
                    <a:pt x="7965" y="2310"/>
                  </a:cubicBezTo>
                  <a:lnTo>
                    <a:pt x="7965" y="3525"/>
                  </a:lnTo>
                  <a:lnTo>
                    <a:pt x="6751" y="3525"/>
                  </a:lnTo>
                  <a:cubicBezTo>
                    <a:pt x="6584" y="3525"/>
                    <a:pt x="6453" y="3668"/>
                    <a:pt x="6453" y="3822"/>
                  </a:cubicBezTo>
                  <a:lnTo>
                    <a:pt x="6453" y="4323"/>
                  </a:lnTo>
                  <a:cubicBezTo>
                    <a:pt x="6227" y="4406"/>
                    <a:pt x="6037" y="4525"/>
                    <a:pt x="5846" y="4680"/>
                  </a:cubicBezTo>
                  <a:lnTo>
                    <a:pt x="5406" y="4418"/>
                  </a:lnTo>
                  <a:cubicBezTo>
                    <a:pt x="5360" y="4395"/>
                    <a:pt x="5315" y="4387"/>
                    <a:pt x="5270" y="4387"/>
                  </a:cubicBezTo>
                  <a:cubicBezTo>
                    <a:pt x="5243" y="4387"/>
                    <a:pt x="5217" y="4390"/>
                    <a:pt x="5191" y="4394"/>
                  </a:cubicBezTo>
                  <a:cubicBezTo>
                    <a:pt x="5108" y="4406"/>
                    <a:pt x="5048" y="4465"/>
                    <a:pt x="5013" y="4525"/>
                  </a:cubicBezTo>
                  <a:lnTo>
                    <a:pt x="4334" y="5692"/>
                  </a:lnTo>
                  <a:cubicBezTo>
                    <a:pt x="4322" y="5704"/>
                    <a:pt x="4322" y="5716"/>
                    <a:pt x="4322" y="5727"/>
                  </a:cubicBezTo>
                  <a:lnTo>
                    <a:pt x="4132" y="5727"/>
                  </a:lnTo>
                  <a:cubicBezTo>
                    <a:pt x="3084" y="5727"/>
                    <a:pt x="2107" y="5585"/>
                    <a:pt x="1357" y="5299"/>
                  </a:cubicBezTo>
                  <a:cubicBezTo>
                    <a:pt x="679" y="5049"/>
                    <a:pt x="286" y="4704"/>
                    <a:pt x="286" y="4382"/>
                  </a:cubicBezTo>
                  <a:lnTo>
                    <a:pt x="286" y="2322"/>
                  </a:lnTo>
                  <a:cubicBezTo>
                    <a:pt x="643" y="2668"/>
                    <a:pt x="1274" y="2965"/>
                    <a:pt x="2131" y="3144"/>
                  </a:cubicBezTo>
                  <a:lnTo>
                    <a:pt x="2167" y="3144"/>
                  </a:lnTo>
                  <a:cubicBezTo>
                    <a:pt x="2238" y="3144"/>
                    <a:pt x="2298" y="3096"/>
                    <a:pt x="2322" y="3025"/>
                  </a:cubicBezTo>
                  <a:cubicBezTo>
                    <a:pt x="2334" y="2930"/>
                    <a:pt x="2286" y="2858"/>
                    <a:pt x="2203" y="2846"/>
                  </a:cubicBezTo>
                  <a:cubicBezTo>
                    <a:pt x="1036" y="2596"/>
                    <a:pt x="298" y="2132"/>
                    <a:pt x="298" y="1667"/>
                  </a:cubicBezTo>
                  <a:cubicBezTo>
                    <a:pt x="298" y="1346"/>
                    <a:pt x="679" y="1001"/>
                    <a:pt x="1369" y="751"/>
                  </a:cubicBezTo>
                  <a:cubicBezTo>
                    <a:pt x="2096" y="465"/>
                    <a:pt x="3072" y="322"/>
                    <a:pt x="4132" y="322"/>
                  </a:cubicBezTo>
                  <a:cubicBezTo>
                    <a:pt x="4667" y="322"/>
                    <a:pt x="5191" y="358"/>
                    <a:pt x="5679" y="441"/>
                  </a:cubicBezTo>
                  <a:cubicBezTo>
                    <a:pt x="5687" y="442"/>
                    <a:pt x="5695" y="443"/>
                    <a:pt x="5703" y="443"/>
                  </a:cubicBezTo>
                  <a:cubicBezTo>
                    <a:pt x="5786" y="443"/>
                    <a:pt x="5847" y="385"/>
                    <a:pt x="5858" y="298"/>
                  </a:cubicBezTo>
                  <a:cubicBezTo>
                    <a:pt x="5870" y="215"/>
                    <a:pt x="5810" y="143"/>
                    <a:pt x="5727" y="120"/>
                  </a:cubicBezTo>
                  <a:cubicBezTo>
                    <a:pt x="5215" y="36"/>
                    <a:pt x="4679" y="1"/>
                    <a:pt x="4132" y="1"/>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 name="Google Shape;76;p1"/>
            <p:cNvSpPr/>
            <p:nvPr/>
          </p:nvSpPr>
          <p:spPr>
            <a:xfrm>
              <a:off x="6306652" y="2638748"/>
              <a:ext cx="59904" cy="59522"/>
            </a:xfrm>
            <a:custGeom>
              <a:avLst/>
              <a:gdLst/>
              <a:ahLst/>
              <a:cxnLst/>
              <a:rect l="l" t="t" r="r" b="b"/>
              <a:pathLst>
                <a:path w="1882" h="1870" extrusionOk="0">
                  <a:moveTo>
                    <a:pt x="941" y="310"/>
                  </a:moveTo>
                  <a:cubicBezTo>
                    <a:pt x="1287" y="310"/>
                    <a:pt x="1561" y="596"/>
                    <a:pt x="1561" y="929"/>
                  </a:cubicBezTo>
                  <a:cubicBezTo>
                    <a:pt x="1561" y="1274"/>
                    <a:pt x="1287" y="1560"/>
                    <a:pt x="941" y="1560"/>
                  </a:cubicBezTo>
                  <a:cubicBezTo>
                    <a:pt x="596" y="1560"/>
                    <a:pt x="310" y="1274"/>
                    <a:pt x="310" y="929"/>
                  </a:cubicBezTo>
                  <a:cubicBezTo>
                    <a:pt x="310" y="596"/>
                    <a:pt x="596" y="310"/>
                    <a:pt x="941" y="310"/>
                  </a:cubicBezTo>
                  <a:close/>
                  <a:moveTo>
                    <a:pt x="941" y="0"/>
                  </a:moveTo>
                  <a:cubicBezTo>
                    <a:pt x="418" y="0"/>
                    <a:pt x="1" y="417"/>
                    <a:pt x="1" y="929"/>
                  </a:cubicBezTo>
                  <a:cubicBezTo>
                    <a:pt x="1" y="1453"/>
                    <a:pt x="418" y="1870"/>
                    <a:pt x="941" y="1870"/>
                  </a:cubicBezTo>
                  <a:cubicBezTo>
                    <a:pt x="1465" y="1870"/>
                    <a:pt x="1882" y="1453"/>
                    <a:pt x="1882" y="929"/>
                  </a:cubicBezTo>
                  <a:cubicBezTo>
                    <a:pt x="1882" y="417"/>
                    <a:pt x="1465" y="0"/>
                    <a:pt x="941" y="0"/>
                  </a:cubicBez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7" name="Google Shape;77;p1"/>
          <p:cNvGrpSpPr/>
          <p:nvPr/>
        </p:nvGrpSpPr>
        <p:grpSpPr>
          <a:xfrm>
            <a:off x="4035853" y="612421"/>
            <a:ext cx="320042" cy="426717"/>
            <a:chOff x="5194002" y="1511297"/>
            <a:chExt cx="259605" cy="346024"/>
          </a:xfrm>
        </p:grpSpPr>
        <p:sp>
          <p:nvSpPr>
            <p:cNvPr id="78" name="Google Shape;78;p1"/>
            <p:cNvSpPr/>
            <p:nvPr/>
          </p:nvSpPr>
          <p:spPr>
            <a:xfrm>
              <a:off x="5216729" y="1543636"/>
              <a:ext cx="169431" cy="159436"/>
            </a:xfrm>
            <a:custGeom>
              <a:avLst/>
              <a:gdLst/>
              <a:ahLst/>
              <a:cxnLst/>
              <a:rect l="l" t="t" r="r" b="b"/>
              <a:pathLst>
                <a:path w="5323" h="5009" extrusionOk="0">
                  <a:moveTo>
                    <a:pt x="3353" y="0"/>
                  </a:moveTo>
                  <a:cubicBezTo>
                    <a:pt x="2568" y="0"/>
                    <a:pt x="1788" y="303"/>
                    <a:pt x="1203" y="901"/>
                  </a:cubicBezTo>
                  <a:cubicBezTo>
                    <a:pt x="96" y="1997"/>
                    <a:pt x="0" y="3747"/>
                    <a:pt x="965" y="4949"/>
                  </a:cubicBezTo>
                  <a:cubicBezTo>
                    <a:pt x="1001" y="4997"/>
                    <a:pt x="1036" y="5009"/>
                    <a:pt x="1084" y="5009"/>
                  </a:cubicBezTo>
                  <a:cubicBezTo>
                    <a:pt x="1120" y="5009"/>
                    <a:pt x="1155" y="4985"/>
                    <a:pt x="1191" y="4973"/>
                  </a:cubicBezTo>
                  <a:cubicBezTo>
                    <a:pt x="1262" y="4914"/>
                    <a:pt x="1262" y="4830"/>
                    <a:pt x="1215" y="4759"/>
                  </a:cubicBezTo>
                  <a:cubicBezTo>
                    <a:pt x="358" y="3664"/>
                    <a:pt x="441" y="2104"/>
                    <a:pt x="1429" y="1127"/>
                  </a:cubicBezTo>
                  <a:cubicBezTo>
                    <a:pt x="1957" y="594"/>
                    <a:pt x="2658" y="324"/>
                    <a:pt x="3362" y="324"/>
                  </a:cubicBezTo>
                  <a:cubicBezTo>
                    <a:pt x="3961" y="324"/>
                    <a:pt x="4562" y="519"/>
                    <a:pt x="5061" y="913"/>
                  </a:cubicBezTo>
                  <a:cubicBezTo>
                    <a:pt x="5091" y="939"/>
                    <a:pt x="5127" y="951"/>
                    <a:pt x="5162" y="951"/>
                  </a:cubicBezTo>
                  <a:cubicBezTo>
                    <a:pt x="5208" y="951"/>
                    <a:pt x="5253" y="930"/>
                    <a:pt x="5287" y="889"/>
                  </a:cubicBezTo>
                  <a:cubicBezTo>
                    <a:pt x="5323" y="806"/>
                    <a:pt x="5311" y="711"/>
                    <a:pt x="5251" y="663"/>
                  </a:cubicBezTo>
                  <a:cubicBezTo>
                    <a:pt x="4693" y="220"/>
                    <a:pt x="4021" y="0"/>
                    <a:pt x="3353"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p1"/>
            <p:cNvSpPr/>
            <p:nvPr/>
          </p:nvSpPr>
          <p:spPr>
            <a:xfrm>
              <a:off x="5194002" y="1511297"/>
              <a:ext cx="259605" cy="346024"/>
            </a:xfrm>
            <a:custGeom>
              <a:avLst/>
              <a:gdLst/>
              <a:ahLst/>
              <a:cxnLst/>
              <a:rect l="l" t="t" r="r" b="b"/>
              <a:pathLst>
                <a:path w="8156" h="10871" extrusionOk="0">
                  <a:moveTo>
                    <a:pt x="4060" y="322"/>
                  </a:moveTo>
                  <a:cubicBezTo>
                    <a:pt x="6132" y="322"/>
                    <a:pt x="7822" y="2001"/>
                    <a:pt x="7822" y="4084"/>
                  </a:cubicBezTo>
                  <a:cubicBezTo>
                    <a:pt x="7822" y="4977"/>
                    <a:pt x="7632" y="5894"/>
                    <a:pt x="7227" y="6763"/>
                  </a:cubicBezTo>
                  <a:cubicBezTo>
                    <a:pt x="6918" y="7466"/>
                    <a:pt x="6477" y="8168"/>
                    <a:pt x="5906" y="8823"/>
                  </a:cubicBezTo>
                  <a:cubicBezTo>
                    <a:pt x="5120" y="9740"/>
                    <a:pt x="4310" y="10335"/>
                    <a:pt x="4060" y="10537"/>
                  </a:cubicBezTo>
                  <a:cubicBezTo>
                    <a:pt x="3810" y="10359"/>
                    <a:pt x="3000" y="9763"/>
                    <a:pt x="2215" y="8835"/>
                  </a:cubicBezTo>
                  <a:cubicBezTo>
                    <a:pt x="1643" y="8180"/>
                    <a:pt x="1203" y="7477"/>
                    <a:pt x="893" y="6787"/>
                  </a:cubicBezTo>
                  <a:cubicBezTo>
                    <a:pt x="488" y="5906"/>
                    <a:pt x="298" y="5001"/>
                    <a:pt x="298" y="4084"/>
                  </a:cubicBezTo>
                  <a:cubicBezTo>
                    <a:pt x="298" y="2024"/>
                    <a:pt x="1976" y="322"/>
                    <a:pt x="4060" y="322"/>
                  </a:cubicBezTo>
                  <a:close/>
                  <a:moveTo>
                    <a:pt x="4072" y="0"/>
                  </a:moveTo>
                  <a:cubicBezTo>
                    <a:pt x="1834" y="0"/>
                    <a:pt x="0" y="1822"/>
                    <a:pt x="0" y="4072"/>
                  </a:cubicBezTo>
                  <a:cubicBezTo>
                    <a:pt x="0" y="5025"/>
                    <a:pt x="202" y="5977"/>
                    <a:pt x="619" y="6894"/>
                  </a:cubicBezTo>
                  <a:cubicBezTo>
                    <a:pt x="953" y="7632"/>
                    <a:pt x="1405" y="8359"/>
                    <a:pt x="1988" y="9025"/>
                  </a:cubicBezTo>
                  <a:cubicBezTo>
                    <a:pt x="2977" y="10192"/>
                    <a:pt x="3941" y="10835"/>
                    <a:pt x="3989" y="10847"/>
                  </a:cubicBezTo>
                  <a:cubicBezTo>
                    <a:pt x="4012" y="10859"/>
                    <a:pt x="4048" y="10871"/>
                    <a:pt x="4072" y="10871"/>
                  </a:cubicBezTo>
                  <a:cubicBezTo>
                    <a:pt x="4108" y="10871"/>
                    <a:pt x="4132" y="10859"/>
                    <a:pt x="4167" y="10847"/>
                  </a:cubicBezTo>
                  <a:cubicBezTo>
                    <a:pt x="4203" y="10811"/>
                    <a:pt x="5179" y="10168"/>
                    <a:pt x="6156" y="9025"/>
                  </a:cubicBezTo>
                  <a:cubicBezTo>
                    <a:pt x="6739" y="8347"/>
                    <a:pt x="7203" y="7632"/>
                    <a:pt x="7525" y="6894"/>
                  </a:cubicBezTo>
                  <a:cubicBezTo>
                    <a:pt x="7942" y="5977"/>
                    <a:pt x="8156" y="5025"/>
                    <a:pt x="8156" y="4072"/>
                  </a:cubicBezTo>
                  <a:cubicBezTo>
                    <a:pt x="8156" y="1822"/>
                    <a:pt x="6322" y="0"/>
                    <a:pt x="4072"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Google Shape;80;p1"/>
            <p:cNvSpPr/>
            <p:nvPr/>
          </p:nvSpPr>
          <p:spPr>
            <a:xfrm>
              <a:off x="5296304" y="1607105"/>
              <a:ext cx="55002" cy="17156"/>
            </a:xfrm>
            <a:custGeom>
              <a:avLst/>
              <a:gdLst/>
              <a:ahLst/>
              <a:cxnLst/>
              <a:rect l="l" t="t" r="r" b="b"/>
              <a:pathLst>
                <a:path w="1728" h="539" extrusionOk="0">
                  <a:moveTo>
                    <a:pt x="629" y="0"/>
                  </a:moveTo>
                  <a:cubicBezTo>
                    <a:pt x="478" y="0"/>
                    <a:pt x="312" y="15"/>
                    <a:pt x="132" y="50"/>
                  </a:cubicBezTo>
                  <a:cubicBezTo>
                    <a:pt x="60" y="62"/>
                    <a:pt x="1" y="122"/>
                    <a:pt x="1" y="217"/>
                  </a:cubicBezTo>
                  <a:lnTo>
                    <a:pt x="1" y="384"/>
                  </a:lnTo>
                  <a:cubicBezTo>
                    <a:pt x="1" y="467"/>
                    <a:pt x="72" y="538"/>
                    <a:pt x="156" y="538"/>
                  </a:cubicBezTo>
                  <a:cubicBezTo>
                    <a:pt x="251" y="538"/>
                    <a:pt x="322" y="467"/>
                    <a:pt x="322" y="384"/>
                  </a:cubicBezTo>
                  <a:lnTo>
                    <a:pt x="322" y="348"/>
                  </a:lnTo>
                  <a:cubicBezTo>
                    <a:pt x="437" y="332"/>
                    <a:pt x="543" y="325"/>
                    <a:pt x="640" y="325"/>
                  </a:cubicBezTo>
                  <a:cubicBezTo>
                    <a:pt x="833" y="325"/>
                    <a:pt x="989" y="352"/>
                    <a:pt x="1108" y="384"/>
                  </a:cubicBezTo>
                  <a:cubicBezTo>
                    <a:pt x="1322" y="443"/>
                    <a:pt x="1441" y="515"/>
                    <a:pt x="1441" y="515"/>
                  </a:cubicBezTo>
                  <a:cubicBezTo>
                    <a:pt x="1465" y="527"/>
                    <a:pt x="1501" y="538"/>
                    <a:pt x="1525" y="538"/>
                  </a:cubicBezTo>
                  <a:cubicBezTo>
                    <a:pt x="1572" y="538"/>
                    <a:pt x="1632" y="515"/>
                    <a:pt x="1668" y="467"/>
                  </a:cubicBezTo>
                  <a:cubicBezTo>
                    <a:pt x="1727" y="396"/>
                    <a:pt x="1691" y="300"/>
                    <a:pt x="1620" y="241"/>
                  </a:cubicBezTo>
                  <a:cubicBezTo>
                    <a:pt x="1591" y="231"/>
                    <a:pt x="1235" y="0"/>
                    <a:pt x="629"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1"/>
            <p:cNvSpPr/>
            <p:nvPr/>
          </p:nvSpPr>
          <p:spPr>
            <a:xfrm>
              <a:off x="5260686" y="1576103"/>
              <a:ext cx="169813" cy="162970"/>
            </a:xfrm>
            <a:custGeom>
              <a:avLst/>
              <a:gdLst/>
              <a:ahLst/>
              <a:cxnLst/>
              <a:rect l="l" t="t" r="r" b="b"/>
              <a:pathLst>
                <a:path w="5335" h="5120" extrusionOk="0">
                  <a:moveTo>
                    <a:pt x="3191" y="322"/>
                  </a:moveTo>
                  <a:lnTo>
                    <a:pt x="3191" y="1108"/>
                  </a:lnTo>
                  <a:cubicBezTo>
                    <a:pt x="3191" y="1250"/>
                    <a:pt x="3156" y="1381"/>
                    <a:pt x="3096" y="1501"/>
                  </a:cubicBezTo>
                  <a:lnTo>
                    <a:pt x="3037" y="1620"/>
                  </a:lnTo>
                  <a:cubicBezTo>
                    <a:pt x="3025" y="1631"/>
                    <a:pt x="3025" y="1667"/>
                    <a:pt x="3025" y="1691"/>
                  </a:cubicBezTo>
                  <a:lnTo>
                    <a:pt x="3025" y="2036"/>
                  </a:lnTo>
                  <a:cubicBezTo>
                    <a:pt x="3025" y="2322"/>
                    <a:pt x="2918" y="2584"/>
                    <a:pt x="2715" y="2786"/>
                  </a:cubicBezTo>
                  <a:cubicBezTo>
                    <a:pt x="2501" y="2977"/>
                    <a:pt x="2239" y="3084"/>
                    <a:pt x="1953" y="3084"/>
                  </a:cubicBezTo>
                  <a:cubicBezTo>
                    <a:pt x="1382" y="3048"/>
                    <a:pt x="941" y="2572"/>
                    <a:pt x="941" y="1989"/>
                  </a:cubicBezTo>
                  <a:lnTo>
                    <a:pt x="941" y="1691"/>
                  </a:lnTo>
                  <a:cubicBezTo>
                    <a:pt x="941" y="1667"/>
                    <a:pt x="941" y="1655"/>
                    <a:pt x="929" y="1620"/>
                  </a:cubicBezTo>
                  <a:lnTo>
                    <a:pt x="870" y="1501"/>
                  </a:lnTo>
                  <a:cubicBezTo>
                    <a:pt x="798" y="1381"/>
                    <a:pt x="774" y="1250"/>
                    <a:pt x="774" y="1108"/>
                  </a:cubicBezTo>
                  <a:cubicBezTo>
                    <a:pt x="774" y="679"/>
                    <a:pt x="1132" y="322"/>
                    <a:pt x="1560" y="322"/>
                  </a:cubicBezTo>
                  <a:close/>
                  <a:moveTo>
                    <a:pt x="2489" y="3286"/>
                  </a:moveTo>
                  <a:lnTo>
                    <a:pt x="2489" y="3513"/>
                  </a:lnTo>
                  <a:cubicBezTo>
                    <a:pt x="2489" y="3560"/>
                    <a:pt x="2489" y="3596"/>
                    <a:pt x="2501" y="3644"/>
                  </a:cubicBezTo>
                  <a:lnTo>
                    <a:pt x="1965" y="4048"/>
                  </a:lnTo>
                  <a:lnTo>
                    <a:pt x="1429" y="3644"/>
                  </a:lnTo>
                  <a:cubicBezTo>
                    <a:pt x="1441" y="3596"/>
                    <a:pt x="1441" y="3548"/>
                    <a:pt x="1441" y="3513"/>
                  </a:cubicBezTo>
                  <a:lnTo>
                    <a:pt x="1441" y="3286"/>
                  </a:lnTo>
                  <a:cubicBezTo>
                    <a:pt x="1596" y="3346"/>
                    <a:pt x="1751" y="3394"/>
                    <a:pt x="1917" y="3394"/>
                  </a:cubicBezTo>
                  <a:lnTo>
                    <a:pt x="1965" y="3394"/>
                  </a:lnTo>
                  <a:cubicBezTo>
                    <a:pt x="2144" y="3394"/>
                    <a:pt x="2322" y="3358"/>
                    <a:pt x="2489" y="3286"/>
                  </a:cubicBezTo>
                  <a:close/>
                  <a:moveTo>
                    <a:pt x="1251" y="3917"/>
                  </a:moveTo>
                  <a:lnTo>
                    <a:pt x="1822" y="4346"/>
                  </a:lnTo>
                  <a:lnTo>
                    <a:pt x="1822" y="4775"/>
                  </a:lnTo>
                  <a:cubicBezTo>
                    <a:pt x="1322" y="4751"/>
                    <a:pt x="834" y="4584"/>
                    <a:pt x="405" y="4287"/>
                  </a:cubicBezTo>
                  <a:cubicBezTo>
                    <a:pt x="429" y="4251"/>
                    <a:pt x="477" y="4227"/>
                    <a:pt x="513" y="4215"/>
                  </a:cubicBezTo>
                  <a:lnTo>
                    <a:pt x="1132" y="3965"/>
                  </a:lnTo>
                  <a:cubicBezTo>
                    <a:pt x="1179" y="3953"/>
                    <a:pt x="1227" y="3929"/>
                    <a:pt x="1251" y="3917"/>
                  </a:cubicBezTo>
                  <a:close/>
                  <a:moveTo>
                    <a:pt x="2691" y="3894"/>
                  </a:moveTo>
                  <a:cubicBezTo>
                    <a:pt x="2727" y="3929"/>
                    <a:pt x="2775" y="3941"/>
                    <a:pt x="2810" y="3953"/>
                  </a:cubicBezTo>
                  <a:lnTo>
                    <a:pt x="3572" y="4239"/>
                  </a:lnTo>
                  <a:cubicBezTo>
                    <a:pt x="3144" y="4572"/>
                    <a:pt x="2656" y="4751"/>
                    <a:pt x="2132" y="4775"/>
                  </a:cubicBezTo>
                  <a:lnTo>
                    <a:pt x="2132" y="4334"/>
                  </a:lnTo>
                  <a:lnTo>
                    <a:pt x="2691" y="3894"/>
                  </a:lnTo>
                  <a:close/>
                  <a:moveTo>
                    <a:pt x="1572" y="0"/>
                  </a:moveTo>
                  <a:cubicBezTo>
                    <a:pt x="965" y="0"/>
                    <a:pt x="465" y="488"/>
                    <a:pt x="465" y="1108"/>
                  </a:cubicBezTo>
                  <a:cubicBezTo>
                    <a:pt x="465" y="1286"/>
                    <a:pt x="501" y="1489"/>
                    <a:pt x="584" y="1655"/>
                  </a:cubicBezTo>
                  <a:lnTo>
                    <a:pt x="620" y="1739"/>
                  </a:lnTo>
                  <a:lnTo>
                    <a:pt x="620" y="1989"/>
                  </a:lnTo>
                  <a:cubicBezTo>
                    <a:pt x="620" y="2429"/>
                    <a:pt x="822" y="2822"/>
                    <a:pt x="1132" y="3096"/>
                  </a:cubicBezTo>
                  <a:lnTo>
                    <a:pt x="1132" y="3525"/>
                  </a:lnTo>
                  <a:cubicBezTo>
                    <a:pt x="1132" y="3596"/>
                    <a:pt x="1084" y="3667"/>
                    <a:pt x="1013" y="3691"/>
                  </a:cubicBezTo>
                  <a:lnTo>
                    <a:pt x="382" y="3929"/>
                  </a:lnTo>
                  <a:cubicBezTo>
                    <a:pt x="227" y="3989"/>
                    <a:pt x="84" y="4108"/>
                    <a:pt x="24" y="4275"/>
                  </a:cubicBezTo>
                  <a:cubicBezTo>
                    <a:pt x="1" y="4334"/>
                    <a:pt x="12" y="4418"/>
                    <a:pt x="72" y="4465"/>
                  </a:cubicBezTo>
                  <a:cubicBezTo>
                    <a:pt x="620" y="4906"/>
                    <a:pt x="1298" y="5120"/>
                    <a:pt x="1965" y="5120"/>
                  </a:cubicBezTo>
                  <a:cubicBezTo>
                    <a:pt x="2751" y="5120"/>
                    <a:pt x="3525" y="4822"/>
                    <a:pt x="4120" y="4227"/>
                  </a:cubicBezTo>
                  <a:cubicBezTo>
                    <a:pt x="5227" y="3108"/>
                    <a:pt x="5335" y="1370"/>
                    <a:pt x="4370" y="143"/>
                  </a:cubicBezTo>
                  <a:cubicBezTo>
                    <a:pt x="4337" y="104"/>
                    <a:pt x="4297" y="86"/>
                    <a:pt x="4256" y="86"/>
                  </a:cubicBezTo>
                  <a:cubicBezTo>
                    <a:pt x="4222" y="86"/>
                    <a:pt x="4188" y="98"/>
                    <a:pt x="4156" y="119"/>
                  </a:cubicBezTo>
                  <a:cubicBezTo>
                    <a:pt x="4072" y="179"/>
                    <a:pt x="4072" y="262"/>
                    <a:pt x="4120" y="346"/>
                  </a:cubicBezTo>
                  <a:cubicBezTo>
                    <a:pt x="4989" y="1429"/>
                    <a:pt x="4894" y="2989"/>
                    <a:pt x="3918" y="3965"/>
                  </a:cubicBezTo>
                  <a:lnTo>
                    <a:pt x="3858" y="4025"/>
                  </a:lnTo>
                  <a:cubicBezTo>
                    <a:pt x="3822" y="4013"/>
                    <a:pt x="3775" y="3989"/>
                    <a:pt x="3751" y="3989"/>
                  </a:cubicBezTo>
                  <a:lnTo>
                    <a:pt x="2941" y="3691"/>
                  </a:lnTo>
                  <a:cubicBezTo>
                    <a:pt x="2870" y="3656"/>
                    <a:pt x="2822" y="3596"/>
                    <a:pt x="2822" y="3525"/>
                  </a:cubicBezTo>
                  <a:lnTo>
                    <a:pt x="2822" y="3120"/>
                  </a:lnTo>
                  <a:cubicBezTo>
                    <a:pt x="2858" y="3096"/>
                    <a:pt x="2906" y="3060"/>
                    <a:pt x="2929" y="3036"/>
                  </a:cubicBezTo>
                  <a:cubicBezTo>
                    <a:pt x="3203" y="2774"/>
                    <a:pt x="3346" y="2441"/>
                    <a:pt x="3346" y="2060"/>
                  </a:cubicBezTo>
                  <a:lnTo>
                    <a:pt x="3346" y="1762"/>
                  </a:lnTo>
                  <a:lnTo>
                    <a:pt x="3394" y="1679"/>
                  </a:lnTo>
                  <a:cubicBezTo>
                    <a:pt x="3465" y="1512"/>
                    <a:pt x="3513" y="1334"/>
                    <a:pt x="3513" y="1143"/>
                  </a:cubicBezTo>
                  <a:lnTo>
                    <a:pt x="3513" y="167"/>
                  </a:lnTo>
                  <a:cubicBezTo>
                    <a:pt x="3513" y="72"/>
                    <a:pt x="3441" y="0"/>
                    <a:pt x="3346"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2" name="Google Shape;82;p1"/>
          <p:cNvGrpSpPr/>
          <p:nvPr/>
        </p:nvGrpSpPr>
        <p:grpSpPr>
          <a:xfrm>
            <a:off x="4518529" y="2356906"/>
            <a:ext cx="440523" cy="429754"/>
            <a:chOff x="7582302" y="1499934"/>
            <a:chExt cx="369133" cy="360411"/>
          </a:xfrm>
        </p:grpSpPr>
        <p:sp>
          <p:nvSpPr>
            <p:cNvPr id="83" name="Google Shape;83;p1"/>
            <p:cNvSpPr/>
            <p:nvPr/>
          </p:nvSpPr>
          <p:spPr>
            <a:xfrm>
              <a:off x="7582302" y="1499934"/>
              <a:ext cx="369133" cy="360411"/>
            </a:xfrm>
            <a:custGeom>
              <a:avLst/>
              <a:gdLst/>
              <a:ahLst/>
              <a:cxnLst/>
              <a:rect l="l" t="t" r="r" b="b"/>
              <a:pathLst>
                <a:path w="11597" h="11323" extrusionOk="0">
                  <a:moveTo>
                    <a:pt x="7204" y="595"/>
                  </a:moveTo>
                  <a:cubicBezTo>
                    <a:pt x="7418" y="595"/>
                    <a:pt x="7573" y="738"/>
                    <a:pt x="7608" y="917"/>
                  </a:cubicBezTo>
                  <a:cubicBezTo>
                    <a:pt x="7608" y="941"/>
                    <a:pt x="7620" y="976"/>
                    <a:pt x="7620" y="1000"/>
                  </a:cubicBezTo>
                  <a:lnTo>
                    <a:pt x="7620" y="1750"/>
                  </a:lnTo>
                  <a:lnTo>
                    <a:pt x="3322" y="1750"/>
                  </a:lnTo>
                  <a:lnTo>
                    <a:pt x="3322" y="1631"/>
                  </a:lnTo>
                  <a:cubicBezTo>
                    <a:pt x="3322" y="1227"/>
                    <a:pt x="3191" y="869"/>
                    <a:pt x="2953" y="595"/>
                  </a:cubicBezTo>
                  <a:close/>
                  <a:moveTo>
                    <a:pt x="1667" y="310"/>
                  </a:moveTo>
                  <a:cubicBezTo>
                    <a:pt x="2405" y="310"/>
                    <a:pt x="3001" y="905"/>
                    <a:pt x="3001" y="1631"/>
                  </a:cubicBezTo>
                  <a:cubicBezTo>
                    <a:pt x="3001" y="2358"/>
                    <a:pt x="2405" y="2953"/>
                    <a:pt x="1667" y="2953"/>
                  </a:cubicBezTo>
                  <a:cubicBezTo>
                    <a:pt x="941" y="2953"/>
                    <a:pt x="346" y="2358"/>
                    <a:pt x="346" y="1631"/>
                  </a:cubicBezTo>
                  <a:cubicBezTo>
                    <a:pt x="346" y="905"/>
                    <a:pt x="941" y="310"/>
                    <a:pt x="1667" y="310"/>
                  </a:cubicBezTo>
                  <a:close/>
                  <a:moveTo>
                    <a:pt x="7644" y="9775"/>
                  </a:moveTo>
                  <a:lnTo>
                    <a:pt x="7644" y="10513"/>
                  </a:lnTo>
                  <a:cubicBezTo>
                    <a:pt x="7644" y="10549"/>
                    <a:pt x="7644" y="10573"/>
                    <a:pt x="7620" y="10609"/>
                  </a:cubicBezTo>
                  <a:cubicBezTo>
                    <a:pt x="7585" y="10799"/>
                    <a:pt x="7418" y="10930"/>
                    <a:pt x="7227" y="10930"/>
                  </a:cubicBezTo>
                  <a:lnTo>
                    <a:pt x="2358" y="10930"/>
                  </a:lnTo>
                  <a:cubicBezTo>
                    <a:pt x="2131" y="10930"/>
                    <a:pt x="1941" y="10740"/>
                    <a:pt x="1941" y="10513"/>
                  </a:cubicBezTo>
                  <a:lnTo>
                    <a:pt x="1941" y="9775"/>
                  </a:lnTo>
                  <a:close/>
                  <a:moveTo>
                    <a:pt x="1667" y="0"/>
                  </a:moveTo>
                  <a:cubicBezTo>
                    <a:pt x="750" y="0"/>
                    <a:pt x="0" y="738"/>
                    <a:pt x="0" y="1667"/>
                  </a:cubicBezTo>
                  <a:cubicBezTo>
                    <a:pt x="0" y="2560"/>
                    <a:pt x="715" y="3298"/>
                    <a:pt x="1608" y="3334"/>
                  </a:cubicBezTo>
                  <a:lnTo>
                    <a:pt x="1608" y="4917"/>
                  </a:lnTo>
                  <a:cubicBezTo>
                    <a:pt x="1608" y="5013"/>
                    <a:pt x="1691" y="5084"/>
                    <a:pt x="1774" y="5084"/>
                  </a:cubicBezTo>
                  <a:cubicBezTo>
                    <a:pt x="1858" y="5084"/>
                    <a:pt x="1941" y="5013"/>
                    <a:pt x="1941" y="4917"/>
                  </a:cubicBezTo>
                  <a:lnTo>
                    <a:pt x="1941" y="3310"/>
                  </a:lnTo>
                  <a:cubicBezTo>
                    <a:pt x="2572" y="3203"/>
                    <a:pt x="3096" y="2739"/>
                    <a:pt x="3263" y="2119"/>
                  </a:cubicBezTo>
                  <a:lnTo>
                    <a:pt x="7644" y="2119"/>
                  </a:lnTo>
                  <a:lnTo>
                    <a:pt x="7644" y="3489"/>
                  </a:lnTo>
                  <a:lnTo>
                    <a:pt x="4929" y="3489"/>
                  </a:lnTo>
                  <a:lnTo>
                    <a:pt x="4929" y="2905"/>
                  </a:lnTo>
                  <a:cubicBezTo>
                    <a:pt x="4929" y="2822"/>
                    <a:pt x="4858" y="2751"/>
                    <a:pt x="4763" y="2751"/>
                  </a:cubicBezTo>
                  <a:cubicBezTo>
                    <a:pt x="4679" y="2751"/>
                    <a:pt x="4608" y="2822"/>
                    <a:pt x="4608" y="2905"/>
                  </a:cubicBezTo>
                  <a:lnTo>
                    <a:pt x="4608" y="3882"/>
                  </a:lnTo>
                  <a:lnTo>
                    <a:pt x="4608" y="7715"/>
                  </a:lnTo>
                  <a:lnTo>
                    <a:pt x="4608" y="8692"/>
                  </a:lnTo>
                  <a:cubicBezTo>
                    <a:pt x="4608" y="8775"/>
                    <a:pt x="4679" y="8847"/>
                    <a:pt x="4763" y="8847"/>
                  </a:cubicBezTo>
                  <a:cubicBezTo>
                    <a:pt x="4858" y="8847"/>
                    <a:pt x="4929" y="8775"/>
                    <a:pt x="4929" y="8692"/>
                  </a:cubicBezTo>
                  <a:lnTo>
                    <a:pt x="4929" y="8096"/>
                  </a:lnTo>
                  <a:lnTo>
                    <a:pt x="7644" y="8096"/>
                  </a:lnTo>
                  <a:lnTo>
                    <a:pt x="7644" y="9478"/>
                  </a:lnTo>
                  <a:lnTo>
                    <a:pt x="1941" y="9478"/>
                  </a:lnTo>
                  <a:lnTo>
                    <a:pt x="1941" y="5668"/>
                  </a:lnTo>
                  <a:cubicBezTo>
                    <a:pt x="1941" y="5572"/>
                    <a:pt x="1870" y="5501"/>
                    <a:pt x="1774" y="5501"/>
                  </a:cubicBezTo>
                  <a:cubicBezTo>
                    <a:pt x="1691" y="5501"/>
                    <a:pt x="1608" y="5572"/>
                    <a:pt x="1608" y="5668"/>
                  </a:cubicBezTo>
                  <a:lnTo>
                    <a:pt x="1608" y="9656"/>
                  </a:lnTo>
                  <a:lnTo>
                    <a:pt x="1608" y="10561"/>
                  </a:lnTo>
                  <a:cubicBezTo>
                    <a:pt x="1608" y="10978"/>
                    <a:pt x="1953" y="11323"/>
                    <a:pt x="2370" y="11323"/>
                  </a:cubicBezTo>
                  <a:lnTo>
                    <a:pt x="7239" y="11323"/>
                  </a:lnTo>
                  <a:cubicBezTo>
                    <a:pt x="7620" y="11323"/>
                    <a:pt x="7954" y="11025"/>
                    <a:pt x="8001" y="10632"/>
                  </a:cubicBezTo>
                  <a:lnTo>
                    <a:pt x="8001" y="10561"/>
                  </a:lnTo>
                  <a:lnTo>
                    <a:pt x="8001" y="9656"/>
                  </a:lnTo>
                  <a:lnTo>
                    <a:pt x="8001" y="8096"/>
                  </a:lnTo>
                  <a:lnTo>
                    <a:pt x="9025" y="8096"/>
                  </a:lnTo>
                  <a:cubicBezTo>
                    <a:pt x="9109" y="8096"/>
                    <a:pt x="9192" y="8013"/>
                    <a:pt x="9192" y="7930"/>
                  </a:cubicBezTo>
                  <a:cubicBezTo>
                    <a:pt x="9192" y="7834"/>
                    <a:pt x="9109" y="7763"/>
                    <a:pt x="9025" y="7763"/>
                  </a:cubicBezTo>
                  <a:lnTo>
                    <a:pt x="4977" y="7763"/>
                  </a:lnTo>
                  <a:cubicBezTo>
                    <a:pt x="4965" y="7763"/>
                    <a:pt x="4941" y="7751"/>
                    <a:pt x="4941" y="7727"/>
                  </a:cubicBezTo>
                  <a:lnTo>
                    <a:pt x="4941" y="3894"/>
                  </a:lnTo>
                  <a:cubicBezTo>
                    <a:pt x="4941" y="3882"/>
                    <a:pt x="4965" y="3858"/>
                    <a:pt x="4977" y="3858"/>
                  </a:cubicBezTo>
                  <a:lnTo>
                    <a:pt x="11228" y="3858"/>
                  </a:lnTo>
                  <a:cubicBezTo>
                    <a:pt x="11240" y="3858"/>
                    <a:pt x="11252" y="3882"/>
                    <a:pt x="11252" y="3894"/>
                  </a:cubicBezTo>
                  <a:lnTo>
                    <a:pt x="11252" y="7727"/>
                  </a:lnTo>
                  <a:cubicBezTo>
                    <a:pt x="11252" y="7751"/>
                    <a:pt x="11240" y="7763"/>
                    <a:pt x="11228" y="7763"/>
                  </a:cubicBezTo>
                  <a:lnTo>
                    <a:pt x="9763" y="7763"/>
                  </a:lnTo>
                  <a:cubicBezTo>
                    <a:pt x="9680" y="7763"/>
                    <a:pt x="9609" y="7834"/>
                    <a:pt x="9609" y="7930"/>
                  </a:cubicBezTo>
                  <a:cubicBezTo>
                    <a:pt x="9609" y="8013"/>
                    <a:pt x="9680" y="8096"/>
                    <a:pt x="9763" y="8096"/>
                  </a:cubicBezTo>
                  <a:lnTo>
                    <a:pt x="11228" y="8096"/>
                  </a:lnTo>
                  <a:cubicBezTo>
                    <a:pt x="11430" y="8096"/>
                    <a:pt x="11597" y="7930"/>
                    <a:pt x="11597" y="7715"/>
                  </a:cubicBezTo>
                  <a:lnTo>
                    <a:pt x="11597" y="3882"/>
                  </a:lnTo>
                  <a:cubicBezTo>
                    <a:pt x="11585" y="3632"/>
                    <a:pt x="11418" y="3465"/>
                    <a:pt x="11216" y="3465"/>
                  </a:cubicBezTo>
                  <a:lnTo>
                    <a:pt x="7977" y="3465"/>
                  </a:lnTo>
                  <a:lnTo>
                    <a:pt x="7977" y="1929"/>
                  </a:lnTo>
                  <a:lnTo>
                    <a:pt x="7977" y="1024"/>
                  </a:lnTo>
                  <a:lnTo>
                    <a:pt x="7977" y="953"/>
                  </a:lnTo>
                  <a:cubicBezTo>
                    <a:pt x="7942" y="560"/>
                    <a:pt x="7620" y="262"/>
                    <a:pt x="7227" y="262"/>
                  </a:cubicBezTo>
                  <a:lnTo>
                    <a:pt x="2655" y="262"/>
                  </a:lnTo>
                  <a:cubicBezTo>
                    <a:pt x="2643" y="262"/>
                    <a:pt x="2620" y="262"/>
                    <a:pt x="2608" y="274"/>
                  </a:cubicBezTo>
                  <a:cubicBezTo>
                    <a:pt x="2346" y="95"/>
                    <a:pt x="2012" y="0"/>
                    <a:pt x="1667"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 name="Google Shape;84;p1"/>
            <p:cNvSpPr/>
            <p:nvPr/>
          </p:nvSpPr>
          <p:spPr>
            <a:xfrm>
              <a:off x="7850598" y="1634829"/>
              <a:ext cx="77729" cy="51214"/>
            </a:xfrm>
            <a:custGeom>
              <a:avLst/>
              <a:gdLst/>
              <a:ahLst/>
              <a:cxnLst/>
              <a:rect l="l" t="t" r="r" b="b"/>
              <a:pathLst>
                <a:path w="2442" h="1609" extrusionOk="0">
                  <a:moveTo>
                    <a:pt x="1656" y="322"/>
                  </a:moveTo>
                  <a:cubicBezTo>
                    <a:pt x="1906" y="322"/>
                    <a:pt x="2108" y="537"/>
                    <a:pt x="2108" y="787"/>
                  </a:cubicBezTo>
                  <a:cubicBezTo>
                    <a:pt x="2108" y="1037"/>
                    <a:pt x="1906" y="1251"/>
                    <a:pt x="1656" y="1251"/>
                  </a:cubicBezTo>
                  <a:cubicBezTo>
                    <a:pt x="1394" y="1251"/>
                    <a:pt x="1191" y="1037"/>
                    <a:pt x="1191" y="787"/>
                  </a:cubicBezTo>
                  <a:cubicBezTo>
                    <a:pt x="1191" y="537"/>
                    <a:pt x="1394" y="322"/>
                    <a:pt x="1656" y="322"/>
                  </a:cubicBezTo>
                  <a:close/>
                  <a:moveTo>
                    <a:pt x="799" y="322"/>
                  </a:moveTo>
                  <a:cubicBezTo>
                    <a:pt x="858" y="322"/>
                    <a:pt x="906" y="346"/>
                    <a:pt x="965" y="358"/>
                  </a:cubicBezTo>
                  <a:cubicBezTo>
                    <a:pt x="894" y="477"/>
                    <a:pt x="834" y="632"/>
                    <a:pt x="834" y="787"/>
                  </a:cubicBezTo>
                  <a:cubicBezTo>
                    <a:pt x="834" y="929"/>
                    <a:pt x="870" y="1096"/>
                    <a:pt x="965" y="1215"/>
                  </a:cubicBezTo>
                  <a:cubicBezTo>
                    <a:pt x="918" y="1227"/>
                    <a:pt x="858" y="1251"/>
                    <a:pt x="799" y="1251"/>
                  </a:cubicBezTo>
                  <a:cubicBezTo>
                    <a:pt x="792" y="1251"/>
                    <a:pt x="785" y="1251"/>
                    <a:pt x="779" y="1251"/>
                  </a:cubicBezTo>
                  <a:cubicBezTo>
                    <a:pt x="538" y="1251"/>
                    <a:pt x="346" y="1042"/>
                    <a:pt x="346" y="787"/>
                  </a:cubicBezTo>
                  <a:cubicBezTo>
                    <a:pt x="346" y="537"/>
                    <a:pt x="549" y="322"/>
                    <a:pt x="799" y="322"/>
                  </a:cubicBezTo>
                  <a:close/>
                  <a:moveTo>
                    <a:pt x="799" y="1"/>
                  </a:moveTo>
                  <a:cubicBezTo>
                    <a:pt x="358" y="1"/>
                    <a:pt x="1" y="358"/>
                    <a:pt x="1" y="799"/>
                  </a:cubicBezTo>
                  <a:cubicBezTo>
                    <a:pt x="1" y="1251"/>
                    <a:pt x="358" y="1608"/>
                    <a:pt x="799" y="1608"/>
                  </a:cubicBezTo>
                  <a:cubicBezTo>
                    <a:pt x="953" y="1596"/>
                    <a:pt x="1096" y="1561"/>
                    <a:pt x="1215" y="1489"/>
                  </a:cubicBezTo>
                  <a:cubicBezTo>
                    <a:pt x="1334" y="1561"/>
                    <a:pt x="1489" y="1608"/>
                    <a:pt x="1632" y="1608"/>
                  </a:cubicBezTo>
                  <a:cubicBezTo>
                    <a:pt x="2084" y="1608"/>
                    <a:pt x="2442" y="1251"/>
                    <a:pt x="2442" y="799"/>
                  </a:cubicBezTo>
                  <a:cubicBezTo>
                    <a:pt x="2442" y="358"/>
                    <a:pt x="2084" y="1"/>
                    <a:pt x="1632" y="1"/>
                  </a:cubicBezTo>
                  <a:cubicBezTo>
                    <a:pt x="1489" y="1"/>
                    <a:pt x="1334" y="48"/>
                    <a:pt x="1215" y="120"/>
                  </a:cubicBezTo>
                  <a:cubicBezTo>
                    <a:pt x="1096" y="48"/>
                    <a:pt x="953" y="1"/>
                    <a:pt x="799"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p1"/>
            <p:cNvSpPr/>
            <p:nvPr/>
          </p:nvSpPr>
          <p:spPr>
            <a:xfrm>
              <a:off x="7753962" y="1635593"/>
              <a:ext cx="70917" cy="48541"/>
            </a:xfrm>
            <a:custGeom>
              <a:avLst/>
              <a:gdLst/>
              <a:ahLst/>
              <a:cxnLst/>
              <a:rect l="l" t="t" r="r" b="b"/>
              <a:pathLst>
                <a:path w="2228" h="1525" extrusionOk="0">
                  <a:moveTo>
                    <a:pt x="1858" y="346"/>
                  </a:moveTo>
                  <a:cubicBezTo>
                    <a:pt x="1870" y="346"/>
                    <a:pt x="1894" y="358"/>
                    <a:pt x="1894" y="382"/>
                  </a:cubicBezTo>
                  <a:lnTo>
                    <a:pt x="1894" y="1156"/>
                  </a:lnTo>
                  <a:cubicBezTo>
                    <a:pt x="1894" y="1167"/>
                    <a:pt x="1870" y="1179"/>
                    <a:pt x="1858" y="1179"/>
                  </a:cubicBezTo>
                  <a:lnTo>
                    <a:pt x="370" y="1179"/>
                  </a:lnTo>
                  <a:cubicBezTo>
                    <a:pt x="358" y="1179"/>
                    <a:pt x="346" y="1167"/>
                    <a:pt x="346" y="1156"/>
                  </a:cubicBezTo>
                  <a:lnTo>
                    <a:pt x="346" y="382"/>
                  </a:lnTo>
                  <a:cubicBezTo>
                    <a:pt x="346" y="358"/>
                    <a:pt x="358" y="346"/>
                    <a:pt x="370" y="346"/>
                  </a:cubicBezTo>
                  <a:close/>
                  <a:moveTo>
                    <a:pt x="370" y="1"/>
                  </a:moveTo>
                  <a:cubicBezTo>
                    <a:pt x="167" y="1"/>
                    <a:pt x="1" y="167"/>
                    <a:pt x="1" y="382"/>
                  </a:cubicBezTo>
                  <a:lnTo>
                    <a:pt x="1" y="1156"/>
                  </a:lnTo>
                  <a:cubicBezTo>
                    <a:pt x="1" y="1358"/>
                    <a:pt x="167" y="1525"/>
                    <a:pt x="370" y="1525"/>
                  </a:cubicBezTo>
                  <a:lnTo>
                    <a:pt x="1858" y="1525"/>
                  </a:lnTo>
                  <a:cubicBezTo>
                    <a:pt x="2072" y="1525"/>
                    <a:pt x="2227" y="1358"/>
                    <a:pt x="2227" y="1156"/>
                  </a:cubicBezTo>
                  <a:lnTo>
                    <a:pt x="2227" y="382"/>
                  </a:lnTo>
                  <a:cubicBezTo>
                    <a:pt x="2227" y="167"/>
                    <a:pt x="2072" y="1"/>
                    <a:pt x="1858"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 name="Google Shape;86;p1"/>
            <p:cNvSpPr/>
            <p:nvPr/>
          </p:nvSpPr>
          <p:spPr>
            <a:xfrm>
              <a:off x="7750174" y="1695465"/>
              <a:ext cx="180794" cy="31862"/>
            </a:xfrm>
            <a:custGeom>
              <a:avLst/>
              <a:gdLst/>
              <a:ahLst/>
              <a:cxnLst/>
              <a:rect l="l" t="t" r="r" b="b"/>
              <a:pathLst>
                <a:path w="5680" h="1001" extrusionOk="0">
                  <a:moveTo>
                    <a:pt x="5311" y="346"/>
                  </a:moveTo>
                  <a:cubicBezTo>
                    <a:pt x="5323" y="346"/>
                    <a:pt x="5347" y="358"/>
                    <a:pt x="5347" y="370"/>
                  </a:cubicBezTo>
                  <a:lnTo>
                    <a:pt x="5347" y="620"/>
                  </a:lnTo>
                  <a:cubicBezTo>
                    <a:pt x="5347" y="644"/>
                    <a:pt x="5323" y="656"/>
                    <a:pt x="5311" y="656"/>
                  </a:cubicBezTo>
                  <a:lnTo>
                    <a:pt x="370" y="656"/>
                  </a:lnTo>
                  <a:cubicBezTo>
                    <a:pt x="358" y="656"/>
                    <a:pt x="346" y="632"/>
                    <a:pt x="346" y="620"/>
                  </a:cubicBezTo>
                  <a:lnTo>
                    <a:pt x="346" y="370"/>
                  </a:lnTo>
                  <a:cubicBezTo>
                    <a:pt x="346" y="358"/>
                    <a:pt x="358" y="346"/>
                    <a:pt x="370" y="346"/>
                  </a:cubicBezTo>
                  <a:close/>
                  <a:moveTo>
                    <a:pt x="352" y="0"/>
                  </a:moveTo>
                  <a:cubicBezTo>
                    <a:pt x="168" y="0"/>
                    <a:pt x="1" y="174"/>
                    <a:pt x="1" y="370"/>
                  </a:cubicBezTo>
                  <a:lnTo>
                    <a:pt x="1" y="620"/>
                  </a:lnTo>
                  <a:cubicBezTo>
                    <a:pt x="1" y="834"/>
                    <a:pt x="167" y="1001"/>
                    <a:pt x="370" y="1001"/>
                  </a:cubicBezTo>
                  <a:lnTo>
                    <a:pt x="5311" y="1001"/>
                  </a:lnTo>
                  <a:cubicBezTo>
                    <a:pt x="5525" y="1001"/>
                    <a:pt x="5680" y="834"/>
                    <a:pt x="5680" y="620"/>
                  </a:cubicBezTo>
                  <a:lnTo>
                    <a:pt x="5680" y="370"/>
                  </a:lnTo>
                  <a:cubicBezTo>
                    <a:pt x="5680" y="167"/>
                    <a:pt x="5525" y="1"/>
                    <a:pt x="5311" y="1"/>
                  </a:cubicBezTo>
                  <a:lnTo>
                    <a:pt x="370" y="1"/>
                  </a:lnTo>
                  <a:cubicBezTo>
                    <a:pt x="364" y="0"/>
                    <a:pt x="358" y="0"/>
                    <a:pt x="352"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1"/>
            <p:cNvSpPr/>
            <p:nvPr/>
          </p:nvSpPr>
          <p:spPr>
            <a:xfrm>
              <a:off x="7613750" y="1535424"/>
              <a:ext cx="43225" cy="32371"/>
            </a:xfrm>
            <a:custGeom>
              <a:avLst/>
              <a:gdLst/>
              <a:ahLst/>
              <a:cxnLst/>
              <a:rect l="l" t="t" r="r" b="b"/>
              <a:pathLst>
                <a:path w="1358" h="1017" extrusionOk="0">
                  <a:moveTo>
                    <a:pt x="1179" y="1"/>
                  </a:moveTo>
                  <a:cubicBezTo>
                    <a:pt x="1136" y="1"/>
                    <a:pt x="1093" y="19"/>
                    <a:pt x="1060" y="52"/>
                  </a:cubicBezTo>
                  <a:lnTo>
                    <a:pt x="548" y="600"/>
                  </a:lnTo>
                  <a:lnTo>
                    <a:pt x="322" y="326"/>
                  </a:lnTo>
                  <a:cubicBezTo>
                    <a:pt x="287" y="277"/>
                    <a:pt x="240" y="253"/>
                    <a:pt x="191" y="253"/>
                  </a:cubicBezTo>
                  <a:cubicBezTo>
                    <a:pt x="155" y="253"/>
                    <a:pt x="119" y="265"/>
                    <a:pt x="84" y="290"/>
                  </a:cubicBezTo>
                  <a:cubicBezTo>
                    <a:pt x="12" y="350"/>
                    <a:pt x="0" y="457"/>
                    <a:pt x="60" y="528"/>
                  </a:cubicBezTo>
                  <a:lnTo>
                    <a:pt x="405" y="957"/>
                  </a:lnTo>
                  <a:cubicBezTo>
                    <a:pt x="429" y="1004"/>
                    <a:pt x="477" y="1016"/>
                    <a:pt x="536" y="1016"/>
                  </a:cubicBezTo>
                  <a:cubicBezTo>
                    <a:pt x="584" y="1016"/>
                    <a:pt x="620" y="1004"/>
                    <a:pt x="655" y="957"/>
                  </a:cubicBezTo>
                  <a:lnTo>
                    <a:pt x="1298" y="278"/>
                  </a:lnTo>
                  <a:cubicBezTo>
                    <a:pt x="1358" y="207"/>
                    <a:pt x="1358" y="100"/>
                    <a:pt x="1274" y="40"/>
                  </a:cubicBezTo>
                  <a:cubicBezTo>
                    <a:pt x="1248" y="13"/>
                    <a:pt x="1214" y="1"/>
                    <a:pt x="1179"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8" name="Google Shape;88;p1"/>
          <p:cNvSpPr txBox="1">
            <a:spLocks noGrp="1"/>
          </p:cNvSpPr>
          <p:nvPr>
            <p:ph type="subTitle" idx="1"/>
          </p:nvPr>
        </p:nvSpPr>
        <p:spPr>
          <a:xfrm>
            <a:off x="5635550" y="2786650"/>
            <a:ext cx="3041400" cy="9525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800"/>
              <a:buNone/>
            </a:pPr>
            <a:r>
              <a:rPr lang="en" sz="1900" b="1"/>
              <a:t>Môn: Điện Toán Đám Mây</a:t>
            </a:r>
            <a:endParaRPr sz="1900" b="1"/>
          </a:p>
          <a:p>
            <a:pPr marL="0" lvl="0" indent="0" algn="l" rtl="0">
              <a:lnSpc>
                <a:spcPct val="100000"/>
              </a:lnSpc>
              <a:spcBef>
                <a:spcPts val="1600"/>
              </a:spcBef>
              <a:spcAft>
                <a:spcPts val="1600"/>
              </a:spcAft>
              <a:buSzPts val="1800"/>
              <a:buNone/>
            </a:pPr>
            <a:r>
              <a:rPr lang="en" sz="1900" b="1"/>
              <a:t>GV: Huỳnh Xuân Phụng</a:t>
            </a:r>
            <a:endParaRPr sz="1900" b="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g1af03e34f78_0_118"/>
          <p:cNvSpPr/>
          <p:nvPr/>
        </p:nvSpPr>
        <p:spPr>
          <a:xfrm>
            <a:off x="457200" y="1367675"/>
            <a:ext cx="8120100" cy="3299400"/>
          </a:xfrm>
          <a:prstGeom prst="roundRect">
            <a:avLst>
              <a:gd name="adj" fmla="val 16667"/>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 name="Google Shape;269;g1af03e34f78_0_118"/>
          <p:cNvSpPr/>
          <p:nvPr/>
        </p:nvSpPr>
        <p:spPr>
          <a:xfrm>
            <a:off x="6088750" y="1367675"/>
            <a:ext cx="2488500" cy="3299400"/>
          </a:xfrm>
          <a:prstGeom prst="ellipse">
            <a:avLst/>
          </a:prstGeom>
          <a:solidFill>
            <a:schemeClr val="l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70" name="Google Shape;270;g1af03e34f78_0_118"/>
          <p:cNvGrpSpPr/>
          <p:nvPr/>
        </p:nvGrpSpPr>
        <p:grpSpPr>
          <a:xfrm>
            <a:off x="6163731" y="1938574"/>
            <a:ext cx="2273106" cy="2157622"/>
            <a:chOff x="2021150" y="1299575"/>
            <a:chExt cx="3505175" cy="3114350"/>
          </a:xfrm>
        </p:grpSpPr>
        <p:sp>
          <p:nvSpPr>
            <p:cNvPr id="271" name="Google Shape;271;g1af03e34f78_0_118"/>
            <p:cNvSpPr/>
            <p:nvPr/>
          </p:nvSpPr>
          <p:spPr>
            <a:xfrm>
              <a:off x="2021550" y="1299600"/>
              <a:ext cx="3504775" cy="3114325"/>
            </a:xfrm>
            <a:custGeom>
              <a:avLst/>
              <a:gdLst/>
              <a:ahLst/>
              <a:cxnLst/>
              <a:rect l="l" t="t" r="r" b="b"/>
              <a:pathLst>
                <a:path w="140191" h="124573" extrusionOk="0">
                  <a:moveTo>
                    <a:pt x="110004" y="123373"/>
                  </a:moveTo>
                  <a:lnTo>
                    <a:pt x="109823" y="123478"/>
                  </a:lnTo>
                  <a:cubicBezTo>
                    <a:pt x="109890" y="123445"/>
                    <a:pt x="109948" y="123412"/>
                    <a:pt x="110004" y="123373"/>
                  </a:cubicBezTo>
                  <a:close/>
                  <a:moveTo>
                    <a:pt x="65818" y="1"/>
                  </a:moveTo>
                  <a:cubicBezTo>
                    <a:pt x="62507" y="1"/>
                    <a:pt x="59503" y="783"/>
                    <a:pt x="56920" y="2286"/>
                  </a:cubicBezTo>
                  <a:lnTo>
                    <a:pt x="38960" y="12724"/>
                  </a:lnTo>
                  <a:cubicBezTo>
                    <a:pt x="38300" y="12632"/>
                    <a:pt x="37655" y="12586"/>
                    <a:pt x="37028" y="12586"/>
                  </a:cubicBezTo>
                  <a:cubicBezTo>
                    <a:pt x="35021" y="12586"/>
                    <a:pt x="33200" y="13055"/>
                    <a:pt x="31640" y="13965"/>
                  </a:cubicBezTo>
                  <a:lnTo>
                    <a:pt x="6003" y="28854"/>
                  </a:lnTo>
                  <a:lnTo>
                    <a:pt x="6049" y="28839"/>
                  </a:lnTo>
                  <a:lnTo>
                    <a:pt x="6049" y="28839"/>
                  </a:lnTo>
                  <a:cubicBezTo>
                    <a:pt x="2342" y="30963"/>
                    <a:pt x="47" y="35523"/>
                    <a:pt x="31" y="42006"/>
                  </a:cubicBezTo>
                  <a:cubicBezTo>
                    <a:pt x="0" y="55019"/>
                    <a:pt x="9151" y="70870"/>
                    <a:pt x="20473" y="77415"/>
                  </a:cubicBezTo>
                  <a:lnTo>
                    <a:pt x="98315" y="122361"/>
                  </a:lnTo>
                  <a:cubicBezTo>
                    <a:pt x="100916" y="123862"/>
                    <a:pt x="103379" y="124573"/>
                    <a:pt x="105561" y="124573"/>
                  </a:cubicBezTo>
                  <a:cubicBezTo>
                    <a:pt x="107257" y="124573"/>
                    <a:pt x="108783" y="124144"/>
                    <a:pt x="110071" y="123323"/>
                  </a:cubicBezTo>
                  <a:lnTo>
                    <a:pt x="110071" y="123323"/>
                  </a:lnTo>
                  <a:cubicBezTo>
                    <a:pt x="110049" y="123341"/>
                    <a:pt x="110027" y="123357"/>
                    <a:pt x="110004" y="123373"/>
                  </a:cubicBezTo>
                  <a:lnTo>
                    <a:pt x="110004" y="123373"/>
                  </a:lnTo>
                  <a:lnTo>
                    <a:pt x="135461" y="108589"/>
                  </a:lnTo>
                  <a:cubicBezTo>
                    <a:pt x="138361" y="106914"/>
                    <a:pt x="140160" y="103316"/>
                    <a:pt x="140175" y="98213"/>
                  </a:cubicBezTo>
                  <a:cubicBezTo>
                    <a:pt x="140191" y="89590"/>
                    <a:pt x="135088" y="79369"/>
                    <a:pt x="128156" y="73289"/>
                  </a:cubicBezTo>
                  <a:cubicBezTo>
                    <a:pt x="129102" y="72002"/>
                    <a:pt x="129644" y="70203"/>
                    <a:pt x="129644" y="67938"/>
                  </a:cubicBezTo>
                  <a:cubicBezTo>
                    <a:pt x="129675" y="61207"/>
                    <a:pt x="124945" y="53002"/>
                    <a:pt x="119082" y="49621"/>
                  </a:cubicBezTo>
                  <a:cubicBezTo>
                    <a:pt x="117374" y="48639"/>
                    <a:pt x="115762" y="48171"/>
                    <a:pt x="114334" y="48171"/>
                  </a:cubicBezTo>
                  <a:cubicBezTo>
                    <a:pt x="113778" y="48171"/>
                    <a:pt x="113250" y="48242"/>
                    <a:pt x="112755" y="48381"/>
                  </a:cubicBezTo>
                  <a:cubicBezTo>
                    <a:pt x="107993" y="30777"/>
                    <a:pt x="95601" y="13065"/>
                    <a:pt x="81038" y="4659"/>
                  </a:cubicBezTo>
                  <a:cubicBezTo>
                    <a:pt x="75573" y="1499"/>
                    <a:pt x="70400" y="1"/>
                    <a:pt x="65818" y="1"/>
                  </a:cubicBezTo>
                  <a:close/>
                </a:path>
              </a:pathLst>
            </a:custGeom>
            <a:solidFill>
              <a:srgbClr val="D9D9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2" name="Google Shape;272;g1af03e34f78_0_118"/>
            <p:cNvSpPr/>
            <p:nvPr/>
          </p:nvSpPr>
          <p:spPr>
            <a:xfrm>
              <a:off x="2171600" y="1613950"/>
              <a:ext cx="1044200" cy="467125"/>
            </a:xfrm>
            <a:custGeom>
              <a:avLst/>
              <a:gdLst/>
              <a:ahLst/>
              <a:cxnLst/>
              <a:rect l="l" t="t" r="r" b="b"/>
              <a:pathLst>
                <a:path w="41768" h="18685" extrusionOk="0">
                  <a:moveTo>
                    <a:pt x="31034" y="0"/>
                  </a:moveTo>
                  <a:cubicBezTo>
                    <a:pt x="29026" y="0"/>
                    <a:pt x="27204" y="477"/>
                    <a:pt x="25638" y="1391"/>
                  </a:cubicBezTo>
                  <a:lnTo>
                    <a:pt x="1" y="16280"/>
                  </a:lnTo>
                  <a:cubicBezTo>
                    <a:pt x="1568" y="15369"/>
                    <a:pt x="3386" y="14895"/>
                    <a:pt x="5391" y="14895"/>
                  </a:cubicBezTo>
                  <a:cubicBezTo>
                    <a:pt x="8166" y="14895"/>
                    <a:pt x="11296" y="15804"/>
                    <a:pt x="14610" y="17722"/>
                  </a:cubicBezTo>
                  <a:cubicBezTo>
                    <a:pt x="15122" y="18017"/>
                    <a:pt x="15650" y="18343"/>
                    <a:pt x="16161" y="18684"/>
                  </a:cubicBezTo>
                  <a:lnTo>
                    <a:pt x="41768" y="3779"/>
                  </a:lnTo>
                  <a:cubicBezTo>
                    <a:pt x="41271" y="3438"/>
                    <a:pt x="40744" y="3112"/>
                    <a:pt x="40217" y="2818"/>
                  </a:cubicBezTo>
                  <a:cubicBezTo>
                    <a:pt x="36920" y="904"/>
                    <a:pt x="33800" y="0"/>
                    <a:pt x="31034" y="0"/>
                  </a:cubicBezTo>
                  <a:close/>
                </a:path>
              </a:pathLst>
            </a:custGeom>
            <a:solidFill>
              <a:srgbClr val="D9D9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3" name="Google Shape;273;g1af03e34f78_0_118"/>
            <p:cNvSpPr/>
            <p:nvPr/>
          </p:nvSpPr>
          <p:spPr>
            <a:xfrm>
              <a:off x="2804000" y="1299575"/>
              <a:ext cx="1243500" cy="488750"/>
            </a:xfrm>
            <a:custGeom>
              <a:avLst/>
              <a:gdLst/>
              <a:ahLst/>
              <a:cxnLst/>
              <a:rect l="l" t="t" r="r" b="b"/>
              <a:pathLst>
                <a:path w="49740" h="19550" extrusionOk="0">
                  <a:moveTo>
                    <a:pt x="16" y="17167"/>
                  </a:moveTo>
                  <a:cubicBezTo>
                    <a:pt x="11" y="17170"/>
                    <a:pt x="6" y="17173"/>
                    <a:pt x="1" y="17176"/>
                  </a:cubicBezTo>
                  <a:lnTo>
                    <a:pt x="16" y="17167"/>
                  </a:lnTo>
                  <a:close/>
                  <a:moveTo>
                    <a:pt x="34527" y="1"/>
                  </a:moveTo>
                  <a:cubicBezTo>
                    <a:pt x="31213" y="1"/>
                    <a:pt x="28207" y="783"/>
                    <a:pt x="25622" y="2287"/>
                  </a:cubicBezTo>
                  <a:lnTo>
                    <a:pt x="16" y="17167"/>
                  </a:lnTo>
                  <a:lnTo>
                    <a:pt x="16" y="17167"/>
                  </a:lnTo>
                  <a:cubicBezTo>
                    <a:pt x="2595" y="15670"/>
                    <a:pt x="5593" y="14891"/>
                    <a:pt x="8898" y="14891"/>
                  </a:cubicBezTo>
                  <a:cubicBezTo>
                    <a:pt x="13481" y="14891"/>
                    <a:pt x="18653" y="16389"/>
                    <a:pt x="24118" y="19549"/>
                  </a:cubicBezTo>
                  <a:lnTo>
                    <a:pt x="49740" y="4645"/>
                  </a:lnTo>
                  <a:cubicBezTo>
                    <a:pt x="44278" y="1495"/>
                    <a:pt x="39108" y="1"/>
                    <a:pt x="34527" y="1"/>
                  </a:cubicBezTo>
                  <a:close/>
                </a:path>
              </a:pathLst>
            </a:custGeom>
            <a:solidFill>
              <a:srgbClr val="D9D9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 name="Google Shape;274;g1af03e34f78_0_118"/>
            <p:cNvSpPr/>
            <p:nvPr/>
          </p:nvSpPr>
          <p:spPr>
            <a:xfrm>
              <a:off x="4584875" y="3131825"/>
              <a:ext cx="941450" cy="1254750"/>
            </a:xfrm>
            <a:custGeom>
              <a:avLst/>
              <a:gdLst/>
              <a:ahLst/>
              <a:cxnLst/>
              <a:rect l="l" t="t" r="r" b="b"/>
              <a:pathLst>
                <a:path w="37658" h="50190" extrusionOk="0">
                  <a:moveTo>
                    <a:pt x="25623" y="0"/>
                  </a:moveTo>
                  <a:lnTo>
                    <a:pt x="1" y="14874"/>
                  </a:lnTo>
                  <a:cubicBezTo>
                    <a:pt x="6934" y="20969"/>
                    <a:pt x="12036" y="31190"/>
                    <a:pt x="12021" y="39813"/>
                  </a:cubicBezTo>
                  <a:cubicBezTo>
                    <a:pt x="12005" y="44880"/>
                    <a:pt x="10232" y="48463"/>
                    <a:pt x="7352" y="50153"/>
                  </a:cubicBezTo>
                  <a:lnTo>
                    <a:pt x="7352" y="50153"/>
                  </a:lnTo>
                  <a:lnTo>
                    <a:pt x="32928" y="35300"/>
                  </a:lnTo>
                  <a:cubicBezTo>
                    <a:pt x="35828" y="33609"/>
                    <a:pt x="37627" y="30027"/>
                    <a:pt x="37642" y="24939"/>
                  </a:cubicBezTo>
                  <a:cubicBezTo>
                    <a:pt x="37658" y="16301"/>
                    <a:pt x="32555" y="6095"/>
                    <a:pt x="25623" y="0"/>
                  </a:cubicBezTo>
                  <a:close/>
                  <a:moveTo>
                    <a:pt x="7352" y="50153"/>
                  </a:moveTo>
                  <a:lnTo>
                    <a:pt x="7290" y="50189"/>
                  </a:lnTo>
                  <a:cubicBezTo>
                    <a:pt x="7311" y="50177"/>
                    <a:pt x="7332" y="50165"/>
                    <a:pt x="7352" y="50153"/>
                  </a:cubicBezTo>
                  <a:close/>
                </a:path>
              </a:pathLst>
            </a:custGeom>
            <a:solidFill>
              <a:srgbClr val="D9D9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 name="Google Shape;275;g1af03e34f78_0_118"/>
            <p:cNvSpPr/>
            <p:nvPr/>
          </p:nvSpPr>
          <p:spPr>
            <a:xfrm>
              <a:off x="3406925" y="1416075"/>
              <a:ext cx="1433500" cy="1465275"/>
            </a:xfrm>
            <a:custGeom>
              <a:avLst/>
              <a:gdLst/>
              <a:ahLst/>
              <a:cxnLst/>
              <a:rect l="l" t="t" r="r" b="b"/>
              <a:pathLst>
                <a:path w="57340" h="58611" extrusionOk="0">
                  <a:moveTo>
                    <a:pt x="25623" y="0"/>
                  </a:moveTo>
                  <a:lnTo>
                    <a:pt x="1" y="14889"/>
                  </a:lnTo>
                  <a:cubicBezTo>
                    <a:pt x="14564" y="23296"/>
                    <a:pt x="26956" y="41023"/>
                    <a:pt x="31718" y="58611"/>
                  </a:cubicBezTo>
                  <a:lnTo>
                    <a:pt x="57340" y="43722"/>
                  </a:lnTo>
                  <a:cubicBezTo>
                    <a:pt x="52578" y="26134"/>
                    <a:pt x="40186" y="8406"/>
                    <a:pt x="25623" y="0"/>
                  </a:cubicBezTo>
                  <a:close/>
                </a:path>
              </a:pathLst>
            </a:custGeom>
            <a:solidFill>
              <a:srgbClr val="D9D9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6" name="Google Shape;276;g1af03e34f78_0_118"/>
            <p:cNvSpPr/>
            <p:nvPr/>
          </p:nvSpPr>
          <p:spPr>
            <a:xfrm>
              <a:off x="4199850" y="2503850"/>
              <a:ext cx="1063600" cy="999825"/>
            </a:xfrm>
            <a:custGeom>
              <a:avLst/>
              <a:gdLst/>
              <a:ahLst/>
              <a:cxnLst/>
              <a:rect l="l" t="t" r="r" b="b"/>
              <a:pathLst>
                <a:path w="42544" h="39993" extrusionOk="0">
                  <a:moveTo>
                    <a:pt x="27202" y="1"/>
                  </a:moveTo>
                  <a:cubicBezTo>
                    <a:pt x="26646" y="1"/>
                    <a:pt x="26118" y="72"/>
                    <a:pt x="25623" y="211"/>
                  </a:cubicBezTo>
                  <a:lnTo>
                    <a:pt x="1" y="15100"/>
                  </a:lnTo>
                  <a:cubicBezTo>
                    <a:pt x="496" y="14961"/>
                    <a:pt x="1024" y="14890"/>
                    <a:pt x="1580" y="14890"/>
                  </a:cubicBezTo>
                  <a:cubicBezTo>
                    <a:pt x="3009" y="14890"/>
                    <a:pt x="4620" y="15358"/>
                    <a:pt x="6329" y="16341"/>
                  </a:cubicBezTo>
                  <a:cubicBezTo>
                    <a:pt x="12176" y="19722"/>
                    <a:pt x="16906" y="27911"/>
                    <a:pt x="16891" y="34642"/>
                  </a:cubicBezTo>
                  <a:cubicBezTo>
                    <a:pt x="16891" y="36906"/>
                    <a:pt x="16348" y="38721"/>
                    <a:pt x="15402" y="39993"/>
                  </a:cubicBezTo>
                  <a:lnTo>
                    <a:pt x="41024" y="25104"/>
                  </a:lnTo>
                  <a:cubicBezTo>
                    <a:pt x="41970" y="23832"/>
                    <a:pt x="42512" y="22017"/>
                    <a:pt x="42512" y="19753"/>
                  </a:cubicBezTo>
                  <a:cubicBezTo>
                    <a:pt x="42543" y="13022"/>
                    <a:pt x="37813" y="4832"/>
                    <a:pt x="31950" y="1451"/>
                  </a:cubicBezTo>
                  <a:cubicBezTo>
                    <a:pt x="30242" y="469"/>
                    <a:pt x="28630" y="1"/>
                    <a:pt x="27202" y="1"/>
                  </a:cubicBezTo>
                  <a:close/>
                </a:path>
              </a:pathLst>
            </a:custGeom>
            <a:solidFill>
              <a:srgbClr val="D9D9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7" name="Google Shape;277;g1af03e34f78_0_118"/>
            <p:cNvSpPr/>
            <p:nvPr/>
          </p:nvSpPr>
          <p:spPr>
            <a:xfrm>
              <a:off x="2021150" y="1671875"/>
              <a:ext cx="2864650" cy="2741950"/>
            </a:xfrm>
            <a:custGeom>
              <a:avLst/>
              <a:gdLst/>
              <a:ahLst/>
              <a:cxnLst/>
              <a:rect l="l" t="t" r="r" b="b"/>
              <a:pathLst>
                <a:path w="114586" h="109678" extrusionOk="0">
                  <a:moveTo>
                    <a:pt x="40215" y="0"/>
                  </a:moveTo>
                  <a:cubicBezTo>
                    <a:pt x="31129" y="0"/>
                    <a:pt x="24360" y="5890"/>
                    <a:pt x="22164" y="16367"/>
                  </a:cubicBezTo>
                  <a:cubicBezTo>
                    <a:pt x="21652" y="16026"/>
                    <a:pt x="21140" y="15700"/>
                    <a:pt x="20613" y="15390"/>
                  </a:cubicBezTo>
                  <a:cubicBezTo>
                    <a:pt x="17309" y="13485"/>
                    <a:pt x="14185" y="12582"/>
                    <a:pt x="11416" y="12582"/>
                  </a:cubicBezTo>
                  <a:cubicBezTo>
                    <a:pt x="4696" y="12582"/>
                    <a:pt x="69" y="17900"/>
                    <a:pt x="47" y="27115"/>
                  </a:cubicBezTo>
                  <a:cubicBezTo>
                    <a:pt x="1" y="40128"/>
                    <a:pt x="9151" y="55979"/>
                    <a:pt x="20489" y="62524"/>
                  </a:cubicBezTo>
                  <a:lnTo>
                    <a:pt x="98331" y="107455"/>
                  </a:lnTo>
                  <a:cubicBezTo>
                    <a:pt x="100940" y="108963"/>
                    <a:pt x="103408" y="109678"/>
                    <a:pt x="105595" y="109678"/>
                  </a:cubicBezTo>
                  <a:cubicBezTo>
                    <a:pt x="110896" y="109678"/>
                    <a:pt x="114548" y="105480"/>
                    <a:pt x="114570" y="98211"/>
                  </a:cubicBezTo>
                  <a:cubicBezTo>
                    <a:pt x="114585" y="89588"/>
                    <a:pt x="109483" y="79367"/>
                    <a:pt x="102550" y="73272"/>
                  </a:cubicBezTo>
                  <a:cubicBezTo>
                    <a:pt x="103480" y="72000"/>
                    <a:pt x="104039" y="70185"/>
                    <a:pt x="104039" y="67921"/>
                  </a:cubicBezTo>
                  <a:cubicBezTo>
                    <a:pt x="104054" y="61190"/>
                    <a:pt x="99324" y="53001"/>
                    <a:pt x="93461" y="49620"/>
                  </a:cubicBezTo>
                  <a:cubicBezTo>
                    <a:pt x="91764" y="48637"/>
                    <a:pt x="90147" y="48169"/>
                    <a:pt x="88715" y="48169"/>
                  </a:cubicBezTo>
                  <a:cubicBezTo>
                    <a:pt x="88158" y="48169"/>
                    <a:pt x="87629" y="48240"/>
                    <a:pt x="87133" y="48379"/>
                  </a:cubicBezTo>
                  <a:cubicBezTo>
                    <a:pt x="82372" y="30791"/>
                    <a:pt x="69995" y="13064"/>
                    <a:pt x="55432" y="4657"/>
                  </a:cubicBezTo>
                  <a:cubicBezTo>
                    <a:pt x="49964" y="1497"/>
                    <a:pt x="44795" y="0"/>
                    <a:pt x="40215" y="0"/>
                  </a:cubicBez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 name="Google Shape;278;g1af03e34f78_0_118"/>
            <p:cNvSpPr/>
            <p:nvPr/>
          </p:nvSpPr>
          <p:spPr>
            <a:xfrm>
              <a:off x="2655100" y="2317950"/>
              <a:ext cx="1276475" cy="1773925"/>
            </a:xfrm>
            <a:custGeom>
              <a:avLst/>
              <a:gdLst/>
              <a:ahLst/>
              <a:cxnLst/>
              <a:rect l="l" t="t" r="r" b="b"/>
              <a:pathLst>
                <a:path w="51059" h="70957" extrusionOk="0">
                  <a:moveTo>
                    <a:pt x="30648" y="0"/>
                  </a:moveTo>
                  <a:lnTo>
                    <a:pt x="20567" y="5848"/>
                  </a:lnTo>
                  <a:lnTo>
                    <a:pt x="1" y="22288"/>
                  </a:lnTo>
                  <a:lnTo>
                    <a:pt x="11835" y="29127"/>
                  </a:lnTo>
                  <a:lnTo>
                    <a:pt x="11742" y="60953"/>
                  </a:lnTo>
                  <a:lnTo>
                    <a:pt x="29066" y="70957"/>
                  </a:lnTo>
                  <a:lnTo>
                    <a:pt x="39131" y="65094"/>
                  </a:lnTo>
                  <a:lnTo>
                    <a:pt x="39193" y="44916"/>
                  </a:lnTo>
                  <a:lnTo>
                    <a:pt x="40977" y="45955"/>
                  </a:lnTo>
                  <a:lnTo>
                    <a:pt x="51058" y="40093"/>
                  </a:lnTo>
                  <a:lnTo>
                    <a:pt x="30648" y="0"/>
                  </a:lnTo>
                  <a:close/>
                </a:path>
              </a:pathLst>
            </a:custGeom>
            <a:solidFill>
              <a:srgbClr val="29556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9" name="Google Shape;279;g1af03e34f78_0_118"/>
            <p:cNvSpPr/>
            <p:nvPr/>
          </p:nvSpPr>
          <p:spPr>
            <a:xfrm>
              <a:off x="3381725" y="3149650"/>
              <a:ext cx="254000" cy="942225"/>
            </a:xfrm>
            <a:custGeom>
              <a:avLst/>
              <a:gdLst/>
              <a:ahLst/>
              <a:cxnLst/>
              <a:rect l="l" t="t" r="r" b="b"/>
              <a:pathLst>
                <a:path w="10160" h="37689" extrusionOk="0">
                  <a:moveTo>
                    <a:pt x="10159" y="0"/>
                  </a:moveTo>
                  <a:lnTo>
                    <a:pt x="78" y="5848"/>
                  </a:lnTo>
                  <a:lnTo>
                    <a:pt x="1" y="37689"/>
                  </a:lnTo>
                  <a:lnTo>
                    <a:pt x="10066" y="31826"/>
                  </a:lnTo>
                  <a:lnTo>
                    <a:pt x="10159"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0" name="Google Shape;280;g1af03e34f78_0_118"/>
            <p:cNvSpPr/>
            <p:nvPr/>
          </p:nvSpPr>
          <p:spPr>
            <a:xfrm>
              <a:off x="3169250" y="2317950"/>
              <a:ext cx="762325" cy="1148900"/>
            </a:xfrm>
            <a:custGeom>
              <a:avLst/>
              <a:gdLst/>
              <a:ahLst/>
              <a:cxnLst/>
              <a:rect l="l" t="t" r="r" b="b"/>
              <a:pathLst>
                <a:path w="30493" h="45956" extrusionOk="0">
                  <a:moveTo>
                    <a:pt x="10082" y="0"/>
                  </a:moveTo>
                  <a:lnTo>
                    <a:pt x="1" y="5848"/>
                  </a:lnTo>
                  <a:lnTo>
                    <a:pt x="20411" y="45955"/>
                  </a:lnTo>
                  <a:lnTo>
                    <a:pt x="30492" y="40093"/>
                  </a:lnTo>
                  <a:lnTo>
                    <a:pt x="10082"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1" name="Google Shape;281;g1af03e34f78_0_118"/>
            <p:cNvSpPr/>
            <p:nvPr/>
          </p:nvSpPr>
          <p:spPr>
            <a:xfrm>
              <a:off x="2655100" y="2464125"/>
              <a:ext cx="1024450" cy="1627750"/>
            </a:xfrm>
            <a:custGeom>
              <a:avLst/>
              <a:gdLst/>
              <a:ahLst/>
              <a:cxnLst/>
              <a:rect l="l" t="t" r="r" b="b"/>
              <a:pathLst>
                <a:path w="40978" h="65110" extrusionOk="0">
                  <a:moveTo>
                    <a:pt x="20567" y="1"/>
                  </a:moveTo>
                  <a:lnTo>
                    <a:pt x="1" y="16441"/>
                  </a:lnTo>
                  <a:lnTo>
                    <a:pt x="11835" y="23280"/>
                  </a:lnTo>
                  <a:lnTo>
                    <a:pt x="11742" y="55106"/>
                  </a:lnTo>
                  <a:lnTo>
                    <a:pt x="29066" y="65110"/>
                  </a:lnTo>
                  <a:lnTo>
                    <a:pt x="29143" y="33269"/>
                  </a:lnTo>
                  <a:lnTo>
                    <a:pt x="40977" y="40108"/>
                  </a:lnTo>
                  <a:lnTo>
                    <a:pt x="2056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82" name="Google Shape;282;g1af03e34f78_0_118"/>
          <p:cNvSpPr txBox="1"/>
          <p:nvPr/>
        </p:nvSpPr>
        <p:spPr>
          <a:xfrm>
            <a:off x="608150" y="1469375"/>
            <a:ext cx="5480700" cy="3197700"/>
          </a:xfrm>
          <a:prstGeom prst="rect">
            <a:avLst/>
          </a:prstGeom>
          <a:noFill/>
          <a:ln>
            <a:noFill/>
          </a:ln>
        </p:spPr>
        <p:txBody>
          <a:bodyPr spcFirstLastPara="1" wrap="square" lIns="91425" tIns="91425" rIns="91425" bIns="91425" anchor="t" anchorCtr="0">
            <a:noAutofit/>
          </a:bodyPr>
          <a:lstStyle/>
          <a:p>
            <a:pPr marL="0" marR="0" lvl="0" indent="0" algn="just" rtl="0">
              <a:lnSpc>
                <a:spcPct val="115000"/>
              </a:lnSpc>
              <a:spcBef>
                <a:spcPts val="0"/>
              </a:spcBef>
              <a:spcAft>
                <a:spcPts val="0"/>
              </a:spcAft>
              <a:buNone/>
            </a:pPr>
            <a:r>
              <a:rPr lang="en" sz="2200">
                <a:latin typeface="Fira Sans Extra Condensed"/>
                <a:ea typeface="Fira Sans Extra Condensed"/>
                <a:cs typeface="Fira Sans Extra Condensed"/>
                <a:sym typeface="Fira Sans Extra Condensed"/>
              </a:rPr>
              <a:t>Truy cập các giao diện lưu trữ thống nhất của Lakehouse và danh mục chung, do đó truy cập tất cả dữ liệu và metadata trong Lakehouse. Điều này có những lợi ích sau:</a:t>
            </a:r>
            <a:endParaRPr sz="2200">
              <a:latin typeface="Fira Sans Extra Condensed"/>
              <a:ea typeface="Fira Sans Extra Condensed"/>
              <a:cs typeface="Fira Sans Extra Condensed"/>
              <a:sym typeface="Fira Sans Extra Condensed"/>
            </a:endParaRPr>
          </a:p>
          <a:p>
            <a:pPr marL="0" marR="0" lvl="0" indent="0" algn="just" rtl="0">
              <a:lnSpc>
                <a:spcPct val="115000"/>
              </a:lnSpc>
              <a:spcBef>
                <a:spcPts val="0"/>
              </a:spcBef>
              <a:spcAft>
                <a:spcPts val="0"/>
              </a:spcAft>
              <a:buNone/>
            </a:pPr>
            <a:r>
              <a:rPr lang="en" sz="2200">
                <a:latin typeface="Fira Sans Extra Condensed"/>
                <a:ea typeface="Fira Sans Extra Condensed"/>
                <a:cs typeface="Fira Sans Extra Condensed"/>
                <a:sym typeface="Fira Sans Extra Condensed"/>
              </a:rPr>
              <a:t>+	Tránh dư thừa dữ liệu, di chuyển dữ liệu không cần thiết và trùng lặp mã ETL có thể xảy ra khi xử lý riêng một data lake và data warehouse</a:t>
            </a:r>
            <a:endParaRPr sz="2200">
              <a:latin typeface="Fira Sans Extra Condensed"/>
              <a:ea typeface="Fira Sans Extra Condensed"/>
              <a:cs typeface="Fira Sans Extra Condensed"/>
              <a:sym typeface="Fira Sans Extra Condensed"/>
            </a:endParaRPr>
          </a:p>
          <a:p>
            <a:pPr marL="0" marR="0" lvl="0" indent="0" algn="just" rtl="0">
              <a:lnSpc>
                <a:spcPct val="115000"/>
              </a:lnSpc>
              <a:spcBef>
                <a:spcPts val="0"/>
              </a:spcBef>
              <a:spcAft>
                <a:spcPts val="0"/>
              </a:spcAft>
              <a:buNone/>
            </a:pPr>
            <a:r>
              <a:rPr lang="en" sz="2200">
                <a:latin typeface="Fira Sans Extra Condensed"/>
                <a:ea typeface="Fira Sans Extra Condensed"/>
                <a:cs typeface="Fira Sans Extra Condensed"/>
                <a:sym typeface="Fira Sans Extra Condensed"/>
              </a:rPr>
              <a:t>+	Giảm thời gian ra thị trường</a:t>
            </a:r>
            <a:endParaRPr sz="2200">
              <a:latin typeface="Fira Sans Extra Condensed"/>
              <a:ea typeface="Fira Sans Extra Condensed"/>
              <a:cs typeface="Fira Sans Extra Condensed"/>
              <a:sym typeface="Fira Sans Extra Condensed"/>
            </a:endParaRPr>
          </a:p>
        </p:txBody>
      </p:sp>
      <p:sp>
        <p:nvSpPr>
          <p:cNvPr id="283" name="Google Shape;283;g1af03e34f78_0_118"/>
          <p:cNvSpPr txBox="1"/>
          <p:nvPr/>
        </p:nvSpPr>
        <p:spPr>
          <a:xfrm>
            <a:off x="457200" y="803600"/>
            <a:ext cx="7871400" cy="471900"/>
          </a:xfrm>
          <a:prstGeom prst="rect">
            <a:avLst/>
          </a:prstGeom>
          <a:noFill/>
          <a:ln>
            <a:noFill/>
          </a:ln>
        </p:spPr>
        <p:txBody>
          <a:bodyPr spcFirstLastPara="1" wrap="square" lIns="91425" tIns="91425" rIns="91425" bIns="91425" anchor="ctr" anchorCtr="0">
            <a:noAutofit/>
          </a:bodyPr>
          <a:lstStyle/>
          <a:p>
            <a:pPr marL="457200" marR="0" lvl="0" indent="0" algn="ctr" rtl="0">
              <a:lnSpc>
                <a:spcPct val="100000"/>
              </a:lnSpc>
              <a:spcBef>
                <a:spcPts val="0"/>
              </a:spcBef>
              <a:spcAft>
                <a:spcPts val="0"/>
              </a:spcAft>
              <a:buNone/>
            </a:pPr>
            <a:r>
              <a:rPr lang="en" sz="3500" b="1">
                <a:solidFill>
                  <a:schemeClr val="accent2"/>
                </a:solidFill>
                <a:latin typeface="Fira Sans Extra Condensed"/>
                <a:ea typeface="Fira Sans Extra Condensed"/>
                <a:cs typeface="Fira Sans Extra Condensed"/>
                <a:sym typeface="Fira Sans Extra Condensed"/>
              </a:rPr>
              <a:t>4. Data Processing Layer</a:t>
            </a:r>
            <a:endParaRPr sz="3500" b="1">
              <a:solidFill>
                <a:schemeClr val="accent2"/>
              </a:solidFill>
              <a:latin typeface="Fira Sans Extra Condensed"/>
              <a:ea typeface="Fira Sans Extra Condensed"/>
              <a:cs typeface="Fira Sans Extra Condensed"/>
              <a:sym typeface="Fira Sans Extra Condensed"/>
            </a:endParaRPr>
          </a:p>
          <a:p>
            <a:pPr marL="0" marR="0" lvl="0" indent="0" algn="ctr" rtl="0">
              <a:lnSpc>
                <a:spcPct val="100000"/>
              </a:lnSpc>
              <a:spcBef>
                <a:spcPts val="0"/>
              </a:spcBef>
              <a:spcAft>
                <a:spcPts val="0"/>
              </a:spcAft>
              <a:buClr>
                <a:srgbClr val="000000"/>
              </a:buClr>
              <a:buSzPts val="1800"/>
              <a:buFont typeface="Arial"/>
              <a:buNone/>
            </a:pPr>
            <a:endParaRPr sz="3200">
              <a:solidFill>
                <a:schemeClr val="accent2"/>
              </a:solidFill>
              <a:latin typeface="Fira Sans Extra Condensed Medium"/>
              <a:ea typeface="Fira Sans Extra Condensed Medium"/>
              <a:cs typeface="Fira Sans Extra Condensed Medium"/>
              <a:sym typeface="Fira Sans Extra Condensed Medium"/>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g1af03e34f78_0_157"/>
          <p:cNvSpPr/>
          <p:nvPr/>
        </p:nvSpPr>
        <p:spPr>
          <a:xfrm>
            <a:off x="705900" y="1367675"/>
            <a:ext cx="7871400" cy="3075000"/>
          </a:xfrm>
          <a:prstGeom prst="roundRect">
            <a:avLst>
              <a:gd name="adj" fmla="val 16667"/>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9" name="Google Shape;289;g1af03e34f78_0_157"/>
          <p:cNvSpPr/>
          <p:nvPr/>
        </p:nvSpPr>
        <p:spPr>
          <a:xfrm>
            <a:off x="6088750" y="1367675"/>
            <a:ext cx="2488500" cy="3075000"/>
          </a:xfrm>
          <a:prstGeom prst="ellipse">
            <a:avLst/>
          </a:prstGeom>
          <a:solidFill>
            <a:schemeClr val="l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90" name="Google Shape;290;g1af03e34f78_0_157"/>
          <p:cNvGrpSpPr/>
          <p:nvPr/>
        </p:nvGrpSpPr>
        <p:grpSpPr>
          <a:xfrm>
            <a:off x="6236255" y="1672339"/>
            <a:ext cx="2214920" cy="2139870"/>
            <a:chOff x="2021150" y="1299575"/>
            <a:chExt cx="3505175" cy="3114350"/>
          </a:xfrm>
        </p:grpSpPr>
        <p:sp>
          <p:nvSpPr>
            <p:cNvPr id="291" name="Google Shape;291;g1af03e34f78_0_157"/>
            <p:cNvSpPr/>
            <p:nvPr/>
          </p:nvSpPr>
          <p:spPr>
            <a:xfrm>
              <a:off x="2021550" y="1299600"/>
              <a:ext cx="3504775" cy="3114325"/>
            </a:xfrm>
            <a:custGeom>
              <a:avLst/>
              <a:gdLst/>
              <a:ahLst/>
              <a:cxnLst/>
              <a:rect l="l" t="t" r="r" b="b"/>
              <a:pathLst>
                <a:path w="140191" h="124573" extrusionOk="0">
                  <a:moveTo>
                    <a:pt x="110004" y="123373"/>
                  </a:moveTo>
                  <a:lnTo>
                    <a:pt x="109823" y="123478"/>
                  </a:lnTo>
                  <a:cubicBezTo>
                    <a:pt x="109890" y="123445"/>
                    <a:pt x="109948" y="123412"/>
                    <a:pt x="110004" y="123373"/>
                  </a:cubicBezTo>
                  <a:close/>
                  <a:moveTo>
                    <a:pt x="65818" y="1"/>
                  </a:moveTo>
                  <a:cubicBezTo>
                    <a:pt x="62507" y="1"/>
                    <a:pt x="59503" y="783"/>
                    <a:pt x="56920" y="2286"/>
                  </a:cubicBezTo>
                  <a:lnTo>
                    <a:pt x="38960" y="12724"/>
                  </a:lnTo>
                  <a:cubicBezTo>
                    <a:pt x="38300" y="12632"/>
                    <a:pt x="37655" y="12586"/>
                    <a:pt x="37028" y="12586"/>
                  </a:cubicBezTo>
                  <a:cubicBezTo>
                    <a:pt x="35021" y="12586"/>
                    <a:pt x="33200" y="13055"/>
                    <a:pt x="31640" y="13965"/>
                  </a:cubicBezTo>
                  <a:lnTo>
                    <a:pt x="6003" y="28854"/>
                  </a:lnTo>
                  <a:lnTo>
                    <a:pt x="6049" y="28839"/>
                  </a:lnTo>
                  <a:lnTo>
                    <a:pt x="6049" y="28839"/>
                  </a:lnTo>
                  <a:cubicBezTo>
                    <a:pt x="2342" y="30963"/>
                    <a:pt x="47" y="35523"/>
                    <a:pt x="31" y="42006"/>
                  </a:cubicBezTo>
                  <a:cubicBezTo>
                    <a:pt x="0" y="55019"/>
                    <a:pt x="9151" y="70870"/>
                    <a:pt x="20473" y="77415"/>
                  </a:cubicBezTo>
                  <a:lnTo>
                    <a:pt x="98315" y="122361"/>
                  </a:lnTo>
                  <a:cubicBezTo>
                    <a:pt x="100916" y="123862"/>
                    <a:pt x="103379" y="124573"/>
                    <a:pt x="105561" y="124573"/>
                  </a:cubicBezTo>
                  <a:cubicBezTo>
                    <a:pt x="107257" y="124573"/>
                    <a:pt x="108783" y="124144"/>
                    <a:pt x="110071" y="123323"/>
                  </a:cubicBezTo>
                  <a:lnTo>
                    <a:pt x="110071" y="123323"/>
                  </a:lnTo>
                  <a:cubicBezTo>
                    <a:pt x="110049" y="123341"/>
                    <a:pt x="110027" y="123357"/>
                    <a:pt x="110004" y="123373"/>
                  </a:cubicBezTo>
                  <a:lnTo>
                    <a:pt x="110004" y="123373"/>
                  </a:lnTo>
                  <a:lnTo>
                    <a:pt x="135461" y="108589"/>
                  </a:lnTo>
                  <a:cubicBezTo>
                    <a:pt x="138361" y="106914"/>
                    <a:pt x="140160" y="103316"/>
                    <a:pt x="140175" y="98213"/>
                  </a:cubicBezTo>
                  <a:cubicBezTo>
                    <a:pt x="140191" y="89590"/>
                    <a:pt x="135088" y="79369"/>
                    <a:pt x="128156" y="73289"/>
                  </a:cubicBezTo>
                  <a:cubicBezTo>
                    <a:pt x="129102" y="72002"/>
                    <a:pt x="129644" y="70203"/>
                    <a:pt x="129644" y="67938"/>
                  </a:cubicBezTo>
                  <a:cubicBezTo>
                    <a:pt x="129675" y="61207"/>
                    <a:pt x="124945" y="53002"/>
                    <a:pt x="119082" y="49621"/>
                  </a:cubicBezTo>
                  <a:cubicBezTo>
                    <a:pt x="117374" y="48639"/>
                    <a:pt x="115762" y="48171"/>
                    <a:pt x="114334" y="48171"/>
                  </a:cubicBezTo>
                  <a:cubicBezTo>
                    <a:pt x="113778" y="48171"/>
                    <a:pt x="113250" y="48242"/>
                    <a:pt x="112755" y="48381"/>
                  </a:cubicBezTo>
                  <a:cubicBezTo>
                    <a:pt x="107993" y="30777"/>
                    <a:pt x="95601" y="13065"/>
                    <a:pt x="81038" y="4659"/>
                  </a:cubicBezTo>
                  <a:cubicBezTo>
                    <a:pt x="75573" y="1499"/>
                    <a:pt x="70400" y="1"/>
                    <a:pt x="65818" y="1"/>
                  </a:cubicBezTo>
                  <a:close/>
                </a:path>
              </a:pathLst>
            </a:custGeom>
            <a:solidFill>
              <a:srgbClr val="D9D9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2" name="Google Shape;292;g1af03e34f78_0_157"/>
            <p:cNvSpPr/>
            <p:nvPr/>
          </p:nvSpPr>
          <p:spPr>
            <a:xfrm>
              <a:off x="2171600" y="1613950"/>
              <a:ext cx="1044200" cy="467125"/>
            </a:xfrm>
            <a:custGeom>
              <a:avLst/>
              <a:gdLst/>
              <a:ahLst/>
              <a:cxnLst/>
              <a:rect l="l" t="t" r="r" b="b"/>
              <a:pathLst>
                <a:path w="41768" h="18685" extrusionOk="0">
                  <a:moveTo>
                    <a:pt x="31034" y="0"/>
                  </a:moveTo>
                  <a:cubicBezTo>
                    <a:pt x="29026" y="0"/>
                    <a:pt x="27204" y="477"/>
                    <a:pt x="25638" y="1391"/>
                  </a:cubicBezTo>
                  <a:lnTo>
                    <a:pt x="1" y="16280"/>
                  </a:lnTo>
                  <a:cubicBezTo>
                    <a:pt x="1568" y="15369"/>
                    <a:pt x="3386" y="14895"/>
                    <a:pt x="5391" y="14895"/>
                  </a:cubicBezTo>
                  <a:cubicBezTo>
                    <a:pt x="8166" y="14895"/>
                    <a:pt x="11296" y="15804"/>
                    <a:pt x="14610" y="17722"/>
                  </a:cubicBezTo>
                  <a:cubicBezTo>
                    <a:pt x="15122" y="18017"/>
                    <a:pt x="15650" y="18343"/>
                    <a:pt x="16161" y="18684"/>
                  </a:cubicBezTo>
                  <a:lnTo>
                    <a:pt x="41768" y="3779"/>
                  </a:lnTo>
                  <a:cubicBezTo>
                    <a:pt x="41271" y="3438"/>
                    <a:pt x="40744" y="3112"/>
                    <a:pt x="40217" y="2818"/>
                  </a:cubicBezTo>
                  <a:cubicBezTo>
                    <a:pt x="36920" y="904"/>
                    <a:pt x="33800" y="0"/>
                    <a:pt x="31034" y="0"/>
                  </a:cubicBezTo>
                  <a:close/>
                </a:path>
              </a:pathLst>
            </a:custGeom>
            <a:solidFill>
              <a:srgbClr val="D9D9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3" name="Google Shape;293;g1af03e34f78_0_157"/>
            <p:cNvSpPr/>
            <p:nvPr/>
          </p:nvSpPr>
          <p:spPr>
            <a:xfrm>
              <a:off x="2804000" y="1299575"/>
              <a:ext cx="1243500" cy="488750"/>
            </a:xfrm>
            <a:custGeom>
              <a:avLst/>
              <a:gdLst/>
              <a:ahLst/>
              <a:cxnLst/>
              <a:rect l="l" t="t" r="r" b="b"/>
              <a:pathLst>
                <a:path w="49740" h="19550" extrusionOk="0">
                  <a:moveTo>
                    <a:pt x="16" y="17167"/>
                  </a:moveTo>
                  <a:cubicBezTo>
                    <a:pt x="11" y="17170"/>
                    <a:pt x="6" y="17173"/>
                    <a:pt x="1" y="17176"/>
                  </a:cubicBezTo>
                  <a:lnTo>
                    <a:pt x="16" y="17167"/>
                  </a:lnTo>
                  <a:close/>
                  <a:moveTo>
                    <a:pt x="34527" y="1"/>
                  </a:moveTo>
                  <a:cubicBezTo>
                    <a:pt x="31213" y="1"/>
                    <a:pt x="28207" y="783"/>
                    <a:pt x="25622" y="2287"/>
                  </a:cubicBezTo>
                  <a:lnTo>
                    <a:pt x="16" y="17167"/>
                  </a:lnTo>
                  <a:lnTo>
                    <a:pt x="16" y="17167"/>
                  </a:lnTo>
                  <a:cubicBezTo>
                    <a:pt x="2595" y="15670"/>
                    <a:pt x="5593" y="14891"/>
                    <a:pt x="8898" y="14891"/>
                  </a:cubicBezTo>
                  <a:cubicBezTo>
                    <a:pt x="13481" y="14891"/>
                    <a:pt x="18653" y="16389"/>
                    <a:pt x="24118" y="19549"/>
                  </a:cubicBezTo>
                  <a:lnTo>
                    <a:pt x="49740" y="4645"/>
                  </a:lnTo>
                  <a:cubicBezTo>
                    <a:pt x="44278" y="1495"/>
                    <a:pt x="39108" y="1"/>
                    <a:pt x="34527" y="1"/>
                  </a:cubicBezTo>
                  <a:close/>
                </a:path>
              </a:pathLst>
            </a:custGeom>
            <a:solidFill>
              <a:srgbClr val="D9D9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g1af03e34f78_0_157"/>
            <p:cNvSpPr/>
            <p:nvPr/>
          </p:nvSpPr>
          <p:spPr>
            <a:xfrm>
              <a:off x="4584875" y="3131825"/>
              <a:ext cx="941450" cy="1254750"/>
            </a:xfrm>
            <a:custGeom>
              <a:avLst/>
              <a:gdLst/>
              <a:ahLst/>
              <a:cxnLst/>
              <a:rect l="l" t="t" r="r" b="b"/>
              <a:pathLst>
                <a:path w="37658" h="50190" extrusionOk="0">
                  <a:moveTo>
                    <a:pt x="25623" y="0"/>
                  </a:moveTo>
                  <a:lnTo>
                    <a:pt x="1" y="14874"/>
                  </a:lnTo>
                  <a:cubicBezTo>
                    <a:pt x="6934" y="20969"/>
                    <a:pt x="12036" y="31190"/>
                    <a:pt x="12021" y="39813"/>
                  </a:cubicBezTo>
                  <a:cubicBezTo>
                    <a:pt x="12005" y="44880"/>
                    <a:pt x="10232" y="48463"/>
                    <a:pt x="7352" y="50153"/>
                  </a:cubicBezTo>
                  <a:lnTo>
                    <a:pt x="7352" y="50153"/>
                  </a:lnTo>
                  <a:lnTo>
                    <a:pt x="32928" y="35300"/>
                  </a:lnTo>
                  <a:cubicBezTo>
                    <a:pt x="35828" y="33609"/>
                    <a:pt x="37627" y="30027"/>
                    <a:pt x="37642" y="24939"/>
                  </a:cubicBezTo>
                  <a:cubicBezTo>
                    <a:pt x="37658" y="16301"/>
                    <a:pt x="32555" y="6095"/>
                    <a:pt x="25623" y="0"/>
                  </a:cubicBezTo>
                  <a:close/>
                  <a:moveTo>
                    <a:pt x="7352" y="50153"/>
                  </a:moveTo>
                  <a:lnTo>
                    <a:pt x="7290" y="50189"/>
                  </a:lnTo>
                  <a:cubicBezTo>
                    <a:pt x="7311" y="50177"/>
                    <a:pt x="7332" y="50165"/>
                    <a:pt x="7352" y="50153"/>
                  </a:cubicBezTo>
                  <a:close/>
                </a:path>
              </a:pathLst>
            </a:custGeom>
            <a:solidFill>
              <a:srgbClr val="D9D9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5" name="Google Shape;295;g1af03e34f78_0_157"/>
            <p:cNvSpPr/>
            <p:nvPr/>
          </p:nvSpPr>
          <p:spPr>
            <a:xfrm>
              <a:off x="3406925" y="1416075"/>
              <a:ext cx="1433500" cy="1465275"/>
            </a:xfrm>
            <a:custGeom>
              <a:avLst/>
              <a:gdLst/>
              <a:ahLst/>
              <a:cxnLst/>
              <a:rect l="l" t="t" r="r" b="b"/>
              <a:pathLst>
                <a:path w="57340" h="58611" extrusionOk="0">
                  <a:moveTo>
                    <a:pt x="25623" y="0"/>
                  </a:moveTo>
                  <a:lnTo>
                    <a:pt x="1" y="14889"/>
                  </a:lnTo>
                  <a:cubicBezTo>
                    <a:pt x="14564" y="23296"/>
                    <a:pt x="26956" y="41023"/>
                    <a:pt x="31718" y="58611"/>
                  </a:cubicBezTo>
                  <a:lnTo>
                    <a:pt x="57340" y="43722"/>
                  </a:lnTo>
                  <a:cubicBezTo>
                    <a:pt x="52578" y="26134"/>
                    <a:pt x="40186" y="8406"/>
                    <a:pt x="25623" y="0"/>
                  </a:cubicBezTo>
                  <a:close/>
                </a:path>
              </a:pathLst>
            </a:custGeom>
            <a:solidFill>
              <a:srgbClr val="D9D9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6" name="Google Shape;296;g1af03e34f78_0_157"/>
            <p:cNvSpPr/>
            <p:nvPr/>
          </p:nvSpPr>
          <p:spPr>
            <a:xfrm>
              <a:off x="4199850" y="2503850"/>
              <a:ext cx="1063600" cy="999825"/>
            </a:xfrm>
            <a:custGeom>
              <a:avLst/>
              <a:gdLst/>
              <a:ahLst/>
              <a:cxnLst/>
              <a:rect l="l" t="t" r="r" b="b"/>
              <a:pathLst>
                <a:path w="42544" h="39993" extrusionOk="0">
                  <a:moveTo>
                    <a:pt x="27202" y="1"/>
                  </a:moveTo>
                  <a:cubicBezTo>
                    <a:pt x="26646" y="1"/>
                    <a:pt x="26118" y="72"/>
                    <a:pt x="25623" y="211"/>
                  </a:cubicBezTo>
                  <a:lnTo>
                    <a:pt x="1" y="15100"/>
                  </a:lnTo>
                  <a:cubicBezTo>
                    <a:pt x="496" y="14961"/>
                    <a:pt x="1024" y="14890"/>
                    <a:pt x="1580" y="14890"/>
                  </a:cubicBezTo>
                  <a:cubicBezTo>
                    <a:pt x="3009" y="14890"/>
                    <a:pt x="4620" y="15358"/>
                    <a:pt x="6329" y="16341"/>
                  </a:cubicBezTo>
                  <a:cubicBezTo>
                    <a:pt x="12176" y="19722"/>
                    <a:pt x="16906" y="27911"/>
                    <a:pt x="16891" y="34642"/>
                  </a:cubicBezTo>
                  <a:cubicBezTo>
                    <a:pt x="16891" y="36906"/>
                    <a:pt x="16348" y="38721"/>
                    <a:pt x="15402" y="39993"/>
                  </a:cubicBezTo>
                  <a:lnTo>
                    <a:pt x="41024" y="25104"/>
                  </a:lnTo>
                  <a:cubicBezTo>
                    <a:pt x="41970" y="23832"/>
                    <a:pt x="42512" y="22017"/>
                    <a:pt x="42512" y="19753"/>
                  </a:cubicBezTo>
                  <a:cubicBezTo>
                    <a:pt x="42543" y="13022"/>
                    <a:pt x="37813" y="4832"/>
                    <a:pt x="31950" y="1451"/>
                  </a:cubicBezTo>
                  <a:cubicBezTo>
                    <a:pt x="30242" y="469"/>
                    <a:pt x="28630" y="1"/>
                    <a:pt x="27202" y="1"/>
                  </a:cubicBezTo>
                  <a:close/>
                </a:path>
              </a:pathLst>
            </a:custGeom>
            <a:solidFill>
              <a:srgbClr val="D9D9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7" name="Google Shape;297;g1af03e34f78_0_157"/>
            <p:cNvSpPr/>
            <p:nvPr/>
          </p:nvSpPr>
          <p:spPr>
            <a:xfrm>
              <a:off x="2021150" y="1671875"/>
              <a:ext cx="2864650" cy="2741950"/>
            </a:xfrm>
            <a:custGeom>
              <a:avLst/>
              <a:gdLst/>
              <a:ahLst/>
              <a:cxnLst/>
              <a:rect l="l" t="t" r="r" b="b"/>
              <a:pathLst>
                <a:path w="114586" h="109678" extrusionOk="0">
                  <a:moveTo>
                    <a:pt x="40215" y="0"/>
                  </a:moveTo>
                  <a:cubicBezTo>
                    <a:pt x="31129" y="0"/>
                    <a:pt x="24360" y="5890"/>
                    <a:pt x="22164" y="16367"/>
                  </a:cubicBezTo>
                  <a:cubicBezTo>
                    <a:pt x="21652" y="16026"/>
                    <a:pt x="21140" y="15700"/>
                    <a:pt x="20613" y="15390"/>
                  </a:cubicBezTo>
                  <a:cubicBezTo>
                    <a:pt x="17309" y="13485"/>
                    <a:pt x="14185" y="12582"/>
                    <a:pt x="11416" y="12582"/>
                  </a:cubicBezTo>
                  <a:cubicBezTo>
                    <a:pt x="4696" y="12582"/>
                    <a:pt x="69" y="17900"/>
                    <a:pt x="47" y="27115"/>
                  </a:cubicBezTo>
                  <a:cubicBezTo>
                    <a:pt x="1" y="40128"/>
                    <a:pt x="9151" y="55979"/>
                    <a:pt x="20489" y="62524"/>
                  </a:cubicBezTo>
                  <a:lnTo>
                    <a:pt x="98331" y="107455"/>
                  </a:lnTo>
                  <a:cubicBezTo>
                    <a:pt x="100940" y="108963"/>
                    <a:pt x="103408" y="109678"/>
                    <a:pt x="105595" y="109678"/>
                  </a:cubicBezTo>
                  <a:cubicBezTo>
                    <a:pt x="110896" y="109678"/>
                    <a:pt x="114548" y="105480"/>
                    <a:pt x="114570" y="98211"/>
                  </a:cubicBezTo>
                  <a:cubicBezTo>
                    <a:pt x="114585" y="89588"/>
                    <a:pt x="109483" y="79367"/>
                    <a:pt x="102550" y="73272"/>
                  </a:cubicBezTo>
                  <a:cubicBezTo>
                    <a:pt x="103480" y="72000"/>
                    <a:pt x="104039" y="70185"/>
                    <a:pt x="104039" y="67921"/>
                  </a:cubicBezTo>
                  <a:cubicBezTo>
                    <a:pt x="104054" y="61190"/>
                    <a:pt x="99324" y="53001"/>
                    <a:pt x="93461" y="49620"/>
                  </a:cubicBezTo>
                  <a:cubicBezTo>
                    <a:pt x="91764" y="48637"/>
                    <a:pt x="90147" y="48169"/>
                    <a:pt x="88715" y="48169"/>
                  </a:cubicBezTo>
                  <a:cubicBezTo>
                    <a:pt x="88158" y="48169"/>
                    <a:pt x="87629" y="48240"/>
                    <a:pt x="87133" y="48379"/>
                  </a:cubicBezTo>
                  <a:cubicBezTo>
                    <a:pt x="82372" y="30791"/>
                    <a:pt x="69995" y="13064"/>
                    <a:pt x="55432" y="4657"/>
                  </a:cubicBezTo>
                  <a:cubicBezTo>
                    <a:pt x="49964" y="1497"/>
                    <a:pt x="44795" y="0"/>
                    <a:pt x="40215" y="0"/>
                  </a:cubicBez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8" name="Google Shape;298;g1af03e34f78_0_157"/>
            <p:cNvSpPr/>
            <p:nvPr/>
          </p:nvSpPr>
          <p:spPr>
            <a:xfrm>
              <a:off x="2655100" y="2317950"/>
              <a:ext cx="1276475" cy="1773925"/>
            </a:xfrm>
            <a:custGeom>
              <a:avLst/>
              <a:gdLst/>
              <a:ahLst/>
              <a:cxnLst/>
              <a:rect l="l" t="t" r="r" b="b"/>
              <a:pathLst>
                <a:path w="51059" h="70957" extrusionOk="0">
                  <a:moveTo>
                    <a:pt x="30648" y="0"/>
                  </a:moveTo>
                  <a:lnTo>
                    <a:pt x="20567" y="5848"/>
                  </a:lnTo>
                  <a:lnTo>
                    <a:pt x="1" y="22288"/>
                  </a:lnTo>
                  <a:lnTo>
                    <a:pt x="11835" y="29127"/>
                  </a:lnTo>
                  <a:lnTo>
                    <a:pt x="11742" y="60953"/>
                  </a:lnTo>
                  <a:lnTo>
                    <a:pt x="29066" y="70957"/>
                  </a:lnTo>
                  <a:lnTo>
                    <a:pt x="39131" y="65094"/>
                  </a:lnTo>
                  <a:lnTo>
                    <a:pt x="39193" y="44916"/>
                  </a:lnTo>
                  <a:lnTo>
                    <a:pt x="40977" y="45955"/>
                  </a:lnTo>
                  <a:lnTo>
                    <a:pt x="51058" y="40093"/>
                  </a:lnTo>
                  <a:lnTo>
                    <a:pt x="30648" y="0"/>
                  </a:lnTo>
                  <a:close/>
                </a:path>
              </a:pathLst>
            </a:custGeom>
            <a:solidFill>
              <a:srgbClr val="29556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9" name="Google Shape;299;g1af03e34f78_0_157"/>
            <p:cNvSpPr/>
            <p:nvPr/>
          </p:nvSpPr>
          <p:spPr>
            <a:xfrm>
              <a:off x="3381725" y="3149650"/>
              <a:ext cx="254000" cy="942225"/>
            </a:xfrm>
            <a:custGeom>
              <a:avLst/>
              <a:gdLst/>
              <a:ahLst/>
              <a:cxnLst/>
              <a:rect l="l" t="t" r="r" b="b"/>
              <a:pathLst>
                <a:path w="10160" h="37689" extrusionOk="0">
                  <a:moveTo>
                    <a:pt x="10159" y="0"/>
                  </a:moveTo>
                  <a:lnTo>
                    <a:pt x="78" y="5848"/>
                  </a:lnTo>
                  <a:lnTo>
                    <a:pt x="1" y="37689"/>
                  </a:lnTo>
                  <a:lnTo>
                    <a:pt x="10066" y="31826"/>
                  </a:lnTo>
                  <a:lnTo>
                    <a:pt x="10159"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0" name="Google Shape;300;g1af03e34f78_0_157"/>
            <p:cNvSpPr/>
            <p:nvPr/>
          </p:nvSpPr>
          <p:spPr>
            <a:xfrm>
              <a:off x="3169250" y="2317950"/>
              <a:ext cx="762325" cy="1148900"/>
            </a:xfrm>
            <a:custGeom>
              <a:avLst/>
              <a:gdLst/>
              <a:ahLst/>
              <a:cxnLst/>
              <a:rect l="l" t="t" r="r" b="b"/>
              <a:pathLst>
                <a:path w="30493" h="45956" extrusionOk="0">
                  <a:moveTo>
                    <a:pt x="10082" y="0"/>
                  </a:moveTo>
                  <a:lnTo>
                    <a:pt x="1" y="5848"/>
                  </a:lnTo>
                  <a:lnTo>
                    <a:pt x="20411" y="45955"/>
                  </a:lnTo>
                  <a:lnTo>
                    <a:pt x="30492" y="40093"/>
                  </a:lnTo>
                  <a:lnTo>
                    <a:pt x="10082"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1" name="Google Shape;301;g1af03e34f78_0_157"/>
            <p:cNvSpPr/>
            <p:nvPr/>
          </p:nvSpPr>
          <p:spPr>
            <a:xfrm>
              <a:off x="2655100" y="2464125"/>
              <a:ext cx="1024450" cy="1627750"/>
            </a:xfrm>
            <a:custGeom>
              <a:avLst/>
              <a:gdLst/>
              <a:ahLst/>
              <a:cxnLst/>
              <a:rect l="l" t="t" r="r" b="b"/>
              <a:pathLst>
                <a:path w="40978" h="65110" extrusionOk="0">
                  <a:moveTo>
                    <a:pt x="20567" y="1"/>
                  </a:moveTo>
                  <a:lnTo>
                    <a:pt x="1" y="16441"/>
                  </a:lnTo>
                  <a:lnTo>
                    <a:pt x="11835" y="23280"/>
                  </a:lnTo>
                  <a:lnTo>
                    <a:pt x="11742" y="55106"/>
                  </a:lnTo>
                  <a:lnTo>
                    <a:pt x="29066" y="65110"/>
                  </a:lnTo>
                  <a:lnTo>
                    <a:pt x="29143" y="33269"/>
                  </a:lnTo>
                  <a:lnTo>
                    <a:pt x="40977" y="40108"/>
                  </a:lnTo>
                  <a:lnTo>
                    <a:pt x="2056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02" name="Google Shape;302;g1af03e34f78_0_157"/>
          <p:cNvSpPr txBox="1"/>
          <p:nvPr/>
        </p:nvSpPr>
        <p:spPr>
          <a:xfrm>
            <a:off x="705900" y="1584375"/>
            <a:ext cx="5382900" cy="2437800"/>
          </a:xfrm>
          <a:prstGeom prst="rect">
            <a:avLst/>
          </a:prstGeom>
          <a:noFill/>
          <a:ln>
            <a:noFill/>
          </a:ln>
        </p:spPr>
        <p:txBody>
          <a:bodyPr spcFirstLastPara="1" wrap="square" lIns="91425" tIns="91425" rIns="91425" bIns="91425" anchor="t" anchorCtr="0">
            <a:noAutofit/>
          </a:bodyPr>
          <a:lstStyle/>
          <a:p>
            <a:pPr marL="457200" marR="0" lvl="0" indent="-368300" algn="just" rtl="0">
              <a:lnSpc>
                <a:spcPct val="115000"/>
              </a:lnSpc>
              <a:spcBef>
                <a:spcPts val="0"/>
              </a:spcBef>
              <a:spcAft>
                <a:spcPts val="0"/>
              </a:spcAft>
              <a:buSzPts val="2200"/>
              <a:buFont typeface="Fira Sans Extra Condensed"/>
              <a:buChar char="-"/>
            </a:pPr>
            <a:r>
              <a:rPr lang="en" sz="2200">
                <a:latin typeface="Fira Sans Extra Condensed"/>
                <a:ea typeface="Fira Sans Extra Condensed"/>
                <a:cs typeface="Fira Sans Extra Condensed"/>
                <a:sym typeface="Fira Sans Extra Condensed"/>
              </a:rPr>
              <a:t>Cung cấp các thành phần có thể mở rộng và hiệu suất sử dụng giao diện Lakehouse thống nhất.</a:t>
            </a:r>
            <a:endParaRPr sz="2200">
              <a:latin typeface="Fira Sans Extra Condensed"/>
              <a:ea typeface="Fira Sans Extra Condensed"/>
              <a:cs typeface="Fira Sans Extra Condensed"/>
              <a:sym typeface="Fira Sans Extra Condensed"/>
            </a:endParaRPr>
          </a:p>
          <a:p>
            <a:pPr marL="457200" marR="0" lvl="0" indent="-368300" algn="just" rtl="0">
              <a:lnSpc>
                <a:spcPct val="115000"/>
              </a:lnSpc>
              <a:spcBef>
                <a:spcPts val="0"/>
              </a:spcBef>
              <a:spcAft>
                <a:spcPts val="0"/>
              </a:spcAft>
              <a:buSzPts val="2200"/>
              <a:buFont typeface="Fira Sans Extra Condensed"/>
              <a:buChar char="-"/>
            </a:pPr>
            <a:r>
              <a:rPr lang="en" sz="2200">
                <a:latin typeface="Fira Sans Extra Condensed"/>
                <a:ea typeface="Fira Sans Extra Condensed"/>
                <a:cs typeface="Fira Sans Extra Condensed"/>
                <a:sym typeface="Fira Sans Extra Condensed"/>
              </a:rPr>
              <a:t>Cung cấp các thành phần được xây dựng nhằm kích hoạt các phương pháp phân tích, bao gồm các truy vấn SQL tương tác, phân tích kiểu kho, bảng điều khiển BI và ML.</a:t>
            </a:r>
            <a:endParaRPr sz="2200">
              <a:latin typeface="Fira Sans Extra Condensed"/>
              <a:ea typeface="Fira Sans Extra Condensed"/>
              <a:cs typeface="Fira Sans Extra Condensed"/>
              <a:sym typeface="Fira Sans Extra Condensed"/>
            </a:endParaRPr>
          </a:p>
        </p:txBody>
      </p:sp>
      <p:sp>
        <p:nvSpPr>
          <p:cNvPr id="303" name="Google Shape;303;g1af03e34f78_0_157"/>
          <p:cNvSpPr txBox="1"/>
          <p:nvPr/>
        </p:nvSpPr>
        <p:spPr>
          <a:xfrm>
            <a:off x="457200" y="803600"/>
            <a:ext cx="7871400" cy="471900"/>
          </a:xfrm>
          <a:prstGeom prst="rect">
            <a:avLst/>
          </a:prstGeom>
          <a:noFill/>
          <a:ln>
            <a:noFill/>
          </a:ln>
        </p:spPr>
        <p:txBody>
          <a:bodyPr spcFirstLastPara="1" wrap="square" lIns="91425" tIns="91425" rIns="91425" bIns="91425" anchor="ctr" anchorCtr="0">
            <a:noAutofit/>
          </a:bodyPr>
          <a:lstStyle/>
          <a:p>
            <a:pPr marL="457200" marR="0" lvl="0" indent="0" algn="ctr" rtl="0">
              <a:lnSpc>
                <a:spcPct val="100000"/>
              </a:lnSpc>
              <a:spcBef>
                <a:spcPts val="0"/>
              </a:spcBef>
              <a:spcAft>
                <a:spcPts val="0"/>
              </a:spcAft>
              <a:buNone/>
            </a:pPr>
            <a:r>
              <a:rPr lang="en" sz="3500" b="1">
                <a:solidFill>
                  <a:schemeClr val="accent2"/>
                </a:solidFill>
                <a:latin typeface="Fira Sans Extra Condensed"/>
                <a:ea typeface="Fira Sans Extra Condensed"/>
                <a:cs typeface="Fira Sans Extra Condensed"/>
                <a:sym typeface="Fira Sans Extra Condensed"/>
              </a:rPr>
              <a:t>5. Data Consumption Layer</a:t>
            </a:r>
            <a:endParaRPr sz="3200">
              <a:solidFill>
                <a:schemeClr val="accent2"/>
              </a:solidFill>
              <a:latin typeface="Fira Sans Extra Condensed Medium"/>
              <a:ea typeface="Fira Sans Extra Condensed Medium"/>
              <a:cs typeface="Fira Sans Extra Condensed Medium"/>
              <a:sym typeface="Fira Sans Extra Condensed Medium"/>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g1af03e34f78_0_195"/>
          <p:cNvSpPr/>
          <p:nvPr/>
        </p:nvSpPr>
        <p:spPr>
          <a:xfrm>
            <a:off x="705900" y="1367675"/>
            <a:ext cx="7871400" cy="3075000"/>
          </a:xfrm>
          <a:prstGeom prst="roundRect">
            <a:avLst>
              <a:gd name="adj" fmla="val 16667"/>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9" name="Google Shape;309;g1af03e34f78_0_195"/>
          <p:cNvSpPr/>
          <p:nvPr/>
        </p:nvSpPr>
        <p:spPr>
          <a:xfrm>
            <a:off x="6088750" y="1367675"/>
            <a:ext cx="2488500" cy="3075000"/>
          </a:xfrm>
          <a:prstGeom prst="ellipse">
            <a:avLst/>
          </a:prstGeom>
          <a:solidFill>
            <a:schemeClr val="l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10" name="Google Shape;310;g1af03e34f78_0_195"/>
          <p:cNvGrpSpPr/>
          <p:nvPr/>
        </p:nvGrpSpPr>
        <p:grpSpPr>
          <a:xfrm>
            <a:off x="6236255" y="1672339"/>
            <a:ext cx="2214920" cy="2139870"/>
            <a:chOff x="2021150" y="1299575"/>
            <a:chExt cx="3505175" cy="3114350"/>
          </a:xfrm>
        </p:grpSpPr>
        <p:sp>
          <p:nvSpPr>
            <p:cNvPr id="311" name="Google Shape;311;g1af03e34f78_0_195"/>
            <p:cNvSpPr/>
            <p:nvPr/>
          </p:nvSpPr>
          <p:spPr>
            <a:xfrm>
              <a:off x="2021550" y="1299600"/>
              <a:ext cx="3504775" cy="3114325"/>
            </a:xfrm>
            <a:custGeom>
              <a:avLst/>
              <a:gdLst/>
              <a:ahLst/>
              <a:cxnLst/>
              <a:rect l="l" t="t" r="r" b="b"/>
              <a:pathLst>
                <a:path w="140191" h="124573" extrusionOk="0">
                  <a:moveTo>
                    <a:pt x="110004" y="123373"/>
                  </a:moveTo>
                  <a:lnTo>
                    <a:pt x="109823" y="123478"/>
                  </a:lnTo>
                  <a:cubicBezTo>
                    <a:pt x="109890" y="123445"/>
                    <a:pt x="109948" y="123412"/>
                    <a:pt x="110004" y="123373"/>
                  </a:cubicBezTo>
                  <a:close/>
                  <a:moveTo>
                    <a:pt x="65818" y="1"/>
                  </a:moveTo>
                  <a:cubicBezTo>
                    <a:pt x="62507" y="1"/>
                    <a:pt x="59503" y="783"/>
                    <a:pt x="56920" y="2286"/>
                  </a:cubicBezTo>
                  <a:lnTo>
                    <a:pt x="38960" y="12724"/>
                  </a:lnTo>
                  <a:cubicBezTo>
                    <a:pt x="38300" y="12632"/>
                    <a:pt x="37655" y="12586"/>
                    <a:pt x="37028" y="12586"/>
                  </a:cubicBezTo>
                  <a:cubicBezTo>
                    <a:pt x="35021" y="12586"/>
                    <a:pt x="33200" y="13055"/>
                    <a:pt x="31640" y="13965"/>
                  </a:cubicBezTo>
                  <a:lnTo>
                    <a:pt x="6003" y="28854"/>
                  </a:lnTo>
                  <a:lnTo>
                    <a:pt x="6049" y="28839"/>
                  </a:lnTo>
                  <a:lnTo>
                    <a:pt x="6049" y="28839"/>
                  </a:lnTo>
                  <a:cubicBezTo>
                    <a:pt x="2342" y="30963"/>
                    <a:pt x="47" y="35523"/>
                    <a:pt x="31" y="42006"/>
                  </a:cubicBezTo>
                  <a:cubicBezTo>
                    <a:pt x="0" y="55019"/>
                    <a:pt x="9151" y="70870"/>
                    <a:pt x="20473" y="77415"/>
                  </a:cubicBezTo>
                  <a:lnTo>
                    <a:pt x="98315" y="122361"/>
                  </a:lnTo>
                  <a:cubicBezTo>
                    <a:pt x="100916" y="123862"/>
                    <a:pt x="103379" y="124573"/>
                    <a:pt x="105561" y="124573"/>
                  </a:cubicBezTo>
                  <a:cubicBezTo>
                    <a:pt x="107257" y="124573"/>
                    <a:pt x="108783" y="124144"/>
                    <a:pt x="110071" y="123323"/>
                  </a:cubicBezTo>
                  <a:lnTo>
                    <a:pt x="110071" y="123323"/>
                  </a:lnTo>
                  <a:cubicBezTo>
                    <a:pt x="110049" y="123341"/>
                    <a:pt x="110027" y="123357"/>
                    <a:pt x="110004" y="123373"/>
                  </a:cubicBezTo>
                  <a:lnTo>
                    <a:pt x="110004" y="123373"/>
                  </a:lnTo>
                  <a:lnTo>
                    <a:pt x="135461" y="108589"/>
                  </a:lnTo>
                  <a:cubicBezTo>
                    <a:pt x="138361" y="106914"/>
                    <a:pt x="140160" y="103316"/>
                    <a:pt x="140175" y="98213"/>
                  </a:cubicBezTo>
                  <a:cubicBezTo>
                    <a:pt x="140191" y="89590"/>
                    <a:pt x="135088" y="79369"/>
                    <a:pt x="128156" y="73289"/>
                  </a:cubicBezTo>
                  <a:cubicBezTo>
                    <a:pt x="129102" y="72002"/>
                    <a:pt x="129644" y="70203"/>
                    <a:pt x="129644" y="67938"/>
                  </a:cubicBezTo>
                  <a:cubicBezTo>
                    <a:pt x="129675" y="61207"/>
                    <a:pt x="124945" y="53002"/>
                    <a:pt x="119082" y="49621"/>
                  </a:cubicBezTo>
                  <a:cubicBezTo>
                    <a:pt x="117374" y="48639"/>
                    <a:pt x="115762" y="48171"/>
                    <a:pt x="114334" y="48171"/>
                  </a:cubicBezTo>
                  <a:cubicBezTo>
                    <a:pt x="113778" y="48171"/>
                    <a:pt x="113250" y="48242"/>
                    <a:pt x="112755" y="48381"/>
                  </a:cubicBezTo>
                  <a:cubicBezTo>
                    <a:pt x="107993" y="30777"/>
                    <a:pt x="95601" y="13065"/>
                    <a:pt x="81038" y="4659"/>
                  </a:cubicBezTo>
                  <a:cubicBezTo>
                    <a:pt x="75573" y="1499"/>
                    <a:pt x="70400" y="1"/>
                    <a:pt x="65818" y="1"/>
                  </a:cubicBezTo>
                  <a:close/>
                </a:path>
              </a:pathLst>
            </a:custGeom>
            <a:solidFill>
              <a:srgbClr val="D9D9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2" name="Google Shape;312;g1af03e34f78_0_195"/>
            <p:cNvSpPr/>
            <p:nvPr/>
          </p:nvSpPr>
          <p:spPr>
            <a:xfrm>
              <a:off x="2171600" y="1613950"/>
              <a:ext cx="1044200" cy="467125"/>
            </a:xfrm>
            <a:custGeom>
              <a:avLst/>
              <a:gdLst/>
              <a:ahLst/>
              <a:cxnLst/>
              <a:rect l="l" t="t" r="r" b="b"/>
              <a:pathLst>
                <a:path w="41768" h="18685" extrusionOk="0">
                  <a:moveTo>
                    <a:pt x="31034" y="0"/>
                  </a:moveTo>
                  <a:cubicBezTo>
                    <a:pt x="29026" y="0"/>
                    <a:pt x="27204" y="477"/>
                    <a:pt x="25638" y="1391"/>
                  </a:cubicBezTo>
                  <a:lnTo>
                    <a:pt x="1" y="16280"/>
                  </a:lnTo>
                  <a:cubicBezTo>
                    <a:pt x="1568" y="15369"/>
                    <a:pt x="3386" y="14895"/>
                    <a:pt x="5391" y="14895"/>
                  </a:cubicBezTo>
                  <a:cubicBezTo>
                    <a:pt x="8166" y="14895"/>
                    <a:pt x="11296" y="15804"/>
                    <a:pt x="14610" y="17722"/>
                  </a:cubicBezTo>
                  <a:cubicBezTo>
                    <a:pt x="15122" y="18017"/>
                    <a:pt x="15650" y="18343"/>
                    <a:pt x="16161" y="18684"/>
                  </a:cubicBezTo>
                  <a:lnTo>
                    <a:pt x="41768" y="3779"/>
                  </a:lnTo>
                  <a:cubicBezTo>
                    <a:pt x="41271" y="3438"/>
                    <a:pt x="40744" y="3112"/>
                    <a:pt x="40217" y="2818"/>
                  </a:cubicBezTo>
                  <a:cubicBezTo>
                    <a:pt x="36920" y="904"/>
                    <a:pt x="33800" y="0"/>
                    <a:pt x="31034" y="0"/>
                  </a:cubicBezTo>
                  <a:close/>
                </a:path>
              </a:pathLst>
            </a:custGeom>
            <a:solidFill>
              <a:srgbClr val="D9D9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3" name="Google Shape;313;g1af03e34f78_0_195"/>
            <p:cNvSpPr/>
            <p:nvPr/>
          </p:nvSpPr>
          <p:spPr>
            <a:xfrm>
              <a:off x="2804000" y="1299575"/>
              <a:ext cx="1243500" cy="488750"/>
            </a:xfrm>
            <a:custGeom>
              <a:avLst/>
              <a:gdLst/>
              <a:ahLst/>
              <a:cxnLst/>
              <a:rect l="l" t="t" r="r" b="b"/>
              <a:pathLst>
                <a:path w="49740" h="19550" extrusionOk="0">
                  <a:moveTo>
                    <a:pt x="16" y="17167"/>
                  </a:moveTo>
                  <a:cubicBezTo>
                    <a:pt x="11" y="17170"/>
                    <a:pt x="6" y="17173"/>
                    <a:pt x="1" y="17176"/>
                  </a:cubicBezTo>
                  <a:lnTo>
                    <a:pt x="16" y="17167"/>
                  </a:lnTo>
                  <a:close/>
                  <a:moveTo>
                    <a:pt x="34527" y="1"/>
                  </a:moveTo>
                  <a:cubicBezTo>
                    <a:pt x="31213" y="1"/>
                    <a:pt x="28207" y="783"/>
                    <a:pt x="25622" y="2287"/>
                  </a:cubicBezTo>
                  <a:lnTo>
                    <a:pt x="16" y="17167"/>
                  </a:lnTo>
                  <a:lnTo>
                    <a:pt x="16" y="17167"/>
                  </a:lnTo>
                  <a:cubicBezTo>
                    <a:pt x="2595" y="15670"/>
                    <a:pt x="5593" y="14891"/>
                    <a:pt x="8898" y="14891"/>
                  </a:cubicBezTo>
                  <a:cubicBezTo>
                    <a:pt x="13481" y="14891"/>
                    <a:pt x="18653" y="16389"/>
                    <a:pt x="24118" y="19549"/>
                  </a:cubicBezTo>
                  <a:lnTo>
                    <a:pt x="49740" y="4645"/>
                  </a:lnTo>
                  <a:cubicBezTo>
                    <a:pt x="44278" y="1495"/>
                    <a:pt x="39108" y="1"/>
                    <a:pt x="34527" y="1"/>
                  </a:cubicBezTo>
                  <a:close/>
                </a:path>
              </a:pathLst>
            </a:custGeom>
            <a:solidFill>
              <a:srgbClr val="D9D9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4" name="Google Shape;314;g1af03e34f78_0_195"/>
            <p:cNvSpPr/>
            <p:nvPr/>
          </p:nvSpPr>
          <p:spPr>
            <a:xfrm>
              <a:off x="4584875" y="3131825"/>
              <a:ext cx="941450" cy="1254750"/>
            </a:xfrm>
            <a:custGeom>
              <a:avLst/>
              <a:gdLst/>
              <a:ahLst/>
              <a:cxnLst/>
              <a:rect l="l" t="t" r="r" b="b"/>
              <a:pathLst>
                <a:path w="37658" h="50190" extrusionOk="0">
                  <a:moveTo>
                    <a:pt x="25623" y="0"/>
                  </a:moveTo>
                  <a:lnTo>
                    <a:pt x="1" y="14874"/>
                  </a:lnTo>
                  <a:cubicBezTo>
                    <a:pt x="6934" y="20969"/>
                    <a:pt x="12036" y="31190"/>
                    <a:pt x="12021" y="39813"/>
                  </a:cubicBezTo>
                  <a:cubicBezTo>
                    <a:pt x="12005" y="44880"/>
                    <a:pt x="10232" y="48463"/>
                    <a:pt x="7352" y="50153"/>
                  </a:cubicBezTo>
                  <a:lnTo>
                    <a:pt x="7352" y="50153"/>
                  </a:lnTo>
                  <a:lnTo>
                    <a:pt x="32928" y="35300"/>
                  </a:lnTo>
                  <a:cubicBezTo>
                    <a:pt x="35828" y="33609"/>
                    <a:pt x="37627" y="30027"/>
                    <a:pt x="37642" y="24939"/>
                  </a:cubicBezTo>
                  <a:cubicBezTo>
                    <a:pt x="37658" y="16301"/>
                    <a:pt x="32555" y="6095"/>
                    <a:pt x="25623" y="0"/>
                  </a:cubicBezTo>
                  <a:close/>
                  <a:moveTo>
                    <a:pt x="7352" y="50153"/>
                  </a:moveTo>
                  <a:lnTo>
                    <a:pt x="7290" y="50189"/>
                  </a:lnTo>
                  <a:cubicBezTo>
                    <a:pt x="7311" y="50177"/>
                    <a:pt x="7332" y="50165"/>
                    <a:pt x="7352" y="50153"/>
                  </a:cubicBezTo>
                  <a:close/>
                </a:path>
              </a:pathLst>
            </a:custGeom>
            <a:solidFill>
              <a:srgbClr val="D9D9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5" name="Google Shape;315;g1af03e34f78_0_195"/>
            <p:cNvSpPr/>
            <p:nvPr/>
          </p:nvSpPr>
          <p:spPr>
            <a:xfrm>
              <a:off x="3406925" y="1416075"/>
              <a:ext cx="1433500" cy="1465275"/>
            </a:xfrm>
            <a:custGeom>
              <a:avLst/>
              <a:gdLst/>
              <a:ahLst/>
              <a:cxnLst/>
              <a:rect l="l" t="t" r="r" b="b"/>
              <a:pathLst>
                <a:path w="57340" h="58611" extrusionOk="0">
                  <a:moveTo>
                    <a:pt x="25623" y="0"/>
                  </a:moveTo>
                  <a:lnTo>
                    <a:pt x="1" y="14889"/>
                  </a:lnTo>
                  <a:cubicBezTo>
                    <a:pt x="14564" y="23296"/>
                    <a:pt x="26956" y="41023"/>
                    <a:pt x="31718" y="58611"/>
                  </a:cubicBezTo>
                  <a:lnTo>
                    <a:pt x="57340" y="43722"/>
                  </a:lnTo>
                  <a:cubicBezTo>
                    <a:pt x="52578" y="26134"/>
                    <a:pt x="40186" y="8406"/>
                    <a:pt x="25623" y="0"/>
                  </a:cubicBezTo>
                  <a:close/>
                </a:path>
              </a:pathLst>
            </a:custGeom>
            <a:solidFill>
              <a:srgbClr val="D9D9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6" name="Google Shape;316;g1af03e34f78_0_195"/>
            <p:cNvSpPr/>
            <p:nvPr/>
          </p:nvSpPr>
          <p:spPr>
            <a:xfrm>
              <a:off x="4199850" y="2503850"/>
              <a:ext cx="1063600" cy="999825"/>
            </a:xfrm>
            <a:custGeom>
              <a:avLst/>
              <a:gdLst/>
              <a:ahLst/>
              <a:cxnLst/>
              <a:rect l="l" t="t" r="r" b="b"/>
              <a:pathLst>
                <a:path w="42544" h="39993" extrusionOk="0">
                  <a:moveTo>
                    <a:pt x="27202" y="1"/>
                  </a:moveTo>
                  <a:cubicBezTo>
                    <a:pt x="26646" y="1"/>
                    <a:pt x="26118" y="72"/>
                    <a:pt x="25623" y="211"/>
                  </a:cubicBezTo>
                  <a:lnTo>
                    <a:pt x="1" y="15100"/>
                  </a:lnTo>
                  <a:cubicBezTo>
                    <a:pt x="496" y="14961"/>
                    <a:pt x="1024" y="14890"/>
                    <a:pt x="1580" y="14890"/>
                  </a:cubicBezTo>
                  <a:cubicBezTo>
                    <a:pt x="3009" y="14890"/>
                    <a:pt x="4620" y="15358"/>
                    <a:pt x="6329" y="16341"/>
                  </a:cubicBezTo>
                  <a:cubicBezTo>
                    <a:pt x="12176" y="19722"/>
                    <a:pt x="16906" y="27911"/>
                    <a:pt x="16891" y="34642"/>
                  </a:cubicBezTo>
                  <a:cubicBezTo>
                    <a:pt x="16891" y="36906"/>
                    <a:pt x="16348" y="38721"/>
                    <a:pt x="15402" y="39993"/>
                  </a:cubicBezTo>
                  <a:lnTo>
                    <a:pt x="41024" y="25104"/>
                  </a:lnTo>
                  <a:cubicBezTo>
                    <a:pt x="41970" y="23832"/>
                    <a:pt x="42512" y="22017"/>
                    <a:pt x="42512" y="19753"/>
                  </a:cubicBezTo>
                  <a:cubicBezTo>
                    <a:pt x="42543" y="13022"/>
                    <a:pt x="37813" y="4832"/>
                    <a:pt x="31950" y="1451"/>
                  </a:cubicBezTo>
                  <a:cubicBezTo>
                    <a:pt x="30242" y="469"/>
                    <a:pt x="28630" y="1"/>
                    <a:pt x="27202" y="1"/>
                  </a:cubicBezTo>
                  <a:close/>
                </a:path>
              </a:pathLst>
            </a:custGeom>
            <a:solidFill>
              <a:srgbClr val="D9D9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7" name="Google Shape;317;g1af03e34f78_0_195"/>
            <p:cNvSpPr/>
            <p:nvPr/>
          </p:nvSpPr>
          <p:spPr>
            <a:xfrm>
              <a:off x="2021150" y="1671875"/>
              <a:ext cx="2864650" cy="2741950"/>
            </a:xfrm>
            <a:custGeom>
              <a:avLst/>
              <a:gdLst/>
              <a:ahLst/>
              <a:cxnLst/>
              <a:rect l="l" t="t" r="r" b="b"/>
              <a:pathLst>
                <a:path w="114586" h="109678" extrusionOk="0">
                  <a:moveTo>
                    <a:pt x="40215" y="0"/>
                  </a:moveTo>
                  <a:cubicBezTo>
                    <a:pt x="31129" y="0"/>
                    <a:pt x="24360" y="5890"/>
                    <a:pt x="22164" y="16367"/>
                  </a:cubicBezTo>
                  <a:cubicBezTo>
                    <a:pt x="21652" y="16026"/>
                    <a:pt x="21140" y="15700"/>
                    <a:pt x="20613" y="15390"/>
                  </a:cubicBezTo>
                  <a:cubicBezTo>
                    <a:pt x="17309" y="13485"/>
                    <a:pt x="14185" y="12582"/>
                    <a:pt x="11416" y="12582"/>
                  </a:cubicBezTo>
                  <a:cubicBezTo>
                    <a:pt x="4696" y="12582"/>
                    <a:pt x="69" y="17900"/>
                    <a:pt x="47" y="27115"/>
                  </a:cubicBezTo>
                  <a:cubicBezTo>
                    <a:pt x="1" y="40128"/>
                    <a:pt x="9151" y="55979"/>
                    <a:pt x="20489" y="62524"/>
                  </a:cubicBezTo>
                  <a:lnTo>
                    <a:pt x="98331" y="107455"/>
                  </a:lnTo>
                  <a:cubicBezTo>
                    <a:pt x="100940" y="108963"/>
                    <a:pt x="103408" y="109678"/>
                    <a:pt x="105595" y="109678"/>
                  </a:cubicBezTo>
                  <a:cubicBezTo>
                    <a:pt x="110896" y="109678"/>
                    <a:pt x="114548" y="105480"/>
                    <a:pt x="114570" y="98211"/>
                  </a:cubicBezTo>
                  <a:cubicBezTo>
                    <a:pt x="114585" y="89588"/>
                    <a:pt x="109483" y="79367"/>
                    <a:pt x="102550" y="73272"/>
                  </a:cubicBezTo>
                  <a:cubicBezTo>
                    <a:pt x="103480" y="72000"/>
                    <a:pt x="104039" y="70185"/>
                    <a:pt x="104039" y="67921"/>
                  </a:cubicBezTo>
                  <a:cubicBezTo>
                    <a:pt x="104054" y="61190"/>
                    <a:pt x="99324" y="53001"/>
                    <a:pt x="93461" y="49620"/>
                  </a:cubicBezTo>
                  <a:cubicBezTo>
                    <a:pt x="91764" y="48637"/>
                    <a:pt x="90147" y="48169"/>
                    <a:pt x="88715" y="48169"/>
                  </a:cubicBezTo>
                  <a:cubicBezTo>
                    <a:pt x="88158" y="48169"/>
                    <a:pt x="87629" y="48240"/>
                    <a:pt x="87133" y="48379"/>
                  </a:cubicBezTo>
                  <a:cubicBezTo>
                    <a:pt x="82372" y="30791"/>
                    <a:pt x="69995" y="13064"/>
                    <a:pt x="55432" y="4657"/>
                  </a:cubicBezTo>
                  <a:cubicBezTo>
                    <a:pt x="49964" y="1497"/>
                    <a:pt x="44795" y="0"/>
                    <a:pt x="40215" y="0"/>
                  </a:cubicBez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8" name="Google Shape;318;g1af03e34f78_0_195"/>
            <p:cNvSpPr/>
            <p:nvPr/>
          </p:nvSpPr>
          <p:spPr>
            <a:xfrm>
              <a:off x="2655100" y="2317950"/>
              <a:ext cx="1276475" cy="1773925"/>
            </a:xfrm>
            <a:custGeom>
              <a:avLst/>
              <a:gdLst/>
              <a:ahLst/>
              <a:cxnLst/>
              <a:rect l="l" t="t" r="r" b="b"/>
              <a:pathLst>
                <a:path w="51059" h="70957" extrusionOk="0">
                  <a:moveTo>
                    <a:pt x="30648" y="0"/>
                  </a:moveTo>
                  <a:lnTo>
                    <a:pt x="20567" y="5848"/>
                  </a:lnTo>
                  <a:lnTo>
                    <a:pt x="1" y="22288"/>
                  </a:lnTo>
                  <a:lnTo>
                    <a:pt x="11835" y="29127"/>
                  </a:lnTo>
                  <a:lnTo>
                    <a:pt x="11742" y="60953"/>
                  </a:lnTo>
                  <a:lnTo>
                    <a:pt x="29066" y="70957"/>
                  </a:lnTo>
                  <a:lnTo>
                    <a:pt x="39131" y="65094"/>
                  </a:lnTo>
                  <a:lnTo>
                    <a:pt x="39193" y="44916"/>
                  </a:lnTo>
                  <a:lnTo>
                    <a:pt x="40977" y="45955"/>
                  </a:lnTo>
                  <a:lnTo>
                    <a:pt x="51058" y="40093"/>
                  </a:lnTo>
                  <a:lnTo>
                    <a:pt x="30648" y="0"/>
                  </a:lnTo>
                  <a:close/>
                </a:path>
              </a:pathLst>
            </a:custGeom>
            <a:solidFill>
              <a:srgbClr val="29556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9" name="Google Shape;319;g1af03e34f78_0_195"/>
            <p:cNvSpPr/>
            <p:nvPr/>
          </p:nvSpPr>
          <p:spPr>
            <a:xfrm>
              <a:off x="3381725" y="3149650"/>
              <a:ext cx="254000" cy="942225"/>
            </a:xfrm>
            <a:custGeom>
              <a:avLst/>
              <a:gdLst/>
              <a:ahLst/>
              <a:cxnLst/>
              <a:rect l="l" t="t" r="r" b="b"/>
              <a:pathLst>
                <a:path w="10160" h="37689" extrusionOk="0">
                  <a:moveTo>
                    <a:pt x="10159" y="0"/>
                  </a:moveTo>
                  <a:lnTo>
                    <a:pt x="78" y="5848"/>
                  </a:lnTo>
                  <a:lnTo>
                    <a:pt x="1" y="37689"/>
                  </a:lnTo>
                  <a:lnTo>
                    <a:pt x="10066" y="31826"/>
                  </a:lnTo>
                  <a:lnTo>
                    <a:pt x="10159"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0" name="Google Shape;320;g1af03e34f78_0_195"/>
            <p:cNvSpPr/>
            <p:nvPr/>
          </p:nvSpPr>
          <p:spPr>
            <a:xfrm>
              <a:off x="3169250" y="2317950"/>
              <a:ext cx="762325" cy="1148900"/>
            </a:xfrm>
            <a:custGeom>
              <a:avLst/>
              <a:gdLst/>
              <a:ahLst/>
              <a:cxnLst/>
              <a:rect l="l" t="t" r="r" b="b"/>
              <a:pathLst>
                <a:path w="30493" h="45956" extrusionOk="0">
                  <a:moveTo>
                    <a:pt x="10082" y="0"/>
                  </a:moveTo>
                  <a:lnTo>
                    <a:pt x="1" y="5848"/>
                  </a:lnTo>
                  <a:lnTo>
                    <a:pt x="20411" y="45955"/>
                  </a:lnTo>
                  <a:lnTo>
                    <a:pt x="30492" y="40093"/>
                  </a:lnTo>
                  <a:lnTo>
                    <a:pt x="10082"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1" name="Google Shape;321;g1af03e34f78_0_195"/>
            <p:cNvSpPr/>
            <p:nvPr/>
          </p:nvSpPr>
          <p:spPr>
            <a:xfrm>
              <a:off x="2655100" y="2464125"/>
              <a:ext cx="1024450" cy="1627750"/>
            </a:xfrm>
            <a:custGeom>
              <a:avLst/>
              <a:gdLst/>
              <a:ahLst/>
              <a:cxnLst/>
              <a:rect l="l" t="t" r="r" b="b"/>
              <a:pathLst>
                <a:path w="40978" h="65110" extrusionOk="0">
                  <a:moveTo>
                    <a:pt x="20567" y="1"/>
                  </a:moveTo>
                  <a:lnTo>
                    <a:pt x="1" y="16441"/>
                  </a:lnTo>
                  <a:lnTo>
                    <a:pt x="11835" y="23280"/>
                  </a:lnTo>
                  <a:lnTo>
                    <a:pt x="11742" y="55106"/>
                  </a:lnTo>
                  <a:lnTo>
                    <a:pt x="29066" y="65110"/>
                  </a:lnTo>
                  <a:lnTo>
                    <a:pt x="29143" y="33269"/>
                  </a:lnTo>
                  <a:lnTo>
                    <a:pt x="40977" y="40108"/>
                  </a:lnTo>
                  <a:lnTo>
                    <a:pt x="2056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22" name="Google Shape;322;g1af03e34f78_0_195"/>
          <p:cNvSpPr txBox="1"/>
          <p:nvPr/>
        </p:nvSpPr>
        <p:spPr>
          <a:xfrm>
            <a:off x="705900" y="1521825"/>
            <a:ext cx="5382900" cy="2850900"/>
          </a:xfrm>
          <a:prstGeom prst="rect">
            <a:avLst/>
          </a:prstGeom>
          <a:noFill/>
          <a:ln>
            <a:noFill/>
          </a:ln>
        </p:spPr>
        <p:txBody>
          <a:bodyPr spcFirstLastPara="1" wrap="square" lIns="91425" tIns="91425" rIns="91425" bIns="91425" anchor="t" anchorCtr="0">
            <a:noAutofit/>
          </a:bodyPr>
          <a:lstStyle/>
          <a:p>
            <a:pPr marL="0" marR="0" lvl="0" indent="0" algn="just" rtl="0">
              <a:lnSpc>
                <a:spcPct val="115000"/>
              </a:lnSpc>
              <a:spcBef>
                <a:spcPts val="0"/>
              </a:spcBef>
              <a:spcAft>
                <a:spcPts val="0"/>
              </a:spcAft>
              <a:buNone/>
            </a:pPr>
            <a:r>
              <a:rPr lang="en" sz="2200">
                <a:latin typeface="Fira Sans Extra Condensed"/>
                <a:ea typeface="Fira Sans Extra Condensed"/>
                <a:cs typeface="Fira Sans Extra Condensed"/>
                <a:sym typeface="Fira Sans Extra Condensed"/>
              </a:rPr>
              <a:t>Các thành phần trong consumption layer hỗ trợ:</a:t>
            </a:r>
            <a:endParaRPr sz="2200">
              <a:latin typeface="Fira Sans Extra Condensed"/>
              <a:ea typeface="Fira Sans Extra Condensed"/>
              <a:cs typeface="Fira Sans Extra Condensed"/>
              <a:sym typeface="Fira Sans Extra Condensed"/>
            </a:endParaRPr>
          </a:p>
          <a:p>
            <a:pPr marL="0" marR="0" lvl="0" indent="0" algn="just" rtl="0">
              <a:lnSpc>
                <a:spcPct val="115000"/>
              </a:lnSpc>
              <a:spcBef>
                <a:spcPts val="0"/>
              </a:spcBef>
              <a:spcAft>
                <a:spcPts val="0"/>
              </a:spcAft>
              <a:buNone/>
            </a:pPr>
            <a:r>
              <a:rPr lang="en" sz="2200">
                <a:latin typeface="Fira Sans Extra Condensed"/>
                <a:ea typeface="Fira Sans Extra Condensed"/>
                <a:cs typeface="Fira Sans Extra Condensed"/>
                <a:sym typeface="Fira Sans Extra Condensed"/>
              </a:rPr>
              <a:t>+	Viết truy vấn cũng như phân tích và ML giúp truy cập và kết hợp dữ liệu.</a:t>
            </a:r>
            <a:endParaRPr sz="2200">
              <a:latin typeface="Fira Sans Extra Condensed"/>
              <a:ea typeface="Fira Sans Extra Condensed"/>
              <a:cs typeface="Fira Sans Extra Condensed"/>
              <a:sym typeface="Fira Sans Extra Condensed"/>
            </a:endParaRPr>
          </a:p>
          <a:p>
            <a:pPr marL="0" marR="0" lvl="0" indent="0" algn="just" rtl="0">
              <a:lnSpc>
                <a:spcPct val="115000"/>
              </a:lnSpc>
              <a:spcBef>
                <a:spcPts val="0"/>
              </a:spcBef>
              <a:spcAft>
                <a:spcPts val="0"/>
              </a:spcAft>
              <a:buNone/>
            </a:pPr>
            <a:r>
              <a:rPr lang="en" sz="2200">
                <a:latin typeface="Fira Sans Extra Condensed"/>
                <a:ea typeface="Fira Sans Extra Condensed"/>
                <a:cs typeface="Fira Sans Extra Condensed"/>
                <a:sym typeface="Fira Sans Extra Condensed"/>
              </a:rPr>
              <a:t>+	Xử lý các tập dữ liệu được lưu trữ trong datalake.</a:t>
            </a:r>
            <a:endParaRPr sz="2200">
              <a:latin typeface="Fira Sans Extra Condensed"/>
              <a:ea typeface="Fira Sans Extra Condensed"/>
              <a:cs typeface="Fira Sans Extra Condensed"/>
              <a:sym typeface="Fira Sans Extra Condensed"/>
            </a:endParaRPr>
          </a:p>
          <a:p>
            <a:pPr marL="0" marR="0" lvl="0" indent="0" algn="just" rtl="0">
              <a:lnSpc>
                <a:spcPct val="115000"/>
              </a:lnSpc>
              <a:spcBef>
                <a:spcPts val="0"/>
              </a:spcBef>
              <a:spcAft>
                <a:spcPts val="0"/>
              </a:spcAft>
              <a:buNone/>
            </a:pPr>
            <a:r>
              <a:rPr lang="en" sz="2200">
                <a:latin typeface="Fira Sans Extra Condensed"/>
                <a:ea typeface="Fira Sans Extra Condensed"/>
                <a:cs typeface="Fira Sans Extra Condensed"/>
                <a:sym typeface="Fira Sans Extra Condensed"/>
              </a:rPr>
              <a:t>+	Tối ưu hóa hiệu suất và chi phí thông qua việc cắt bớt phân vùng.</a:t>
            </a:r>
            <a:endParaRPr sz="2200">
              <a:latin typeface="Fira Sans Extra Condensed"/>
              <a:ea typeface="Fira Sans Extra Condensed"/>
              <a:cs typeface="Fira Sans Extra Condensed"/>
              <a:sym typeface="Fira Sans Extra Condensed"/>
            </a:endParaRPr>
          </a:p>
        </p:txBody>
      </p:sp>
      <p:sp>
        <p:nvSpPr>
          <p:cNvPr id="323" name="Google Shape;323;g1af03e34f78_0_195"/>
          <p:cNvSpPr txBox="1"/>
          <p:nvPr/>
        </p:nvSpPr>
        <p:spPr>
          <a:xfrm>
            <a:off x="457200" y="803600"/>
            <a:ext cx="7871400" cy="471900"/>
          </a:xfrm>
          <a:prstGeom prst="rect">
            <a:avLst/>
          </a:prstGeom>
          <a:noFill/>
          <a:ln>
            <a:noFill/>
          </a:ln>
        </p:spPr>
        <p:txBody>
          <a:bodyPr spcFirstLastPara="1" wrap="square" lIns="91425" tIns="91425" rIns="91425" bIns="91425" anchor="ctr" anchorCtr="0">
            <a:noAutofit/>
          </a:bodyPr>
          <a:lstStyle/>
          <a:p>
            <a:pPr marL="457200" marR="0" lvl="0" indent="0" algn="ctr" rtl="0">
              <a:lnSpc>
                <a:spcPct val="100000"/>
              </a:lnSpc>
              <a:spcBef>
                <a:spcPts val="0"/>
              </a:spcBef>
              <a:spcAft>
                <a:spcPts val="0"/>
              </a:spcAft>
              <a:buNone/>
            </a:pPr>
            <a:r>
              <a:rPr lang="en" sz="3500" b="1">
                <a:solidFill>
                  <a:schemeClr val="accent2"/>
                </a:solidFill>
                <a:latin typeface="Fira Sans Extra Condensed"/>
                <a:ea typeface="Fira Sans Extra Condensed"/>
                <a:cs typeface="Fira Sans Extra Condensed"/>
                <a:sym typeface="Fira Sans Extra Condensed"/>
              </a:rPr>
              <a:t>5. Data Consumption Layer</a:t>
            </a:r>
            <a:endParaRPr sz="3200">
              <a:solidFill>
                <a:schemeClr val="accent2"/>
              </a:solidFill>
              <a:latin typeface="Fira Sans Extra Condensed Medium"/>
              <a:ea typeface="Fira Sans Extra Condensed Medium"/>
              <a:cs typeface="Fira Sans Extra Condensed Medium"/>
              <a:sym typeface="Fira Sans Extra Condensed Medium"/>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g1b0bee007f1_2_1"/>
          <p:cNvSpPr txBox="1"/>
          <p:nvPr/>
        </p:nvSpPr>
        <p:spPr>
          <a:xfrm>
            <a:off x="457200" y="803600"/>
            <a:ext cx="7871400" cy="471900"/>
          </a:xfrm>
          <a:prstGeom prst="rect">
            <a:avLst/>
          </a:prstGeom>
          <a:noFill/>
          <a:ln>
            <a:noFill/>
          </a:ln>
        </p:spPr>
        <p:txBody>
          <a:bodyPr spcFirstLastPara="1" wrap="square" lIns="91425" tIns="91425" rIns="91425" bIns="91425" anchor="ctr" anchorCtr="0">
            <a:noAutofit/>
          </a:bodyPr>
          <a:lstStyle/>
          <a:p>
            <a:pPr marL="457200" marR="0" lvl="0" indent="0" algn="ctr" rtl="0">
              <a:lnSpc>
                <a:spcPct val="100000"/>
              </a:lnSpc>
              <a:spcBef>
                <a:spcPts val="0"/>
              </a:spcBef>
              <a:spcAft>
                <a:spcPts val="0"/>
              </a:spcAft>
              <a:buNone/>
            </a:pPr>
            <a:r>
              <a:rPr lang="en" sz="3500" b="1">
                <a:solidFill>
                  <a:schemeClr val="accent2"/>
                </a:solidFill>
                <a:latin typeface="Fira Sans Extra Condensed"/>
                <a:ea typeface="Fira Sans Extra Condensed"/>
                <a:cs typeface="Fira Sans Extra Condensed"/>
                <a:sym typeface="Fira Sans Extra Condensed"/>
              </a:rPr>
              <a:t>MÔ HÌNH DEMO DATA LAKEHOUSE</a:t>
            </a:r>
            <a:endParaRPr sz="3200">
              <a:solidFill>
                <a:schemeClr val="accent2"/>
              </a:solidFill>
              <a:latin typeface="Fira Sans Extra Condensed Medium"/>
              <a:ea typeface="Fira Sans Extra Condensed Medium"/>
              <a:cs typeface="Fira Sans Extra Condensed Medium"/>
              <a:sym typeface="Fira Sans Extra Condensed Medium"/>
            </a:endParaRPr>
          </a:p>
        </p:txBody>
      </p:sp>
      <p:pic>
        <p:nvPicPr>
          <p:cNvPr id="329" name="Google Shape;329;g1b0bee007f1_2_1"/>
          <p:cNvPicPr preferRelativeResize="0"/>
          <p:nvPr/>
        </p:nvPicPr>
        <p:blipFill>
          <a:blip r:embed="rId3">
            <a:alphaModFix/>
          </a:blip>
          <a:stretch>
            <a:fillRect/>
          </a:stretch>
        </p:blipFill>
        <p:spPr>
          <a:xfrm>
            <a:off x="152400" y="1427900"/>
            <a:ext cx="8440330" cy="35632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g1b102633d0f_0_0"/>
          <p:cNvSpPr txBox="1">
            <a:spLocks noGrp="1"/>
          </p:cNvSpPr>
          <p:nvPr>
            <p:ph type="title"/>
          </p:nvPr>
        </p:nvSpPr>
        <p:spPr>
          <a:xfrm>
            <a:off x="457200" y="357025"/>
            <a:ext cx="8229600" cy="481500"/>
          </a:xfrm>
          <a:prstGeom prst="rect">
            <a:avLst/>
          </a:prstGeom>
          <a:noFill/>
          <a:ln>
            <a:noFill/>
          </a:ln>
        </p:spPr>
        <p:txBody>
          <a:bodyPr spcFirstLastPara="1" wrap="square" lIns="91425" tIns="91425" rIns="91425" bIns="91425" anchor="ctr" anchorCtr="0">
            <a:noAutofit/>
          </a:bodyPr>
          <a:lstStyle/>
          <a:p>
            <a:pPr marL="457200" lvl="0" indent="0" algn="ctr" rtl="0">
              <a:spcBef>
                <a:spcPts val="0"/>
              </a:spcBef>
              <a:spcAft>
                <a:spcPts val="0"/>
              </a:spcAft>
              <a:buNone/>
            </a:pPr>
            <a:r>
              <a:rPr lang="en" sz="3200">
                <a:solidFill>
                  <a:schemeClr val="dk1"/>
                </a:solidFill>
              </a:rPr>
              <a:t>DATA INGESTION LAYER</a:t>
            </a:r>
            <a:endParaRPr sz="3200">
              <a:solidFill>
                <a:schemeClr val="dk1"/>
              </a:solidFill>
            </a:endParaRPr>
          </a:p>
        </p:txBody>
      </p:sp>
      <p:sp>
        <p:nvSpPr>
          <p:cNvPr id="335" name="Google Shape;335;g1b102633d0f_0_0"/>
          <p:cNvSpPr txBox="1"/>
          <p:nvPr/>
        </p:nvSpPr>
        <p:spPr>
          <a:xfrm>
            <a:off x="457200" y="892975"/>
            <a:ext cx="5393100" cy="3731100"/>
          </a:xfrm>
          <a:prstGeom prst="rect">
            <a:avLst/>
          </a:prstGeom>
          <a:noFill/>
          <a:ln>
            <a:noFill/>
          </a:ln>
        </p:spPr>
        <p:txBody>
          <a:bodyPr spcFirstLastPara="1" wrap="square" lIns="91425" tIns="91425" rIns="91425" bIns="91425" anchor="ctr" anchorCtr="0">
            <a:noAutofit/>
          </a:bodyPr>
          <a:lstStyle/>
          <a:p>
            <a:pPr marL="0" marR="0" lvl="0" indent="0" algn="just" rtl="0">
              <a:lnSpc>
                <a:spcPct val="100000"/>
              </a:lnSpc>
              <a:spcBef>
                <a:spcPts val="0"/>
              </a:spcBef>
              <a:spcAft>
                <a:spcPts val="0"/>
              </a:spcAft>
              <a:buClr>
                <a:srgbClr val="000000"/>
              </a:buClr>
              <a:buSzPts val="2200"/>
              <a:buFont typeface="Arial"/>
              <a:buNone/>
            </a:pPr>
            <a:r>
              <a:rPr lang="en" sz="2800">
                <a:solidFill>
                  <a:schemeClr val="accent2"/>
                </a:solidFill>
                <a:latin typeface="Fira Sans Extra Condensed SemiBold"/>
                <a:ea typeface="Fira Sans Extra Condensed SemiBold"/>
                <a:cs typeface="Fira Sans Extra Condensed SemiBold"/>
                <a:sym typeface="Fira Sans Extra Condensed SemiBold"/>
              </a:rPr>
              <a:t>Apache Kafka là một nền tảng theo kiến trúc phân tán cho phép lưu trữ sự kiện và xử lý dữ liệu luồng (streaming) mã nguồn mở được phát triển bởi Apache Software Foundation được viết bằng Java và Scala.</a:t>
            </a:r>
            <a:endParaRPr sz="2800" b="0" i="0" u="none" strike="noStrike" cap="none">
              <a:solidFill>
                <a:schemeClr val="accent2"/>
              </a:solidFill>
              <a:latin typeface="Fira Sans Extra Condensed SemiBold"/>
              <a:ea typeface="Fira Sans Extra Condensed SemiBold"/>
              <a:cs typeface="Fira Sans Extra Condensed SemiBold"/>
              <a:sym typeface="Fira Sans Extra Condensed SemiBold"/>
            </a:endParaRPr>
          </a:p>
        </p:txBody>
      </p:sp>
      <p:sp>
        <p:nvSpPr>
          <p:cNvPr id="336" name="Google Shape;336;g1b102633d0f_0_0"/>
          <p:cNvSpPr/>
          <p:nvPr/>
        </p:nvSpPr>
        <p:spPr>
          <a:xfrm flipH="1">
            <a:off x="-8249108" y="4403669"/>
            <a:ext cx="285902" cy="251067"/>
          </a:xfrm>
          <a:custGeom>
            <a:avLst/>
            <a:gdLst/>
            <a:ahLst/>
            <a:cxnLst/>
            <a:rect l="l" t="t" r="r" b="b"/>
            <a:pathLst>
              <a:path w="26991" h="8764" extrusionOk="0">
                <a:moveTo>
                  <a:pt x="13573" y="0"/>
                </a:moveTo>
                <a:lnTo>
                  <a:pt x="13262" y="6"/>
                </a:lnTo>
                <a:lnTo>
                  <a:pt x="12951" y="12"/>
                </a:lnTo>
                <a:lnTo>
                  <a:pt x="12640" y="24"/>
                </a:lnTo>
                <a:lnTo>
                  <a:pt x="12328" y="41"/>
                </a:lnTo>
                <a:lnTo>
                  <a:pt x="11706" y="82"/>
                </a:lnTo>
                <a:lnTo>
                  <a:pt x="11083" y="134"/>
                </a:lnTo>
                <a:lnTo>
                  <a:pt x="10461" y="204"/>
                </a:lnTo>
                <a:lnTo>
                  <a:pt x="9839" y="280"/>
                </a:lnTo>
                <a:lnTo>
                  <a:pt x="9216" y="368"/>
                </a:lnTo>
                <a:lnTo>
                  <a:pt x="8576" y="467"/>
                </a:lnTo>
                <a:lnTo>
                  <a:pt x="7937" y="577"/>
                </a:lnTo>
                <a:lnTo>
                  <a:pt x="7297" y="694"/>
                </a:lnTo>
                <a:lnTo>
                  <a:pt x="6640" y="822"/>
                </a:lnTo>
                <a:lnTo>
                  <a:pt x="5966" y="956"/>
                </a:lnTo>
                <a:lnTo>
                  <a:pt x="4582" y="1236"/>
                </a:lnTo>
                <a:lnTo>
                  <a:pt x="3130" y="1545"/>
                </a:lnTo>
                <a:lnTo>
                  <a:pt x="1609" y="1860"/>
                </a:lnTo>
                <a:lnTo>
                  <a:pt x="813" y="2023"/>
                </a:lnTo>
                <a:lnTo>
                  <a:pt x="1" y="2181"/>
                </a:lnTo>
                <a:lnTo>
                  <a:pt x="1" y="2181"/>
                </a:lnTo>
                <a:lnTo>
                  <a:pt x="346" y="2123"/>
                </a:lnTo>
                <a:lnTo>
                  <a:pt x="710" y="2070"/>
                </a:lnTo>
                <a:lnTo>
                  <a:pt x="1073" y="2029"/>
                </a:lnTo>
                <a:lnTo>
                  <a:pt x="1453" y="2000"/>
                </a:lnTo>
                <a:lnTo>
                  <a:pt x="1833" y="1983"/>
                </a:lnTo>
                <a:lnTo>
                  <a:pt x="2231" y="1971"/>
                </a:lnTo>
                <a:lnTo>
                  <a:pt x="2629" y="1971"/>
                </a:lnTo>
                <a:lnTo>
                  <a:pt x="3044" y="1983"/>
                </a:lnTo>
                <a:lnTo>
                  <a:pt x="3459" y="2000"/>
                </a:lnTo>
                <a:lnTo>
                  <a:pt x="3874" y="2029"/>
                </a:lnTo>
                <a:lnTo>
                  <a:pt x="4289" y="2064"/>
                </a:lnTo>
                <a:lnTo>
                  <a:pt x="4703" y="2105"/>
                </a:lnTo>
                <a:lnTo>
                  <a:pt x="5136" y="2157"/>
                </a:lnTo>
                <a:lnTo>
                  <a:pt x="5568" y="2222"/>
                </a:lnTo>
                <a:lnTo>
                  <a:pt x="5983" y="2286"/>
                </a:lnTo>
                <a:lnTo>
                  <a:pt x="6415" y="2362"/>
                </a:lnTo>
                <a:lnTo>
                  <a:pt x="6847" y="2443"/>
                </a:lnTo>
                <a:lnTo>
                  <a:pt x="7262" y="2531"/>
                </a:lnTo>
                <a:lnTo>
                  <a:pt x="7695" y="2624"/>
                </a:lnTo>
                <a:lnTo>
                  <a:pt x="8110" y="2723"/>
                </a:lnTo>
                <a:lnTo>
                  <a:pt x="8525" y="2828"/>
                </a:lnTo>
                <a:lnTo>
                  <a:pt x="8940" y="2939"/>
                </a:lnTo>
                <a:lnTo>
                  <a:pt x="9354" y="3055"/>
                </a:lnTo>
                <a:lnTo>
                  <a:pt x="9752" y="3178"/>
                </a:lnTo>
                <a:lnTo>
                  <a:pt x="10150" y="3300"/>
                </a:lnTo>
                <a:lnTo>
                  <a:pt x="10547" y="3434"/>
                </a:lnTo>
                <a:lnTo>
                  <a:pt x="10928" y="3568"/>
                </a:lnTo>
                <a:lnTo>
                  <a:pt x="11308" y="3703"/>
                </a:lnTo>
                <a:lnTo>
                  <a:pt x="11671" y="3843"/>
                </a:lnTo>
                <a:lnTo>
                  <a:pt x="12017" y="3988"/>
                </a:lnTo>
                <a:lnTo>
                  <a:pt x="12363" y="4134"/>
                </a:lnTo>
                <a:lnTo>
                  <a:pt x="12709" y="4286"/>
                </a:lnTo>
                <a:lnTo>
                  <a:pt x="13020" y="4437"/>
                </a:lnTo>
                <a:lnTo>
                  <a:pt x="13331" y="4595"/>
                </a:lnTo>
                <a:lnTo>
                  <a:pt x="13642" y="4746"/>
                </a:lnTo>
                <a:lnTo>
                  <a:pt x="13919" y="4904"/>
                </a:lnTo>
                <a:lnTo>
                  <a:pt x="14178" y="5061"/>
                </a:lnTo>
                <a:lnTo>
                  <a:pt x="14438" y="5224"/>
                </a:lnTo>
                <a:lnTo>
                  <a:pt x="14680" y="5382"/>
                </a:lnTo>
                <a:lnTo>
                  <a:pt x="14887" y="5545"/>
                </a:lnTo>
                <a:lnTo>
                  <a:pt x="15095" y="5702"/>
                </a:lnTo>
                <a:lnTo>
                  <a:pt x="15285" y="5866"/>
                </a:lnTo>
                <a:lnTo>
                  <a:pt x="15441" y="6023"/>
                </a:lnTo>
                <a:lnTo>
                  <a:pt x="15596" y="6181"/>
                </a:lnTo>
                <a:lnTo>
                  <a:pt x="15717" y="6344"/>
                </a:lnTo>
                <a:lnTo>
                  <a:pt x="15821" y="6495"/>
                </a:lnTo>
                <a:lnTo>
                  <a:pt x="15907" y="6653"/>
                </a:lnTo>
                <a:lnTo>
                  <a:pt x="15959" y="6804"/>
                </a:lnTo>
                <a:lnTo>
                  <a:pt x="15994" y="6956"/>
                </a:lnTo>
                <a:lnTo>
                  <a:pt x="16011" y="7108"/>
                </a:lnTo>
                <a:lnTo>
                  <a:pt x="15994" y="7253"/>
                </a:lnTo>
                <a:lnTo>
                  <a:pt x="15959" y="7393"/>
                </a:lnTo>
                <a:lnTo>
                  <a:pt x="15907" y="7533"/>
                </a:lnTo>
                <a:lnTo>
                  <a:pt x="15821" y="7667"/>
                </a:lnTo>
                <a:lnTo>
                  <a:pt x="15700" y="7801"/>
                </a:lnTo>
                <a:lnTo>
                  <a:pt x="15544" y="7930"/>
                </a:lnTo>
                <a:lnTo>
                  <a:pt x="15371" y="8052"/>
                </a:lnTo>
                <a:lnTo>
                  <a:pt x="15181" y="8169"/>
                </a:lnTo>
                <a:lnTo>
                  <a:pt x="14939" y="8285"/>
                </a:lnTo>
                <a:lnTo>
                  <a:pt x="14680" y="8390"/>
                </a:lnTo>
                <a:lnTo>
                  <a:pt x="14386" y="8495"/>
                </a:lnTo>
                <a:lnTo>
                  <a:pt x="14057" y="8589"/>
                </a:lnTo>
                <a:lnTo>
                  <a:pt x="13694" y="8682"/>
                </a:lnTo>
                <a:lnTo>
                  <a:pt x="13297" y="8763"/>
                </a:lnTo>
                <a:lnTo>
                  <a:pt x="13798" y="8670"/>
                </a:lnTo>
                <a:lnTo>
                  <a:pt x="14299" y="8577"/>
                </a:lnTo>
                <a:lnTo>
                  <a:pt x="15371" y="8390"/>
                </a:lnTo>
                <a:lnTo>
                  <a:pt x="16495" y="8210"/>
                </a:lnTo>
                <a:lnTo>
                  <a:pt x="17654" y="8023"/>
                </a:lnTo>
                <a:lnTo>
                  <a:pt x="18812" y="7831"/>
                </a:lnTo>
                <a:lnTo>
                  <a:pt x="19953" y="7627"/>
                </a:lnTo>
                <a:lnTo>
                  <a:pt x="20524" y="7522"/>
                </a:lnTo>
                <a:lnTo>
                  <a:pt x="21094" y="7417"/>
                </a:lnTo>
                <a:lnTo>
                  <a:pt x="21630" y="7306"/>
                </a:lnTo>
                <a:lnTo>
                  <a:pt x="22166" y="7189"/>
                </a:lnTo>
                <a:lnTo>
                  <a:pt x="22685" y="7073"/>
                </a:lnTo>
                <a:lnTo>
                  <a:pt x="23186" y="6950"/>
                </a:lnTo>
                <a:lnTo>
                  <a:pt x="23670" y="6822"/>
                </a:lnTo>
                <a:lnTo>
                  <a:pt x="24120" y="6688"/>
                </a:lnTo>
                <a:lnTo>
                  <a:pt x="24552" y="6548"/>
                </a:lnTo>
                <a:lnTo>
                  <a:pt x="24950" y="6408"/>
                </a:lnTo>
                <a:lnTo>
                  <a:pt x="25330" y="6256"/>
                </a:lnTo>
                <a:lnTo>
                  <a:pt x="25676" y="6099"/>
                </a:lnTo>
                <a:lnTo>
                  <a:pt x="25987" y="5936"/>
                </a:lnTo>
                <a:lnTo>
                  <a:pt x="26126" y="5854"/>
                </a:lnTo>
                <a:lnTo>
                  <a:pt x="26247" y="5767"/>
                </a:lnTo>
                <a:lnTo>
                  <a:pt x="26368" y="5679"/>
                </a:lnTo>
                <a:lnTo>
                  <a:pt x="26489" y="5586"/>
                </a:lnTo>
                <a:lnTo>
                  <a:pt x="26592" y="5493"/>
                </a:lnTo>
                <a:lnTo>
                  <a:pt x="26679" y="5399"/>
                </a:lnTo>
                <a:lnTo>
                  <a:pt x="26765" y="5306"/>
                </a:lnTo>
                <a:lnTo>
                  <a:pt x="26835" y="5207"/>
                </a:lnTo>
                <a:lnTo>
                  <a:pt x="26886" y="5108"/>
                </a:lnTo>
                <a:lnTo>
                  <a:pt x="26938" y="5003"/>
                </a:lnTo>
                <a:lnTo>
                  <a:pt x="26973" y="4898"/>
                </a:lnTo>
                <a:lnTo>
                  <a:pt x="26990" y="4793"/>
                </a:lnTo>
                <a:lnTo>
                  <a:pt x="26990" y="4682"/>
                </a:lnTo>
                <a:lnTo>
                  <a:pt x="26990" y="4571"/>
                </a:lnTo>
                <a:lnTo>
                  <a:pt x="26973" y="4449"/>
                </a:lnTo>
                <a:lnTo>
                  <a:pt x="26956" y="4326"/>
                </a:lnTo>
                <a:lnTo>
                  <a:pt x="26904" y="4204"/>
                </a:lnTo>
                <a:lnTo>
                  <a:pt x="26852" y="4082"/>
                </a:lnTo>
                <a:lnTo>
                  <a:pt x="26800" y="3965"/>
                </a:lnTo>
                <a:lnTo>
                  <a:pt x="26731" y="3848"/>
                </a:lnTo>
                <a:lnTo>
                  <a:pt x="26644" y="3732"/>
                </a:lnTo>
                <a:lnTo>
                  <a:pt x="26558" y="3615"/>
                </a:lnTo>
                <a:lnTo>
                  <a:pt x="26454" y="3504"/>
                </a:lnTo>
                <a:lnTo>
                  <a:pt x="26350" y="3394"/>
                </a:lnTo>
                <a:lnTo>
                  <a:pt x="26091" y="3172"/>
                </a:lnTo>
                <a:lnTo>
                  <a:pt x="25814" y="2956"/>
                </a:lnTo>
                <a:lnTo>
                  <a:pt x="25503" y="2752"/>
                </a:lnTo>
                <a:lnTo>
                  <a:pt x="25140" y="2548"/>
                </a:lnTo>
                <a:lnTo>
                  <a:pt x="24760" y="2350"/>
                </a:lnTo>
                <a:lnTo>
                  <a:pt x="24345" y="2157"/>
                </a:lnTo>
                <a:lnTo>
                  <a:pt x="23913" y="1971"/>
                </a:lnTo>
                <a:lnTo>
                  <a:pt x="23446" y="1790"/>
                </a:lnTo>
                <a:lnTo>
                  <a:pt x="22962" y="1615"/>
                </a:lnTo>
                <a:lnTo>
                  <a:pt x="22443" y="1446"/>
                </a:lnTo>
                <a:lnTo>
                  <a:pt x="21907" y="1283"/>
                </a:lnTo>
                <a:lnTo>
                  <a:pt x="21112" y="1061"/>
                </a:lnTo>
                <a:lnTo>
                  <a:pt x="20731" y="956"/>
                </a:lnTo>
                <a:lnTo>
                  <a:pt x="20351" y="857"/>
                </a:lnTo>
                <a:lnTo>
                  <a:pt x="19970" y="770"/>
                </a:lnTo>
                <a:lnTo>
                  <a:pt x="19607" y="682"/>
                </a:lnTo>
                <a:lnTo>
                  <a:pt x="19244" y="601"/>
                </a:lnTo>
                <a:lnTo>
                  <a:pt x="18881" y="525"/>
                </a:lnTo>
                <a:lnTo>
                  <a:pt x="18518" y="455"/>
                </a:lnTo>
                <a:lnTo>
                  <a:pt x="18172" y="391"/>
                </a:lnTo>
                <a:lnTo>
                  <a:pt x="17827" y="333"/>
                </a:lnTo>
                <a:lnTo>
                  <a:pt x="17481" y="280"/>
                </a:lnTo>
                <a:lnTo>
                  <a:pt x="17135" y="233"/>
                </a:lnTo>
                <a:lnTo>
                  <a:pt x="16806" y="187"/>
                </a:lnTo>
                <a:lnTo>
                  <a:pt x="16461" y="152"/>
                </a:lnTo>
                <a:lnTo>
                  <a:pt x="16132" y="117"/>
                </a:lnTo>
                <a:lnTo>
                  <a:pt x="15804" y="88"/>
                </a:lnTo>
                <a:lnTo>
                  <a:pt x="15475" y="59"/>
                </a:lnTo>
                <a:lnTo>
                  <a:pt x="15164" y="41"/>
                </a:lnTo>
                <a:lnTo>
                  <a:pt x="14835" y="24"/>
                </a:lnTo>
                <a:lnTo>
                  <a:pt x="14524" y="12"/>
                </a:lnTo>
                <a:lnTo>
                  <a:pt x="14196" y="6"/>
                </a:lnTo>
                <a:lnTo>
                  <a:pt x="13884" y="0"/>
                </a:lnTo>
                <a:close/>
              </a:path>
            </a:pathLst>
          </a:custGeom>
          <a:solidFill>
            <a:srgbClr val="D8CD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7" name="Google Shape;337;g1b102633d0f_0_0"/>
          <p:cNvSpPr/>
          <p:nvPr/>
        </p:nvSpPr>
        <p:spPr>
          <a:xfrm flipH="1">
            <a:off x="-8127315" y="4464803"/>
            <a:ext cx="176746" cy="192941"/>
          </a:xfrm>
          <a:custGeom>
            <a:avLst/>
            <a:gdLst/>
            <a:ahLst/>
            <a:cxnLst/>
            <a:rect l="l" t="t" r="r" b="b"/>
            <a:pathLst>
              <a:path w="16686" h="6735" extrusionOk="0">
                <a:moveTo>
                  <a:pt x="3182" y="0"/>
                </a:moveTo>
                <a:lnTo>
                  <a:pt x="2819" y="6"/>
                </a:lnTo>
                <a:lnTo>
                  <a:pt x="2473" y="23"/>
                </a:lnTo>
                <a:lnTo>
                  <a:pt x="2162" y="53"/>
                </a:lnTo>
                <a:lnTo>
                  <a:pt x="1885" y="88"/>
                </a:lnTo>
                <a:lnTo>
                  <a:pt x="1609" y="134"/>
                </a:lnTo>
                <a:lnTo>
                  <a:pt x="1367" y="187"/>
                </a:lnTo>
                <a:lnTo>
                  <a:pt x="1142" y="251"/>
                </a:lnTo>
                <a:lnTo>
                  <a:pt x="934" y="327"/>
                </a:lnTo>
                <a:lnTo>
                  <a:pt x="761" y="402"/>
                </a:lnTo>
                <a:lnTo>
                  <a:pt x="606" y="490"/>
                </a:lnTo>
                <a:lnTo>
                  <a:pt x="450" y="583"/>
                </a:lnTo>
                <a:lnTo>
                  <a:pt x="329" y="682"/>
                </a:lnTo>
                <a:lnTo>
                  <a:pt x="243" y="793"/>
                </a:lnTo>
                <a:lnTo>
                  <a:pt x="156" y="904"/>
                </a:lnTo>
                <a:lnTo>
                  <a:pt x="87" y="1026"/>
                </a:lnTo>
                <a:lnTo>
                  <a:pt x="53" y="1149"/>
                </a:lnTo>
                <a:lnTo>
                  <a:pt x="18" y="1277"/>
                </a:lnTo>
                <a:lnTo>
                  <a:pt x="1" y="1411"/>
                </a:lnTo>
                <a:lnTo>
                  <a:pt x="18" y="1551"/>
                </a:lnTo>
                <a:lnTo>
                  <a:pt x="35" y="1691"/>
                </a:lnTo>
                <a:lnTo>
                  <a:pt x="70" y="1837"/>
                </a:lnTo>
                <a:lnTo>
                  <a:pt x="139" y="1988"/>
                </a:lnTo>
                <a:lnTo>
                  <a:pt x="208" y="2140"/>
                </a:lnTo>
                <a:lnTo>
                  <a:pt x="295" y="2292"/>
                </a:lnTo>
                <a:lnTo>
                  <a:pt x="398" y="2449"/>
                </a:lnTo>
                <a:lnTo>
                  <a:pt x="502" y="2606"/>
                </a:lnTo>
                <a:lnTo>
                  <a:pt x="640" y="2770"/>
                </a:lnTo>
                <a:lnTo>
                  <a:pt x="779" y="2927"/>
                </a:lnTo>
                <a:lnTo>
                  <a:pt x="934" y="3090"/>
                </a:lnTo>
                <a:lnTo>
                  <a:pt x="1107" y="3254"/>
                </a:lnTo>
                <a:lnTo>
                  <a:pt x="1297" y="3417"/>
                </a:lnTo>
                <a:lnTo>
                  <a:pt x="1488" y="3580"/>
                </a:lnTo>
                <a:lnTo>
                  <a:pt x="1695" y="3738"/>
                </a:lnTo>
                <a:lnTo>
                  <a:pt x="1920" y="3901"/>
                </a:lnTo>
                <a:lnTo>
                  <a:pt x="2145" y="4058"/>
                </a:lnTo>
                <a:lnTo>
                  <a:pt x="2387" y="4216"/>
                </a:lnTo>
                <a:lnTo>
                  <a:pt x="2646" y="4373"/>
                </a:lnTo>
                <a:lnTo>
                  <a:pt x="2905" y="4525"/>
                </a:lnTo>
                <a:lnTo>
                  <a:pt x="3165" y="4676"/>
                </a:lnTo>
                <a:lnTo>
                  <a:pt x="3441" y="4822"/>
                </a:lnTo>
                <a:lnTo>
                  <a:pt x="3735" y="4968"/>
                </a:lnTo>
                <a:lnTo>
                  <a:pt x="4029" y="5108"/>
                </a:lnTo>
                <a:lnTo>
                  <a:pt x="4340" y="5242"/>
                </a:lnTo>
                <a:lnTo>
                  <a:pt x="4652" y="5370"/>
                </a:lnTo>
                <a:lnTo>
                  <a:pt x="4980" y="5498"/>
                </a:lnTo>
                <a:lnTo>
                  <a:pt x="5291" y="5621"/>
                </a:lnTo>
                <a:lnTo>
                  <a:pt x="5637" y="5737"/>
                </a:lnTo>
                <a:lnTo>
                  <a:pt x="5966" y="5848"/>
                </a:lnTo>
                <a:lnTo>
                  <a:pt x="6311" y="5947"/>
                </a:lnTo>
                <a:lnTo>
                  <a:pt x="6675" y="6046"/>
                </a:lnTo>
                <a:lnTo>
                  <a:pt x="7020" y="6134"/>
                </a:lnTo>
                <a:lnTo>
                  <a:pt x="7383" y="6216"/>
                </a:lnTo>
                <a:lnTo>
                  <a:pt x="7747" y="6291"/>
                </a:lnTo>
                <a:lnTo>
                  <a:pt x="8127" y="6361"/>
                </a:lnTo>
                <a:lnTo>
                  <a:pt x="8576" y="6437"/>
                </a:lnTo>
                <a:lnTo>
                  <a:pt x="9026" y="6501"/>
                </a:lnTo>
                <a:lnTo>
                  <a:pt x="9475" y="6560"/>
                </a:lnTo>
                <a:lnTo>
                  <a:pt x="9908" y="6612"/>
                </a:lnTo>
                <a:lnTo>
                  <a:pt x="10340" y="6653"/>
                </a:lnTo>
                <a:lnTo>
                  <a:pt x="10755" y="6682"/>
                </a:lnTo>
                <a:lnTo>
                  <a:pt x="11170" y="6711"/>
                </a:lnTo>
                <a:lnTo>
                  <a:pt x="11568" y="6729"/>
                </a:lnTo>
                <a:lnTo>
                  <a:pt x="11948" y="6734"/>
                </a:lnTo>
                <a:lnTo>
                  <a:pt x="12311" y="6734"/>
                </a:lnTo>
                <a:lnTo>
                  <a:pt x="12674" y="6729"/>
                </a:lnTo>
                <a:lnTo>
                  <a:pt x="13020" y="6711"/>
                </a:lnTo>
                <a:lnTo>
                  <a:pt x="13366" y="6688"/>
                </a:lnTo>
                <a:lnTo>
                  <a:pt x="13677" y="6659"/>
                </a:lnTo>
                <a:lnTo>
                  <a:pt x="13988" y="6612"/>
                </a:lnTo>
                <a:lnTo>
                  <a:pt x="14282" y="6565"/>
                </a:lnTo>
                <a:lnTo>
                  <a:pt x="14559" y="6507"/>
                </a:lnTo>
                <a:lnTo>
                  <a:pt x="14835" y="6443"/>
                </a:lnTo>
                <a:lnTo>
                  <a:pt x="15077" y="6367"/>
                </a:lnTo>
                <a:lnTo>
                  <a:pt x="15319" y="6285"/>
                </a:lnTo>
                <a:lnTo>
                  <a:pt x="15527" y="6192"/>
                </a:lnTo>
                <a:lnTo>
                  <a:pt x="15734" y="6093"/>
                </a:lnTo>
                <a:lnTo>
                  <a:pt x="15907" y="5982"/>
                </a:lnTo>
                <a:lnTo>
                  <a:pt x="16080" y="5872"/>
                </a:lnTo>
                <a:lnTo>
                  <a:pt x="16219" y="5743"/>
                </a:lnTo>
                <a:lnTo>
                  <a:pt x="16340" y="5609"/>
                </a:lnTo>
                <a:lnTo>
                  <a:pt x="16461" y="5469"/>
                </a:lnTo>
                <a:lnTo>
                  <a:pt x="16547" y="5318"/>
                </a:lnTo>
                <a:lnTo>
                  <a:pt x="16616" y="5160"/>
                </a:lnTo>
                <a:lnTo>
                  <a:pt x="16651" y="4991"/>
                </a:lnTo>
                <a:lnTo>
                  <a:pt x="16685" y="4816"/>
                </a:lnTo>
                <a:lnTo>
                  <a:pt x="16685" y="4630"/>
                </a:lnTo>
                <a:lnTo>
                  <a:pt x="16668" y="4461"/>
                </a:lnTo>
                <a:lnTo>
                  <a:pt x="16634" y="4297"/>
                </a:lnTo>
                <a:lnTo>
                  <a:pt x="16564" y="4128"/>
                </a:lnTo>
                <a:lnTo>
                  <a:pt x="16495" y="3971"/>
                </a:lnTo>
                <a:lnTo>
                  <a:pt x="16391" y="3808"/>
                </a:lnTo>
                <a:lnTo>
                  <a:pt x="16253" y="3656"/>
                </a:lnTo>
                <a:lnTo>
                  <a:pt x="16115" y="3498"/>
                </a:lnTo>
                <a:lnTo>
                  <a:pt x="15942" y="3347"/>
                </a:lnTo>
                <a:lnTo>
                  <a:pt x="15769" y="3201"/>
                </a:lnTo>
                <a:lnTo>
                  <a:pt x="15562" y="3055"/>
                </a:lnTo>
                <a:lnTo>
                  <a:pt x="15354" y="2915"/>
                </a:lnTo>
                <a:lnTo>
                  <a:pt x="15112" y="2776"/>
                </a:lnTo>
                <a:lnTo>
                  <a:pt x="14870" y="2636"/>
                </a:lnTo>
                <a:lnTo>
                  <a:pt x="14611" y="2501"/>
                </a:lnTo>
                <a:lnTo>
                  <a:pt x="14334" y="2367"/>
                </a:lnTo>
                <a:lnTo>
                  <a:pt x="14040" y="2239"/>
                </a:lnTo>
                <a:lnTo>
                  <a:pt x="13746" y="2117"/>
                </a:lnTo>
                <a:lnTo>
                  <a:pt x="13418" y="1994"/>
                </a:lnTo>
                <a:lnTo>
                  <a:pt x="13089" y="1872"/>
                </a:lnTo>
                <a:lnTo>
                  <a:pt x="12761" y="1755"/>
                </a:lnTo>
                <a:lnTo>
                  <a:pt x="12415" y="1639"/>
                </a:lnTo>
                <a:lnTo>
                  <a:pt x="12052" y="1528"/>
                </a:lnTo>
                <a:lnTo>
                  <a:pt x="11689" y="1417"/>
                </a:lnTo>
                <a:lnTo>
                  <a:pt x="11326" y="1312"/>
                </a:lnTo>
                <a:lnTo>
                  <a:pt x="10945" y="1213"/>
                </a:lnTo>
                <a:lnTo>
                  <a:pt x="10547" y="1108"/>
                </a:lnTo>
                <a:lnTo>
                  <a:pt x="9769" y="921"/>
                </a:lnTo>
                <a:lnTo>
                  <a:pt x="8957" y="741"/>
                </a:lnTo>
                <a:lnTo>
                  <a:pt x="8144" y="577"/>
                </a:lnTo>
                <a:lnTo>
                  <a:pt x="7522" y="461"/>
                </a:lnTo>
                <a:lnTo>
                  <a:pt x="6934" y="356"/>
                </a:lnTo>
                <a:lnTo>
                  <a:pt x="6381" y="268"/>
                </a:lnTo>
                <a:lnTo>
                  <a:pt x="5845" y="193"/>
                </a:lnTo>
                <a:lnTo>
                  <a:pt x="5343" y="134"/>
                </a:lnTo>
                <a:lnTo>
                  <a:pt x="4859" y="82"/>
                </a:lnTo>
                <a:lnTo>
                  <a:pt x="4392" y="47"/>
                </a:lnTo>
                <a:lnTo>
                  <a:pt x="3960" y="18"/>
                </a:lnTo>
                <a:lnTo>
                  <a:pt x="3562" y="6"/>
                </a:lnTo>
                <a:lnTo>
                  <a:pt x="3182" y="0"/>
                </a:lnTo>
                <a:close/>
              </a:path>
            </a:pathLst>
          </a:custGeom>
          <a:solidFill>
            <a:srgbClr val="F5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8" name="Google Shape;338;g1b102633d0f_0_0"/>
          <p:cNvSpPr/>
          <p:nvPr/>
        </p:nvSpPr>
        <p:spPr>
          <a:xfrm flipH="1">
            <a:off x="-8448363" y="4559655"/>
            <a:ext cx="121432" cy="64342"/>
          </a:xfrm>
          <a:custGeom>
            <a:avLst/>
            <a:gdLst/>
            <a:ahLst/>
            <a:cxnLst/>
            <a:rect l="l" t="t" r="r" b="b"/>
            <a:pathLst>
              <a:path w="11464" h="2246" extrusionOk="0">
                <a:moveTo>
                  <a:pt x="11464" y="1"/>
                </a:moveTo>
                <a:lnTo>
                  <a:pt x="0" y="2246"/>
                </a:lnTo>
                <a:lnTo>
                  <a:pt x="1124" y="2047"/>
                </a:lnTo>
                <a:lnTo>
                  <a:pt x="2438" y="1803"/>
                </a:lnTo>
                <a:lnTo>
                  <a:pt x="3891" y="1529"/>
                </a:lnTo>
                <a:lnTo>
                  <a:pt x="5447" y="1225"/>
                </a:lnTo>
                <a:lnTo>
                  <a:pt x="7037" y="910"/>
                </a:lnTo>
                <a:lnTo>
                  <a:pt x="8593" y="596"/>
                </a:lnTo>
                <a:lnTo>
                  <a:pt x="10098" y="287"/>
                </a:lnTo>
                <a:lnTo>
                  <a:pt x="11464" y="1"/>
                </a:lnTo>
                <a:close/>
              </a:path>
            </a:pathLst>
          </a:custGeom>
          <a:solidFill>
            <a:srgbClr val="4D13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9" name="Google Shape;339;g1b102633d0f_0_0"/>
          <p:cNvSpPr/>
          <p:nvPr/>
        </p:nvSpPr>
        <p:spPr>
          <a:xfrm flipH="1">
            <a:off x="-8338847" y="4205887"/>
            <a:ext cx="603836" cy="421949"/>
          </a:xfrm>
          <a:custGeom>
            <a:avLst/>
            <a:gdLst/>
            <a:ahLst/>
            <a:cxnLst/>
            <a:rect l="l" t="t" r="r" b="b"/>
            <a:pathLst>
              <a:path w="57006" h="14729" extrusionOk="0">
                <a:moveTo>
                  <a:pt x="11982" y="1"/>
                </a:moveTo>
                <a:lnTo>
                  <a:pt x="11239" y="13"/>
                </a:lnTo>
                <a:lnTo>
                  <a:pt x="10495" y="30"/>
                </a:lnTo>
                <a:lnTo>
                  <a:pt x="9735" y="59"/>
                </a:lnTo>
                <a:lnTo>
                  <a:pt x="8991" y="100"/>
                </a:lnTo>
                <a:lnTo>
                  <a:pt x="8265" y="152"/>
                </a:lnTo>
                <a:lnTo>
                  <a:pt x="7522" y="211"/>
                </a:lnTo>
                <a:lnTo>
                  <a:pt x="6795" y="281"/>
                </a:lnTo>
                <a:lnTo>
                  <a:pt x="6069" y="362"/>
                </a:lnTo>
                <a:lnTo>
                  <a:pt x="5343" y="456"/>
                </a:lnTo>
                <a:lnTo>
                  <a:pt x="4807" y="531"/>
                </a:lnTo>
                <a:lnTo>
                  <a:pt x="4288" y="619"/>
                </a:lnTo>
                <a:lnTo>
                  <a:pt x="3804" y="706"/>
                </a:lnTo>
                <a:lnTo>
                  <a:pt x="3355" y="800"/>
                </a:lnTo>
                <a:lnTo>
                  <a:pt x="2940" y="899"/>
                </a:lnTo>
                <a:lnTo>
                  <a:pt x="2542" y="1004"/>
                </a:lnTo>
                <a:lnTo>
                  <a:pt x="2162" y="1114"/>
                </a:lnTo>
                <a:lnTo>
                  <a:pt x="1833" y="1225"/>
                </a:lnTo>
                <a:lnTo>
                  <a:pt x="1522" y="1342"/>
                </a:lnTo>
                <a:lnTo>
                  <a:pt x="1228" y="1464"/>
                </a:lnTo>
                <a:lnTo>
                  <a:pt x="986" y="1587"/>
                </a:lnTo>
                <a:lnTo>
                  <a:pt x="761" y="1721"/>
                </a:lnTo>
                <a:lnTo>
                  <a:pt x="554" y="1849"/>
                </a:lnTo>
                <a:lnTo>
                  <a:pt x="398" y="1983"/>
                </a:lnTo>
                <a:lnTo>
                  <a:pt x="260" y="2123"/>
                </a:lnTo>
                <a:lnTo>
                  <a:pt x="139" y="2263"/>
                </a:lnTo>
                <a:lnTo>
                  <a:pt x="70" y="2409"/>
                </a:lnTo>
                <a:lnTo>
                  <a:pt x="18" y="2555"/>
                </a:lnTo>
                <a:lnTo>
                  <a:pt x="0" y="2700"/>
                </a:lnTo>
                <a:lnTo>
                  <a:pt x="0" y="2852"/>
                </a:lnTo>
                <a:lnTo>
                  <a:pt x="52" y="3004"/>
                </a:lnTo>
                <a:lnTo>
                  <a:pt x="121" y="3161"/>
                </a:lnTo>
                <a:lnTo>
                  <a:pt x="208" y="3313"/>
                </a:lnTo>
                <a:lnTo>
                  <a:pt x="346" y="3470"/>
                </a:lnTo>
                <a:lnTo>
                  <a:pt x="502" y="3627"/>
                </a:lnTo>
                <a:lnTo>
                  <a:pt x="692" y="3785"/>
                </a:lnTo>
                <a:lnTo>
                  <a:pt x="917" y="3942"/>
                </a:lnTo>
                <a:lnTo>
                  <a:pt x="1159" y="4100"/>
                </a:lnTo>
                <a:lnTo>
                  <a:pt x="1436" y="4263"/>
                </a:lnTo>
                <a:lnTo>
                  <a:pt x="1747" y="4420"/>
                </a:lnTo>
                <a:lnTo>
                  <a:pt x="2093" y="4578"/>
                </a:lnTo>
                <a:lnTo>
                  <a:pt x="2456" y="4735"/>
                </a:lnTo>
                <a:lnTo>
                  <a:pt x="2922" y="4916"/>
                </a:lnTo>
                <a:lnTo>
                  <a:pt x="3372" y="5073"/>
                </a:lnTo>
                <a:lnTo>
                  <a:pt x="3822" y="5213"/>
                </a:lnTo>
                <a:lnTo>
                  <a:pt x="4254" y="5336"/>
                </a:lnTo>
                <a:lnTo>
                  <a:pt x="4669" y="5435"/>
                </a:lnTo>
                <a:lnTo>
                  <a:pt x="5084" y="5517"/>
                </a:lnTo>
                <a:lnTo>
                  <a:pt x="5499" y="5587"/>
                </a:lnTo>
                <a:lnTo>
                  <a:pt x="5914" y="5633"/>
                </a:lnTo>
                <a:lnTo>
                  <a:pt x="6311" y="5674"/>
                </a:lnTo>
                <a:lnTo>
                  <a:pt x="6709" y="5697"/>
                </a:lnTo>
                <a:lnTo>
                  <a:pt x="7107" y="5709"/>
                </a:lnTo>
                <a:lnTo>
                  <a:pt x="7504" y="5709"/>
                </a:lnTo>
                <a:lnTo>
                  <a:pt x="7902" y="5697"/>
                </a:lnTo>
                <a:lnTo>
                  <a:pt x="8282" y="5680"/>
                </a:lnTo>
                <a:lnTo>
                  <a:pt x="8680" y="5651"/>
                </a:lnTo>
                <a:lnTo>
                  <a:pt x="9095" y="5616"/>
                </a:lnTo>
                <a:lnTo>
                  <a:pt x="9493" y="5575"/>
                </a:lnTo>
                <a:lnTo>
                  <a:pt x="9890" y="5528"/>
                </a:lnTo>
                <a:lnTo>
                  <a:pt x="10737" y="5423"/>
                </a:lnTo>
                <a:lnTo>
                  <a:pt x="11602" y="5307"/>
                </a:lnTo>
                <a:lnTo>
                  <a:pt x="12501" y="5190"/>
                </a:lnTo>
                <a:lnTo>
                  <a:pt x="12968" y="5132"/>
                </a:lnTo>
                <a:lnTo>
                  <a:pt x="13435" y="5073"/>
                </a:lnTo>
                <a:lnTo>
                  <a:pt x="13936" y="5021"/>
                </a:lnTo>
                <a:lnTo>
                  <a:pt x="14437" y="4974"/>
                </a:lnTo>
                <a:lnTo>
                  <a:pt x="14956" y="4933"/>
                </a:lnTo>
                <a:lnTo>
                  <a:pt x="15492" y="4899"/>
                </a:lnTo>
                <a:lnTo>
                  <a:pt x="16045" y="4869"/>
                </a:lnTo>
                <a:lnTo>
                  <a:pt x="16616" y="4852"/>
                </a:lnTo>
                <a:lnTo>
                  <a:pt x="17273" y="4840"/>
                </a:lnTo>
                <a:lnTo>
                  <a:pt x="17947" y="4834"/>
                </a:lnTo>
                <a:lnTo>
                  <a:pt x="18604" y="4846"/>
                </a:lnTo>
                <a:lnTo>
                  <a:pt x="19261" y="4864"/>
                </a:lnTo>
                <a:lnTo>
                  <a:pt x="19936" y="4887"/>
                </a:lnTo>
                <a:lnTo>
                  <a:pt x="20593" y="4922"/>
                </a:lnTo>
                <a:lnTo>
                  <a:pt x="21250" y="4963"/>
                </a:lnTo>
                <a:lnTo>
                  <a:pt x="21889" y="5015"/>
                </a:lnTo>
                <a:lnTo>
                  <a:pt x="22546" y="5073"/>
                </a:lnTo>
                <a:lnTo>
                  <a:pt x="23186" y="5143"/>
                </a:lnTo>
                <a:lnTo>
                  <a:pt x="23826" y="5213"/>
                </a:lnTo>
                <a:lnTo>
                  <a:pt x="24466" y="5295"/>
                </a:lnTo>
                <a:lnTo>
                  <a:pt x="25105" y="5382"/>
                </a:lnTo>
                <a:lnTo>
                  <a:pt x="25728" y="5476"/>
                </a:lnTo>
                <a:lnTo>
                  <a:pt x="26350" y="5575"/>
                </a:lnTo>
                <a:lnTo>
                  <a:pt x="26955" y="5674"/>
                </a:lnTo>
                <a:lnTo>
                  <a:pt x="27561" y="5785"/>
                </a:lnTo>
                <a:lnTo>
                  <a:pt x="28166" y="5901"/>
                </a:lnTo>
                <a:lnTo>
                  <a:pt x="28771" y="6018"/>
                </a:lnTo>
                <a:lnTo>
                  <a:pt x="29359" y="6140"/>
                </a:lnTo>
                <a:lnTo>
                  <a:pt x="29929" y="6263"/>
                </a:lnTo>
                <a:lnTo>
                  <a:pt x="30500" y="6397"/>
                </a:lnTo>
                <a:lnTo>
                  <a:pt x="31070" y="6525"/>
                </a:lnTo>
                <a:lnTo>
                  <a:pt x="31624" y="6659"/>
                </a:lnTo>
                <a:lnTo>
                  <a:pt x="32160" y="6799"/>
                </a:lnTo>
                <a:lnTo>
                  <a:pt x="32696" y="6939"/>
                </a:lnTo>
                <a:lnTo>
                  <a:pt x="33750" y="7219"/>
                </a:lnTo>
                <a:lnTo>
                  <a:pt x="34736" y="7511"/>
                </a:lnTo>
                <a:lnTo>
                  <a:pt x="35687" y="7796"/>
                </a:lnTo>
                <a:lnTo>
                  <a:pt x="36205" y="7965"/>
                </a:lnTo>
                <a:lnTo>
                  <a:pt x="36707" y="8134"/>
                </a:lnTo>
                <a:lnTo>
                  <a:pt x="37191" y="8304"/>
                </a:lnTo>
                <a:lnTo>
                  <a:pt x="37641" y="8478"/>
                </a:lnTo>
                <a:lnTo>
                  <a:pt x="38090" y="8653"/>
                </a:lnTo>
                <a:lnTo>
                  <a:pt x="38540" y="8834"/>
                </a:lnTo>
                <a:lnTo>
                  <a:pt x="38955" y="9015"/>
                </a:lnTo>
                <a:lnTo>
                  <a:pt x="39370" y="9196"/>
                </a:lnTo>
                <a:lnTo>
                  <a:pt x="39767" y="9382"/>
                </a:lnTo>
                <a:lnTo>
                  <a:pt x="40165" y="9569"/>
                </a:lnTo>
                <a:lnTo>
                  <a:pt x="40908" y="9948"/>
                </a:lnTo>
                <a:lnTo>
                  <a:pt x="41652" y="10327"/>
                </a:lnTo>
                <a:lnTo>
                  <a:pt x="42361" y="10712"/>
                </a:lnTo>
                <a:lnTo>
                  <a:pt x="43778" y="11487"/>
                </a:lnTo>
                <a:lnTo>
                  <a:pt x="44487" y="11866"/>
                </a:lnTo>
                <a:lnTo>
                  <a:pt x="45213" y="12245"/>
                </a:lnTo>
                <a:lnTo>
                  <a:pt x="45974" y="12618"/>
                </a:lnTo>
                <a:lnTo>
                  <a:pt x="46372" y="12805"/>
                </a:lnTo>
                <a:lnTo>
                  <a:pt x="46770" y="12985"/>
                </a:lnTo>
                <a:lnTo>
                  <a:pt x="47185" y="13166"/>
                </a:lnTo>
                <a:lnTo>
                  <a:pt x="47600" y="13341"/>
                </a:lnTo>
                <a:lnTo>
                  <a:pt x="48032" y="13516"/>
                </a:lnTo>
                <a:lnTo>
                  <a:pt x="48481" y="13691"/>
                </a:lnTo>
                <a:lnTo>
                  <a:pt x="48827" y="13813"/>
                </a:lnTo>
                <a:lnTo>
                  <a:pt x="49190" y="13930"/>
                </a:lnTo>
                <a:lnTo>
                  <a:pt x="49553" y="14041"/>
                </a:lnTo>
                <a:lnTo>
                  <a:pt x="49916" y="14146"/>
                </a:lnTo>
                <a:lnTo>
                  <a:pt x="50279" y="14245"/>
                </a:lnTo>
                <a:lnTo>
                  <a:pt x="50660" y="14332"/>
                </a:lnTo>
                <a:lnTo>
                  <a:pt x="51040" y="14414"/>
                </a:lnTo>
                <a:lnTo>
                  <a:pt x="51403" y="14484"/>
                </a:lnTo>
                <a:lnTo>
                  <a:pt x="51784" y="14548"/>
                </a:lnTo>
                <a:lnTo>
                  <a:pt x="52147" y="14600"/>
                </a:lnTo>
                <a:lnTo>
                  <a:pt x="52510" y="14647"/>
                </a:lnTo>
                <a:lnTo>
                  <a:pt x="52873" y="14682"/>
                </a:lnTo>
                <a:lnTo>
                  <a:pt x="53219" y="14711"/>
                </a:lnTo>
                <a:lnTo>
                  <a:pt x="53565" y="14723"/>
                </a:lnTo>
                <a:lnTo>
                  <a:pt x="53910" y="14729"/>
                </a:lnTo>
                <a:lnTo>
                  <a:pt x="54239" y="14729"/>
                </a:lnTo>
                <a:lnTo>
                  <a:pt x="54550" y="14711"/>
                </a:lnTo>
                <a:lnTo>
                  <a:pt x="54844" y="14688"/>
                </a:lnTo>
                <a:lnTo>
                  <a:pt x="55138" y="14653"/>
                </a:lnTo>
                <a:lnTo>
                  <a:pt x="55415" y="14600"/>
                </a:lnTo>
                <a:lnTo>
                  <a:pt x="55657" y="14542"/>
                </a:lnTo>
                <a:lnTo>
                  <a:pt x="55899" y="14472"/>
                </a:lnTo>
                <a:lnTo>
                  <a:pt x="56123" y="14385"/>
                </a:lnTo>
                <a:lnTo>
                  <a:pt x="56314" y="14291"/>
                </a:lnTo>
                <a:lnTo>
                  <a:pt x="56487" y="14181"/>
                </a:lnTo>
                <a:lnTo>
                  <a:pt x="56642" y="14058"/>
                </a:lnTo>
                <a:lnTo>
                  <a:pt x="56763" y="13924"/>
                </a:lnTo>
                <a:lnTo>
                  <a:pt x="56867" y="13778"/>
                </a:lnTo>
                <a:lnTo>
                  <a:pt x="56953" y="13615"/>
                </a:lnTo>
                <a:lnTo>
                  <a:pt x="56988" y="13440"/>
                </a:lnTo>
                <a:lnTo>
                  <a:pt x="57005" y="13248"/>
                </a:lnTo>
                <a:lnTo>
                  <a:pt x="56988" y="13044"/>
                </a:lnTo>
                <a:lnTo>
                  <a:pt x="56971" y="12945"/>
                </a:lnTo>
                <a:lnTo>
                  <a:pt x="56953" y="12840"/>
                </a:lnTo>
                <a:lnTo>
                  <a:pt x="56850" y="12630"/>
                </a:lnTo>
                <a:lnTo>
                  <a:pt x="56729" y="12414"/>
                </a:lnTo>
                <a:lnTo>
                  <a:pt x="56556" y="12198"/>
                </a:lnTo>
                <a:lnTo>
                  <a:pt x="56348" y="11977"/>
                </a:lnTo>
                <a:lnTo>
                  <a:pt x="56106" y="11761"/>
                </a:lnTo>
                <a:lnTo>
                  <a:pt x="55847" y="11534"/>
                </a:lnTo>
                <a:lnTo>
                  <a:pt x="55536" y="11312"/>
                </a:lnTo>
                <a:lnTo>
                  <a:pt x="55207" y="11085"/>
                </a:lnTo>
                <a:lnTo>
                  <a:pt x="54861" y="10857"/>
                </a:lnTo>
                <a:lnTo>
                  <a:pt x="54481" y="10630"/>
                </a:lnTo>
                <a:lnTo>
                  <a:pt x="54083" y="10403"/>
                </a:lnTo>
                <a:lnTo>
                  <a:pt x="53668" y="10175"/>
                </a:lnTo>
                <a:lnTo>
                  <a:pt x="53236" y="9948"/>
                </a:lnTo>
                <a:lnTo>
                  <a:pt x="52786" y="9720"/>
                </a:lnTo>
                <a:lnTo>
                  <a:pt x="52337" y="9499"/>
                </a:lnTo>
                <a:lnTo>
                  <a:pt x="51853" y="9271"/>
                </a:lnTo>
                <a:lnTo>
                  <a:pt x="51386" y="9056"/>
                </a:lnTo>
                <a:lnTo>
                  <a:pt x="50400" y="8618"/>
                </a:lnTo>
                <a:lnTo>
                  <a:pt x="49415" y="8199"/>
                </a:lnTo>
                <a:lnTo>
                  <a:pt x="48429" y="7796"/>
                </a:lnTo>
                <a:lnTo>
                  <a:pt x="47478" y="7411"/>
                </a:lnTo>
                <a:lnTo>
                  <a:pt x="46562" y="7050"/>
                </a:lnTo>
                <a:lnTo>
                  <a:pt x="44902" y="6403"/>
                </a:lnTo>
                <a:lnTo>
                  <a:pt x="44020" y="6053"/>
                </a:lnTo>
                <a:lnTo>
                  <a:pt x="43121" y="5715"/>
                </a:lnTo>
                <a:lnTo>
                  <a:pt x="42188" y="5377"/>
                </a:lnTo>
                <a:lnTo>
                  <a:pt x="41254" y="5050"/>
                </a:lnTo>
                <a:lnTo>
                  <a:pt x="40286" y="4724"/>
                </a:lnTo>
                <a:lnTo>
                  <a:pt x="39318" y="4409"/>
                </a:lnTo>
                <a:lnTo>
                  <a:pt x="38315" y="4094"/>
                </a:lnTo>
                <a:lnTo>
                  <a:pt x="37312" y="3791"/>
                </a:lnTo>
                <a:lnTo>
                  <a:pt x="36275" y="3493"/>
                </a:lnTo>
                <a:lnTo>
                  <a:pt x="35220" y="3202"/>
                </a:lnTo>
                <a:lnTo>
                  <a:pt x="34148" y="2922"/>
                </a:lnTo>
                <a:lnTo>
                  <a:pt x="33059" y="2648"/>
                </a:lnTo>
                <a:lnTo>
                  <a:pt x="31952" y="2386"/>
                </a:lnTo>
                <a:lnTo>
                  <a:pt x="30828" y="2129"/>
                </a:lnTo>
                <a:lnTo>
                  <a:pt x="29670" y="1884"/>
                </a:lnTo>
                <a:lnTo>
                  <a:pt x="28511" y="1651"/>
                </a:lnTo>
                <a:lnTo>
                  <a:pt x="27872" y="1528"/>
                </a:lnTo>
                <a:lnTo>
                  <a:pt x="27215" y="1406"/>
                </a:lnTo>
                <a:lnTo>
                  <a:pt x="26540" y="1289"/>
                </a:lnTo>
                <a:lnTo>
                  <a:pt x="25866" y="1179"/>
                </a:lnTo>
                <a:lnTo>
                  <a:pt x="25192" y="1068"/>
                </a:lnTo>
                <a:lnTo>
                  <a:pt x="24500" y="957"/>
                </a:lnTo>
                <a:lnTo>
                  <a:pt x="23809" y="858"/>
                </a:lnTo>
                <a:lnTo>
                  <a:pt x="23100" y="759"/>
                </a:lnTo>
                <a:lnTo>
                  <a:pt x="22374" y="666"/>
                </a:lnTo>
                <a:lnTo>
                  <a:pt x="21665" y="578"/>
                </a:lnTo>
                <a:lnTo>
                  <a:pt x="20938" y="491"/>
                </a:lnTo>
                <a:lnTo>
                  <a:pt x="20212" y="415"/>
                </a:lnTo>
                <a:lnTo>
                  <a:pt x="19469" y="339"/>
                </a:lnTo>
                <a:lnTo>
                  <a:pt x="18725" y="275"/>
                </a:lnTo>
                <a:lnTo>
                  <a:pt x="17999" y="217"/>
                </a:lnTo>
                <a:lnTo>
                  <a:pt x="17238" y="164"/>
                </a:lnTo>
                <a:lnTo>
                  <a:pt x="16495" y="117"/>
                </a:lnTo>
                <a:lnTo>
                  <a:pt x="15752" y="77"/>
                </a:lnTo>
                <a:lnTo>
                  <a:pt x="14991" y="48"/>
                </a:lnTo>
                <a:lnTo>
                  <a:pt x="14247" y="24"/>
                </a:lnTo>
                <a:lnTo>
                  <a:pt x="13487" y="7"/>
                </a:lnTo>
                <a:lnTo>
                  <a:pt x="12743" y="1"/>
                </a:lnTo>
                <a:close/>
              </a:path>
            </a:pathLst>
          </a:custGeom>
          <a:solidFill>
            <a:srgbClr val="F5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0" name="Google Shape;340;g1b102633d0f_0_0"/>
          <p:cNvSpPr/>
          <p:nvPr/>
        </p:nvSpPr>
        <p:spPr>
          <a:xfrm flipH="1">
            <a:off x="-8461371" y="4142261"/>
            <a:ext cx="693396" cy="481736"/>
          </a:xfrm>
          <a:custGeom>
            <a:avLst/>
            <a:gdLst/>
            <a:ahLst/>
            <a:cxnLst/>
            <a:rect l="l" t="t" r="r" b="b"/>
            <a:pathLst>
              <a:path w="65461" h="16816" extrusionOk="0">
                <a:moveTo>
                  <a:pt x="21440" y="0"/>
                </a:moveTo>
                <a:lnTo>
                  <a:pt x="20627" y="6"/>
                </a:lnTo>
                <a:lnTo>
                  <a:pt x="19832" y="24"/>
                </a:lnTo>
                <a:lnTo>
                  <a:pt x="19054" y="47"/>
                </a:lnTo>
                <a:lnTo>
                  <a:pt x="18276" y="88"/>
                </a:lnTo>
                <a:lnTo>
                  <a:pt x="17515" y="135"/>
                </a:lnTo>
                <a:lnTo>
                  <a:pt x="16772" y="187"/>
                </a:lnTo>
                <a:lnTo>
                  <a:pt x="16011" y="251"/>
                </a:lnTo>
                <a:lnTo>
                  <a:pt x="15268" y="327"/>
                </a:lnTo>
                <a:lnTo>
                  <a:pt x="14541" y="403"/>
                </a:lnTo>
                <a:lnTo>
                  <a:pt x="13815" y="490"/>
                </a:lnTo>
                <a:lnTo>
                  <a:pt x="13089" y="583"/>
                </a:lnTo>
                <a:lnTo>
                  <a:pt x="12380" y="683"/>
                </a:lnTo>
                <a:lnTo>
                  <a:pt x="11671" y="793"/>
                </a:lnTo>
                <a:lnTo>
                  <a:pt x="10962" y="904"/>
                </a:lnTo>
                <a:lnTo>
                  <a:pt x="10254" y="1021"/>
                </a:lnTo>
                <a:lnTo>
                  <a:pt x="9562" y="1137"/>
                </a:lnTo>
                <a:lnTo>
                  <a:pt x="8870" y="1266"/>
                </a:lnTo>
                <a:lnTo>
                  <a:pt x="8179" y="1394"/>
                </a:lnTo>
                <a:lnTo>
                  <a:pt x="6813" y="1656"/>
                </a:lnTo>
                <a:lnTo>
                  <a:pt x="5447" y="1930"/>
                </a:lnTo>
                <a:lnTo>
                  <a:pt x="2732" y="2490"/>
                </a:lnTo>
                <a:lnTo>
                  <a:pt x="1367" y="2770"/>
                </a:lnTo>
                <a:lnTo>
                  <a:pt x="1" y="3038"/>
                </a:lnTo>
                <a:lnTo>
                  <a:pt x="537" y="2939"/>
                </a:lnTo>
                <a:lnTo>
                  <a:pt x="1090" y="2846"/>
                </a:lnTo>
                <a:lnTo>
                  <a:pt x="1643" y="2758"/>
                </a:lnTo>
                <a:lnTo>
                  <a:pt x="2179" y="2677"/>
                </a:lnTo>
                <a:lnTo>
                  <a:pt x="2750" y="2601"/>
                </a:lnTo>
                <a:lnTo>
                  <a:pt x="3303" y="2537"/>
                </a:lnTo>
                <a:lnTo>
                  <a:pt x="3856" y="2473"/>
                </a:lnTo>
                <a:lnTo>
                  <a:pt x="4427" y="2420"/>
                </a:lnTo>
                <a:lnTo>
                  <a:pt x="4980" y="2373"/>
                </a:lnTo>
                <a:lnTo>
                  <a:pt x="5551" y="2327"/>
                </a:lnTo>
                <a:lnTo>
                  <a:pt x="6121" y="2292"/>
                </a:lnTo>
                <a:lnTo>
                  <a:pt x="6692" y="2263"/>
                </a:lnTo>
                <a:lnTo>
                  <a:pt x="7262" y="2239"/>
                </a:lnTo>
                <a:lnTo>
                  <a:pt x="7833" y="2222"/>
                </a:lnTo>
                <a:lnTo>
                  <a:pt x="8421" y="2210"/>
                </a:lnTo>
                <a:lnTo>
                  <a:pt x="8991" y="2204"/>
                </a:lnTo>
                <a:lnTo>
                  <a:pt x="9562" y="2199"/>
                </a:lnTo>
                <a:lnTo>
                  <a:pt x="10150" y="2204"/>
                </a:lnTo>
                <a:lnTo>
                  <a:pt x="10720" y="2210"/>
                </a:lnTo>
                <a:lnTo>
                  <a:pt x="11308" y="2228"/>
                </a:lnTo>
                <a:lnTo>
                  <a:pt x="11879" y="2245"/>
                </a:lnTo>
                <a:lnTo>
                  <a:pt x="12467" y="2269"/>
                </a:lnTo>
                <a:lnTo>
                  <a:pt x="13037" y="2298"/>
                </a:lnTo>
                <a:lnTo>
                  <a:pt x="13625" y="2333"/>
                </a:lnTo>
                <a:lnTo>
                  <a:pt x="14196" y="2368"/>
                </a:lnTo>
                <a:lnTo>
                  <a:pt x="14783" y="2408"/>
                </a:lnTo>
                <a:lnTo>
                  <a:pt x="15354" y="2455"/>
                </a:lnTo>
                <a:lnTo>
                  <a:pt x="15925" y="2508"/>
                </a:lnTo>
                <a:lnTo>
                  <a:pt x="16495" y="2560"/>
                </a:lnTo>
                <a:lnTo>
                  <a:pt x="17083" y="2618"/>
                </a:lnTo>
                <a:lnTo>
                  <a:pt x="17654" y="2677"/>
                </a:lnTo>
                <a:lnTo>
                  <a:pt x="18207" y="2747"/>
                </a:lnTo>
                <a:lnTo>
                  <a:pt x="19348" y="2887"/>
                </a:lnTo>
                <a:lnTo>
                  <a:pt x="20472" y="3038"/>
                </a:lnTo>
                <a:lnTo>
                  <a:pt x="21578" y="3207"/>
                </a:lnTo>
                <a:lnTo>
                  <a:pt x="22685" y="3382"/>
                </a:lnTo>
                <a:lnTo>
                  <a:pt x="23774" y="3575"/>
                </a:lnTo>
                <a:lnTo>
                  <a:pt x="24829" y="3773"/>
                </a:lnTo>
                <a:lnTo>
                  <a:pt x="25884" y="3977"/>
                </a:lnTo>
                <a:lnTo>
                  <a:pt x="26921" y="4193"/>
                </a:lnTo>
                <a:lnTo>
                  <a:pt x="27941" y="4414"/>
                </a:lnTo>
                <a:lnTo>
                  <a:pt x="28927" y="4636"/>
                </a:lnTo>
                <a:lnTo>
                  <a:pt x="29895" y="4869"/>
                </a:lnTo>
                <a:lnTo>
                  <a:pt x="30846" y="5102"/>
                </a:lnTo>
                <a:lnTo>
                  <a:pt x="31762" y="5341"/>
                </a:lnTo>
                <a:lnTo>
                  <a:pt x="32661" y="5580"/>
                </a:lnTo>
                <a:lnTo>
                  <a:pt x="33526" y="5825"/>
                </a:lnTo>
                <a:lnTo>
                  <a:pt x="34356" y="6064"/>
                </a:lnTo>
                <a:lnTo>
                  <a:pt x="34874" y="6216"/>
                </a:lnTo>
                <a:lnTo>
                  <a:pt x="35462" y="6402"/>
                </a:lnTo>
                <a:lnTo>
                  <a:pt x="36136" y="6618"/>
                </a:lnTo>
                <a:lnTo>
                  <a:pt x="36880" y="6857"/>
                </a:lnTo>
                <a:lnTo>
                  <a:pt x="37675" y="7125"/>
                </a:lnTo>
                <a:lnTo>
                  <a:pt x="38540" y="7411"/>
                </a:lnTo>
                <a:lnTo>
                  <a:pt x="39439" y="7726"/>
                </a:lnTo>
                <a:lnTo>
                  <a:pt x="40373" y="8058"/>
                </a:lnTo>
                <a:lnTo>
                  <a:pt x="41341" y="8402"/>
                </a:lnTo>
                <a:lnTo>
                  <a:pt x="42326" y="8770"/>
                </a:lnTo>
                <a:lnTo>
                  <a:pt x="43329" y="9149"/>
                </a:lnTo>
                <a:lnTo>
                  <a:pt x="44332" y="9539"/>
                </a:lnTo>
                <a:lnTo>
                  <a:pt x="45335" y="9936"/>
                </a:lnTo>
                <a:lnTo>
                  <a:pt x="46320" y="10344"/>
                </a:lnTo>
                <a:lnTo>
                  <a:pt x="47288" y="10758"/>
                </a:lnTo>
                <a:lnTo>
                  <a:pt x="48239" y="11178"/>
                </a:lnTo>
                <a:lnTo>
                  <a:pt x="49138" y="11597"/>
                </a:lnTo>
                <a:lnTo>
                  <a:pt x="50003" y="12017"/>
                </a:lnTo>
                <a:lnTo>
                  <a:pt x="50401" y="12227"/>
                </a:lnTo>
                <a:lnTo>
                  <a:pt x="50798" y="12437"/>
                </a:lnTo>
                <a:lnTo>
                  <a:pt x="51179" y="12641"/>
                </a:lnTo>
                <a:lnTo>
                  <a:pt x="51559" y="12851"/>
                </a:lnTo>
                <a:lnTo>
                  <a:pt x="51905" y="13055"/>
                </a:lnTo>
                <a:lnTo>
                  <a:pt x="52233" y="13259"/>
                </a:lnTo>
                <a:lnTo>
                  <a:pt x="52545" y="13463"/>
                </a:lnTo>
                <a:lnTo>
                  <a:pt x="52821" y="13661"/>
                </a:lnTo>
                <a:lnTo>
                  <a:pt x="53098" y="13860"/>
                </a:lnTo>
                <a:lnTo>
                  <a:pt x="53340" y="14052"/>
                </a:lnTo>
                <a:lnTo>
                  <a:pt x="53565" y="14244"/>
                </a:lnTo>
                <a:lnTo>
                  <a:pt x="53755" y="14431"/>
                </a:lnTo>
                <a:lnTo>
                  <a:pt x="53928" y="14618"/>
                </a:lnTo>
                <a:lnTo>
                  <a:pt x="54083" y="14798"/>
                </a:lnTo>
                <a:lnTo>
                  <a:pt x="54204" y="14973"/>
                </a:lnTo>
                <a:lnTo>
                  <a:pt x="54291" y="15148"/>
                </a:lnTo>
                <a:lnTo>
                  <a:pt x="54343" y="15317"/>
                </a:lnTo>
                <a:lnTo>
                  <a:pt x="54377" y="15480"/>
                </a:lnTo>
                <a:lnTo>
                  <a:pt x="54377" y="15638"/>
                </a:lnTo>
                <a:lnTo>
                  <a:pt x="54343" y="15795"/>
                </a:lnTo>
                <a:lnTo>
                  <a:pt x="54274" y="15941"/>
                </a:lnTo>
                <a:lnTo>
                  <a:pt x="54170" y="16087"/>
                </a:lnTo>
                <a:lnTo>
                  <a:pt x="54032" y="16227"/>
                </a:lnTo>
                <a:lnTo>
                  <a:pt x="53945" y="16291"/>
                </a:lnTo>
                <a:lnTo>
                  <a:pt x="53859" y="16355"/>
                </a:lnTo>
                <a:lnTo>
                  <a:pt x="53755" y="16419"/>
                </a:lnTo>
                <a:lnTo>
                  <a:pt x="53651" y="16483"/>
                </a:lnTo>
                <a:lnTo>
                  <a:pt x="53530" y="16542"/>
                </a:lnTo>
                <a:lnTo>
                  <a:pt x="53392" y="16600"/>
                </a:lnTo>
                <a:lnTo>
                  <a:pt x="53253" y="16658"/>
                </a:lnTo>
                <a:lnTo>
                  <a:pt x="53115" y="16711"/>
                </a:lnTo>
                <a:lnTo>
                  <a:pt x="52942" y="16763"/>
                </a:lnTo>
                <a:lnTo>
                  <a:pt x="52769" y="16816"/>
                </a:lnTo>
                <a:lnTo>
                  <a:pt x="53132" y="16746"/>
                </a:lnTo>
                <a:lnTo>
                  <a:pt x="53513" y="16682"/>
                </a:lnTo>
                <a:lnTo>
                  <a:pt x="54360" y="16542"/>
                </a:lnTo>
                <a:lnTo>
                  <a:pt x="55294" y="16396"/>
                </a:lnTo>
                <a:lnTo>
                  <a:pt x="56296" y="16244"/>
                </a:lnTo>
                <a:lnTo>
                  <a:pt x="57334" y="16081"/>
                </a:lnTo>
                <a:lnTo>
                  <a:pt x="58389" y="15912"/>
                </a:lnTo>
                <a:lnTo>
                  <a:pt x="59443" y="15737"/>
                </a:lnTo>
                <a:lnTo>
                  <a:pt x="59962" y="15644"/>
                </a:lnTo>
                <a:lnTo>
                  <a:pt x="60481" y="15545"/>
                </a:lnTo>
                <a:lnTo>
                  <a:pt x="60982" y="15445"/>
                </a:lnTo>
                <a:lnTo>
                  <a:pt x="61466" y="15346"/>
                </a:lnTo>
                <a:lnTo>
                  <a:pt x="61950" y="15236"/>
                </a:lnTo>
                <a:lnTo>
                  <a:pt x="62400" y="15131"/>
                </a:lnTo>
                <a:lnTo>
                  <a:pt x="62832" y="15014"/>
                </a:lnTo>
                <a:lnTo>
                  <a:pt x="63247" y="14897"/>
                </a:lnTo>
                <a:lnTo>
                  <a:pt x="63627" y="14781"/>
                </a:lnTo>
                <a:lnTo>
                  <a:pt x="63990" y="14653"/>
                </a:lnTo>
                <a:lnTo>
                  <a:pt x="64302" y="14524"/>
                </a:lnTo>
                <a:lnTo>
                  <a:pt x="64596" y="14396"/>
                </a:lnTo>
                <a:lnTo>
                  <a:pt x="64855" y="14256"/>
                </a:lnTo>
                <a:lnTo>
                  <a:pt x="64959" y="14186"/>
                </a:lnTo>
                <a:lnTo>
                  <a:pt x="65062" y="14116"/>
                </a:lnTo>
                <a:lnTo>
                  <a:pt x="65149" y="14040"/>
                </a:lnTo>
                <a:lnTo>
                  <a:pt x="65235" y="13970"/>
                </a:lnTo>
                <a:lnTo>
                  <a:pt x="65287" y="13895"/>
                </a:lnTo>
                <a:lnTo>
                  <a:pt x="65356" y="13819"/>
                </a:lnTo>
                <a:lnTo>
                  <a:pt x="65391" y="13737"/>
                </a:lnTo>
                <a:lnTo>
                  <a:pt x="65426" y="13661"/>
                </a:lnTo>
                <a:lnTo>
                  <a:pt x="65443" y="13580"/>
                </a:lnTo>
                <a:lnTo>
                  <a:pt x="65460" y="13498"/>
                </a:lnTo>
                <a:lnTo>
                  <a:pt x="65460" y="13399"/>
                </a:lnTo>
                <a:lnTo>
                  <a:pt x="65443" y="13300"/>
                </a:lnTo>
                <a:lnTo>
                  <a:pt x="65426" y="13195"/>
                </a:lnTo>
                <a:lnTo>
                  <a:pt x="65391" y="13096"/>
                </a:lnTo>
                <a:lnTo>
                  <a:pt x="65339" y="12997"/>
                </a:lnTo>
                <a:lnTo>
                  <a:pt x="65287" y="12892"/>
                </a:lnTo>
                <a:lnTo>
                  <a:pt x="65149" y="12693"/>
                </a:lnTo>
                <a:lnTo>
                  <a:pt x="64959" y="12495"/>
                </a:lnTo>
                <a:lnTo>
                  <a:pt x="64751" y="12297"/>
                </a:lnTo>
                <a:lnTo>
                  <a:pt x="64526" y="12099"/>
                </a:lnTo>
                <a:lnTo>
                  <a:pt x="64267" y="11906"/>
                </a:lnTo>
                <a:lnTo>
                  <a:pt x="63973" y="11720"/>
                </a:lnTo>
                <a:lnTo>
                  <a:pt x="63697" y="11527"/>
                </a:lnTo>
                <a:lnTo>
                  <a:pt x="63385" y="11347"/>
                </a:lnTo>
                <a:lnTo>
                  <a:pt x="63074" y="11166"/>
                </a:lnTo>
                <a:lnTo>
                  <a:pt x="62469" y="10810"/>
                </a:lnTo>
                <a:lnTo>
                  <a:pt x="61881" y="10478"/>
                </a:lnTo>
                <a:lnTo>
                  <a:pt x="60930" y="9941"/>
                </a:lnTo>
                <a:lnTo>
                  <a:pt x="59927" y="9411"/>
                </a:lnTo>
                <a:lnTo>
                  <a:pt x="58907" y="8886"/>
                </a:lnTo>
                <a:lnTo>
                  <a:pt x="57853" y="8367"/>
                </a:lnTo>
                <a:lnTo>
                  <a:pt x="56763" y="7860"/>
                </a:lnTo>
                <a:lnTo>
                  <a:pt x="56210" y="7609"/>
                </a:lnTo>
                <a:lnTo>
                  <a:pt x="55639" y="7359"/>
                </a:lnTo>
                <a:lnTo>
                  <a:pt x="55069" y="7108"/>
                </a:lnTo>
                <a:lnTo>
                  <a:pt x="54481" y="6863"/>
                </a:lnTo>
                <a:lnTo>
                  <a:pt x="53893" y="6618"/>
                </a:lnTo>
                <a:lnTo>
                  <a:pt x="53305" y="6379"/>
                </a:lnTo>
                <a:lnTo>
                  <a:pt x="52683" y="6140"/>
                </a:lnTo>
                <a:lnTo>
                  <a:pt x="52078" y="5901"/>
                </a:lnTo>
                <a:lnTo>
                  <a:pt x="51438" y="5668"/>
                </a:lnTo>
                <a:lnTo>
                  <a:pt x="50816" y="5440"/>
                </a:lnTo>
                <a:lnTo>
                  <a:pt x="50176" y="5213"/>
                </a:lnTo>
                <a:lnTo>
                  <a:pt x="49519" y="4986"/>
                </a:lnTo>
                <a:lnTo>
                  <a:pt x="48862" y="4764"/>
                </a:lnTo>
                <a:lnTo>
                  <a:pt x="48188" y="4548"/>
                </a:lnTo>
                <a:lnTo>
                  <a:pt x="47513" y="4333"/>
                </a:lnTo>
                <a:lnTo>
                  <a:pt x="46822" y="4117"/>
                </a:lnTo>
                <a:lnTo>
                  <a:pt x="46130" y="3907"/>
                </a:lnTo>
                <a:lnTo>
                  <a:pt x="45438" y="3703"/>
                </a:lnTo>
                <a:lnTo>
                  <a:pt x="44730" y="3499"/>
                </a:lnTo>
                <a:lnTo>
                  <a:pt x="44003" y="3301"/>
                </a:lnTo>
                <a:lnTo>
                  <a:pt x="43277" y="3108"/>
                </a:lnTo>
                <a:lnTo>
                  <a:pt x="42534" y="2916"/>
                </a:lnTo>
                <a:lnTo>
                  <a:pt x="41479" y="2647"/>
                </a:lnTo>
                <a:lnTo>
                  <a:pt x="40390" y="2385"/>
                </a:lnTo>
                <a:lnTo>
                  <a:pt x="39283" y="2134"/>
                </a:lnTo>
                <a:lnTo>
                  <a:pt x="38142" y="1884"/>
                </a:lnTo>
                <a:lnTo>
                  <a:pt x="36984" y="1650"/>
                </a:lnTo>
                <a:lnTo>
                  <a:pt x="35808" y="1423"/>
                </a:lnTo>
                <a:lnTo>
                  <a:pt x="35203" y="1312"/>
                </a:lnTo>
                <a:lnTo>
                  <a:pt x="34598" y="1207"/>
                </a:lnTo>
                <a:lnTo>
                  <a:pt x="33993" y="1108"/>
                </a:lnTo>
                <a:lnTo>
                  <a:pt x="33387" y="1009"/>
                </a:lnTo>
                <a:lnTo>
                  <a:pt x="32765" y="910"/>
                </a:lnTo>
                <a:lnTo>
                  <a:pt x="32143" y="817"/>
                </a:lnTo>
                <a:lnTo>
                  <a:pt x="31520" y="729"/>
                </a:lnTo>
                <a:lnTo>
                  <a:pt x="30898" y="648"/>
                </a:lnTo>
                <a:lnTo>
                  <a:pt x="30258" y="566"/>
                </a:lnTo>
                <a:lnTo>
                  <a:pt x="29618" y="496"/>
                </a:lnTo>
                <a:lnTo>
                  <a:pt x="28978" y="426"/>
                </a:lnTo>
                <a:lnTo>
                  <a:pt x="28339" y="356"/>
                </a:lnTo>
                <a:lnTo>
                  <a:pt x="27682" y="298"/>
                </a:lnTo>
                <a:lnTo>
                  <a:pt x="27042" y="239"/>
                </a:lnTo>
                <a:lnTo>
                  <a:pt x="26385" y="193"/>
                </a:lnTo>
                <a:lnTo>
                  <a:pt x="25728" y="146"/>
                </a:lnTo>
                <a:lnTo>
                  <a:pt x="25071" y="105"/>
                </a:lnTo>
                <a:lnTo>
                  <a:pt x="24397" y="70"/>
                </a:lnTo>
                <a:lnTo>
                  <a:pt x="23740" y="47"/>
                </a:lnTo>
                <a:lnTo>
                  <a:pt x="23065" y="24"/>
                </a:lnTo>
                <a:lnTo>
                  <a:pt x="22253" y="6"/>
                </a:lnTo>
                <a:lnTo>
                  <a:pt x="21440" y="0"/>
                </a:lnTo>
                <a:close/>
              </a:path>
            </a:pathLst>
          </a:custGeom>
          <a:solidFill>
            <a:srgbClr val="D8CD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1" name="Google Shape;341;g1b102633d0f_0_0"/>
          <p:cNvSpPr/>
          <p:nvPr/>
        </p:nvSpPr>
        <p:spPr>
          <a:xfrm flipH="1">
            <a:off x="-8476751" y="3951841"/>
            <a:ext cx="884039" cy="570286"/>
          </a:xfrm>
          <a:custGeom>
            <a:avLst/>
            <a:gdLst/>
            <a:ahLst/>
            <a:cxnLst/>
            <a:rect l="l" t="t" r="r" b="b"/>
            <a:pathLst>
              <a:path w="83459" h="19907" extrusionOk="0">
                <a:moveTo>
                  <a:pt x="17031" y="1"/>
                </a:moveTo>
                <a:lnTo>
                  <a:pt x="16097" y="6"/>
                </a:lnTo>
                <a:lnTo>
                  <a:pt x="15163" y="18"/>
                </a:lnTo>
                <a:lnTo>
                  <a:pt x="14212" y="41"/>
                </a:lnTo>
                <a:lnTo>
                  <a:pt x="13279" y="71"/>
                </a:lnTo>
                <a:lnTo>
                  <a:pt x="12570" y="106"/>
                </a:lnTo>
                <a:lnTo>
                  <a:pt x="11826" y="146"/>
                </a:lnTo>
                <a:lnTo>
                  <a:pt x="11083" y="205"/>
                </a:lnTo>
                <a:lnTo>
                  <a:pt x="10305" y="269"/>
                </a:lnTo>
                <a:lnTo>
                  <a:pt x="9527" y="345"/>
                </a:lnTo>
                <a:lnTo>
                  <a:pt x="8749" y="426"/>
                </a:lnTo>
                <a:lnTo>
                  <a:pt x="7971" y="520"/>
                </a:lnTo>
                <a:lnTo>
                  <a:pt x="7193" y="625"/>
                </a:lnTo>
                <a:lnTo>
                  <a:pt x="6432" y="735"/>
                </a:lnTo>
                <a:lnTo>
                  <a:pt x="5689" y="858"/>
                </a:lnTo>
                <a:lnTo>
                  <a:pt x="4962" y="992"/>
                </a:lnTo>
                <a:lnTo>
                  <a:pt x="4271" y="1126"/>
                </a:lnTo>
                <a:lnTo>
                  <a:pt x="3596" y="1272"/>
                </a:lnTo>
                <a:lnTo>
                  <a:pt x="3285" y="1348"/>
                </a:lnTo>
                <a:lnTo>
                  <a:pt x="2974" y="1429"/>
                </a:lnTo>
                <a:lnTo>
                  <a:pt x="2680" y="1505"/>
                </a:lnTo>
                <a:lnTo>
                  <a:pt x="2403" y="1587"/>
                </a:lnTo>
                <a:lnTo>
                  <a:pt x="2127" y="1674"/>
                </a:lnTo>
                <a:lnTo>
                  <a:pt x="1868" y="1756"/>
                </a:lnTo>
                <a:lnTo>
                  <a:pt x="1625" y="1843"/>
                </a:lnTo>
                <a:lnTo>
                  <a:pt x="1401" y="1931"/>
                </a:lnTo>
                <a:lnTo>
                  <a:pt x="1176" y="2024"/>
                </a:lnTo>
                <a:lnTo>
                  <a:pt x="986" y="2111"/>
                </a:lnTo>
                <a:lnTo>
                  <a:pt x="796" y="2205"/>
                </a:lnTo>
                <a:lnTo>
                  <a:pt x="640" y="2304"/>
                </a:lnTo>
                <a:lnTo>
                  <a:pt x="484" y="2397"/>
                </a:lnTo>
                <a:lnTo>
                  <a:pt x="346" y="2496"/>
                </a:lnTo>
                <a:lnTo>
                  <a:pt x="242" y="2595"/>
                </a:lnTo>
                <a:lnTo>
                  <a:pt x="156" y="2694"/>
                </a:lnTo>
                <a:lnTo>
                  <a:pt x="87" y="2793"/>
                </a:lnTo>
                <a:lnTo>
                  <a:pt x="35" y="2898"/>
                </a:lnTo>
                <a:lnTo>
                  <a:pt x="0" y="3003"/>
                </a:lnTo>
                <a:lnTo>
                  <a:pt x="0" y="3108"/>
                </a:lnTo>
                <a:lnTo>
                  <a:pt x="17" y="3213"/>
                </a:lnTo>
                <a:lnTo>
                  <a:pt x="52" y="3324"/>
                </a:lnTo>
                <a:lnTo>
                  <a:pt x="121" y="3435"/>
                </a:lnTo>
                <a:lnTo>
                  <a:pt x="208" y="3546"/>
                </a:lnTo>
                <a:lnTo>
                  <a:pt x="329" y="3656"/>
                </a:lnTo>
                <a:lnTo>
                  <a:pt x="467" y="3767"/>
                </a:lnTo>
                <a:lnTo>
                  <a:pt x="640" y="3878"/>
                </a:lnTo>
                <a:lnTo>
                  <a:pt x="830" y="3995"/>
                </a:lnTo>
                <a:lnTo>
                  <a:pt x="1055" y="4111"/>
                </a:lnTo>
                <a:lnTo>
                  <a:pt x="1314" y="4228"/>
                </a:lnTo>
                <a:lnTo>
                  <a:pt x="1591" y="4344"/>
                </a:lnTo>
                <a:lnTo>
                  <a:pt x="1902" y="4461"/>
                </a:lnTo>
                <a:lnTo>
                  <a:pt x="2248" y="4583"/>
                </a:lnTo>
                <a:lnTo>
                  <a:pt x="2628" y="4700"/>
                </a:lnTo>
                <a:lnTo>
                  <a:pt x="3026" y="4822"/>
                </a:lnTo>
                <a:lnTo>
                  <a:pt x="3475" y="4939"/>
                </a:lnTo>
                <a:lnTo>
                  <a:pt x="3942" y="5062"/>
                </a:lnTo>
                <a:lnTo>
                  <a:pt x="4461" y="5184"/>
                </a:lnTo>
                <a:lnTo>
                  <a:pt x="4841" y="5271"/>
                </a:lnTo>
                <a:lnTo>
                  <a:pt x="5204" y="5341"/>
                </a:lnTo>
                <a:lnTo>
                  <a:pt x="5568" y="5406"/>
                </a:lnTo>
                <a:lnTo>
                  <a:pt x="5913" y="5458"/>
                </a:lnTo>
                <a:lnTo>
                  <a:pt x="6242" y="5505"/>
                </a:lnTo>
                <a:lnTo>
                  <a:pt x="6570" y="5540"/>
                </a:lnTo>
                <a:lnTo>
                  <a:pt x="6899" y="5569"/>
                </a:lnTo>
                <a:lnTo>
                  <a:pt x="7210" y="5586"/>
                </a:lnTo>
                <a:lnTo>
                  <a:pt x="7521" y="5598"/>
                </a:lnTo>
                <a:lnTo>
                  <a:pt x="7833" y="5604"/>
                </a:lnTo>
                <a:lnTo>
                  <a:pt x="8144" y="5604"/>
                </a:lnTo>
                <a:lnTo>
                  <a:pt x="8438" y="5592"/>
                </a:lnTo>
                <a:lnTo>
                  <a:pt x="8732" y="5580"/>
                </a:lnTo>
                <a:lnTo>
                  <a:pt x="9026" y="5563"/>
                </a:lnTo>
                <a:lnTo>
                  <a:pt x="9319" y="5534"/>
                </a:lnTo>
                <a:lnTo>
                  <a:pt x="9613" y="5510"/>
                </a:lnTo>
                <a:lnTo>
                  <a:pt x="10201" y="5441"/>
                </a:lnTo>
                <a:lnTo>
                  <a:pt x="10789" y="5359"/>
                </a:lnTo>
                <a:lnTo>
                  <a:pt x="12034" y="5172"/>
                </a:lnTo>
                <a:lnTo>
                  <a:pt x="12708" y="5079"/>
                </a:lnTo>
                <a:lnTo>
                  <a:pt x="13400" y="4980"/>
                </a:lnTo>
                <a:lnTo>
                  <a:pt x="14126" y="4892"/>
                </a:lnTo>
                <a:lnTo>
                  <a:pt x="14506" y="4852"/>
                </a:lnTo>
                <a:lnTo>
                  <a:pt x="14904" y="4811"/>
                </a:lnTo>
                <a:lnTo>
                  <a:pt x="15630" y="4747"/>
                </a:lnTo>
                <a:lnTo>
                  <a:pt x="16356" y="4688"/>
                </a:lnTo>
                <a:lnTo>
                  <a:pt x="17100" y="4642"/>
                </a:lnTo>
                <a:lnTo>
                  <a:pt x="17826" y="4601"/>
                </a:lnTo>
                <a:lnTo>
                  <a:pt x="18570" y="4572"/>
                </a:lnTo>
                <a:lnTo>
                  <a:pt x="19313" y="4543"/>
                </a:lnTo>
                <a:lnTo>
                  <a:pt x="20056" y="4525"/>
                </a:lnTo>
                <a:lnTo>
                  <a:pt x="20800" y="4519"/>
                </a:lnTo>
                <a:lnTo>
                  <a:pt x="21561" y="4513"/>
                </a:lnTo>
                <a:lnTo>
                  <a:pt x="22304" y="4513"/>
                </a:lnTo>
                <a:lnTo>
                  <a:pt x="23048" y="4525"/>
                </a:lnTo>
                <a:lnTo>
                  <a:pt x="23791" y="4543"/>
                </a:lnTo>
                <a:lnTo>
                  <a:pt x="24535" y="4560"/>
                </a:lnTo>
                <a:lnTo>
                  <a:pt x="25278" y="4589"/>
                </a:lnTo>
                <a:lnTo>
                  <a:pt x="26021" y="4624"/>
                </a:lnTo>
                <a:lnTo>
                  <a:pt x="26765" y="4659"/>
                </a:lnTo>
                <a:lnTo>
                  <a:pt x="27664" y="4712"/>
                </a:lnTo>
                <a:lnTo>
                  <a:pt x="28546" y="4776"/>
                </a:lnTo>
                <a:lnTo>
                  <a:pt x="29445" y="4840"/>
                </a:lnTo>
                <a:lnTo>
                  <a:pt x="30327" y="4916"/>
                </a:lnTo>
                <a:lnTo>
                  <a:pt x="31191" y="5003"/>
                </a:lnTo>
                <a:lnTo>
                  <a:pt x="32073" y="5091"/>
                </a:lnTo>
                <a:lnTo>
                  <a:pt x="32937" y="5184"/>
                </a:lnTo>
                <a:lnTo>
                  <a:pt x="33802" y="5289"/>
                </a:lnTo>
                <a:lnTo>
                  <a:pt x="34649" y="5394"/>
                </a:lnTo>
                <a:lnTo>
                  <a:pt x="35496" y="5510"/>
                </a:lnTo>
                <a:lnTo>
                  <a:pt x="36344" y="5627"/>
                </a:lnTo>
                <a:lnTo>
                  <a:pt x="37173" y="5755"/>
                </a:lnTo>
                <a:lnTo>
                  <a:pt x="38003" y="5884"/>
                </a:lnTo>
                <a:lnTo>
                  <a:pt x="38833" y="6024"/>
                </a:lnTo>
                <a:lnTo>
                  <a:pt x="39646" y="6164"/>
                </a:lnTo>
                <a:lnTo>
                  <a:pt x="40459" y="6309"/>
                </a:lnTo>
                <a:lnTo>
                  <a:pt x="41254" y="6455"/>
                </a:lnTo>
                <a:lnTo>
                  <a:pt x="42049" y="6612"/>
                </a:lnTo>
                <a:lnTo>
                  <a:pt x="42845" y="6770"/>
                </a:lnTo>
                <a:lnTo>
                  <a:pt x="43623" y="6933"/>
                </a:lnTo>
                <a:lnTo>
                  <a:pt x="44401" y="7102"/>
                </a:lnTo>
                <a:lnTo>
                  <a:pt x="45179" y="7271"/>
                </a:lnTo>
                <a:lnTo>
                  <a:pt x="45939" y="7440"/>
                </a:lnTo>
                <a:lnTo>
                  <a:pt x="46683" y="7621"/>
                </a:lnTo>
                <a:lnTo>
                  <a:pt x="47444" y="7796"/>
                </a:lnTo>
                <a:lnTo>
                  <a:pt x="48170" y="7983"/>
                </a:lnTo>
                <a:lnTo>
                  <a:pt x="48913" y="8163"/>
                </a:lnTo>
                <a:lnTo>
                  <a:pt x="49622" y="8356"/>
                </a:lnTo>
                <a:lnTo>
                  <a:pt x="51040" y="8735"/>
                </a:lnTo>
                <a:lnTo>
                  <a:pt x="52440" y="9120"/>
                </a:lnTo>
                <a:lnTo>
                  <a:pt x="53806" y="9522"/>
                </a:lnTo>
                <a:lnTo>
                  <a:pt x="55155" y="9930"/>
                </a:lnTo>
                <a:lnTo>
                  <a:pt x="56469" y="10350"/>
                </a:lnTo>
                <a:lnTo>
                  <a:pt x="57766" y="10781"/>
                </a:lnTo>
                <a:lnTo>
                  <a:pt x="59045" y="11219"/>
                </a:lnTo>
                <a:lnTo>
                  <a:pt x="60290" y="11662"/>
                </a:lnTo>
                <a:lnTo>
                  <a:pt x="61500" y="12116"/>
                </a:lnTo>
                <a:lnTo>
                  <a:pt x="62693" y="12577"/>
                </a:lnTo>
                <a:lnTo>
                  <a:pt x="63869" y="13044"/>
                </a:lnTo>
                <a:lnTo>
                  <a:pt x="65010" y="13522"/>
                </a:lnTo>
                <a:lnTo>
                  <a:pt x="66134" y="14006"/>
                </a:lnTo>
                <a:lnTo>
                  <a:pt x="67223" y="14495"/>
                </a:lnTo>
                <a:lnTo>
                  <a:pt x="68295" y="14991"/>
                </a:lnTo>
                <a:lnTo>
                  <a:pt x="69333" y="15487"/>
                </a:lnTo>
                <a:lnTo>
                  <a:pt x="70353" y="15994"/>
                </a:lnTo>
                <a:lnTo>
                  <a:pt x="71338" y="16507"/>
                </a:lnTo>
                <a:lnTo>
                  <a:pt x="71684" y="16693"/>
                </a:lnTo>
                <a:lnTo>
                  <a:pt x="72064" y="16921"/>
                </a:lnTo>
                <a:lnTo>
                  <a:pt x="72912" y="17446"/>
                </a:lnTo>
                <a:lnTo>
                  <a:pt x="73396" y="17731"/>
                </a:lnTo>
                <a:lnTo>
                  <a:pt x="73897" y="18023"/>
                </a:lnTo>
                <a:lnTo>
                  <a:pt x="74433" y="18320"/>
                </a:lnTo>
                <a:lnTo>
                  <a:pt x="74710" y="18466"/>
                </a:lnTo>
                <a:lnTo>
                  <a:pt x="75004" y="18606"/>
                </a:lnTo>
                <a:lnTo>
                  <a:pt x="75298" y="18746"/>
                </a:lnTo>
                <a:lnTo>
                  <a:pt x="75592" y="18880"/>
                </a:lnTo>
                <a:lnTo>
                  <a:pt x="75903" y="19014"/>
                </a:lnTo>
                <a:lnTo>
                  <a:pt x="76214" y="19136"/>
                </a:lnTo>
                <a:lnTo>
                  <a:pt x="76543" y="19259"/>
                </a:lnTo>
                <a:lnTo>
                  <a:pt x="76871" y="19370"/>
                </a:lnTo>
                <a:lnTo>
                  <a:pt x="77200" y="19475"/>
                </a:lnTo>
                <a:lnTo>
                  <a:pt x="77545" y="19568"/>
                </a:lnTo>
                <a:lnTo>
                  <a:pt x="77891" y="19655"/>
                </a:lnTo>
                <a:lnTo>
                  <a:pt x="78254" y="19725"/>
                </a:lnTo>
                <a:lnTo>
                  <a:pt x="78617" y="19789"/>
                </a:lnTo>
                <a:lnTo>
                  <a:pt x="78980" y="19842"/>
                </a:lnTo>
                <a:lnTo>
                  <a:pt x="79361" y="19877"/>
                </a:lnTo>
                <a:lnTo>
                  <a:pt x="79551" y="19889"/>
                </a:lnTo>
                <a:lnTo>
                  <a:pt x="79741" y="19900"/>
                </a:lnTo>
                <a:lnTo>
                  <a:pt x="79931" y="19906"/>
                </a:lnTo>
                <a:lnTo>
                  <a:pt x="80329" y="19906"/>
                </a:lnTo>
                <a:lnTo>
                  <a:pt x="80537" y="19900"/>
                </a:lnTo>
                <a:lnTo>
                  <a:pt x="80934" y="19877"/>
                </a:lnTo>
                <a:lnTo>
                  <a:pt x="81315" y="19848"/>
                </a:lnTo>
                <a:lnTo>
                  <a:pt x="81643" y="19807"/>
                </a:lnTo>
                <a:lnTo>
                  <a:pt x="81954" y="19760"/>
                </a:lnTo>
                <a:lnTo>
                  <a:pt x="82231" y="19702"/>
                </a:lnTo>
                <a:lnTo>
                  <a:pt x="82473" y="19638"/>
                </a:lnTo>
                <a:lnTo>
                  <a:pt x="82680" y="19568"/>
                </a:lnTo>
                <a:lnTo>
                  <a:pt x="82853" y="19492"/>
                </a:lnTo>
                <a:lnTo>
                  <a:pt x="83009" y="19410"/>
                </a:lnTo>
                <a:lnTo>
                  <a:pt x="83147" y="19323"/>
                </a:lnTo>
                <a:lnTo>
                  <a:pt x="83251" y="19230"/>
                </a:lnTo>
                <a:lnTo>
                  <a:pt x="83337" y="19131"/>
                </a:lnTo>
                <a:lnTo>
                  <a:pt x="83389" y="19031"/>
                </a:lnTo>
                <a:lnTo>
                  <a:pt x="83441" y="18927"/>
                </a:lnTo>
                <a:lnTo>
                  <a:pt x="83458" y="18816"/>
                </a:lnTo>
                <a:lnTo>
                  <a:pt x="83458" y="18705"/>
                </a:lnTo>
                <a:lnTo>
                  <a:pt x="83441" y="18594"/>
                </a:lnTo>
                <a:lnTo>
                  <a:pt x="83407" y="18478"/>
                </a:lnTo>
                <a:lnTo>
                  <a:pt x="83372" y="18367"/>
                </a:lnTo>
                <a:lnTo>
                  <a:pt x="83320" y="18250"/>
                </a:lnTo>
                <a:lnTo>
                  <a:pt x="83251" y="18134"/>
                </a:lnTo>
                <a:lnTo>
                  <a:pt x="83165" y="18017"/>
                </a:lnTo>
                <a:lnTo>
                  <a:pt x="82992" y="17790"/>
                </a:lnTo>
                <a:lnTo>
                  <a:pt x="82784" y="17568"/>
                </a:lnTo>
                <a:lnTo>
                  <a:pt x="82559" y="17358"/>
                </a:lnTo>
                <a:lnTo>
                  <a:pt x="82335" y="17166"/>
                </a:lnTo>
                <a:lnTo>
                  <a:pt x="82110" y="16991"/>
                </a:lnTo>
                <a:lnTo>
                  <a:pt x="81747" y="16723"/>
                </a:lnTo>
                <a:lnTo>
                  <a:pt x="81384" y="16454"/>
                </a:lnTo>
                <a:lnTo>
                  <a:pt x="80986" y="16186"/>
                </a:lnTo>
                <a:lnTo>
                  <a:pt x="80588" y="15918"/>
                </a:lnTo>
                <a:lnTo>
                  <a:pt x="80191" y="15650"/>
                </a:lnTo>
                <a:lnTo>
                  <a:pt x="79758" y="15387"/>
                </a:lnTo>
                <a:lnTo>
                  <a:pt x="79326" y="15119"/>
                </a:lnTo>
                <a:lnTo>
                  <a:pt x="78877" y="14851"/>
                </a:lnTo>
                <a:lnTo>
                  <a:pt x="78427" y="14589"/>
                </a:lnTo>
                <a:lnTo>
                  <a:pt x="77960" y="14326"/>
                </a:lnTo>
                <a:lnTo>
                  <a:pt x="77476" y="14064"/>
                </a:lnTo>
                <a:lnTo>
                  <a:pt x="76975" y="13801"/>
                </a:lnTo>
                <a:lnTo>
                  <a:pt x="75972" y="13277"/>
                </a:lnTo>
                <a:lnTo>
                  <a:pt x="74917" y="12758"/>
                </a:lnTo>
                <a:lnTo>
                  <a:pt x="73811" y="12245"/>
                </a:lnTo>
                <a:lnTo>
                  <a:pt x="72687" y="11737"/>
                </a:lnTo>
                <a:lnTo>
                  <a:pt x="71511" y="11230"/>
                </a:lnTo>
                <a:lnTo>
                  <a:pt x="70318" y="10735"/>
                </a:lnTo>
                <a:lnTo>
                  <a:pt x="69073" y="10239"/>
                </a:lnTo>
                <a:lnTo>
                  <a:pt x="67811" y="9755"/>
                </a:lnTo>
                <a:lnTo>
                  <a:pt x="66514" y="9271"/>
                </a:lnTo>
                <a:lnTo>
                  <a:pt x="65200" y="8805"/>
                </a:lnTo>
                <a:lnTo>
                  <a:pt x="63869" y="8338"/>
                </a:lnTo>
                <a:lnTo>
                  <a:pt x="62503" y="7884"/>
                </a:lnTo>
                <a:lnTo>
                  <a:pt x="61103" y="7435"/>
                </a:lnTo>
                <a:lnTo>
                  <a:pt x="59702" y="6997"/>
                </a:lnTo>
                <a:lnTo>
                  <a:pt x="58284" y="6566"/>
                </a:lnTo>
                <a:lnTo>
                  <a:pt x="56849" y="6146"/>
                </a:lnTo>
                <a:lnTo>
                  <a:pt x="55397" y="5738"/>
                </a:lnTo>
                <a:lnTo>
                  <a:pt x="53927" y="5341"/>
                </a:lnTo>
                <a:lnTo>
                  <a:pt x="52458" y="4951"/>
                </a:lnTo>
                <a:lnTo>
                  <a:pt x="50971" y="4578"/>
                </a:lnTo>
                <a:lnTo>
                  <a:pt x="49484" y="4216"/>
                </a:lnTo>
                <a:lnTo>
                  <a:pt x="47997" y="3860"/>
                </a:lnTo>
                <a:lnTo>
                  <a:pt x="46493" y="3522"/>
                </a:lnTo>
                <a:lnTo>
                  <a:pt x="44988" y="3196"/>
                </a:lnTo>
                <a:lnTo>
                  <a:pt x="43502" y="2887"/>
                </a:lnTo>
                <a:lnTo>
                  <a:pt x="42015" y="2589"/>
                </a:lnTo>
                <a:lnTo>
                  <a:pt x="41202" y="2432"/>
                </a:lnTo>
                <a:lnTo>
                  <a:pt x="40389" y="2280"/>
                </a:lnTo>
                <a:lnTo>
                  <a:pt x="39559" y="2135"/>
                </a:lnTo>
                <a:lnTo>
                  <a:pt x="38730" y="1989"/>
                </a:lnTo>
                <a:lnTo>
                  <a:pt x="37882" y="1843"/>
                </a:lnTo>
                <a:lnTo>
                  <a:pt x="37035" y="1703"/>
                </a:lnTo>
                <a:lnTo>
                  <a:pt x="36188" y="1569"/>
                </a:lnTo>
                <a:lnTo>
                  <a:pt x="35323" y="1441"/>
                </a:lnTo>
                <a:lnTo>
                  <a:pt x="34442" y="1313"/>
                </a:lnTo>
                <a:lnTo>
                  <a:pt x="33577" y="1190"/>
                </a:lnTo>
                <a:lnTo>
                  <a:pt x="32695" y="1073"/>
                </a:lnTo>
                <a:lnTo>
                  <a:pt x="31796" y="957"/>
                </a:lnTo>
                <a:lnTo>
                  <a:pt x="30915" y="852"/>
                </a:lnTo>
                <a:lnTo>
                  <a:pt x="30015" y="747"/>
                </a:lnTo>
                <a:lnTo>
                  <a:pt x="29099" y="654"/>
                </a:lnTo>
                <a:lnTo>
                  <a:pt x="28200" y="560"/>
                </a:lnTo>
                <a:lnTo>
                  <a:pt x="27284" y="473"/>
                </a:lnTo>
                <a:lnTo>
                  <a:pt x="26367" y="397"/>
                </a:lnTo>
                <a:lnTo>
                  <a:pt x="25434" y="321"/>
                </a:lnTo>
                <a:lnTo>
                  <a:pt x="24517" y="257"/>
                </a:lnTo>
                <a:lnTo>
                  <a:pt x="23584" y="199"/>
                </a:lnTo>
                <a:lnTo>
                  <a:pt x="22667" y="146"/>
                </a:lnTo>
                <a:lnTo>
                  <a:pt x="21734" y="106"/>
                </a:lnTo>
                <a:lnTo>
                  <a:pt x="20800" y="65"/>
                </a:lnTo>
                <a:lnTo>
                  <a:pt x="19849" y="36"/>
                </a:lnTo>
                <a:lnTo>
                  <a:pt x="18915" y="18"/>
                </a:lnTo>
                <a:lnTo>
                  <a:pt x="17982" y="6"/>
                </a:lnTo>
                <a:lnTo>
                  <a:pt x="17031" y="1"/>
                </a:lnTo>
                <a:close/>
              </a:path>
            </a:pathLst>
          </a:custGeom>
          <a:solidFill>
            <a:srgbClr val="F5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2" name="Google Shape;342;g1b102633d0f_0_0"/>
          <p:cNvSpPr/>
          <p:nvPr/>
        </p:nvSpPr>
        <p:spPr>
          <a:xfrm flipH="1">
            <a:off x="-8598904" y="3888043"/>
            <a:ext cx="982571" cy="630560"/>
          </a:xfrm>
          <a:custGeom>
            <a:avLst/>
            <a:gdLst/>
            <a:ahLst/>
            <a:cxnLst/>
            <a:rect l="l" t="t" r="r" b="b"/>
            <a:pathLst>
              <a:path w="92761" h="22011" extrusionOk="0">
                <a:moveTo>
                  <a:pt x="27042" y="0"/>
                </a:moveTo>
                <a:lnTo>
                  <a:pt x="26005" y="6"/>
                </a:lnTo>
                <a:lnTo>
                  <a:pt x="25002" y="24"/>
                </a:lnTo>
                <a:lnTo>
                  <a:pt x="23999" y="47"/>
                </a:lnTo>
                <a:lnTo>
                  <a:pt x="23031" y="88"/>
                </a:lnTo>
                <a:lnTo>
                  <a:pt x="22062" y="134"/>
                </a:lnTo>
                <a:lnTo>
                  <a:pt x="21112" y="193"/>
                </a:lnTo>
                <a:lnTo>
                  <a:pt x="20161" y="257"/>
                </a:lnTo>
                <a:lnTo>
                  <a:pt x="19227" y="333"/>
                </a:lnTo>
                <a:lnTo>
                  <a:pt x="18311" y="420"/>
                </a:lnTo>
                <a:lnTo>
                  <a:pt x="17394" y="513"/>
                </a:lnTo>
                <a:lnTo>
                  <a:pt x="16495" y="618"/>
                </a:lnTo>
                <a:lnTo>
                  <a:pt x="15596" y="723"/>
                </a:lnTo>
                <a:lnTo>
                  <a:pt x="14714" y="840"/>
                </a:lnTo>
                <a:lnTo>
                  <a:pt x="13833" y="968"/>
                </a:lnTo>
                <a:lnTo>
                  <a:pt x="12951" y="1097"/>
                </a:lnTo>
                <a:lnTo>
                  <a:pt x="12086" y="1231"/>
                </a:lnTo>
                <a:lnTo>
                  <a:pt x="11222" y="1371"/>
                </a:lnTo>
                <a:lnTo>
                  <a:pt x="10357" y="1516"/>
                </a:lnTo>
                <a:lnTo>
                  <a:pt x="9493" y="1668"/>
                </a:lnTo>
                <a:lnTo>
                  <a:pt x="8646" y="1820"/>
                </a:lnTo>
                <a:lnTo>
                  <a:pt x="6934" y="2140"/>
                </a:lnTo>
                <a:lnTo>
                  <a:pt x="5205" y="2473"/>
                </a:lnTo>
                <a:lnTo>
                  <a:pt x="3493" y="2817"/>
                </a:lnTo>
                <a:lnTo>
                  <a:pt x="1" y="3505"/>
                </a:lnTo>
                <a:lnTo>
                  <a:pt x="796" y="3359"/>
                </a:lnTo>
                <a:lnTo>
                  <a:pt x="1591" y="3219"/>
                </a:lnTo>
                <a:lnTo>
                  <a:pt x="2387" y="3085"/>
                </a:lnTo>
                <a:lnTo>
                  <a:pt x="3199" y="2968"/>
                </a:lnTo>
                <a:lnTo>
                  <a:pt x="4012" y="2857"/>
                </a:lnTo>
                <a:lnTo>
                  <a:pt x="4824" y="2752"/>
                </a:lnTo>
                <a:lnTo>
                  <a:pt x="5654" y="2659"/>
                </a:lnTo>
                <a:lnTo>
                  <a:pt x="6467" y="2577"/>
                </a:lnTo>
                <a:lnTo>
                  <a:pt x="7297" y="2502"/>
                </a:lnTo>
                <a:lnTo>
                  <a:pt x="8144" y="2438"/>
                </a:lnTo>
                <a:lnTo>
                  <a:pt x="8974" y="2379"/>
                </a:lnTo>
                <a:lnTo>
                  <a:pt x="9804" y="2333"/>
                </a:lnTo>
                <a:lnTo>
                  <a:pt x="10651" y="2292"/>
                </a:lnTo>
                <a:lnTo>
                  <a:pt x="11498" y="2257"/>
                </a:lnTo>
                <a:lnTo>
                  <a:pt x="12346" y="2233"/>
                </a:lnTo>
                <a:lnTo>
                  <a:pt x="13193" y="2216"/>
                </a:lnTo>
                <a:lnTo>
                  <a:pt x="14040" y="2204"/>
                </a:lnTo>
                <a:lnTo>
                  <a:pt x="14887" y="2204"/>
                </a:lnTo>
                <a:lnTo>
                  <a:pt x="15734" y="2210"/>
                </a:lnTo>
                <a:lnTo>
                  <a:pt x="16599" y="2222"/>
                </a:lnTo>
                <a:lnTo>
                  <a:pt x="17446" y="2239"/>
                </a:lnTo>
                <a:lnTo>
                  <a:pt x="18293" y="2268"/>
                </a:lnTo>
                <a:lnTo>
                  <a:pt x="19158" y="2298"/>
                </a:lnTo>
                <a:lnTo>
                  <a:pt x="20005" y="2338"/>
                </a:lnTo>
                <a:lnTo>
                  <a:pt x="20869" y="2385"/>
                </a:lnTo>
                <a:lnTo>
                  <a:pt x="21717" y="2438"/>
                </a:lnTo>
                <a:lnTo>
                  <a:pt x="22564" y="2496"/>
                </a:lnTo>
                <a:lnTo>
                  <a:pt x="23411" y="2554"/>
                </a:lnTo>
                <a:lnTo>
                  <a:pt x="24258" y="2624"/>
                </a:lnTo>
                <a:lnTo>
                  <a:pt x="25106" y="2700"/>
                </a:lnTo>
                <a:lnTo>
                  <a:pt x="25953" y="2782"/>
                </a:lnTo>
                <a:lnTo>
                  <a:pt x="26800" y="2869"/>
                </a:lnTo>
                <a:lnTo>
                  <a:pt x="27630" y="2956"/>
                </a:lnTo>
                <a:lnTo>
                  <a:pt x="28477" y="3056"/>
                </a:lnTo>
                <a:lnTo>
                  <a:pt x="29307" y="3155"/>
                </a:lnTo>
                <a:lnTo>
                  <a:pt x="30137" y="3260"/>
                </a:lnTo>
                <a:lnTo>
                  <a:pt x="30967" y="3370"/>
                </a:lnTo>
                <a:lnTo>
                  <a:pt x="31779" y="3481"/>
                </a:lnTo>
                <a:lnTo>
                  <a:pt x="32609" y="3598"/>
                </a:lnTo>
                <a:lnTo>
                  <a:pt x="33422" y="3720"/>
                </a:lnTo>
                <a:lnTo>
                  <a:pt x="34235" y="3849"/>
                </a:lnTo>
                <a:lnTo>
                  <a:pt x="35030" y="3977"/>
                </a:lnTo>
                <a:lnTo>
                  <a:pt x="35843" y="4111"/>
                </a:lnTo>
                <a:lnTo>
                  <a:pt x="36638" y="4245"/>
                </a:lnTo>
                <a:lnTo>
                  <a:pt x="37416" y="4385"/>
                </a:lnTo>
                <a:lnTo>
                  <a:pt x="38211" y="4531"/>
                </a:lnTo>
                <a:lnTo>
                  <a:pt x="39750" y="4822"/>
                </a:lnTo>
                <a:lnTo>
                  <a:pt x="41272" y="5125"/>
                </a:lnTo>
                <a:lnTo>
                  <a:pt x="42758" y="5440"/>
                </a:lnTo>
                <a:lnTo>
                  <a:pt x="44228" y="5761"/>
                </a:lnTo>
                <a:lnTo>
                  <a:pt x="45646" y="6087"/>
                </a:lnTo>
                <a:lnTo>
                  <a:pt x="47046" y="6420"/>
                </a:lnTo>
                <a:lnTo>
                  <a:pt x="48395" y="6758"/>
                </a:lnTo>
                <a:lnTo>
                  <a:pt x="49709" y="7096"/>
                </a:lnTo>
                <a:lnTo>
                  <a:pt x="50988" y="7440"/>
                </a:lnTo>
                <a:lnTo>
                  <a:pt x="51507" y="7586"/>
                </a:lnTo>
                <a:lnTo>
                  <a:pt x="52181" y="7790"/>
                </a:lnTo>
                <a:lnTo>
                  <a:pt x="53011" y="8047"/>
                </a:lnTo>
                <a:lnTo>
                  <a:pt x="53980" y="8350"/>
                </a:lnTo>
                <a:lnTo>
                  <a:pt x="55052" y="8700"/>
                </a:lnTo>
                <a:lnTo>
                  <a:pt x="56227" y="9090"/>
                </a:lnTo>
                <a:lnTo>
                  <a:pt x="57507" y="9516"/>
                </a:lnTo>
                <a:lnTo>
                  <a:pt x="58855" y="9976"/>
                </a:lnTo>
                <a:lnTo>
                  <a:pt x="60273" y="10472"/>
                </a:lnTo>
                <a:lnTo>
                  <a:pt x="61743" y="10991"/>
                </a:lnTo>
                <a:lnTo>
                  <a:pt x="63247" y="11533"/>
                </a:lnTo>
                <a:lnTo>
                  <a:pt x="64786" y="12093"/>
                </a:lnTo>
                <a:lnTo>
                  <a:pt x="66325" y="12670"/>
                </a:lnTo>
                <a:lnTo>
                  <a:pt x="67863" y="13265"/>
                </a:lnTo>
                <a:lnTo>
                  <a:pt x="69385" y="13860"/>
                </a:lnTo>
                <a:lnTo>
                  <a:pt x="70889" y="14466"/>
                </a:lnTo>
                <a:lnTo>
                  <a:pt x="72324" y="15078"/>
                </a:lnTo>
                <a:lnTo>
                  <a:pt x="73033" y="15381"/>
                </a:lnTo>
                <a:lnTo>
                  <a:pt x="73725" y="15679"/>
                </a:lnTo>
                <a:lnTo>
                  <a:pt x="74399" y="15982"/>
                </a:lnTo>
                <a:lnTo>
                  <a:pt x="75056" y="16285"/>
                </a:lnTo>
                <a:lnTo>
                  <a:pt x="75678" y="16582"/>
                </a:lnTo>
                <a:lnTo>
                  <a:pt x="76284" y="16874"/>
                </a:lnTo>
                <a:lnTo>
                  <a:pt x="76871" y="17165"/>
                </a:lnTo>
                <a:lnTo>
                  <a:pt x="77425" y="17457"/>
                </a:lnTo>
                <a:lnTo>
                  <a:pt x="77961" y="17737"/>
                </a:lnTo>
                <a:lnTo>
                  <a:pt x="78462" y="18017"/>
                </a:lnTo>
                <a:lnTo>
                  <a:pt x="78929" y="18297"/>
                </a:lnTo>
                <a:lnTo>
                  <a:pt x="79378" y="18565"/>
                </a:lnTo>
                <a:lnTo>
                  <a:pt x="79776" y="18827"/>
                </a:lnTo>
                <a:lnTo>
                  <a:pt x="80139" y="19084"/>
                </a:lnTo>
                <a:lnTo>
                  <a:pt x="80468" y="19340"/>
                </a:lnTo>
                <a:lnTo>
                  <a:pt x="80762" y="19579"/>
                </a:lnTo>
                <a:lnTo>
                  <a:pt x="81021" y="19818"/>
                </a:lnTo>
                <a:lnTo>
                  <a:pt x="81211" y="20046"/>
                </a:lnTo>
                <a:lnTo>
                  <a:pt x="81384" y="20267"/>
                </a:lnTo>
                <a:lnTo>
                  <a:pt x="81453" y="20372"/>
                </a:lnTo>
                <a:lnTo>
                  <a:pt x="81505" y="20477"/>
                </a:lnTo>
                <a:lnTo>
                  <a:pt x="81540" y="20582"/>
                </a:lnTo>
                <a:lnTo>
                  <a:pt x="81574" y="20681"/>
                </a:lnTo>
                <a:lnTo>
                  <a:pt x="81574" y="20780"/>
                </a:lnTo>
                <a:lnTo>
                  <a:pt x="81592" y="20874"/>
                </a:lnTo>
                <a:lnTo>
                  <a:pt x="81574" y="20967"/>
                </a:lnTo>
                <a:lnTo>
                  <a:pt x="81557" y="21054"/>
                </a:lnTo>
                <a:lnTo>
                  <a:pt x="81522" y="21142"/>
                </a:lnTo>
                <a:lnTo>
                  <a:pt x="81471" y="21229"/>
                </a:lnTo>
                <a:lnTo>
                  <a:pt x="81401" y="21311"/>
                </a:lnTo>
                <a:lnTo>
                  <a:pt x="81332" y="21393"/>
                </a:lnTo>
                <a:lnTo>
                  <a:pt x="81228" y="21468"/>
                </a:lnTo>
                <a:lnTo>
                  <a:pt x="81125" y="21538"/>
                </a:lnTo>
                <a:lnTo>
                  <a:pt x="81004" y="21608"/>
                </a:lnTo>
                <a:lnTo>
                  <a:pt x="80883" y="21678"/>
                </a:lnTo>
                <a:lnTo>
                  <a:pt x="80727" y="21742"/>
                </a:lnTo>
                <a:lnTo>
                  <a:pt x="80554" y="21801"/>
                </a:lnTo>
                <a:lnTo>
                  <a:pt x="80381" y="21859"/>
                </a:lnTo>
                <a:lnTo>
                  <a:pt x="80191" y="21911"/>
                </a:lnTo>
                <a:lnTo>
                  <a:pt x="79984" y="21964"/>
                </a:lnTo>
                <a:lnTo>
                  <a:pt x="79742" y="22011"/>
                </a:lnTo>
                <a:lnTo>
                  <a:pt x="80122" y="21946"/>
                </a:lnTo>
                <a:lnTo>
                  <a:pt x="80502" y="21876"/>
                </a:lnTo>
                <a:lnTo>
                  <a:pt x="81384" y="21731"/>
                </a:lnTo>
                <a:lnTo>
                  <a:pt x="82335" y="21579"/>
                </a:lnTo>
                <a:lnTo>
                  <a:pt x="83372" y="21422"/>
                </a:lnTo>
                <a:lnTo>
                  <a:pt x="84444" y="21258"/>
                </a:lnTo>
                <a:lnTo>
                  <a:pt x="85534" y="21078"/>
                </a:lnTo>
                <a:lnTo>
                  <a:pt x="86640" y="20891"/>
                </a:lnTo>
                <a:lnTo>
                  <a:pt x="87176" y="20798"/>
                </a:lnTo>
                <a:lnTo>
                  <a:pt x="87712" y="20693"/>
                </a:lnTo>
                <a:lnTo>
                  <a:pt x="88231" y="20594"/>
                </a:lnTo>
                <a:lnTo>
                  <a:pt x="88732" y="20483"/>
                </a:lnTo>
                <a:lnTo>
                  <a:pt x="89216" y="20372"/>
                </a:lnTo>
                <a:lnTo>
                  <a:pt x="89701" y="20261"/>
                </a:lnTo>
                <a:lnTo>
                  <a:pt x="90133" y="20139"/>
                </a:lnTo>
                <a:lnTo>
                  <a:pt x="90565" y="20017"/>
                </a:lnTo>
                <a:lnTo>
                  <a:pt x="90963" y="19894"/>
                </a:lnTo>
                <a:lnTo>
                  <a:pt x="91308" y="19760"/>
                </a:lnTo>
                <a:lnTo>
                  <a:pt x="91637" y="19626"/>
                </a:lnTo>
                <a:lnTo>
                  <a:pt x="91931" y="19492"/>
                </a:lnTo>
                <a:lnTo>
                  <a:pt x="92069" y="19416"/>
                </a:lnTo>
                <a:lnTo>
                  <a:pt x="92190" y="19346"/>
                </a:lnTo>
                <a:lnTo>
                  <a:pt x="92294" y="19270"/>
                </a:lnTo>
                <a:lnTo>
                  <a:pt x="92398" y="19200"/>
                </a:lnTo>
                <a:lnTo>
                  <a:pt x="92484" y="19124"/>
                </a:lnTo>
                <a:lnTo>
                  <a:pt x="92571" y="19043"/>
                </a:lnTo>
                <a:lnTo>
                  <a:pt x="92623" y="18967"/>
                </a:lnTo>
                <a:lnTo>
                  <a:pt x="92674" y="18885"/>
                </a:lnTo>
                <a:lnTo>
                  <a:pt x="92726" y="18804"/>
                </a:lnTo>
                <a:lnTo>
                  <a:pt x="92744" y="18722"/>
                </a:lnTo>
                <a:lnTo>
                  <a:pt x="92761" y="18641"/>
                </a:lnTo>
                <a:lnTo>
                  <a:pt x="92761" y="18553"/>
                </a:lnTo>
                <a:lnTo>
                  <a:pt x="92744" y="18460"/>
                </a:lnTo>
                <a:lnTo>
                  <a:pt x="92726" y="18367"/>
                </a:lnTo>
                <a:lnTo>
                  <a:pt x="92709" y="18273"/>
                </a:lnTo>
                <a:lnTo>
                  <a:pt x="92674" y="18180"/>
                </a:lnTo>
                <a:lnTo>
                  <a:pt x="92553" y="17993"/>
                </a:lnTo>
                <a:lnTo>
                  <a:pt x="92415" y="17813"/>
                </a:lnTo>
                <a:lnTo>
                  <a:pt x="92242" y="17632"/>
                </a:lnTo>
                <a:lnTo>
                  <a:pt x="92035" y="17457"/>
                </a:lnTo>
                <a:lnTo>
                  <a:pt x="91810" y="17282"/>
                </a:lnTo>
                <a:lnTo>
                  <a:pt x="91551" y="17107"/>
                </a:lnTo>
                <a:lnTo>
                  <a:pt x="91291" y="16938"/>
                </a:lnTo>
                <a:lnTo>
                  <a:pt x="91015" y="16769"/>
                </a:lnTo>
                <a:lnTo>
                  <a:pt x="90427" y="16442"/>
                </a:lnTo>
                <a:lnTo>
                  <a:pt x="89822" y="16122"/>
                </a:lnTo>
                <a:lnTo>
                  <a:pt x="89251" y="15813"/>
                </a:lnTo>
                <a:lnTo>
                  <a:pt x="88559" y="15428"/>
                </a:lnTo>
                <a:lnTo>
                  <a:pt x="87851" y="15049"/>
                </a:lnTo>
                <a:lnTo>
                  <a:pt x="87124" y="14664"/>
                </a:lnTo>
                <a:lnTo>
                  <a:pt x="86398" y="14285"/>
                </a:lnTo>
                <a:lnTo>
                  <a:pt x="85655" y="13912"/>
                </a:lnTo>
                <a:lnTo>
                  <a:pt x="84894" y="13539"/>
                </a:lnTo>
                <a:lnTo>
                  <a:pt x="84133" y="13166"/>
                </a:lnTo>
                <a:lnTo>
                  <a:pt x="83355" y="12793"/>
                </a:lnTo>
                <a:lnTo>
                  <a:pt x="82577" y="12431"/>
                </a:lnTo>
                <a:lnTo>
                  <a:pt x="81782" y="12064"/>
                </a:lnTo>
                <a:lnTo>
                  <a:pt x="80969" y="11702"/>
                </a:lnTo>
                <a:lnTo>
                  <a:pt x="80157" y="11347"/>
                </a:lnTo>
                <a:lnTo>
                  <a:pt x="79327" y="10991"/>
                </a:lnTo>
                <a:lnTo>
                  <a:pt x="78479" y="10635"/>
                </a:lnTo>
                <a:lnTo>
                  <a:pt x="77632" y="10285"/>
                </a:lnTo>
                <a:lnTo>
                  <a:pt x="76768" y="9941"/>
                </a:lnTo>
                <a:lnTo>
                  <a:pt x="75903" y="9597"/>
                </a:lnTo>
                <a:lnTo>
                  <a:pt x="75021" y="9259"/>
                </a:lnTo>
                <a:lnTo>
                  <a:pt x="74122" y="8921"/>
                </a:lnTo>
                <a:lnTo>
                  <a:pt x="73223" y="8589"/>
                </a:lnTo>
                <a:lnTo>
                  <a:pt x="72290" y="8262"/>
                </a:lnTo>
                <a:lnTo>
                  <a:pt x="71373" y="7936"/>
                </a:lnTo>
                <a:lnTo>
                  <a:pt x="70422" y="7615"/>
                </a:lnTo>
                <a:lnTo>
                  <a:pt x="69471" y="7300"/>
                </a:lnTo>
                <a:lnTo>
                  <a:pt x="68503" y="6985"/>
                </a:lnTo>
                <a:lnTo>
                  <a:pt x="67535" y="6676"/>
                </a:lnTo>
                <a:lnTo>
                  <a:pt x="66532" y="6367"/>
                </a:lnTo>
                <a:lnTo>
                  <a:pt x="65547" y="6070"/>
                </a:lnTo>
                <a:lnTo>
                  <a:pt x="64526" y="5773"/>
                </a:lnTo>
                <a:lnTo>
                  <a:pt x="63506" y="5481"/>
                </a:lnTo>
                <a:lnTo>
                  <a:pt x="62469" y="5195"/>
                </a:lnTo>
                <a:lnTo>
                  <a:pt x="61414" y="4910"/>
                </a:lnTo>
                <a:lnTo>
                  <a:pt x="60550" y="4682"/>
                </a:lnTo>
                <a:lnTo>
                  <a:pt x="59668" y="4461"/>
                </a:lnTo>
                <a:lnTo>
                  <a:pt x="58769" y="4233"/>
                </a:lnTo>
                <a:lnTo>
                  <a:pt x="57870" y="4012"/>
                </a:lnTo>
                <a:lnTo>
                  <a:pt x="56953" y="3796"/>
                </a:lnTo>
                <a:lnTo>
                  <a:pt x="56037" y="3580"/>
                </a:lnTo>
                <a:lnTo>
                  <a:pt x="55103" y="3370"/>
                </a:lnTo>
                <a:lnTo>
                  <a:pt x="54153" y="3161"/>
                </a:lnTo>
                <a:lnTo>
                  <a:pt x="53202" y="2962"/>
                </a:lnTo>
                <a:lnTo>
                  <a:pt x="52251" y="2758"/>
                </a:lnTo>
                <a:lnTo>
                  <a:pt x="51282" y="2566"/>
                </a:lnTo>
                <a:lnTo>
                  <a:pt x="50297" y="2379"/>
                </a:lnTo>
                <a:lnTo>
                  <a:pt x="49311" y="2193"/>
                </a:lnTo>
                <a:lnTo>
                  <a:pt x="48309" y="2012"/>
                </a:lnTo>
                <a:lnTo>
                  <a:pt x="47306" y="1843"/>
                </a:lnTo>
                <a:lnTo>
                  <a:pt x="46286" y="1674"/>
                </a:lnTo>
                <a:lnTo>
                  <a:pt x="45266" y="1510"/>
                </a:lnTo>
                <a:lnTo>
                  <a:pt x="44245" y="1359"/>
                </a:lnTo>
                <a:lnTo>
                  <a:pt x="43208" y="1207"/>
                </a:lnTo>
                <a:lnTo>
                  <a:pt x="42153" y="1067"/>
                </a:lnTo>
                <a:lnTo>
                  <a:pt x="41099" y="933"/>
                </a:lnTo>
                <a:lnTo>
                  <a:pt x="40044" y="811"/>
                </a:lnTo>
                <a:lnTo>
                  <a:pt x="38989" y="694"/>
                </a:lnTo>
                <a:lnTo>
                  <a:pt x="37917" y="583"/>
                </a:lnTo>
                <a:lnTo>
                  <a:pt x="36828" y="484"/>
                </a:lnTo>
                <a:lnTo>
                  <a:pt x="35756" y="391"/>
                </a:lnTo>
                <a:lnTo>
                  <a:pt x="34667" y="304"/>
                </a:lnTo>
                <a:lnTo>
                  <a:pt x="33560" y="234"/>
                </a:lnTo>
                <a:lnTo>
                  <a:pt x="32471" y="169"/>
                </a:lnTo>
                <a:lnTo>
                  <a:pt x="31364" y="111"/>
                </a:lnTo>
                <a:lnTo>
                  <a:pt x="30258" y="70"/>
                </a:lnTo>
                <a:lnTo>
                  <a:pt x="29134" y="35"/>
                </a:lnTo>
                <a:lnTo>
                  <a:pt x="28079" y="12"/>
                </a:lnTo>
                <a:lnTo>
                  <a:pt x="27042" y="0"/>
                </a:lnTo>
                <a:close/>
              </a:path>
            </a:pathLst>
          </a:custGeom>
          <a:solidFill>
            <a:srgbClr val="D8CD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3" name="Google Shape;343;g1b102633d0f_0_0"/>
          <p:cNvSpPr/>
          <p:nvPr/>
        </p:nvSpPr>
        <p:spPr>
          <a:xfrm flipH="1">
            <a:off x="-8612091" y="3686278"/>
            <a:ext cx="1152708" cy="728764"/>
          </a:xfrm>
          <a:custGeom>
            <a:avLst/>
            <a:gdLst/>
            <a:ahLst/>
            <a:cxnLst/>
            <a:rect l="l" t="t" r="r" b="b"/>
            <a:pathLst>
              <a:path w="108823" h="25439" extrusionOk="0">
                <a:moveTo>
                  <a:pt x="20143" y="0"/>
                </a:moveTo>
                <a:lnTo>
                  <a:pt x="18933" y="6"/>
                </a:lnTo>
                <a:lnTo>
                  <a:pt x="17705" y="18"/>
                </a:lnTo>
                <a:lnTo>
                  <a:pt x="16858" y="35"/>
                </a:lnTo>
                <a:lnTo>
                  <a:pt x="15959" y="64"/>
                </a:lnTo>
                <a:lnTo>
                  <a:pt x="15042" y="93"/>
                </a:lnTo>
                <a:lnTo>
                  <a:pt x="14109" y="128"/>
                </a:lnTo>
                <a:lnTo>
                  <a:pt x="13158" y="175"/>
                </a:lnTo>
                <a:lnTo>
                  <a:pt x="12207" y="228"/>
                </a:lnTo>
                <a:lnTo>
                  <a:pt x="11256" y="286"/>
                </a:lnTo>
                <a:lnTo>
                  <a:pt x="10305" y="350"/>
                </a:lnTo>
                <a:lnTo>
                  <a:pt x="9354" y="426"/>
                </a:lnTo>
                <a:lnTo>
                  <a:pt x="8438" y="513"/>
                </a:lnTo>
                <a:lnTo>
                  <a:pt x="7521" y="607"/>
                </a:lnTo>
                <a:lnTo>
                  <a:pt x="6639" y="711"/>
                </a:lnTo>
                <a:lnTo>
                  <a:pt x="5792" y="828"/>
                </a:lnTo>
                <a:lnTo>
                  <a:pt x="5377" y="886"/>
                </a:lnTo>
                <a:lnTo>
                  <a:pt x="4980" y="951"/>
                </a:lnTo>
                <a:lnTo>
                  <a:pt x="4582" y="1015"/>
                </a:lnTo>
                <a:lnTo>
                  <a:pt x="4202" y="1085"/>
                </a:lnTo>
                <a:lnTo>
                  <a:pt x="3839" y="1155"/>
                </a:lnTo>
                <a:lnTo>
                  <a:pt x="3475" y="1230"/>
                </a:lnTo>
                <a:lnTo>
                  <a:pt x="3130" y="1306"/>
                </a:lnTo>
                <a:lnTo>
                  <a:pt x="2801" y="1388"/>
                </a:lnTo>
                <a:lnTo>
                  <a:pt x="2490" y="1469"/>
                </a:lnTo>
                <a:lnTo>
                  <a:pt x="2196" y="1557"/>
                </a:lnTo>
                <a:lnTo>
                  <a:pt x="1919" y="1644"/>
                </a:lnTo>
                <a:lnTo>
                  <a:pt x="1643" y="1738"/>
                </a:lnTo>
                <a:lnTo>
                  <a:pt x="1401" y="1831"/>
                </a:lnTo>
                <a:lnTo>
                  <a:pt x="1159" y="1930"/>
                </a:lnTo>
                <a:lnTo>
                  <a:pt x="951" y="2029"/>
                </a:lnTo>
                <a:lnTo>
                  <a:pt x="761" y="2134"/>
                </a:lnTo>
                <a:lnTo>
                  <a:pt x="588" y="2245"/>
                </a:lnTo>
                <a:lnTo>
                  <a:pt x="432" y="2356"/>
                </a:lnTo>
                <a:lnTo>
                  <a:pt x="311" y="2466"/>
                </a:lnTo>
                <a:lnTo>
                  <a:pt x="190" y="2583"/>
                </a:lnTo>
                <a:lnTo>
                  <a:pt x="104" y="2705"/>
                </a:lnTo>
                <a:lnTo>
                  <a:pt x="52" y="2828"/>
                </a:lnTo>
                <a:lnTo>
                  <a:pt x="17" y="2956"/>
                </a:lnTo>
                <a:lnTo>
                  <a:pt x="0" y="3090"/>
                </a:lnTo>
                <a:lnTo>
                  <a:pt x="17" y="3224"/>
                </a:lnTo>
                <a:lnTo>
                  <a:pt x="52" y="3364"/>
                </a:lnTo>
                <a:lnTo>
                  <a:pt x="121" y="3504"/>
                </a:lnTo>
                <a:lnTo>
                  <a:pt x="208" y="3656"/>
                </a:lnTo>
                <a:lnTo>
                  <a:pt x="329" y="3802"/>
                </a:lnTo>
                <a:lnTo>
                  <a:pt x="484" y="3959"/>
                </a:lnTo>
                <a:lnTo>
                  <a:pt x="657" y="4116"/>
                </a:lnTo>
                <a:lnTo>
                  <a:pt x="882" y="4274"/>
                </a:lnTo>
                <a:lnTo>
                  <a:pt x="1124" y="4443"/>
                </a:lnTo>
                <a:lnTo>
                  <a:pt x="1401" y="4612"/>
                </a:lnTo>
                <a:lnTo>
                  <a:pt x="1695" y="4787"/>
                </a:lnTo>
                <a:lnTo>
                  <a:pt x="2040" y="4962"/>
                </a:lnTo>
                <a:lnTo>
                  <a:pt x="2403" y="5143"/>
                </a:lnTo>
                <a:lnTo>
                  <a:pt x="2818" y="5329"/>
                </a:lnTo>
                <a:lnTo>
                  <a:pt x="3095" y="5446"/>
                </a:lnTo>
                <a:lnTo>
                  <a:pt x="3389" y="5557"/>
                </a:lnTo>
                <a:lnTo>
                  <a:pt x="3683" y="5662"/>
                </a:lnTo>
                <a:lnTo>
                  <a:pt x="3994" y="5755"/>
                </a:lnTo>
                <a:lnTo>
                  <a:pt x="4305" y="5842"/>
                </a:lnTo>
                <a:lnTo>
                  <a:pt x="4634" y="5924"/>
                </a:lnTo>
                <a:lnTo>
                  <a:pt x="4980" y="6000"/>
                </a:lnTo>
                <a:lnTo>
                  <a:pt x="5325" y="6064"/>
                </a:lnTo>
                <a:lnTo>
                  <a:pt x="5671" y="6128"/>
                </a:lnTo>
                <a:lnTo>
                  <a:pt x="6034" y="6186"/>
                </a:lnTo>
                <a:lnTo>
                  <a:pt x="6415" y="6233"/>
                </a:lnTo>
                <a:lnTo>
                  <a:pt x="6795" y="6280"/>
                </a:lnTo>
                <a:lnTo>
                  <a:pt x="7175" y="6320"/>
                </a:lnTo>
                <a:lnTo>
                  <a:pt x="7573" y="6355"/>
                </a:lnTo>
                <a:lnTo>
                  <a:pt x="7971" y="6385"/>
                </a:lnTo>
                <a:lnTo>
                  <a:pt x="8386" y="6408"/>
                </a:lnTo>
                <a:lnTo>
                  <a:pt x="8801" y="6431"/>
                </a:lnTo>
                <a:lnTo>
                  <a:pt x="9216" y="6443"/>
                </a:lnTo>
                <a:lnTo>
                  <a:pt x="9648" y="6455"/>
                </a:lnTo>
                <a:lnTo>
                  <a:pt x="10080" y="6460"/>
                </a:lnTo>
                <a:lnTo>
                  <a:pt x="10512" y="6466"/>
                </a:lnTo>
                <a:lnTo>
                  <a:pt x="10962" y="6466"/>
                </a:lnTo>
                <a:lnTo>
                  <a:pt x="11861" y="6455"/>
                </a:lnTo>
                <a:lnTo>
                  <a:pt x="12777" y="6431"/>
                </a:lnTo>
                <a:lnTo>
                  <a:pt x="13694" y="6396"/>
                </a:lnTo>
                <a:lnTo>
                  <a:pt x="14645" y="6350"/>
                </a:lnTo>
                <a:lnTo>
                  <a:pt x="15596" y="6303"/>
                </a:lnTo>
                <a:lnTo>
                  <a:pt x="16564" y="6239"/>
                </a:lnTo>
                <a:lnTo>
                  <a:pt x="17532" y="6180"/>
                </a:lnTo>
                <a:lnTo>
                  <a:pt x="19486" y="6041"/>
                </a:lnTo>
                <a:lnTo>
                  <a:pt x="21440" y="5901"/>
                </a:lnTo>
                <a:lnTo>
                  <a:pt x="22408" y="5836"/>
                </a:lnTo>
                <a:lnTo>
                  <a:pt x="23376" y="5772"/>
                </a:lnTo>
                <a:lnTo>
                  <a:pt x="24327" y="5714"/>
                </a:lnTo>
                <a:lnTo>
                  <a:pt x="25278" y="5667"/>
                </a:lnTo>
                <a:lnTo>
                  <a:pt x="26194" y="5621"/>
                </a:lnTo>
                <a:lnTo>
                  <a:pt x="27111" y="5592"/>
                </a:lnTo>
                <a:lnTo>
                  <a:pt x="28010" y="5568"/>
                </a:lnTo>
                <a:lnTo>
                  <a:pt x="28892" y="5562"/>
                </a:lnTo>
                <a:lnTo>
                  <a:pt x="29324" y="5562"/>
                </a:lnTo>
                <a:lnTo>
                  <a:pt x="29739" y="5568"/>
                </a:lnTo>
                <a:lnTo>
                  <a:pt x="30154" y="5580"/>
                </a:lnTo>
                <a:lnTo>
                  <a:pt x="30569" y="5592"/>
                </a:lnTo>
                <a:lnTo>
                  <a:pt x="31744" y="5644"/>
                </a:lnTo>
                <a:lnTo>
                  <a:pt x="32903" y="5702"/>
                </a:lnTo>
                <a:lnTo>
                  <a:pt x="34061" y="5772"/>
                </a:lnTo>
                <a:lnTo>
                  <a:pt x="35220" y="5848"/>
                </a:lnTo>
                <a:lnTo>
                  <a:pt x="36361" y="5936"/>
                </a:lnTo>
                <a:lnTo>
                  <a:pt x="37502" y="6029"/>
                </a:lnTo>
                <a:lnTo>
                  <a:pt x="38643" y="6128"/>
                </a:lnTo>
                <a:lnTo>
                  <a:pt x="39767" y="6245"/>
                </a:lnTo>
                <a:lnTo>
                  <a:pt x="40891" y="6361"/>
                </a:lnTo>
                <a:lnTo>
                  <a:pt x="42015" y="6489"/>
                </a:lnTo>
                <a:lnTo>
                  <a:pt x="43121" y="6624"/>
                </a:lnTo>
                <a:lnTo>
                  <a:pt x="44228" y="6764"/>
                </a:lnTo>
                <a:lnTo>
                  <a:pt x="45317" y="6909"/>
                </a:lnTo>
                <a:lnTo>
                  <a:pt x="46406" y="7067"/>
                </a:lnTo>
                <a:lnTo>
                  <a:pt x="47495" y="7224"/>
                </a:lnTo>
                <a:lnTo>
                  <a:pt x="48567" y="7393"/>
                </a:lnTo>
                <a:lnTo>
                  <a:pt x="49639" y="7568"/>
                </a:lnTo>
                <a:lnTo>
                  <a:pt x="50694" y="7749"/>
                </a:lnTo>
                <a:lnTo>
                  <a:pt x="51749" y="7930"/>
                </a:lnTo>
                <a:lnTo>
                  <a:pt x="52803" y="8122"/>
                </a:lnTo>
                <a:lnTo>
                  <a:pt x="53824" y="8314"/>
                </a:lnTo>
                <a:lnTo>
                  <a:pt x="54861" y="8519"/>
                </a:lnTo>
                <a:lnTo>
                  <a:pt x="55881" y="8723"/>
                </a:lnTo>
                <a:lnTo>
                  <a:pt x="56884" y="8932"/>
                </a:lnTo>
                <a:lnTo>
                  <a:pt x="57887" y="9142"/>
                </a:lnTo>
                <a:lnTo>
                  <a:pt x="58872" y="9358"/>
                </a:lnTo>
                <a:lnTo>
                  <a:pt x="59858" y="9580"/>
                </a:lnTo>
                <a:lnTo>
                  <a:pt x="60826" y="9801"/>
                </a:lnTo>
                <a:lnTo>
                  <a:pt x="61794" y="10029"/>
                </a:lnTo>
                <a:lnTo>
                  <a:pt x="62745" y="10262"/>
                </a:lnTo>
                <a:lnTo>
                  <a:pt x="63696" y="10495"/>
                </a:lnTo>
                <a:lnTo>
                  <a:pt x="64630" y="10728"/>
                </a:lnTo>
                <a:lnTo>
                  <a:pt x="65581" y="10973"/>
                </a:lnTo>
                <a:lnTo>
                  <a:pt x="66532" y="11224"/>
                </a:lnTo>
                <a:lnTo>
                  <a:pt x="67465" y="11475"/>
                </a:lnTo>
                <a:lnTo>
                  <a:pt x="68399" y="11731"/>
                </a:lnTo>
                <a:lnTo>
                  <a:pt x="69315" y="11988"/>
                </a:lnTo>
                <a:lnTo>
                  <a:pt x="70232" y="12250"/>
                </a:lnTo>
                <a:lnTo>
                  <a:pt x="71131" y="12518"/>
                </a:lnTo>
                <a:lnTo>
                  <a:pt x="72030" y="12786"/>
                </a:lnTo>
                <a:lnTo>
                  <a:pt x="72929" y="13060"/>
                </a:lnTo>
                <a:lnTo>
                  <a:pt x="73811" y="13335"/>
                </a:lnTo>
                <a:lnTo>
                  <a:pt x="74675" y="13614"/>
                </a:lnTo>
                <a:lnTo>
                  <a:pt x="75557" y="13894"/>
                </a:lnTo>
                <a:lnTo>
                  <a:pt x="76404" y="14174"/>
                </a:lnTo>
                <a:lnTo>
                  <a:pt x="77251" y="14466"/>
                </a:lnTo>
                <a:lnTo>
                  <a:pt x="78099" y="14751"/>
                </a:lnTo>
                <a:lnTo>
                  <a:pt x="78929" y="15043"/>
                </a:lnTo>
                <a:lnTo>
                  <a:pt x="79758" y="15340"/>
                </a:lnTo>
                <a:lnTo>
                  <a:pt x="80588" y="15632"/>
                </a:lnTo>
                <a:lnTo>
                  <a:pt x="81401" y="15935"/>
                </a:lnTo>
                <a:lnTo>
                  <a:pt x="82196" y="16238"/>
                </a:lnTo>
                <a:lnTo>
                  <a:pt x="82992" y="16541"/>
                </a:lnTo>
                <a:lnTo>
                  <a:pt x="83787" y="16844"/>
                </a:lnTo>
                <a:lnTo>
                  <a:pt x="85326" y="17463"/>
                </a:lnTo>
                <a:lnTo>
                  <a:pt x="86847" y="18092"/>
                </a:lnTo>
                <a:lnTo>
                  <a:pt x="88334" y="18728"/>
                </a:lnTo>
                <a:lnTo>
                  <a:pt x="89804" y="19369"/>
                </a:lnTo>
                <a:lnTo>
                  <a:pt x="91222" y="20022"/>
                </a:lnTo>
                <a:lnTo>
                  <a:pt x="91533" y="20162"/>
                </a:lnTo>
                <a:lnTo>
                  <a:pt x="91827" y="20314"/>
                </a:lnTo>
                <a:lnTo>
                  <a:pt x="92415" y="20634"/>
                </a:lnTo>
                <a:lnTo>
                  <a:pt x="93037" y="20978"/>
                </a:lnTo>
                <a:lnTo>
                  <a:pt x="93642" y="21346"/>
                </a:lnTo>
                <a:lnTo>
                  <a:pt x="94922" y="22115"/>
                </a:lnTo>
                <a:lnTo>
                  <a:pt x="95596" y="22506"/>
                </a:lnTo>
                <a:lnTo>
                  <a:pt x="96270" y="22897"/>
                </a:lnTo>
                <a:lnTo>
                  <a:pt x="96979" y="23276"/>
                </a:lnTo>
                <a:lnTo>
                  <a:pt x="97360" y="23462"/>
                </a:lnTo>
                <a:lnTo>
                  <a:pt x="97723" y="23643"/>
                </a:lnTo>
                <a:lnTo>
                  <a:pt x="98103" y="23818"/>
                </a:lnTo>
                <a:lnTo>
                  <a:pt x="98483" y="23987"/>
                </a:lnTo>
                <a:lnTo>
                  <a:pt x="98881" y="24150"/>
                </a:lnTo>
                <a:lnTo>
                  <a:pt x="99279" y="24308"/>
                </a:lnTo>
                <a:lnTo>
                  <a:pt x="99694" y="24453"/>
                </a:lnTo>
                <a:lnTo>
                  <a:pt x="100109" y="24593"/>
                </a:lnTo>
                <a:lnTo>
                  <a:pt x="100524" y="24727"/>
                </a:lnTo>
                <a:lnTo>
                  <a:pt x="100973" y="24844"/>
                </a:lnTo>
                <a:lnTo>
                  <a:pt x="101405" y="24955"/>
                </a:lnTo>
                <a:lnTo>
                  <a:pt x="101872" y="25054"/>
                </a:lnTo>
                <a:lnTo>
                  <a:pt x="102339" y="25141"/>
                </a:lnTo>
                <a:lnTo>
                  <a:pt x="102806" y="25211"/>
                </a:lnTo>
                <a:lnTo>
                  <a:pt x="103152" y="25258"/>
                </a:lnTo>
                <a:lnTo>
                  <a:pt x="103497" y="25299"/>
                </a:lnTo>
                <a:lnTo>
                  <a:pt x="103826" y="25334"/>
                </a:lnTo>
                <a:lnTo>
                  <a:pt x="104137" y="25369"/>
                </a:lnTo>
                <a:lnTo>
                  <a:pt x="104431" y="25392"/>
                </a:lnTo>
                <a:lnTo>
                  <a:pt x="104725" y="25410"/>
                </a:lnTo>
                <a:lnTo>
                  <a:pt x="105002" y="25421"/>
                </a:lnTo>
                <a:lnTo>
                  <a:pt x="105278" y="25433"/>
                </a:lnTo>
                <a:lnTo>
                  <a:pt x="105520" y="25439"/>
                </a:lnTo>
                <a:lnTo>
                  <a:pt x="105762" y="25439"/>
                </a:lnTo>
                <a:lnTo>
                  <a:pt x="106004" y="25433"/>
                </a:lnTo>
                <a:lnTo>
                  <a:pt x="106229" y="25421"/>
                </a:lnTo>
                <a:lnTo>
                  <a:pt x="106437" y="25410"/>
                </a:lnTo>
                <a:lnTo>
                  <a:pt x="106644" y="25392"/>
                </a:lnTo>
                <a:lnTo>
                  <a:pt x="106834" y="25369"/>
                </a:lnTo>
                <a:lnTo>
                  <a:pt x="107007" y="25340"/>
                </a:lnTo>
                <a:lnTo>
                  <a:pt x="107180" y="25310"/>
                </a:lnTo>
                <a:lnTo>
                  <a:pt x="107353" y="25275"/>
                </a:lnTo>
                <a:lnTo>
                  <a:pt x="107509" y="25240"/>
                </a:lnTo>
                <a:lnTo>
                  <a:pt x="107647" y="25200"/>
                </a:lnTo>
                <a:lnTo>
                  <a:pt x="107785" y="25153"/>
                </a:lnTo>
                <a:lnTo>
                  <a:pt x="107906" y="25106"/>
                </a:lnTo>
                <a:lnTo>
                  <a:pt x="108027" y="25054"/>
                </a:lnTo>
                <a:lnTo>
                  <a:pt x="108131" y="25001"/>
                </a:lnTo>
                <a:lnTo>
                  <a:pt x="108218" y="24949"/>
                </a:lnTo>
                <a:lnTo>
                  <a:pt x="108321" y="24885"/>
                </a:lnTo>
                <a:lnTo>
                  <a:pt x="108477" y="24762"/>
                </a:lnTo>
                <a:lnTo>
                  <a:pt x="108598" y="24628"/>
                </a:lnTo>
                <a:lnTo>
                  <a:pt x="108702" y="24482"/>
                </a:lnTo>
                <a:lnTo>
                  <a:pt x="108754" y="24331"/>
                </a:lnTo>
                <a:lnTo>
                  <a:pt x="108805" y="24173"/>
                </a:lnTo>
                <a:lnTo>
                  <a:pt x="108823" y="24010"/>
                </a:lnTo>
                <a:lnTo>
                  <a:pt x="108805" y="23841"/>
                </a:lnTo>
                <a:lnTo>
                  <a:pt x="108771" y="23672"/>
                </a:lnTo>
                <a:lnTo>
                  <a:pt x="108719" y="23497"/>
                </a:lnTo>
                <a:lnTo>
                  <a:pt x="108633" y="23322"/>
                </a:lnTo>
                <a:lnTo>
                  <a:pt x="108546" y="23147"/>
                </a:lnTo>
                <a:lnTo>
                  <a:pt x="108425" y="22967"/>
                </a:lnTo>
                <a:lnTo>
                  <a:pt x="108304" y="22797"/>
                </a:lnTo>
                <a:lnTo>
                  <a:pt x="108148" y="22623"/>
                </a:lnTo>
                <a:lnTo>
                  <a:pt x="107993" y="22459"/>
                </a:lnTo>
                <a:lnTo>
                  <a:pt x="107820" y="22296"/>
                </a:lnTo>
                <a:lnTo>
                  <a:pt x="107647" y="22133"/>
                </a:lnTo>
                <a:lnTo>
                  <a:pt x="107457" y="21987"/>
                </a:lnTo>
                <a:lnTo>
                  <a:pt x="107249" y="21841"/>
                </a:lnTo>
                <a:lnTo>
                  <a:pt x="106748" y="21497"/>
                </a:lnTo>
                <a:lnTo>
                  <a:pt x="106229" y="21159"/>
                </a:lnTo>
                <a:lnTo>
                  <a:pt x="105693" y="20815"/>
                </a:lnTo>
                <a:lnTo>
                  <a:pt x="105140" y="20477"/>
                </a:lnTo>
                <a:lnTo>
                  <a:pt x="104587" y="20139"/>
                </a:lnTo>
                <a:lnTo>
                  <a:pt x="103999" y="19801"/>
                </a:lnTo>
                <a:lnTo>
                  <a:pt x="103411" y="19462"/>
                </a:lnTo>
                <a:lnTo>
                  <a:pt x="102806" y="19124"/>
                </a:lnTo>
                <a:lnTo>
                  <a:pt x="102183" y="18792"/>
                </a:lnTo>
                <a:lnTo>
                  <a:pt x="101544" y="18454"/>
                </a:lnTo>
                <a:lnTo>
                  <a:pt x="100887" y="18121"/>
                </a:lnTo>
                <a:lnTo>
                  <a:pt x="100230" y="17789"/>
                </a:lnTo>
                <a:lnTo>
                  <a:pt x="99555" y="17457"/>
                </a:lnTo>
                <a:lnTo>
                  <a:pt x="98881" y="17130"/>
                </a:lnTo>
                <a:lnTo>
                  <a:pt x="98172" y="16798"/>
                </a:lnTo>
                <a:lnTo>
                  <a:pt x="97463" y="16471"/>
                </a:lnTo>
                <a:lnTo>
                  <a:pt x="96754" y="16145"/>
                </a:lnTo>
                <a:lnTo>
                  <a:pt x="96011" y="15824"/>
                </a:lnTo>
                <a:lnTo>
                  <a:pt x="95267" y="15498"/>
                </a:lnTo>
                <a:lnTo>
                  <a:pt x="94524" y="15177"/>
                </a:lnTo>
                <a:lnTo>
                  <a:pt x="93746" y="14862"/>
                </a:lnTo>
                <a:lnTo>
                  <a:pt x="92985" y="14541"/>
                </a:lnTo>
                <a:lnTo>
                  <a:pt x="92190" y="14227"/>
                </a:lnTo>
                <a:lnTo>
                  <a:pt x="91395" y="13912"/>
                </a:lnTo>
                <a:lnTo>
                  <a:pt x="90599" y="13603"/>
                </a:lnTo>
                <a:lnTo>
                  <a:pt x="89787" y="13288"/>
                </a:lnTo>
                <a:lnTo>
                  <a:pt x="88957" y="12985"/>
                </a:lnTo>
                <a:lnTo>
                  <a:pt x="88127" y="12676"/>
                </a:lnTo>
                <a:lnTo>
                  <a:pt x="87297" y="12372"/>
                </a:lnTo>
                <a:lnTo>
                  <a:pt x="86450" y="12069"/>
                </a:lnTo>
                <a:lnTo>
                  <a:pt x="84721" y="11475"/>
                </a:lnTo>
                <a:lnTo>
                  <a:pt x="82974" y="10892"/>
                </a:lnTo>
                <a:lnTo>
                  <a:pt x="81211" y="10314"/>
                </a:lnTo>
                <a:lnTo>
                  <a:pt x="79413" y="9749"/>
                </a:lnTo>
                <a:lnTo>
                  <a:pt x="77580" y="9189"/>
                </a:lnTo>
                <a:lnTo>
                  <a:pt x="75747" y="8647"/>
                </a:lnTo>
                <a:lnTo>
                  <a:pt x="73880" y="8116"/>
                </a:lnTo>
                <a:lnTo>
                  <a:pt x="71995" y="7597"/>
                </a:lnTo>
                <a:lnTo>
                  <a:pt x="70111" y="7090"/>
                </a:lnTo>
                <a:lnTo>
                  <a:pt x="68191" y="6600"/>
                </a:lnTo>
                <a:lnTo>
                  <a:pt x="66272" y="6122"/>
                </a:lnTo>
                <a:lnTo>
                  <a:pt x="64353" y="5656"/>
                </a:lnTo>
                <a:lnTo>
                  <a:pt x="62417" y="5207"/>
                </a:lnTo>
                <a:lnTo>
                  <a:pt x="60480" y="4775"/>
                </a:lnTo>
                <a:lnTo>
                  <a:pt x="58544" y="4356"/>
                </a:lnTo>
                <a:lnTo>
                  <a:pt x="56607" y="3953"/>
                </a:lnTo>
                <a:lnTo>
                  <a:pt x="55639" y="3755"/>
                </a:lnTo>
                <a:lnTo>
                  <a:pt x="54671" y="3568"/>
                </a:lnTo>
                <a:lnTo>
                  <a:pt x="53616" y="3364"/>
                </a:lnTo>
                <a:lnTo>
                  <a:pt x="52561" y="3166"/>
                </a:lnTo>
                <a:lnTo>
                  <a:pt x="51489" y="2974"/>
                </a:lnTo>
                <a:lnTo>
                  <a:pt x="50417" y="2781"/>
                </a:lnTo>
                <a:lnTo>
                  <a:pt x="49345" y="2601"/>
                </a:lnTo>
                <a:lnTo>
                  <a:pt x="48239" y="2420"/>
                </a:lnTo>
                <a:lnTo>
                  <a:pt x="47150" y="2239"/>
                </a:lnTo>
                <a:lnTo>
                  <a:pt x="46026" y="2070"/>
                </a:lnTo>
                <a:lnTo>
                  <a:pt x="44919" y="1901"/>
                </a:lnTo>
                <a:lnTo>
                  <a:pt x="43795" y="1738"/>
                </a:lnTo>
                <a:lnTo>
                  <a:pt x="42654" y="1586"/>
                </a:lnTo>
                <a:lnTo>
                  <a:pt x="41513" y="1434"/>
                </a:lnTo>
                <a:lnTo>
                  <a:pt x="40372" y="1289"/>
                </a:lnTo>
                <a:lnTo>
                  <a:pt x="39231" y="1155"/>
                </a:lnTo>
                <a:lnTo>
                  <a:pt x="38072" y="1020"/>
                </a:lnTo>
                <a:lnTo>
                  <a:pt x="36897" y="898"/>
                </a:lnTo>
                <a:lnTo>
                  <a:pt x="35738" y="781"/>
                </a:lnTo>
                <a:lnTo>
                  <a:pt x="34563" y="671"/>
                </a:lnTo>
                <a:lnTo>
                  <a:pt x="33370" y="566"/>
                </a:lnTo>
                <a:lnTo>
                  <a:pt x="32194" y="472"/>
                </a:lnTo>
                <a:lnTo>
                  <a:pt x="31001" y="385"/>
                </a:lnTo>
                <a:lnTo>
                  <a:pt x="29808" y="309"/>
                </a:lnTo>
                <a:lnTo>
                  <a:pt x="28615" y="233"/>
                </a:lnTo>
                <a:lnTo>
                  <a:pt x="27405" y="175"/>
                </a:lnTo>
                <a:lnTo>
                  <a:pt x="26212" y="123"/>
                </a:lnTo>
                <a:lnTo>
                  <a:pt x="25001" y="76"/>
                </a:lnTo>
                <a:lnTo>
                  <a:pt x="23791" y="41"/>
                </a:lnTo>
                <a:lnTo>
                  <a:pt x="22581" y="18"/>
                </a:lnTo>
                <a:lnTo>
                  <a:pt x="21370" y="6"/>
                </a:lnTo>
                <a:lnTo>
                  <a:pt x="20143" y="0"/>
                </a:lnTo>
                <a:close/>
              </a:path>
            </a:pathLst>
          </a:custGeom>
          <a:solidFill>
            <a:srgbClr val="F5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4" name="Google Shape;344;g1b102633d0f_0_0"/>
          <p:cNvSpPr/>
          <p:nvPr/>
        </p:nvSpPr>
        <p:spPr>
          <a:xfrm flipH="1">
            <a:off x="-8737358" y="3622624"/>
            <a:ext cx="1258929" cy="790241"/>
          </a:xfrm>
          <a:custGeom>
            <a:avLst/>
            <a:gdLst/>
            <a:ahLst/>
            <a:cxnLst/>
            <a:rect l="l" t="t" r="r" b="b"/>
            <a:pathLst>
              <a:path w="118851" h="27585" extrusionOk="0">
                <a:moveTo>
                  <a:pt x="30949" y="1"/>
                </a:moveTo>
                <a:lnTo>
                  <a:pt x="29722" y="7"/>
                </a:lnTo>
                <a:lnTo>
                  <a:pt x="28494" y="18"/>
                </a:lnTo>
                <a:lnTo>
                  <a:pt x="27301" y="47"/>
                </a:lnTo>
                <a:lnTo>
                  <a:pt x="26125" y="82"/>
                </a:lnTo>
                <a:lnTo>
                  <a:pt x="24967" y="135"/>
                </a:lnTo>
                <a:lnTo>
                  <a:pt x="23808" y="193"/>
                </a:lnTo>
                <a:lnTo>
                  <a:pt x="22667" y="263"/>
                </a:lnTo>
                <a:lnTo>
                  <a:pt x="21544" y="345"/>
                </a:lnTo>
                <a:lnTo>
                  <a:pt x="20437" y="438"/>
                </a:lnTo>
                <a:lnTo>
                  <a:pt x="19330" y="537"/>
                </a:lnTo>
                <a:lnTo>
                  <a:pt x="18241" y="648"/>
                </a:lnTo>
                <a:lnTo>
                  <a:pt x="17152" y="764"/>
                </a:lnTo>
                <a:lnTo>
                  <a:pt x="16080" y="893"/>
                </a:lnTo>
                <a:lnTo>
                  <a:pt x="15008" y="1027"/>
                </a:lnTo>
                <a:lnTo>
                  <a:pt x="13936" y="1167"/>
                </a:lnTo>
                <a:lnTo>
                  <a:pt x="12864" y="1318"/>
                </a:lnTo>
                <a:lnTo>
                  <a:pt x="11809" y="1476"/>
                </a:lnTo>
                <a:lnTo>
                  <a:pt x="10755" y="1639"/>
                </a:lnTo>
                <a:lnTo>
                  <a:pt x="9683" y="1814"/>
                </a:lnTo>
                <a:lnTo>
                  <a:pt x="8628" y="1989"/>
                </a:lnTo>
                <a:lnTo>
                  <a:pt x="7573" y="2170"/>
                </a:lnTo>
                <a:lnTo>
                  <a:pt x="6501" y="2362"/>
                </a:lnTo>
                <a:lnTo>
                  <a:pt x="5429" y="2554"/>
                </a:lnTo>
                <a:lnTo>
                  <a:pt x="4357" y="2753"/>
                </a:lnTo>
                <a:lnTo>
                  <a:pt x="2196" y="3167"/>
                </a:lnTo>
                <a:lnTo>
                  <a:pt x="0" y="3592"/>
                </a:lnTo>
                <a:lnTo>
                  <a:pt x="0" y="3592"/>
                </a:lnTo>
                <a:lnTo>
                  <a:pt x="519" y="3493"/>
                </a:lnTo>
                <a:lnTo>
                  <a:pt x="1038" y="3394"/>
                </a:lnTo>
                <a:lnTo>
                  <a:pt x="1574" y="3301"/>
                </a:lnTo>
                <a:lnTo>
                  <a:pt x="2092" y="3213"/>
                </a:lnTo>
                <a:lnTo>
                  <a:pt x="2628" y="3126"/>
                </a:lnTo>
                <a:lnTo>
                  <a:pt x="3164" y="3044"/>
                </a:lnTo>
                <a:lnTo>
                  <a:pt x="3700" y="2963"/>
                </a:lnTo>
                <a:lnTo>
                  <a:pt x="4254" y="2887"/>
                </a:lnTo>
                <a:lnTo>
                  <a:pt x="5343" y="2747"/>
                </a:lnTo>
                <a:lnTo>
                  <a:pt x="6432" y="2619"/>
                </a:lnTo>
                <a:lnTo>
                  <a:pt x="7539" y="2502"/>
                </a:lnTo>
                <a:lnTo>
                  <a:pt x="8645" y="2403"/>
                </a:lnTo>
                <a:lnTo>
                  <a:pt x="9769" y="2315"/>
                </a:lnTo>
                <a:lnTo>
                  <a:pt x="10910" y="2240"/>
                </a:lnTo>
                <a:lnTo>
                  <a:pt x="12034" y="2175"/>
                </a:lnTo>
                <a:lnTo>
                  <a:pt x="13175" y="2123"/>
                </a:lnTo>
                <a:lnTo>
                  <a:pt x="14334" y="2082"/>
                </a:lnTo>
                <a:lnTo>
                  <a:pt x="15475" y="2053"/>
                </a:lnTo>
                <a:lnTo>
                  <a:pt x="16633" y="2036"/>
                </a:lnTo>
                <a:lnTo>
                  <a:pt x="17792" y="2030"/>
                </a:lnTo>
                <a:lnTo>
                  <a:pt x="18967" y="2030"/>
                </a:lnTo>
                <a:lnTo>
                  <a:pt x="20126" y="2047"/>
                </a:lnTo>
                <a:lnTo>
                  <a:pt x="21301" y="2071"/>
                </a:lnTo>
                <a:lnTo>
                  <a:pt x="22477" y="2106"/>
                </a:lnTo>
                <a:lnTo>
                  <a:pt x="23653" y="2152"/>
                </a:lnTo>
                <a:lnTo>
                  <a:pt x="24829" y="2205"/>
                </a:lnTo>
                <a:lnTo>
                  <a:pt x="26004" y="2269"/>
                </a:lnTo>
                <a:lnTo>
                  <a:pt x="27197" y="2339"/>
                </a:lnTo>
                <a:lnTo>
                  <a:pt x="28373" y="2420"/>
                </a:lnTo>
                <a:lnTo>
                  <a:pt x="29549" y="2508"/>
                </a:lnTo>
                <a:lnTo>
                  <a:pt x="30724" y="2607"/>
                </a:lnTo>
                <a:lnTo>
                  <a:pt x="31900" y="2712"/>
                </a:lnTo>
                <a:lnTo>
                  <a:pt x="33076" y="2829"/>
                </a:lnTo>
                <a:lnTo>
                  <a:pt x="34252" y="2945"/>
                </a:lnTo>
                <a:lnTo>
                  <a:pt x="35410" y="3073"/>
                </a:lnTo>
                <a:lnTo>
                  <a:pt x="36586" y="3207"/>
                </a:lnTo>
                <a:lnTo>
                  <a:pt x="37744" y="3347"/>
                </a:lnTo>
                <a:lnTo>
                  <a:pt x="38903" y="3499"/>
                </a:lnTo>
                <a:lnTo>
                  <a:pt x="40044" y="3651"/>
                </a:lnTo>
                <a:lnTo>
                  <a:pt x="41202" y="3814"/>
                </a:lnTo>
                <a:lnTo>
                  <a:pt x="42326" y="3977"/>
                </a:lnTo>
                <a:lnTo>
                  <a:pt x="43467" y="4146"/>
                </a:lnTo>
                <a:lnTo>
                  <a:pt x="44591" y="4321"/>
                </a:lnTo>
                <a:lnTo>
                  <a:pt x="45715" y="4502"/>
                </a:lnTo>
                <a:lnTo>
                  <a:pt x="46839" y="4688"/>
                </a:lnTo>
                <a:lnTo>
                  <a:pt x="47928" y="4881"/>
                </a:lnTo>
                <a:lnTo>
                  <a:pt x="49034" y="5073"/>
                </a:lnTo>
                <a:lnTo>
                  <a:pt x="50124" y="5271"/>
                </a:lnTo>
                <a:lnTo>
                  <a:pt x="51196" y="5476"/>
                </a:lnTo>
                <a:lnTo>
                  <a:pt x="52268" y="5680"/>
                </a:lnTo>
                <a:lnTo>
                  <a:pt x="53322" y="5884"/>
                </a:lnTo>
                <a:lnTo>
                  <a:pt x="54360" y="6099"/>
                </a:lnTo>
                <a:lnTo>
                  <a:pt x="55397" y="6309"/>
                </a:lnTo>
                <a:lnTo>
                  <a:pt x="56417" y="6525"/>
                </a:lnTo>
                <a:lnTo>
                  <a:pt x="57437" y="6747"/>
                </a:lnTo>
                <a:lnTo>
                  <a:pt x="58423" y="6962"/>
                </a:lnTo>
                <a:lnTo>
                  <a:pt x="59408" y="7184"/>
                </a:lnTo>
                <a:lnTo>
                  <a:pt x="60377" y="7405"/>
                </a:lnTo>
                <a:lnTo>
                  <a:pt x="61345" y="7633"/>
                </a:lnTo>
                <a:lnTo>
                  <a:pt x="62278" y="7854"/>
                </a:lnTo>
                <a:lnTo>
                  <a:pt x="64111" y="8309"/>
                </a:lnTo>
                <a:lnTo>
                  <a:pt x="65875" y="8758"/>
                </a:lnTo>
                <a:lnTo>
                  <a:pt x="67569" y="9207"/>
                </a:lnTo>
                <a:lnTo>
                  <a:pt x="69212" y="9650"/>
                </a:lnTo>
                <a:lnTo>
                  <a:pt x="69851" y="9837"/>
                </a:lnTo>
                <a:lnTo>
                  <a:pt x="70716" y="10093"/>
                </a:lnTo>
                <a:lnTo>
                  <a:pt x="71753" y="10414"/>
                </a:lnTo>
                <a:lnTo>
                  <a:pt x="72964" y="10787"/>
                </a:lnTo>
                <a:lnTo>
                  <a:pt x="74312" y="11219"/>
                </a:lnTo>
                <a:lnTo>
                  <a:pt x="75799" y="11703"/>
                </a:lnTo>
                <a:lnTo>
                  <a:pt x="77407" y="12227"/>
                </a:lnTo>
                <a:lnTo>
                  <a:pt x="79102" y="12793"/>
                </a:lnTo>
                <a:lnTo>
                  <a:pt x="80882" y="13399"/>
                </a:lnTo>
                <a:lnTo>
                  <a:pt x="82732" y="14035"/>
                </a:lnTo>
                <a:lnTo>
                  <a:pt x="84634" y="14705"/>
                </a:lnTo>
                <a:lnTo>
                  <a:pt x="86553" y="15393"/>
                </a:lnTo>
                <a:lnTo>
                  <a:pt x="88507" y="16099"/>
                </a:lnTo>
                <a:lnTo>
                  <a:pt x="90444" y="16828"/>
                </a:lnTo>
                <a:lnTo>
                  <a:pt x="92363" y="17562"/>
                </a:lnTo>
                <a:lnTo>
                  <a:pt x="93314" y="17935"/>
                </a:lnTo>
                <a:lnTo>
                  <a:pt x="94247" y="18303"/>
                </a:lnTo>
                <a:lnTo>
                  <a:pt x="95164" y="18676"/>
                </a:lnTo>
                <a:lnTo>
                  <a:pt x="96080" y="19049"/>
                </a:lnTo>
                <a:lnTo>
                  <a:pt x="96962" y="19422"/>
                </a:lnTo>
                <a:lnTo>
                  <a:pt x="97826" y="19795"/>
                </a:lnTo>
                <a:lnTo>
                  <a:pt x="98674" y="20163"/>
                </a:lnTo>
                <a:lnTo>
                  <a:pt x="99504" y="20530"/>
                </a:lnTo>
                <a:lnTo>
                  <a:pt x="100299" y="20897"/>
                </a:lnTo>
                <a:lnTo>
                  <a:pt x="101060" y="21259"/>
                </a:lnTo>
                <a:lnTo>
                  <a:pt x="101803" y="21614"/>
                </a:lnTo>
                <a:lnTo>
                  <a:pt x="102512" y="21970"/>
                </a:lnTo>
                <a:lnTo>
                  <a:pt x="103186" y="22320"/>
                </a:lnTo>
                <a:lnTo>
                  <a:pt x="103809" y="22664"/>
                </a:lnTo>
                <a:lnTo>
                  <a:pt x="104414" y="23002"/>
                </a:lnTo>
                <a:lnTo>
                  <a:pt x="104967" y="23329"/>
                </a:lnTo>
                <a:lnTo>
                  <a:pt x="105469" y="23655"/>
                </a:lnTo>
                <a:lnTo>
                  <a:pt x="105935" y="23970"/>
                </a:lnTo>
                <a:lnTo>
                  <a:pt x="106368" y="24279"/>
                </a:lnTo>
                <a:lnTo>
                  <a:pt x="106731" y="24582"/>
                </a:lnTo>
                <a:lnTo>
                  <a:pt x="107042" y="24874"/>
                </a:lnTo>
                <a:lnTo>
                  <a:pt x="107180" y="25014"/>
                </a:lnTo>
                <a:lnTo>
                  <a:pt x="107319" y="25154"/>
                </a:lnTo>
                <a:lnTo>
                  <a:pt x="107422" y="25293"/>
                </a:lnTo>
                <a:lnTo>
                  <a:pt x="107526" y="25428"/>
                </a:lnTo>
                <a:lnTo>
                  <a:pt x="107595" y="25556"/>
                </a:lnTo>
                <a:lnTo>
                  <a:pt x="107664" y="25684"/>
                </a:lnTo>
                <a:lnTo>
                  <a:pt x="107716" y="25812"/>
                </a:lnTo>
                <a:lnTo>
                  <a:pt x="107768" y="25935"/>
                </a:lnTo>
                <a:lnTo>
                  <a:pt x="107785" y="26057"/>
                </a:lnTo>
                <a:lnTo>
                  <a:pt x="107785" y="26174"/>
                </a:lnTo>
                <a:lnTo>
                  <a:pt x="107785" y="26285"/>
                </a:lnTo>
                <a:lnTo>
                  <a:pt x="107751" y="26401"/>
                </a:lnTo>
                <a:lnTo>
                  <a:pt x="107716" y="26506"/>
                </a:lnTo>
                <a:lnTo>
                  <a:pt x="107647" y="26611"/>
                </a:lnTo>
                <a:lnTo>
                  <a:pt x="107578" y="26710"/>
                </a:lnTo>
                <a:lnTo>
                  <a:pt x="107474" y="26809"/>
                </a:lnTo>
                <a:lnTo>
                  <a:pt x="107371" y="26903"/>
                </a:lnTo>
                <a:lnTo>
                  <a:pt x="107232" y="26996"/>
                </a:lnTo>
                <a:lnTo>
                  <a:pt x="107094" y="27083"/>
                </a:lnTo>
                <a:lnTo>
                  <a:pt x="106921" y="27165"/>
                </a:lnTo>
                <a:lnTo>
                  <a:pt x="106731" y="27247"/>
                </a:lnTo>
                <a:lnTo>
                  <a:pt x="106541" y="27323"/>
                </a:lnTo>
                <a:lnTo>
                  <a:pt x="106316" y="27392"/>
                </a:lnTo>
                <a:lnTo>
                  <a:pt x="106074" y="27462"/>
                </a:lnTo>
                <a:lnTo>
                  <a:pt x="105797" y="27527"/>
                </a:lnTo>
                <a:lnTo>
                  <a:pt x="105520" y="27585"/>
                </a:lnTo>
                <a:lnTo>
                  <a:pt x="105918" y="27509"/>
                </a:lnTo>
                <a:lnTo>
                  <a:pt x="106368" y="27427"/>
                </a:lnTo>
                <a:lnTo>
                  <a:pt x="107301" y="27270"/>
                </a:lnTo>
                <a:lnTo>
                  <a:pt x="108321" y="27113"/>
                </a:lnTo>
                <a:lnTo>
                  <a:pt x="109393" y="26944"/>
                </a:lnTo>
                <a:lnTo>
                  <a:pt x="110500" y="26769"/>
                </a:lnTo>
                <a:lnTo>
                  <a:pt x="111624" y="26582"/>
                </a:lnTo>
                <a:lnTo>
                  <a:pt x="112177" y="26483"/>
                </a:lnTo>
                <a:lnTo>
                  <a:pt x="112730" y="26384"/>
                </a:lnTo>
                <a:lnTo>
                  <a:pt x="113284" y="26285"/>
                </a:lnTo>
                <a:lnTo>
                  <a:pt x="113820" y="26180"/>
                </a:lnTo>
                <a:lnTo>
                  <a:pt x="114338" y="26069"/>
                </a:lnTo>
                <a:lnTo>
                  <a:pt x="114857" y="25958"/>
                </a:lnTo>
                <a:lnTo>
                  <a:pt x="115341" y="25836"/>
                </a:lnTo>
                <a:lnTo>
                  <a:pt x="115808" y="25719"/>
                </a:lnTo>
                <a:lnTo>
                  <a:pt x="116258" y="25591"/>
                </a:lnTo>
                <a:lnTo>
                  <a:pt x="116672" y="25463"/>
                </a:lnTo>
                <a:lnTo>
                  <a:pt x="117070" y="25328"/>
                </a:lnTo>
                <a:lnTo>
                  <a:pt x="117433" y="25189"/>
                </a:lnTo>
                <a:lnTo>
                  <a:pt x="117762" y="25043"/>
                </a:lnTo>
                <a:lnTo>
                  <a:pt x="118038" y="24891"/>
                </a:lnTo>
                <a:lnTo>
                  <a:pt x="118177" y="24815"/>
                </a:lnTo>
                <a:lnTo>
                  <a:pt x="118298" y="24734"/>
                </a:lnTo>
                <a:lnTo>
                  <a:pt x="118401" y="24658"/>
                </a:lnTo>
                <a:lnTo>
                  <a:pt x="118505" y="24576"/>
                </a:lnTo>
                <a:lnTo>
                  <a:pt x="118592" y="24495"/>
                </a:lnTo>
                <a:lnTo>
                  <a:pt x="118661" y="24407"/>
                </a:lnTo>
                <a:lnTo>
                  <a:pt x="118730" y="24320"/>
                </a:lnTo>
                <a:lnTo>
                  <a:pt x="118782" y="24232"/>
                </a:lnTo>
                <a:lnTo>
                  <a:pt x="118816" y="24145"/>
                </a:lnTo>
                <a:lnTo>
                  <a:pt x="118834" y="24052"/>
                </a:lnTo>
                <a:lnTo>
                  <a:pt x="118851" y="23964"/>
                </a:lnTo>
                <a:lnTo>
                  <a:pt x="118851" y="23865"/>
                </a:lnTo>
                <a:lnTo>
                  <a:pt x="118816" y="23702"/>
                </a:lnTo>
                <a:lnTo>
                  <a:pt x="118782" y="23539"/>
                </a:lnTo>
                <a:lnTo>
                  <a:pt x="118695" y="23375"/>
                </a:lnTo>
                <a:lnTo>
                  <a:pt x="118609" y="23206"/>
                </a:lnTo>
                <a:lnTo>
                  <a:pt x="118505" y="23043"/>
                </a:lnTo>
                <a:lnTo>
                  <a:pt x="118367" y="22885"/>
                </a:lnTo>
                <a:lnTo>
                  <a:pt x="118211" y="22722"/>
                </a:lnTo>
                <a:lnTo>
                  <a:pt x="118056" y="22559"/>
                </a:lnTo>
                <a:lnTo>
                  <a:pt x="117865" y="22402"/>
                </a:lnTo>
                <a:lnTo>
                  <a:pt x="117675" y="22244"/>
                </a:lnTo>
                <a:lnTo>
                  <a:pt x="117468" y="22087"/>
                </a:lnTo>
                <a:lnTo>
                  <a:pt x="117243" y="21929"/>
                </a:lnTo>
                <a:lnTo>
                  <a:pt x="117001" y="21778"/>
                </a:lnTo>
                <a:lnTo>
                  <a:pt x="116759" y="21620"/>
                </a:lnTo>
                <a:lnTo>
                  <a:pt x="116240" y="21317"/>
                </a:lnTo>
                <a:lnTo>
                  <a:pt x="115687" y="21020"/>
                </a:lnTo>
                <a:lnTo>
                  <a:pt x="115116" y="20722"/>
                </a:lnTo>
                <a:lnTo>
                  <a:pt x="114546" y="20437"/>
                </a:lnTo>
                <a:lnTo>
                  <a:pt x="113958" y="20151"/>
                </a:lnTo>
                <a:lnTo>
                  <a:pt x="112800" y="19609"/>
                </a:lnTo>
                <a:lnTo>
                  <a:pt x="112264" y="19352"/>
                </a:lnTo>
                <a:lnTo>
                  <a:pt x="111745" y="19096"/>
                </a:lnTo>
                <a:lnTo>
                  <a:pt x="110725" y="18600"/>
                </a:lnTo>
                <a:lnTo>
                  <a:pt x="109705" y="18104"/>
                </a:lnTo>
                <a:lnTo>
                  <a:pt x="108667" y="17609"/>
                </a:lnTo>
                <a:lnTo>
                  <a:pt x="107595" y="17119"/>
                </a:lnTo>
                <a:lnTo>
                  <a:pt x="106541" y="16629"/>
                </a:lnTo>
                <a:lnTo>
                  <a:pt x="105451" y="16145"/>
                </a:lnTo>
                <a:lnTo>
                  <a:pt x="104345" y="15667"/>
                </a:lnTo>
                <a:lnTo>
                  <a:pt x="103238" y="15189"/>
                </a:lnTo>
                <a:lnTo>
                  <a:pt x="102097" y="14717"/>
                </a:lnTo>
                <a:lnTo>
                  <a:pt x="100956" y="14250"/>
                </a:lnTo>
                <a:lnTo>
                  <a:pt x="99798" y="13784"/>
                </a:lnTo>
                <a:lnTo>
                  <a:pt x="98622" y="13323"/>
                </a:lnTo>
                <a:lnTo>
                  <a:pt x="97429" y="12863"/>
                </a:lnTo>
                <a:lnTo>
                  <a:pt x="96236" y="12414"/>
                </a:lnTo>
                <a:lnTo>
                  <a:pt x="95008" y="11965"/>
                </a:lnTo>
                <a:lnTo>
                  <a:pt x="93781" y="11522"/>
                </a:lnTo>
                <a:lnTo>
                  <a:pt x="92536" y="11085"/>
                </a:lnTo>
                <a:lnTo>
                  <a:pt x="91274" y="10653"/>
                </a:lnTo>
                <a:lnTo>
                  <a:pt x="89994" y="10222"/>
                </a:lnTo>
                <a:lnTo>
                  <a:pt x="88697" y="9802"/>
                </a:lnTo>
                <a:lnTo>
                  <a:pt x="87383" y="9382"/>
                </a:lnTo>
                <a:lnTo>
                  <a:pt x="86069" y="8968"/>
                </a:lnTo>
                <a:lnTo>
                  <a:pt x="84721" y="8566"/>
                </a:lnTo>
                <a:lnTo>
                  <a:pt x="83372" y="8163"/>
                </a:lnTo>
                <a:lnTo>
                  <a:pt x="82006" y="7773"/>
                </a:lnTo>
                <a:lnTo>
                  <a:pt x="80623" y="7382"/>
                </a:lnTo>
                <a:lnTo>
                  <a:pt x="79223" y="7003"/>
                </a:lnTo>
                <a:lnTo>
                  <a:pt x="77822" y="6624"/>
                </a:lnTo>
                <a:lnTo>
                  <a:pt x="76387" y="6257"/>
                </a:lnTo>
                <a:lnTo>
                  <a:pt x="74952" y="5895"/>
                </a:lnTo>
                <a:lnTo>
                  <a:pt x="73500" y="5540"/>
                </a:lnTo>
                <a:lnTo>
                  <a:pt x="72013" y="5196"/>
                </a:lnTo>
                <a:lnTo>
                  <a:pt x="71010" y="4962"/>
                </a:lnTo>
                <a:lnTo>
                  <a:pt x="69990" y="4735"/>
                </a:lnTo>
                <a:lnTo>
                  <a:pt x="68970" y="4508"/>
                </a:lnTo>
                <a:lnTo>
                  <a:pt x="67950" y="4286"/>
                </a:lnTo>
                <a:lnTo>
                  <a:pt x="66895" y="4065"/>
                </a:lnTo>
                <a:lnTo>
                  <a:pt x="65857" y="3849"/>
                </a:lnTo>
                <a:lnTo>
                  <a:pt x="64803" y="3633"/>
                </a:lnTo>
                <a:lnTo>
                  <a:pt x="63731" y="3429"/>
                </a:lnTo>
                <a:lnTo>
                  <a:pt x="62659" y="3225"/>
                </a:lnTo>
                <a:lnTo>
                  <a:pt x="61570" y="3021"/>
                </a:lnTo>
                <a:lnTo>
                  <a:pt x="60480" y="2829"/>
                </a:lnTo>
                <a:lnTo>
                  <a:pt x="59391" y="2636"/>
                </a:lnTo>
                <a:lnTo>
                  <a:pt x="58285" y="2450"/>
                </a:lnTo>
                <a:lnTo>
                  <a:pt x="57178" y="2269"/>
                </a:lnTo>
                <a:lnTo>
                  <a:pt x="56054" y="2094"/>
                </a:lnTo>
                <a:lnTo>
                  <a:pt x="54930" y="1925"/>
                </a:lnTo>
                <a:lnTo>
                  <a:pt x="53789" y="1762"/>
                </a:lnTo>
                <a:lnTo>
                  <a:pt x="52665" y="1604"/>
                </a:lnTo>
                <a:lnTo>
                  <a:pt x="51507" y="1452"/>
                </a:lnTo>
                <a:lnTo>
                  <a:pt x="50366" y="1307"/>
                </a:lnTo>
                <a:lnTo>
                  <a:pt x="49207" y="1167"/>
                </a:lnTo>
                <a:lnTo>
                  <a:pt x="48032" y="1033"/>
                </a:lnTo>
                <a:lnTo>
                  <a:pt x="46873" y="910"/>
                </a:lnTo>
                <a:lnTo>
                  <a:pt x="45697" y="788"/>
                </a:lnTo>
                <a:lnTo>
                  <a:pt x="44504" y="677"/>
                </a:lnTo>
                <a:lnTo>
                  <a:pt x="43311" y="572"/>
                </a:lnTo>
                <a:lnTo>
                  <a:pt x="42118" y="479"/>
                </a:lnTo>
                <a:lnTo>
                  <a:pt x="40925" y="391"/>
                </a:lnTo>
                <a:lnTo>
                  <a:pt x="39732" y="310"/>
                </a:lnTo>
                <a:lnTo>
                  <a:pt x="38522" y="234"/>
                </a:lnTo>
                <a:lnTo>
                  <a:pt x="37295" y="170"/>
                </a:lnTo>
                <a:lnTo>
                  <a:pt x="36084" y="117"/>
                </a:lnTo>
                <a:lnTo>
                  <a:pt x="34770" y="71"/>
                </a:lnTo>
                <a:lnTo>
                  <a:pt x="33474" y="30"/>
                </a:lnTo>
                <a:lnTo>
                  <a:pt x="32194" y="12"/>
                </a:lnTo>
                <a:lnTo>
                  <a:pt x="30949" y="1"/>
                </a:lnTo>
                <a:close/>
              </a:path>
            </a:pathLst>
          </a:custGeom>
          <a:solidFill>
            <a:srgbClr val="D8CD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5" name="Google Shape;345;g1b102633d0f_0_0"/>
          <p:cNvSpPr/>
          <p:nvPr/>
        </p:nvSpPr>
        <p:spPr>
          <a:xfrm flipH="1">
            <a:off x="-5314967" y="732273"/>
            <a:ext cx="632955" cy="847221"/>
          </a:xfrm>
          <a:custGeom>
            <a:avLst/>
            <a:gdLst/>
            <a:ahLst/>
            <a:cxnLst/>
            <a:rect l="l" t="t" r="r" b="b"/>
            <a:pathLst>
              <a:path w="59755" h="29574" extrusionOk="0">
                <a:moveTo>
                  <a:pt x="26541" y="1"/>
                </a:moveTo>
                <a:lnTo>
                  <a:pt x="25988" y="7"/>
                </a:lnTo>
                <a:lnTo>
                  <a:pt x="25452" y="13"/>
                </a:lnTo>
                <a:lnTo>
                  <a:pt x="24898" y="30"/>
                </a:lnTo>
                <a:lnTo>
                  <a:pt x="24345" y="48"/>
                </a:lnTo>
                <a:lnTo>
                  <a:pt x="23809" y="77"/>
                </a:lnTo>
                <a:lnTo>
                  <a:pt x="23256" y="106"/>
                </a:lnTo>
                <a:lnTo>
                  <a:pt x="22720" y="141"/>
                </a:lnTo>
                <a:lnTo>
                  <a:pt x="22184" y="182"/>
                </a:lnTo>
                <a:lnTo>
                  <a:pt x="21648" y="228"/>
                </a:lnTo>
                <a:lnTo>
                  <a:pt x="21112" y="281"/>
                </a:lnTo>
                <a:lnTo>
                  <a:pt x="20576" y="333"/>
                </a:lnTo>
                <a:lnTo>
                  <a:pt x="20040" y="392"/>
                </a:lnTo>
                <a:lnTo>
                  <a:pt x="19521" y="456"/>
                </a:lnTo>
                <a:lnTo>
                  <a:pt x="18985" y="520"/>
                </a:lnTo>
                <a:lnTo>
                  <a:pt x="18466" y="590"/>
                </a:lnTo>
                <a:lnTo>
                  <a:pt x="17930" y="666"/>
                </a:lnTo>
                <a:lnTo>
                  <a:pt x="16893" y="823"/>
                </a:lnTo>
                <a:lnTo>
                  <a:pt x="15856" y="992"/>
                </a:lnTo>
                <a:lnTo>
                  <a:pt x="14818" y="1173"/>
                </a:lnTo>
                <a:lnTo>
                  <a:pt x="13798" y="1365"/>
                </a:lnTo>
                <a:lnTo>
                  <a:pt x="12778" y="1563"/>
                </a:lnTo>
                <a:lnTo>
                  <a:pt x="11758" y="1768"/>
                </a:lnTo>
                <a:lnTo>
                  <a:pt x="10755" y="1983"/>
                </a:lnTo>
                <a:lnTo>
                  <a:pt x="9752" y="2199"/>
                </a:lnTo>
                <a:lnTo>
                  <a:pt x="7764" y="2642"/>
                </a:lnTo>
                <a:lnTo>
                  <a:pt x="5793" y="3091"/>
                </a:lnTo>
                <a:lnTo>
                  <a:pt x="3839" y="3528"/>
                </a:lnTo>
                <a:lnTo>
                  <a:pt x="2871" y="3744"/>
                </a:lnTo>
                <a:lnTo>
                  <a:pt x="1920" y="3954"/>
                </a:lnTo>
                <a:lnTo>
                  <a:pt x="952" y="4152"/>
                </a:lnTo>
                <a:lnTo>
                  <a:pt x="1" y="4350"/>
                </a:lnTo>
                <a:lnTo>
                  <a:pt x="554" y="4245"/>
                </a:lnTo>
                <a:lnTo>
                  <a:pt x="1107" y="4152"/>
                </a:lnTo>
                <a:lnTo>
                  <a:pt x="1661" y="4071"/>
                </a:lnTo>
                <a:lnTo>
                  <a:pt x="2214" y="3995"/>
                </a:lnTo>
                <a:lnTo>
                  <a:pt x="2767" y="3931"/>
                </a:lnTo>
                <a:lnTo>
                  <a:pt x="3338" y="3878"/>
                </a:lnTo>
                <a:lnTo>
                  <a:pt x="3891" y="3832"/>
                </a:lnTo>
                <a:lnTo>
                  <a:pt x="4462" y="3797"/>
                </a:lnTo>
                <a:lnTo>
                  <a:pt x="5032" y="3773"/>
                </a:lnTo>
                <a:lnTo>
                  <a:pt x="5585" y="3750"/>
                </a:lnTo>
                <a:lnTo>
                  <a:pt x="6156" y="3744"/>
                </a:lnTo>
                <a:lnTo>
                  <a:pt x="6727" y="3738"/>
                </a:lnTo>
                <a:lnTo>
                  <a:pt x="7297" y="3744"/>
                </a:lnTo>
                <a:lnTo>
                  <a:pt x="7868" y="3762"/>
                </a:lnTo>
                <a:lnTo>
                  <a:pt x="8438" y="3779"/>
                </a:lnTo>
                <a:lnTo>
                  <a:pt x="8992" y="3808"/>
                </a:lnTo>
                <a:lnTo>
                  <a:pt x="9562" y="3843"/>
                </a:lnTo>
                <a:lnTo>
                  <a:pt x="10133" y="3890"/>
                </a:lnTo>
                <a:lnTo>
                  <a:pt x="10703" y="3936"/>
                </a:lnTo>
                <a:lnTo>
                  <a:pt x="11257" y="3995"/>
                </a:lnTo>
                <a:lnTo>
                  <a:pt x="11827" y="4059"/>
                </a:lnTo>
                <a:lnTo>
                  <a:pt x="12380" y="4123"/>
                </a:lnTo>
                <a:lnTo>
                  <a:pt x="12934" y="4199"/>
                </a:lnTo>
                <a:lnTo>
                  <a:pt x="13487" y="4280"/>
                </a:lnTo>
                <a:lnTo>
                  <a:pt x="14040" y="4362"/>
                </a:lnTo>
                <a:lnTo>
                  <a:pt x="14594" y="4455"/>
                </a:lnTo>
                <a:lnTo>
                  <a:pt x="15147" y="4555"/>
                </a:lnTo>
                <a:lnTo>
                  <a:pt x="15683" y="4654"/>
                </a:lnTo>
                <a:lnTo>
                  <a:pt x="16236" y="4759"/>
                </a:lnTo>
                <a:lnTo>
                  <a:pt x="16772" y="4869"/>
                </a:lnTo>
                <a:lnTo>
                  <a:pt x="17308" y="4980"/>
                </a:lnTo>
                <a:lnTo>
                  <a:pt x="17827" y="5103"/>
                </a:lnTo>
                <a:lnTo>
                  <a:pt x="18363" y="5225"/>
                </a:lnTo>
                <a:lnTo>
                  <a:pt x="18881" y="5347"/>
                </a:lnTo>
                <a:lnTo>
                  <a:pt x="19383" y="5476"/>
                </a:lnTo>
                <a:lnTo>
                  <a:pt x="19902" y="5610"/>
                </a:lnTo>
                <a:lnTo>
                  <a:pt x="20904" y="5884"/>
                </a:lnTo>
                <a:lnTo>
                  <a:pt x="21890" y="6170"/>
                </a:lnTo>
                <a:lnTo>
                  <a:pt x="22841" y="6461"/>
                </a:lnTo>
                <a:lnTo>
                  <a:pt x="23774" y="6764"/>
                </a:lnTo>
                <a:lnTo>
                  <a:pt x="24674" y="7067"/>
                </a:lnTo>
                <a:lnTo>
                  <a:pt x="25555" y="7376"/>
                </a:lnTo>
                <a:lnTo>
                  <a:pt x="26385" y="7691"/>
                </a:lnTo>
                <a:lnTo>
                  <a:pt x="27198" y="8000"/>
                </a:lnTo>
                <a:lnTo>
                  <a:pt x="27959" y="8315"/>
                </a:lnTo>
                <a:lnTo>
                  <a:pt x="28702" y="8624"/>
                </a:lnTo>
                <a:lnTo>
                  <a:pt x="29394" y="8927"/>
                </a:lnTo>
                <a:lnTo>
                  <a:pt x="30033" y="9225"/>
                </a:lnTo>
                <a:lnTo>
                  <a:pt x="30639" y="9516"/>
                </a:lnTo>
                <a:lnTo>
                  <a:pt x="31209" y="9796"/>
                </a:lnTo>
                <a:lnTo>
                  <a:pt x="31693" y="10053"/>
                </a:lnTo>
                <a:lnTo>
                  <a:pt x="32177" y="10315"/>
                </a:lnTo>
                <a:lnTo>
                  <a:pt x="32644" y="10583"/>
                </a:lnTo>
                <a:lnTo>
                  <a:pt x="33094" y="10863"/>
                </a:lnTo>
                <a:lnTo>
                  <a:pt x="33543" y="11149"/>
                </a:lnTo>
                <a:lnTo>
                  <a:pt x="33993" y="11435"/>
                </a:lnTo>
                <a:lnTo>
                  <a:pt x="34425" y="11732"/>
                </a:lnTo>
                <a:lnTo>
                  <a:pt x="34840" y="12035"/>
                </a:lnTo>
                <a:lnTo>
                  <a:pt x="35238" y="12344"/>
                </a:lnTo>
                <a:lnTo>
                  <a:pt x="35618" y="12653"/>
                </a:lnTo>
                <a:lnTo>
                  <a:pt x="35998" y="12974"/>
                </a:lnTo>
                <a:lnTo>
                  <a:pt x="36361" y="13294"/>
                </a:lnTo>
                <a:lnTo>
                  <a:pt x="36725" y="13621"/>
                </a:lnTo>
                <a:lnTo>
                  <a:pt x="37053" y="13947"/>
                </a:lnTo>
                <a:lnTo>
                  <a:pt x="37382" y="14280"/>
                </a:lnTo>
                <a:lnTo>
                  <a:pt x="37693" y="14618"/>
                </a:lnTo>
                <a:lnTo>
                  <a:pt x="37969" y="14956"/>
                </a:lnTo>
                <a:lnTo>
                  <a:pt x="38246" y="15300"/>
                </a:lnTo>
                <a:lnTo>
                  <a:pt x="38505" y="15650"/>
                </a:lnTo>
                <a:lnTo>
                  <a:pt x="38747" y="15994"/>
                </a:lnTo>
                <a:lnTo>
                  <a:pt x="38972" y="16344"/>
                </a:lnTo>
                <a:lnTo>
                  <a:pt x="39197" y="16699"/>
                </a:lnTo>
                <a:lnTo>
                  <a:pt x="39387" y="17055"/>
                </a:lnTo>
                <a:lnTo>
                  <a:pt x="39560" y="17405"/>
                </a:lnTo>
                <a:lnTo>
                  <a:pt x="39698" y="17766"/>
                </a:lnTo>
                <a:lnTo>
                  <a:pt x="39837" y="18122"/>
                </a:lnTo>
                <a:lnTo>
                  <a:pt x="39958" y="18478"/>
                </a:lnTo>
                <a:lnTo>
                  <a:pt x="40062" y="18833"/>
                </a:lnTo>
                <a:lnTo>
                  <a:pt x="40131" y="19195"/>
                </a:lnTo>
                <a:lnTo>
                  <a:pt x="40183" y="19551"/>
                </a:lnTo>
                <a:lnTo>
                  <a:pt x="40217" y="19906"/>
                </a:lnTo>
                <a:lnTo>
                  <a:pt x="40234" y="20262"/>
                </a:lnTo>
                <a:lnTo>
                  <a:pt x="40217" y="20618"/>
                </a:lnTo>
                <a:lnTo>
                  <a:pt x="40183" y="20973"/>
                </a:lnTo>
                <a:lnTo>
                  <a:pt x="40131" y="21323"/>
                </a:lnTo>
                <a:lnTo>
                  <a:pt x="40062" y="21673"/>
                </a:lnTo>
                <a:lnTo>
                  <a:pt x="39958" y="22017"/>
                </a:lnTo>
                <a:lnTo>
                  <a:pt x="39837" y="22367"/>
                </a:lnTo>
                <a:lnTo>
                  <a:pt x="39681" y="22705"/>
                </a:lnTo>
                <a:lnTo>
                  <a:pt x="39508" y="23043"/>
                </a:lnTo>
                <a:lnTo>
                  <a:pt x="39301" y="23381"/>
                </a:lnTo>
                <a:lnTo>
                  <a:pt x="39076" y="23714"/>
                </a:lnTo>
                <a:lnTo>
                  <a:pt x="38834" y="24040"/>
                </a:lnTo>
                <a:lnTo>
                  <a:pt x="38557" y="24367"/>
                </a:lnTo>
                <a:lnTo>
                  <a:pt x="38246" y="24687"/>
                </a:lnTo>
                <a:lnTo>
                  <a:pt x="37918" y="25002"/>
                </a:lnTo>
                <a:lnTo>
                  <a:pt x="37572" y="25311"/>
                </a:lnTo>
                <a:lnTo>
                  <a:pt x="37174" y="25620"/>
                </a:lnTo>
                <a:lnTo>
                  <a:pt x="36759" y="25918"/>
                </a:lnTo>
                <a:lnTo>
                  <a:pt x="36327" y="26209"/>
                </a:lnTo>
                <a:lnTo>
                  <a:pt x="35843" y="26501"/>
                </a:lnTo>
                <a:lnTo>
                  <a:pt x="35341" y="26780"/>
                </a:lnTo>
                <a:lnTo>
                  <a:pt x="34823" y="27054"/>
                </a:lnTo>
                <a:lnTo>
                  <a:pt x="34252" y="27323"/>
                </a:lnTo>
                <a:lnTo>
                  <a:pt x="33664" y="27585"/>
                </a:lnTo>
                <a:lnTo>
                  <a:pt x="33042" y="27842"/>
                </a:lnTo>
                <a:lnTo>
                  <a:pt x="32385" y="28086"/>
                </a:lnTo>
                <a:lnTo>
                  <a:pt x="31693" y="28326"/>
                </a:lnTo>
                <a:lnTo>
                  <a:pt x="30967" y="28553"/>
                </a:lnTo>
                <a:lnTo>
                  <a:pt x="30224" y="28774"/>
                </a:lnTo>
                <a:lnTo>
                  <a:pt x="29826" y="28885"/>
                </a:lnTo>
                <a:lnTo>
                  <a:pt x="29428" y="28990"/>
                </a:lnTo>
                <a:lnTo>
                  <a:pt x="29031" y="29095"/>
                </a:lnTo>
                <a:lnTo>
                  <a:pt x="28616" y="29194"/>
                </a:lnTo>
                <a:lnTo>
                  <a:pt x="28183" y="29293"/>
                </a:lnTo>
                <a:lnTo>
                  <a:pt x="27751" y="29387"/>
                </a:lnTo>
                <a:lnTo>
                  <a:pt x="27319" y="29480"/>
                </a:lnTo>
                <a:lnTo>
                  <a:pt x="26869" y="29573"/>
                </a:lnTo>
                <a:lnTo>
                  <a:pt x="29325" y="29095"/>
                </a:lnTo>
                <a:lnTo>
                  <a:pt x="31797" y="28617"/>
                </a:lnTo>
                <a:lnTo>
                  <a:pt x="34287" y="28145"/>
                </a:lnTo>
                <a:lnTo>
                  <a:pt x="36776" y="27673"/>
                </a:lnTo>
                <a:lnTo>
                  <a:pt x="39249" y="27194"/>
                </a:lnTo>
                <a:lnTo>
                  <a:pt x="40476" y="26950"/>
                </a:lnTo>
                <a:lnTo>
                  <a:pt x="41704" y="26699"/>
                </a:lnTo>
                <a:lnTo>
                  <a:pt x="42914" y="26448"/>
                </a:lnTo>
                <a:lnTo>
                  <a:pt x="44125" y="26192"/>
                </a:lnTo>
                <a:lnTo>
                  <a:pt x="45318" y="25935"/>
                </a:lnTo>
                <a:lnTo>
                  <a:pt x="46493" y="25667"/>
                </a:lnTo>
                <a:lnTo>
                  <a:pt x="47012" y="25544"/>
                </a:lnTo>
                <a:lnTo>
                  <a:pt x="47496" y="25422"/>
                </a:lnTo>
                <a:lnTo>
                  <a:pt x="47998" y="25294"/>
                </a:lnTo>
                <a:lnTo>
                  <a:pt x="48464" y="25165"/>
                </a:lnTo>
                <a:lnTo>
                  <a:pt x="48931" y="25031"/>
                </a:lnTo>
                <a:lnTo>
                  <a:pt x="49381" y="24897"/>
                </a:lnTo>
                <a:lnTo>
                  <a:pt x="49830" y="24757"/>
                </a:lnTo>
                <a:lnTo>
                  <a:pt x="50263" y="24611"/>
                </a:lnTo>
                <a:lnTo>
                  <a:pt x="50678" y="24466"/>
                </a:lnTo>
                <a:lnTo>
                  <a:pt x="51092" y="24320"/>
                </a:lnTo>
                <a:lnTo>
                  <a:pt x="51490" y="24168"/>
                </a:lnTo>
                <a:lnTo>
                  <a:pt x="51888" y="24017"/>
                </a:lnTo>
                <a:lnTo>
                  <a:pt x="52251" y="23859"/>
                </a:lnTo>
                <a:lnTo>
                  <a:pt x="52631" y="23702"/>
                </a:lnTo>
                <a:lnTo>
                  <a:pt x="52977" y="23539"/>
                </a:lnTo>
                <a:lnTo>
                  <a:pt x="53323" y="23375"/>
                </a:lnTo>
                <a:lnTo>
                  <a:pt x="53669" y="23206"/>
                </a:lnTo>
                <a:lnTo>
                  <a:pt x="53997" y="23037"/>
                </a:lnTo>
                <a:lnTo>
                  <a:pt x="54308" y="22868"/>
                </a:lnTo>
                <a:lnTo>
                  <a:pt x="54602" y="22699"/>
                </a:lnTo>
                <a:lnTo>
                  <a:pt x="54914" y="22524"/>
                </a:lnTo>
                <a:lnTo>
                  <a:pt x="55190" y="22343"/>
                </a:lnTo>
                <a:lnTo>
                  <a:pt x="55467" y="22169"/>
                </a:lnTo>
                <a:lnTo>
                  <a:pt x="55743" y="21988"/>
                </a:lnTo>
                <a:lnTo>
                  <a:pt x="55986" y="21801"/>
                </a:lnTo>
                <a:lnTo>
                  <a:pt x="56245" y="21620"/>
                </a:lnTo>
                <a:lnTo>
                  <a:pt x="56487" y="21434"/>
                </a:lnTo>
                <a:lnTo>
                  <a:pt x="56712" y="21247"/>
                </a:lnTo>
                <a:lnTo>
                  <a:pt x="57144" y="20862"/>
                </a:lnTo>
                <a:lnTo>
                  <a:pt x="57542" y="20478"/>
                </a:lnTo>
                <a:lnTo>
                  <a:pt x="57887" y="20087"/>
                </a:lnTo>
                <a:lnTo>
                  <a:pt x="58216" y="19691"/>
                </a:lnTo>
                <a:lnTo>
                  <a:pt x="58510" y="19294"/>
                </a:lnTo>
                <a:lnTo>
                  <a:pt x="58769" y="18886"/>
                </a:lnTo>
                <a:lnTo>
                  <a:pt x="58994" y="18478"/>
                </a:lnTo>
                <a:lnTo>
                  <a:pt x="59201" y="18070"/>
                </a:lnTo>
                <a:lnTo>
                  <a:pt x="59357" y="17662"/>
                </a:lnTo>
                <a:lnTo>
                  <a:pt x="59495" y="17248"/>
                </a:lnTo>
                <a:lnTo>
                  <a:pt x="59599" y="16828"/>
                </a:lnTo>
                <a:lnTo>
                  <a:pt x="59686" y="16414"/>
                </a:lnTo>
                <a:lnTo>
                  <a:pt x="59737" y="16000"/>
                </a:lnTo>
                <a:lnTo>
                  <a:pt x="59755" y="15586"/>
                </a:lnTo>
                <a:lnTo>
                  <a:pt x="59755" y="15172"/>
                </a:lnTo>
                <a:lnTo>
                  <a:pt x="59720" y="14758"/>
                </a:lnTo>
                <a:lnTo>
                  <a:pt x="59668" y="14350"/>
                </a:lnTo>
                <a:lnTo>
                  <a:pt x="59599" y="13942"/>
                </a:lnTo>
                <a:lnTo>
                  <a:pt x="59530" y="13691"/>
                </a:lnTo>
                <a:lnTo>
                  <a:pt x="59461" y="13446"/>
                </a:lnTo>
                <a:lnTo>
                  <a:pt x="59374" y="13195"/>
                </a:lnTo>
                <a:lnTo>
                  <a:pt x="59271" y="12950"/>
                </a:lnTo>
                <a:lnTo>
                  <a:pt x="59150" y="12700"/>
                </a:lnTo>
                <a:lnTo>
                  <a:pt x="59029" y="12449"/>
                </a:lnTo>
                <a:lnTo>
                  <a:pt x="58890" y="12192"/>
                </a:lnTo>
                <a:lnTo>
                  <a:pt x="58735" y="11942"/>
                </a:lnTo>
                <a:lnTo>
                  <a:pt x="58562" y="11691"/>
                </a:lnTo>
                <a:lnTo>
                  <a:pt x="58389" y="11435"/>
                </a:lnTo>
                <a:lnTo>
                  <a:pt x="58199" y="11184"/>
                </a:lnTo>
                <a:lnTo>
                  <a:pt x="57991" y="10927"/>
                </a:lnTo>
                <a:lnTo>
                  <a:pt x="57766" y="10677"/>
                </a:lnTo>
                <a:lnTo>
                  <a:pt x="57542" y="10420"/>
                </a:lnTo>
                <a:lnTo>
                  <a:pt x="57300" y="10169"/>
                </a:lnTo>
                <a:lnTo>
                  <a:pt x="57040" y="9913"/>
                </a:lnTo>
                <a:lnTo>
                  <a:pt x="56781" y="9662"/>
                </a:lnTo>
                <a:lnTo>
                  <a:pt x="56504" y="9411"/>
                </a:lnTo>
                <a:lnTo>
                  <a:pt x="56210" y="9161"/>
                </a:lnTo>
                <a:lnTo>
                  <a:pt x="55916" y="8910"/>
                </a:lnTo>
                <a:lnTo>
                  <a:pt x="55605" y="8659"/>
                </a:lnTo>
                <a:lnTo>
                  <a:pt x="55294" y="8408"/>
                </a:lnTo>
                <a:lnTo>
                  <a:pt x="54948" y="8164"/>
                </a:lnTo>
                <a:lnTo>
                  <a:pt x="54602" y="7919"/>
                </a:lnTo>
                <a:lnTo>
                  <a:pt x="54257" y="7674"/>
                </a:lnTo>
                <a:lnTo>
                  <a:pt x="53893" y="7429"/>
                </a:lnTo>
                <a:lnTo>
                  <a:pt x="53513" y="7190"/>
                </a:lnTo>
                <a:lnTo>
                  <a:pt x="53133" y="6951"/>
                </a:lnTo>
                <a:lnTo>
                  <a:pt x="52735" y="6712"/>
                </a:lnTo>
                <a:lnTo>
                  <a:pt x="52320" y="6479"/>
                </a:lnTo>
                <a:lnTo>
                  <a:pt x="51905" y="6245"/>
                </a:lnTo>
                <a:lnTo>
                  <a:pt x="51473" y="6012"/>
                </a:lnTo>
                <a:lnTo>
                  <a:pt x="51041" y="5785"/>
                </a:lnTo>
                <a:lnTo>
                  <a:pt x="50591" y="5557"/>
                </a:lnTo>
                <a:lnTo>
                  <a:pt x="50142" y="5330"/>
                </a:lnTo>
                <a:lnTo>
                  <a:pt x="49675" y="5108"/>
                </a:lnTo>
                <a:lnTo>
                  <a:pt x="49208" y="4893"/>
                </a:lnTo>
                <a:lnTo>
                  <a:pt x="48724" y="4677"/>
                </a:lnTo>
                <a:lnTo>
                  <a:pt x="48222" y="4461"/>
                </a:lnTo>
                <a:lnTo>
                  <a:pt x="47721" y="4251"/>
                </a:lnTo>
                <a:lnTo>
                  <a:pt x="47220" y="4047"/>
                </a:lnTo>
                <a:lnTo>
                  <a:pt x="46701" y="3843"/>
                </a:lnTo>
                <a:lnTo>
                  <a:pt x="46165" y="3645"/>
                </a:lnTo>
                <a:lnTo>
                  <a:pt x="45629" y="3447"/>
                </a:lnTo>
                <a:lnTo>
                  <a:pt x="45093" y="3254"/>
                </a:lnTo>
                <a:lnTo>
                  <a:pt x="44540" y="3068"/>
                </a:lnTo>
                <a:lnTo>
                  <a:pt x="43969" y="2887"/>
                </a:lnTo>
                <a:lnTo>
                  <a:pt x="43416" y="2706"/>
                </a:lnTo>
                <a:lnTo>
                  <a:pt x="42828" y="2525"/>
                </a:lnTo>
                <a:lnTo>
                  <a:pt x="42240" y="2356"/>
                </a:lnTo>
                <a:lnTo>
                  <a:pt x="41652" y="2187"/>
                </a:lnTo>
                <a:lnTo>
                  <a:pt x="41064" y="2024"/>
                </a:lnTo>
                <a:lnTo>
                  <a:pt x="40459" y="1867"/>
                </a:lnTo>
                <a:lnTo>
                  <a:pt x="39837" y="1715"/>
                </a:lnTo>
                <a:lnTo>
                  <a:pt x="39214" y="1563"/>
                </a:lnTo>
                <a:lnTo>
                  <a:pt x="38592" y="1424"/>
                </a:lnTo>
                <a:lnTo>
                  <a:pt x="37952" y="1284"/>
                </a:lnTo>
                <a:lnTo>
                  <a:pt x="37312" y="1149"/>
                </a:lnTo>
                <a:lnTo>
                  <a:pt x="36673" y="1021"/>
                </a:lnTo>
                <a:lnTo>
                  <a:pt x="36016" y="899"/>
                </a:lnTo>
                <a:lnTo>
                  <a:pt x="35359" y="782"/>
                </a:lnTo>
                <a:lnTo>
                  <a:pt x="34684" y="671"/>
                </a:lnTo>
                <a:lnTo>
                  <a:pt x="34010" y="566"/>
                </a:lnTo>
                <a:lnTo>
                  <a:pt x="33336" y="467"/>
                </a:lnTo>
                <a:lnTo>
                  <a:pt x="32765" y="386"/>
                </a:lnTo>
                <a:lnTo>
                  <a:pt x="32177" y="316"/>
                </a:lnTo>
                <a:lnTo>
                  <a:pt x="31607" y="257"/>
                </a:lnTo>
                <a:lnTo>
                  <a:pt x="31036" y="199"/>
                </a:lnTo>
                <a:lnTo>
                  <a:pt x="30466" y="152"/>
                </a:lnTo>
                <a:lnTo>
                  <a:pt x="29912" y="112"/>
                </a:lnTo>
                <a:lnTo>
                  <a:pt x="29342" y="77"/>
                </a:lnTo>
                <a:lnTo>
                  <a:pt x="28771" y="48"/>
                </a:lnTo>
                <a:lnTo>
                  <a:pt x="28218" y="24"/>
                </a:lnTo>
                <a:lnTo>
                  <a:pt x="27665" y="13"/>
                </a:lnTo>
                <a:lnTo>
                  <a:pt x="27094" y="1"/>
                </a:lnTo>
                <a:close/>
              </a:path>
            </a:pathLst>
          </a:custGeom>
          <a:solidFill>
            <a:srgbClr val="FF970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6" name="Google Shape;346;g1b102633d0f_0_0"/>
          <p:cNvSpPr/>
          <p:nvPr/>
        </p:nvSpPr>
        <p:spPr>
          <a:xfrm flipH="1">
            <a:off x="-5117904" y="838527"/>
            <a:ext cx="510611" cy="767839"/>
          </a:xfrm>
          <a:custGeom>
            <a:avLst/>
            <a:gdLst/>
            <a:ahLst/>
            <a:cxnLst/>
            <a:rect l="l" t="t" r="r" b="b"/>
            <a:pathLst>
              <a:path w="48205" h="26803" extrusionOk="0">
                <a:moveTo>
                  <a:pt x="13919" y="0"/>
                </a:moveTo>
                <a:lnTo>
                  <a:pt x="13124" y="6"/>
                </a:lnTo>
                <a:lnTo>
                  <a:pt x="12726" y="18"/>
                </a:lnTo>
                <a:lnTo>
                  <a:pt x="12346" y="29"/>
                </a:lnTo>
                <a:lnTo>
                  <a:pt x="11948" y="41"/>
                </a:lnTo>
                <a:lnTo>
                  <a:pt x="11568" y="64"/>
                </a:lnTo>
                <a:lnTo>
                  <a:pt x="11187" y="82"/>
                </a:lnTo>
                <a:lnTo>
                  <a:pt x="10807" y="111"/>
                </a:lnTo>
                <a:lnTo>
                  <a:pt x="10426" y="140"/>
                </a:lnTo>
                <a:lnTo>
                  <a:pt x="10063" y="175"/>
                </a:lnTo>
                <a:lnTo>
                  <a:pt x="9700" y="210"/>
                </a:lnTo>
                <a:lnTo>
                  <a:pt x="9337" y="251"/>
                </a:lnTo>
                <a:lnTo>
                  <a:pt x="8974" y="297"/>
                </a:lnTo>
                <a:lnTo>
                  <a:pt x="8611" y="344"/>
                </a:lnTo>
                <a:lnTo>
                  <a:pt x="8265" y="397"/>
                </a:lnTo>
                <a:lnTo>
                  <a:pt x="7919" y="449"/>
                </a:lnTo>
                <a:lnTo>
                  <a:pt x="7574" y="513"/>
                </a:lnTo>
                <a:lnTo>
                  <a:pt x="7245" y="577"/>
                </a:lnTo>
                <a:lnTo>
                  <a:pt x="6917" y="641"/>
                </a:lnTo>
                <a:lnTo>
                  <a:pt x="6588" y="717"/>
                </a:lnTo>
                <a:lnTo>
                  <a:pt x="6260" y="793"/>
                </a:lnTo>
                <a:lnTo>
                  <a:pt x="5948" y="875"/>
                </a:lnTo>
                <a:lnTo>
                  <a:pt x="5637" y="956"/>
                </a:lnTo>
                <a:lnTo>
                  <a:pt x="5343" y="1044"/>
                </a:lnTo>
                <a:lnTo>
                  <a:pt x="5049" y="1137"/>
                </a:lnTo>
                <a:lnTo>
                  <a:pt x="4755" y="1236"/>
                </a:lnTo>
                <a:lnTo>
                  <a:pt x="4479" y="1341"/>
                </a:lnTo>
                <a:lnTo>
                  <a:pt x="4202" y="1446"/>
                </a:lnTo>
                <a:lnTo>
                  <a:pt x="3925" y="1557"/>
                </a:lnTo>
                <a:lnTo>
                  <a:pt x="3666" y="1668"/>
                </a:lnTo>
                <a:lnTo>
                  <a:pt x="3424" y="1790"/>
                </a:lnTo>
                <a:lnTo>
                  <a:pt x="3182" y="1912"/>
                </a:lnTo>
                <a:lnTo>
                  <a:pt x="2940" y="2041"/>
                </a:lnTo>
                <a:lnTo>
                  <a:pt x="2715" y="2175"/>
                </a:lnTo>
                <a:lnTo>
                  <a:pt x="2490" y="2309"/>
                </a:lnTo>
                <a:lnTo>
                  <a:pt x="2283" y="2455"/>
                </a:lnTo>
                <a:lnTo>
                  <a:pt x="2075" y="2600"/>
                </a:lnTo>
                <a:lnTo>
                  <a:pt x="1885" y="2752"/>
                </a:lnTo>
                <a:lnTo>
                  <a:pt x="1678" y="2915"/>
                </a:lnTo>
                <a:lnTo>
                  <a:pt x="1488" y="3084"/>
                </a:lnTo>
                <a:lnTo>
                  <a:pt x="1315" y="3254"/>
                </a:lnTo>
                <a:lnTo>
                  <a:pt x="1159" y="3423"/>
                </a:lnTo>
                <a:lnTo>
                  <a:pt x="1003" y="3598"/>
                </a:lnTo>
                <a:lnTo>
                  <a:pt x="865" y="3772"/>
                </a:lnTo>
                <a:lnTo>
                  <a:pt x="744" y="3947"/>
                </a:lnTo>
                <a:lnTo>
                  <a:pt x="623" y="4128"/>
                </a:lnTo>
                <a:lnTo>
                  <a:pt x="519" y="4309"/>
                </a:lnTo>
                <a:lnTo>
                  <a:pt x="433" y="4490"/>
                </a:lnTo>
                <a:lnTo>
                  <a:pt x="346" y="4670"/>
                </a:lnTo>
                <a:lnTo>
                  <a:pt x="260" y="4851"/>
                </a:lnTo>
                <a:lnTo>
                  <a:pt x="139" y="5224"/>
                </a:lnTo>
                <a:lnTo>
                  <a:pt x="52" y="5603"/>
                </a:lnTo>
                <a:lnTo>
                  <a:pt x="18" y="5982"/>
                </a:lnTo>
                <a:lnTo>
                  <a:pt x="1" y="6367"/>
                </a:lnTo>
                <a:lnTo>
                  <a:pt x="18" y="6752"/>
                </a:lnTo>
                <a:lnTo>
                  <a:pt x="70" y="7142"/>
                </a:lnTo>
                <a:lnTo>
                  <a:pt x="139" y="7533"/>
                </a:lnTo>
                <a:lnTo>
                  <a:pt x="243" y="7924"/>
                </a:lnTo>
                <a:lnTo>
                  <a:pt x="381" y="8320"/>
                </a:lnTo>
                <a:lnTo>
                  <a:pt x="537" y="8711"/>
                </a:lnTo>
                <a:lnTo>
                  <a:pt x="709" y="9107"/>
                </a:lnTo>
                <a:lnTo>
                  <a:pt x="917" y="9498"/>
                </a:lnTo>
                <a:lnTo>
                  <a:pt x="1124" y="9894"/>
                </a:lnTo>
                <a:lnTo>
                  <a:pt x="1366" y="10279"/>
                </a:lnTo>
                <a:lnTo>
                  <a:pt x="1626" y="10670"/>
                </a:lnTo>
                <a:lnTo>
                  <a:pt x="1885" y="11055"/>
                </a:lnTo>
                <a:lnTo>
                  <a:pt x="2162" y="11434"/>
                </a:lnTo>
                <a:lnTo>
                  <a:pt x="2456" y="11813"/>
                </a:lnTo>
                <a:lnTo>
                  <a:pt x="2750" y="12186"/>
                </a:lnTo>
                <a:lnTo>
                  <a:pt x="3061" y="12553"/>
                </a:lnTo>
                <a:lnTo>
                  <a:pt x="3683" y="13270"/>
                </a:lnTo>
                <a:lnTo>
                  <a:pt x="4340" y="13958"/>
                </a:lnTo>
                <a:lnTo>
                  <a:pt x="4963" y="14617"/>
                </a:lnTo>
                <a:lnTo>
                  <a:pt x="5291" y="14932"/>
                </a:lnTo>
                <a:lnTo>
                  <a:pt x="5672" y="15276"/>
                </a:lnTo>
                <a:lnTo>
                  <a:pt x="6104" y="15655"/>
                </a:lnTo>
                <a:lnTo>
                  <a:pt x="6588" y="16052"/>
                </a:lnTo>
                <a:lnTo>
                  <a:pt x="7124" y="16477"/>
                </a:lnTo>
                <a:lnTo>
                  <a:pt x="7695" y="16920"/>
                </a:lnTo>
                <a:lnTo>
                  <a:pt x="8317" y="17387"/>
                </a:lnTo>
                <a:lnTo>
                  <a:pt x="8957" y="17865"/>
                </a:lnTo>
                <a:lnTo>
                  <a:pt x="9648" y="18355"/>
                </a:lnTo>
                <a:lnTo>
                  <a:pt x="10340" y="18850"/>
                </a:lnTo>
                <a:lnTo>
                  <a:pt x="11083" y="19357"/>
                </a:lnTo>
                <a:lnTo>
                  <a:pt x="11827" y="19870"/>
                </a:lnTo>
                <a:lnTo>
                  <a:pt x="12588" y="20384"/>
                </a:lnTo>
                <a:lnTo>
                  <a:pt x="13366" y="20891"/>
                </a:lnTo>
                <a:lnTo>
                  <a:pt x="14144" y="21398"/>
                </a:lnTo>
                <a:lnTo>
                  <a:pt x="14922" y="21900"/>
                </a:lnTo>
                <a:lnTo>
                  <a:pt x="15717" y="22395"/>
                </a:lnTo>
                <a:lnTo>
                  <a:pt x="16495" y="22873"/>
                </a:lnTo>
                <a:lnTo>
                  <a:pt x="17256" y="23340"/>
                </a:lnTo>
                <a:lnTo>
                  <a:pt x="18017" y="23783"/>
                </a:lnTo>
                <a:lnTo>
                  <a:pt x="18760" y="24214"/>
                </a:lnTo>
                <a:lnTo>
                  <a:pt x="19486" y="24617"/>
                </a:lnTo>
                <a:lnTo>
                  <a:pt x="20195" y="24996"/>
                </a:lnTo>
                <a:lnTo>
                  <a:pt x="20852" y="25345"/>
                </a:lnTo>
                <a:lnTo>
                  <a:pt x="21509" y="25666"/>
                </a:lnTo>
                <a:lnTo>
                  <a:pt x="22097" y="25952"/>
                </a:lnTo>
                <a:lnTo>
                  <a:pt x="22668" y="26197"/>
                </a:lnTo>
                <a:lnTo>
                  <a:pt x="22944" y="26307"/>
                </a:lnTo>
                <a:lnTo>
                  <a:pt x="23186" y="26407"/>
                </a:lnTo>
                <a:lnTo>
                  <a:pt x="23428" y="26500"/>
                </a:lnTo>
                <a:lnTo>
                  <a:pt x="23670" y="26576"/>
                </a:lnTo>
                <a:lnTo>
                  <a:pt x="23878" y="26646"/>
                </a:lnTo>
                <a:lnTo>
                  <a:pt x="24085" y="26698"/>
                </a:lnTo>
                <a:lnTo>
                  <a:pt x="24276" y="26745"/>
                </a:lnTo>
                <a:lnTo>
                  <a:pt x="24448" y="26774"/>
                </a:lnTo>
                <a:lnTo>
                  <a:pt x="24621" y="26797"/>
                </a:lnTo>
                <a:lnTo>
                  <a:pt x="24760" y="26803"/>
                </a:lnTo>
                <a:lnTo>
                  <a:pt x="25244" y="26797"/>
                </a:lnTo>
                <a:lnTo>
                  <a:pt x="25711" y="26791"/>
                </a:lnTo>
                <a:lnTo>
                  <a:pt x="26195" y="26780"/>
                </a:lnTo>
                <a:lnTo>
                  <a:pt x="26662" y="26762"/>
                </a:lnTo>
                <a:lnTo>
                  <a:pt x="27128" y="26739"/>
                </a:lnTo>
                <a:lnTo>
                  <a:pt x="27595" y="26710"/>
                </a:lnTo>
                <a:lnTo>
                  <a:pt x="28045" y="26681"/>
                </a:lnTo>
                <a:lnTo>
                  <a:pt x="28512" y="26640"/>
                </a:lnTo>
                <a:lnTo>
                  <a:pt x="28961" y="26599"/>
                </a:lnTo>
                <a:lnTo>
                  <a:pt x="29411" y="26558"/>
                </a:lnTo>
                <a:lnTo>
                  <a:pt x="29860" y="26506"/>
                </a:lnTo>
                <a:lnTo>
                  <a:pt x="30292" y="26453"/>
                </a:lnTo>
                <a:lnTo>
                  <a:pt x="30742" y="26401"/>
                </a:lnTo>
                <a:lnTo>
                  <a:pt x="31174" y="26337"/>
                </a:lnTo>
                <a:lnTo>
                  <a:pt x="31606" y="26272"/>
                </a:lnTo>
                <a:lnTo>
                  <a:pt x="32021" y="26202"/>
                </a:lnTo>
                <a:lnTo>
                  <a:pt x="32454" y="26132"/>
                </a:lnTo>
                <a:lnTo>
                  <a:pt x="32869" y="26057"/>
                </a:lnTo>
                <a:lnTo>
                  <a:pt x="33699" y="25899"/>
                </a:lnTo>
                <a:lnTo>
                  <a:pt x="34494" y="25730"/>
                </a:lnTo>
                <a:lnTo>
                  <a:pt x="35272" y="25549"/>
                </a:lnTo>
                <a:lnTo>
                  <a:pt x="36050" y="25357"/>
                </a:lnTo>
                <a:lnTo>
                  <a:pt x="36793" y="25153"/>
                </a:lnTo>
                <a:lnTo>
                  <a:pt x="37502" y="24949"/>
                </a:lnTo>
                <a:lnTo>
                  <a:pt x="38211" y="24727"/>
                </a:lnTo>
                <a:lnTo>
                  <a:pt x="38886" y="24506"/>
                </a:lnTo>
                <a:lnTo>
                  <a:pt x="39543" y="24278"/>
                </a:lnTo>
                <a:lnTo>
                  <a:pt x="40165" y="24045"/>
                </a:lnTo>
                <a:lnTo>
                  <a:pt x="40753" y="23812"/>
                </a:lnTo>
                <a:lnTo>
                  <a:pt x="41341" y="23567"/>
                </a:lnTo>
                <a:lnTo>
                  <a:pt x="41877" y="23328"/>
                </a:lnTo>
                <a:lnTo>
                  <a:pt x="42395" y="23083"/>
                </a:lnTo>
                <a:lnTo>
                  <a:pt x="42897" y="22844"/>
                </a:lnTo>
                <a:lnTo>
                  <a:pt x="43346" y="22605"/>
                </a:lnTo>
                <a:lnTo>
                  <a:pt x="43779" y="22360"/>
                </a:lnTo>
                <a:lnTo>
                  <a:pt x="44176" y="22127"/>
                </a:lnTo>
                <a:lnTo>
                  <a:pt x="44539" y="21894"/>
                </a:lnTo>
                <a:lnTo>
                  <a:pt x="44868" y="21660"/>
                </a:lnTo>
                <a:lnTo>
                  <a:pt x="45179" y="21439"/>
                </a:lnTo>
                <a:lnTo>
                  <a:pt x="45438" y="21223"/>
                </a:lnTo>
                <a:lnTo>
                  <a:pt x="45663" y="21013"/>
                </a:lnTo>
                <a:lnTo>
                  <a:pt x="45992" y="20675"/>
                </a:lnTo>
                <a:lnTo>
                  <a:pt x="46303" y="20337"/>
                </a:lnTo>
                <a:lnTo>
                  <a:pt x="46580" y="19999"/>
                </a:lnTo>
                <a:lnTo>
                  <a:pt x="46856" y="19655"/>
                </a:lnTo>
                <a:lnTo>
                  <a:pt x="47081" y="19311"/>
                </a:lnTo>
                <a:lnTo>
                  <a:pt x="47306" y="18961"/>
                </a:lnTo>
                <a:lnTo>
                  <a:pt x="47496" y="18611"/>
                </a:lnTo>
                <a:lnTo>
                  <a:pt x="47652" y="18261"/>
                </a:lnTo>
                <a:lnTo>
                  <a:pt x="47807" y="17911"/>
                </a:lnTo>
                <a:lnTo>
                  <a:pt x="47928" y="17556"/>
                </a:lnTo>
                <a:lnTo>
                  <a:pt x="48032" y="17200"/>
                </a:lnTo>
                <a:lnTo>
                  <a:pt x="48101" y="16844"/>
                </a:lnTo>
                <a:lnTo>
                  <a:pt x="48170" y="16489"/>
                </a:lnTo>
                <a:lnTo>
                  <a:pt x="48188" y="16133"/>
                </a:lnTo>
                <a:lnTo>
                  <a:pt x="48205" y="15777"/>
                </a:lnTo>
                <a:lnTo>
                  <a:pt x="48205" y="15416"/>
                </a:lnTo>
                <a:lnTo>
                  <a:pt x="48170" y="15060"/>
                </a:lnTo>
                <a:lnTo>
                  <a:pt x="48118" y="14705"/>
                </a:lnTo>
                <a:lnTo>
                  <a:pt x="48032" y="14343"/>
                </a:lnTo>
                <a:lnTo>
                  <a:pt x="47945" y="13988"/>
                </a:lnTo>
                <a:lnTo>
                  <a:pt x="47824" y="13632"/>
                </a:lnTo>
                <a:lnTo>
                  <a:pt x="47686" y="13276"/>
                </a:lnTo>
                <a:lnTo>
                  <a:pt x="47513" y="12921"/>
                </a:lnTo>
                <a:lnTo>
                  <a:pt x="47340" y="12565"/>
                </a:lnTo>
                <a:lnTo>
                  <a:pt x="47133" y="12209"/>
                </a:lnTo>
                <a:lnTo>
                  <a:pt x="46908" y="11859"/>
                </a:lnTo>
                <a:lnTo>
                  <a:pt x="46666" y="11510"/>
                </a:lnTo>
                <a:lnTo>
                  <a:pt x="46407" y="11160"/>
                </a:lnTo>
                <a:lnTo>
                  <a:pt x="46130" y="10816"/>
                </a:lnTo>
                <a:lnTo>
                  <a:pt x="45819" y="10466"/>
                </a:lnTo>
                <a:lnTo>
                  <a:pt x="45490" y="10128"/>
                </a:lnTo>
                <a:lnTo>
                  <a:pt x="45162" y="9784"/>
                </a:lnTo>
                <a:lnTo>
                  <a:pt x="44799" y="9446"/>
                </a:lnTo>
                <a:lnTo>
                  <a:pt x="44401" y="9107"/>
                </a:lnTo>
                <a:lnTo>
                  <a:pt x="44003" y="8775"/>
                </a:lnTo>
                <a:lnTo>
                  <a:pt x="43588" y="8449"/>
                </a:lnTo>
                <a:lnTo>
                  <a:pt x="43139" y="8122"/>
                </a:lnTo>
                <a:lnTo>
                  <a:pt x="42672" y="7795"/>
                </a:lnTo>
                <a:lnTo>
                  <a:pt x="42205" y="7475"/>
                </a:lnTo>
                <a:lnTo>
                  <a:pt x="41704" y="7160"/>
                </a:lnTo>
                <a:lnTo>
                  <a:pt x="41185" y="6845"/>
                </a:lnTo>
                <a:lnTo>
                  <a:pt x="40649" y="6536"/>
                </a:lnTo>
                <a:lnTo>
                  <a:pt x="40096" y="6233"/>
                </a:lnTo>
                <a:lnTo>
                  <a:pt x="39525" y="5930"/>
                </a:lnTo>
                <a:lnTo>
                  <a:pt x="38920" y="5632"/>
                </a:lnTo>
                <a:lnTo>
                  <a:pt x="38315" y="5341"/>
                </a:lnTo>
                <a:lnTo>
                  <a:pt x="37693" y="5055"/>
                </a:lnTo>
                <a:lnTo>
                  <a:pt x="37053" y="4769"/>
                </a:lnTo>
                <a:lnTo>
                  <a:pt x="36379" y="4490"/>
                </a:lnTo>
                <a:lnTo>
                  <a:pt x="35704" y="4221"/>
                </a:lnTo>
                <a:lnTo>
                  <a:pt x="34995" y="3953"/>
                </a:lnTo>
                <a:lnTo>
                  <a:pt x="34286" y="3691"/>
                </a:lnTo>
                <a:lnTo>
                  <a:pt x="33543" y="3434"/>
                </a:lnTo>
                <a:lnTo>
                  <a:pt x="32800" y="3184"/>
                </a:lnTo>
                <a:lnTo>
                  <a:pt x="32039" y="2939"/>
                </a:lnTo>
                <a:lnTo>
                  <a:pt x="31243" y="2700"/>
                </a:lnTo>
                <a:lnTo>
                  <a:pt x="30448" y="2466"/>
                </a:lnTo>
                <a:lnTo>
                  <a:pt x="29635" y="2245"/>
                </a:lnTo>
                <a:lnTo>
                  <a:pt x="28788" y="2023"/>
                </a:lnTo>
                <a:lnTo>
                  <a:pt x="27941" y="1813"/>
                </a:lnTo>
                <a:lnTo>
                  <a:pt x="27077" y="1603"/>
                </a:lnTo>
                <a:lnTo>
                  <a:pt x="26195" y="1405"/>
                </a:lnTo>
                <a:lnTo>
                  <a:pt x="25296" y="1219"/>
                </a:lnTo>
                <a:lnTo>
                  <a:pt x="24379" y="1032"/>
                </a:lnTo>
                <a:lnTo>
                  <a:pt x="23601" y="886"/>
                </a:lnTo>
                <a:lnTo>
                  <a:pt x="22806" y="752"/>
                </a:lnTo>
                <a:lnTo>
                  <a:pt x="22011" y="630"/>
                </a:lnTo>
                <a:lnTo>
                  <a:pt x="21215" y="513"/>
                </a:lnTo>
                <a:lnTo>
                  <a:pt x="20403" y="408"/>
                </a:lnTo>
                <a:lnTo>
                  <a:pt x="19590" y="315"/>
                </a:lnTo>
                <a:lnTo>
                  <a:pt x="18777" y="233"/>
                </a:lnTo>
                <a:lnTo>
                  <a:pt x="17965" y="163"/>
                </a:lnTo>
                <a:lnTo>
                  <a:pt x="17152" y="105"/>
                </a:lnTo>
                <a:lnTo>
                  <a:pt x="16340" y="64"/>
                </a:lnTo>
                <a:lnTo>
                  <a:pt x="15527" y="29"/>
                </a:lnTo>
                <a:lnTo>
                  <a:pt x="14714" y="6"/>
                </a:lnTo>
                <a:lnTo>
                  <a:pt x="13919" y="0"/>
                </a:lnTo>
                <a:close/>
              </a:path>
            </a:pathLst>
          </a:custGeom>
          <a:solidFill>
            <a:srgbClr val="FFBA1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7" name="Google Shape;347;g1b102633d0f_0_0"/>
          <p:cNvSpPr/>
          <p:nvPr/>
        </p:nvSpPr>
        <p:spPr>
          <a:xfrm flipH="1">
            <a:off x="-5000147" y="978327"/>
            <a:ext cx="284620" cy="332082"/>
          </a:xfrm>
          <a:custGeom>
            <a:avLst/>
            <a:gdLst/>
            <a:ahLst/>
            <a:cxnLst/>
            <a:rect l="l" t="t" r="r" b="b"/>
            <a:pathLst>
              <a:path w="26870" h="11592" extrusionOk="0">
                <a:moveTo>
                  <a:pt x="7608" y="0"/>
                </a:moveTo>
                <a:lnTo>
                  <a:pt x="7280" y="6"/>
                </a:lnTo>
                <a:lnTo>
                  <a:pt x="6969" y="18"/>
                </a:lnTo>
                <a:lnTo>
                  <a:pt x="6658" y="29"/>
                </a:lnTo>
                <a:lnTo>
                  <a:pt x="6346" y="53"/>
                </a:lnTo>
                <a:lnTo>
                  <a:pt x="6052" y="76"/>
                </a:lnTo>
                <a:lnTo>
                  <a:pt x="5758" y="105"/>
                </a:lnTo>
                <a:lnTo>
                  <a:pt x="5465" y="134"/>
                </a:lnTo>
                <a:lnTo>
                  <a:pt x="5188" y="169"/>
                </a:lnTo>
                <a:lnTo>
                  <a:pt x="4911" y="210"/>
                </a:lnTo>
                <a:lnTo>
                  <a:pt x="4652" y="257"/>
                </a:lnTo>
                <a:lnTo>
                  <a:pt x="4393" y="303"/>
                </a:lnTo>
                <a:lnTo>
                  <a:pt x="4133" y="356"/>
                </a:lnTo>
                <a:lnTo>
                  <a:pt x="3891" y="408"/>
                </a:lnTo>
                <a:lnTo>
                  <a:pt x="3649" y="467"/>
                </a:lnTo>
                <a:lnTo>
                  <a:pt x="3407" y="531"/>
                </a:lnTo>
                <a:lnTo>
                  <a:pt x="3182" y="595"/>
                </a:lnTo>
                <a:lnTo>
                  <a:pt x="2957" y="665"/>
                </a:lnTo>
                <a:lnTo>
                  <a:pt x="2750" y="735"/>
                </a:lnTo>
                <a:lnTo>
                  <a:pt x="2543" y="811"/>
                </a:lnTo>
                <a:lnTo>
                  <a:pt x="2352" y="892"/>
                </a:lnTo>
                <a:lnTo>
                  <a:pt x="2162" y="974"/>
                </a:lnTo>
                <a:lnTo>
                  <a:pt x="1972" y="1056"/>
                </a:lnTo>
                <a:lnTo>
                  <a:pt x="1799" y="1143"/>
                </a:lnTo>
                <a:lnTo>
                  <a:pt x="1626" y="1236"/>
                </a:lnTo>
                <a:lnTo>
                  <a:pt x="1471" y="1330"/>
                </a:lnTo>
                <a:lnTo>
                  <a:pt x="1315" y="1423"/>
                </a:lnTo>
                <a:lnTo>
                  <a:pt x="1177" y="1522"/>
                </a:lnTo>
                <a:lnTo>
                  <a:pt x="1038" y="1627"/>
                </a:lnTo>
                <a:lnTo>
                  <a:pt x="779" y="1837"/>
                </a:lnTo>
                <a:lnTo>
                  <a:pt x="571" y="2053"/>
                </a:lnTo>
                <a:lnTo>
                  <a:pt x="381" y="2280"/>
                </a:lnTo>
                <a:lnTo>
                  <a:pt x="243" y="2519"/>
                </a:lnTo>
                <a:lnTo>
                  <a:pt x="122" y="2758"/>
                </a:lnTo>
                <a:lnTo>
                  <a:pt x="35" y="3009"/>
                </a:lnTo>
                <a:lnTo>
                  <a:pt x="1" y="3265"/>
                </a:lnTo>
                <a:lnTo>
                  <a:pt x="1" y="3528"/>
                </a:lnTo>
                <a:lnTo>
                  <a:pt x="35" y="3796"/>
                </a:lnTo>
                <a:lnTo>
                  <a:pt x="105" y="4064"/>
                </a:lnTo>
                <a:lnTo>
                  <a:pt x="191" y="4315"/>
                </a:lnTo>
                <a:lnTo>
                  <a:pt x="312" y="4566"/>
                </a:lnTo>
                <a:lnTo>
                  <a:pt x="468" y="4816"/>
                </a:lnTo>
                <a:lnTo>
                  <a:pt x="641" y="5073"/>
                </a:lnTo>
                <a:lnTo>
                  <a:pt x="831" y="5323"/>
                </a:lnTo>
                <a:lnTo>
                  <a:pt x="1056" y="5580"/>
                </a:lnTo>
                <a:lnTo>
                  <a:pt x="1298" y="5837"/>
                </a:lnTo>
                <a:lnTo>
                  <a:pt x="1557" y="6087"/>
                </a:lnTo>
                <a:lnTo>
                  <a:pt x="1851" y="6344"/>
                </a:lnTo>
                <a:lnTo>
                  <a:pt x="2162" y="6595"/>
                </a:lnTo>
                <a:lnTo>
                  <a:pt x="2491" y="6845"/>
                </a:lnTo>
                <a:lnTo>
                  <a:pt x="2836" y="7096"/>
                </a:lnTo>
                <a:lnTo>
                  <a:pt x="3217" y="7341"/>
                </a:lnTo>
                <a:lnTo>
                  <a:pt x="3597" y="7586"/>
                </a:lnTo>
                <a:lnTo>
                  <a:pt x="4012" y="7825"/>
                </a:lnTo>
                <a:lnTo>
                  <a:pt x="4444" y="8064"/>
                </a:lnTo>
                <a:lnTo>
                  <a:pt x="4894" y="8297"/>
                </a:lnTo>
                <a:lnTo>
                  <a:pt x="5361" y="8524"/>
                </a:lnTo>
                <a:lnTo>
                  <a:pt x="5828" y="8746"/>
                </a:lnTo>
                <a:lnTo>
                  <a:pt x="6329" y="8968"/>
                </a:lnTo>
                <a:lnTo>
                  <a:pt x="6848" y="9177"/>
                </a:lnTo>
                <a:lnTo>
                  <a:pt x="7366" y="9387"/>
                </a:lnTo>
                <a:lnTo>
                  <a:pt x="7920" y="9586"/>
                </a:lnTo>
                <a:lnTo>
                  <a:pt x="8473" y="9778"/>
                </a:lnTo>
                <a:lnTo>
                  <a:pt x="9044" y="9965"/>
                </a:lnTo>
                <a:lnTo>
                  <a:pt x="9631" y="10145"/>
                </a:lnTo>
                <a:lnTo>
                  <a:pt x="10237" y="10320"/>
                </a:lnTo>
                <a:lnTo>
                  <a:pt x="10842" y="10484"/>
                </a:lnTo>
                <a:lnTo>
                  <a:pt x="11464" y="10635"/>
                </a:lnTo>
                <a:lnTo>
                  <a:pt x="12104" y="10781"/>
                </a:lnTo>
                <a:lnTo>
                  <a:pt x="12744" y="10921"/>
                </a:lnTo>
                <a:lnTo>
                  <a:pt x="13401" y="11043"/>
                </a:lnTo>
                <a:lnTo>
                  <a:pt x="14127" y="11172"/>
                </a:lnTo>
                <a:lnTo>
                  <a:pt x="14490" y="11230"/>
                </a:lnTo>
                <a:lnTo>
                  <a:pt x="14853" y="11282"/>
                </a:lnTo>
                <a:lnTo>
                  <a:pt x="15216" y="11329"/>
                </a:lnTo>
                <a:lnTo>
                  <a:pt x="15562" y="11376"/>
                </a:lnTo>
                <a:lnTo>
                  <a:pt x="15925" y="11416"/>
                </a:lnTo>
                <a:lnTo>
                  <a:pt x="16271" y="11451"/>
                </a:lnTo>
                <a:lnTo>
                  <a:pt x="16616" y="11486"/>
                </a:lnTo>
                <a:lnTo>
                  <a:pt x="16945" y="11510"/>
                </a:lnTo>
                <a:lnTo>
                  <a:pt x="17291" y="11533"/>
                </a:lnTo>
                <a:lnTo>
                  <a:pt x="17619" y="11556"/>
                </a:lnTo>
                <a:lnTo>
                  <a:pt x="17948" y="11568"/>
                </a:lnTo>
                <a:lnTo>
                  <a:pt x="18259" y="11580"/>
                </a:lnTo>
                <a:lnTo>
                  <a:pt x="18588" y="11591"/>
                </a:lnTo>
                <a:lnTo>
                  <a:pt x="19521" y="11591"/>
                </a:lnTo>
                <a:lnTo>
                  <a:pt x="19815" y="11580"/>
                </a:lnTo>
                <a:lnTo>
                  <a:pt x="20109" y="11568"/>
                </a:lnTo>
                <a:lnTo>
                  <a:pt x="20403" y="11556"/>
                </a:lnTo>
                <a:lnTo>
                  <a:pt x="20680" y="11539"/>
                </a:lnTo>
                <a:lnTo>
                  <a:pt x="20956" y="11516"/>
                </a:lnTo>
                <a:lnTo>
                  <a:pt x="21233" y="11486"/>
                </a:lnTo>
                <a:lnTo>
                  <a:pt x="21510" y="11457"/>
                </a:lnTo>
                <a:lnTo>
                  <a:pt x="21769" y="11428"/>
                </a:lnTo>
                <a:lnTo>
                  <a:pt x="22028" y="11387"/>
                </a:lnTo>
                <a:lnTo>
                  <a:pt x="22288" y="11352"/>
                </a:lnTo>
                <a:lnTo>
                  <a:pt x="22530" y="11306"/>
                </a:lnTo>
                <a:lnTo>
                  <a:pt x="22772" y="11259"/>
                </a:lnTo>
                <a:lnTo>
                  <a:pt x="23014" y="11212"/>
                </a:lnTo>
                <a:lnTo>
                  <a:pt x="23239" y="11160"/>
                </a:lnTo>
                <a:lnTo>
                  <a:pt x="23463" y="11102"/>
                </a:lnTo>
                <a:lnTo>
                  <a:pt x="23688" y="11043"/>
                </a:lnTo>
                <a:lnTo>
                  <a:pt x="23896" y="10979"/>
                </a:lnTo>
                <a:lnTo>
                  <a:pt x="24103" y="10915"/>
                </a:lnTo>
                <a:lnTo>
                  <a:pt x="24293" y="10845"/>
                </a:lnTo>
                <a:lnTo>
                  <a:pt x="24483" y="10775"/>
                </a:lnTo>
                <a:lnTo>
                  <a:pt x="24674" y="10699"/>
                </a:lnTo>
                <a:lnTo>
                  <a:pt x="24846" y="10623"/>
                </a:lnTo>
                <a:lnTo>
                  <a:pt x="25019" y="10542"/>
                </a:lnTo>
                <a:lnTo>
                  <a:pt x="25192" y="10460"/>
                </a:lnTo>
                <a:lnTo>
                  <a:pt x="25503" y="10285"/>
                </a:lnTo>
                <a:lnTo>
                  <a:pt x="25780" y="10099"/>
                </a:lnTo>
                <a:lnTo>
                  <a:pt x="26022" y="9906"/>
                </a:lnTo>
                <a:lnTo>
                  <a:pt x="26247" y="9702"/>
                </a:lnTo>
                <a:lnTo>
                  <a:pt x="26437" y="9486"/>
                </a:lnTo>
                <a:lnTo>
                  <a:pt x="26593" y="9259"/>
                </a:lnTo>
                <a:lnTo>
                  <a:pt x="26714" y="9026"/>
                </a:lnTo>
                <a:lnTo>
                  <a:pt x="26800" y="8781"/>
                </a:lnTo>
                <a:lnTo>
                  <a:pt x="26852" y="8530"/>
                </a:lnTo>
                <a:lnTo>
                  <a:pt x="26869" y="8268"/>
                </a:lnTo>
                <a:lnTo>
                  <a:pt x="26852" y="8000"/>
                </a:lnTo>
                <a:lnTo>
                  <a:pt x="26818" y="7731"/>
                </a:lnTo>
                <a:lnTo>
                  <a:pt x="26731" y="7457"/>
                </a:lnTo>
                <a:lnTo>
                  <a:pt x="26610" y="7189"/>
                </a:lnTo>
                <a:lnTo>
                  <a:pt x="26472" y="6921"/>
                </a:lnTo>
                <a:lnTo>
                  <a:pt x="26316" y="6647"/>
                </a:lnTo>
                <a:lnTo>
                  <a:pt x="26109" y="6373"/>
                </a:lnTo>
                <a:lnTo>
                  <a:pt x="25901" y="6105"/>
                </a:lnTo>
                <a:lnTo>
                  <a:pt x="25642" y="5837"/>
                </a:lnTo>
                <a:lnTo>
                  <a:pt x="25365" y="5568"/>
                </a:lnTo>
                <a:lnTo>
                  <a:pt x="25071" y="5300"/>
                </a:lnTo>
                <a:lnTo>
                  <a:pt x="24743" y="5032"/>
                </a:lnTo>
                <a:lnTo>
                  <a:pt x="24397" y="4770"/>
                </a:lnTo>
                <a:lnTo>
                  <a:pt x="24017" y="4513"/>
                </a:lnTo>
                <a:lnTo>
                  <a:pt x="23636" y="4257"/>
                </a:lnTo>
                <a:lnTo>
                  <a:pt x="23221" y="4000"/>
                </a:lnTo>
                <a:lnTo>
                  <a:pt x="22772" y="3749"/>
                </a:lnTo>
                <a:lnTo>
                  <a:pt x="22322" y="3504"/>
                </a:lnTo>
                <a:lnTo>
                  <a:pt x="21838" y="3265"/>
                </a:lnTo>
                <a:lnTo>
                  <a:pt x="21354" y="3026"/>
                </a:lnTo>
                <a:lnTo>
                  <a:pt x="20835" y="2799"/>
                </a:lnTo>
                <a:lnTo>
                  <a:pt x="20299" y="2571"/>
                </a:lnTo>
                <a:lnTo>
                  <a:pt x="19763" y="2356"/>
                </a:lnTo>
                <a:lnTo>
                  <a:pt x="19193" y="2140"/>
                </a:lnTo>
                <a:lnTo>
                  <a:pt x="18605" y="1936"/>
                </a:lnTo>
                <a:lnTo>
                  <a:pt x="18017" y="1738"/>
                </a:lnTo>
                <a:lnTo>
                  <a:pt x="17412" y="1545"/>
                </a:lnTo>
                <a:lnTo>
                  <a:pt x="16789" y="1359"/>
                </a:lnTo>
                <a:lnTo>
                  <a:pt x="16150" y="1184"/>
                </a:lnTo>
                <a:lnTo>
                  <a:pt x="15493" y="1021"/>
                </a:lnTo>
                <a:lnTo>
                  <a:pt x="14836" y="863"/>
                </a:lnTo>
                <a:lnTo>
                  <a:pt x="14161" y="712"/>
                </a:lnTo>
                <a:lnTo>
                  <a:pt x="13487" y="577"/>
                </a:lnTo>
                <a:lnTo>
                  <a:pt x="13072" y="496"/>
                </a:lnTo>
                <a:lnTo>
                  <a:pt x="12674" y="426"/>
                </a:lnTo>
                <a:lnTo>
                  <a:pt x="12294" y="362"/>
                </a:lnTo>
                <a:lnTo>
                  <a:pt x="11896" y="303"/>
                </a:lnTo>
                <a:lnTo>
                  <a:pt x="11516" y="251"/>
                </a:lnTo>
                <a:lnTo>
                  <a:pt x="11136" y="204"/>
                </a:lnTo>
                <a:lnTo>
                  <a:pt x="10755" y="158"/>
                </a:lnTo>
                <a:lnTo>
                  <a:pt x="10392" y="123"/>
                </a:lnTo>
                <a:lnTo>
                  <a:pt x="10012" y="88"/>
                </a:lnTo>
                <a:lnTo>
                  <a:pt x="9666" y="64"/>
                </a:lnTo>
                <a:lnTo>
                  <a:pt x="9303" y="41"/>
                </a:lnTo>
                <a:lnTo>
                  <a:pt x="8957" y="24"/>
                </a:lnTo>
                <a:lnTo>
                  <a:pt x="8611" y="12"/>
                </a:lnTo>
                <a:lnTo>
                  <a:pt x="826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48" name="Google Shape;348;g1b102633d0f_0_0"/>
          <p:cNvPicPr preferRelativeResize="0"/>
          <p:nvPr/>
        </p:nvPicPr>
        <p:blipFill>
          <a:blip r:embed="rId3">
            <a:alphaModFix/>
          </a:blip>
          <a:stretch>
            <a:fillRect/>
          </a:stretch>
        </p:blipFill>
        <p:spPr>
          <a:xfrm>
            <a:off x="6002700" y="1080175"/>
            <a:ext cx="2684100" cy="26841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g1b102633d0f_0_19"/>
          <p:cNvSpPr txBox="1">
            <a:spLocks noGrp="1"/>
          </p:cNvSpPr>
          <p:nvPr>
            <p:ph type="title"/>
          </p:nvPr>
        </p:nvSpPr>
        <p:spPr>
          <a:xfrm>
            <a:off x="457200" y="357025"/>
            <a:ext cx="8229600" cy="481500"/>
          </a:xfrm>
          <a:prstGeom prst="rect">
            <a:avLst/>
          </a:prstGeom>
          <a:noFill/>
          <a:ln>
            <a:noFill/>
          </a:ln>
        </p:spPr>
        <p:txBody>
          <a:bodyPr spcFirstLastPara="1" wrap="square" lIns="91425" tIns="91425" rIns="91425" bIns="91425" anchor="ctr" anchorCtr="0">
            <a:noAutofit/>
          </a:bodyPr>
          <a:lstStyle/>
          <a:p>
            <a:pPr marL="457200" lvl="0" indent="0" algn="ctr" rtl="0">
              <a:spcBef>
                <a:spcPts val="0"/>
              </a:spcBef>
              <a:spcAft>
                <a:spcPts val="0"/>
              </a:spcAft>
              <a:buNone/>
            </a:pPr>
            <a:r>
              <a:rPr lang="en" sz="3200">
                <a:solidFill>
                  <a:schemeClr val="dk1"/>
                </a:solidFill>
              </a:rPr>
              <a:t>DATA STORAGE LAYER</a:t>
            </a:r>
            <a:endParaRPr sz="3200">
              <a:solidFill>
                <a:schemeClr val="dk1"/>
              </a:solidFill>
            </a:endParaRPr>
          </a:p>
        </p:txBody>
      </p:sp>
      <p:sp>
        <p:nvSpPr>
          <p:cNvPr id="354" name="Google Shape;354;g1b102633d0f_0_19"/>
          <p:cNvSpPr txBox="1"/>
          <p:nvPr/>
        </p:nvSpPr>
        <p:spPr>
          <a:xfrm>
            <a:off x="457200" y="892975"/>
            <a:ext cx="4980000" cy="3731100"/>
          </a:xfrm>
          <a:prstGeom prst="rect">
            <a:avLst/>
          </a:prstGeom>
          <a:noFill/>
          <a:ln>
            <a:noFill/>
          </a:ln>
        </p:spPr>
        <p:txBody>
          <a:bodyPr spcFirstLastPara="1" wrap="square" lIns="91425" tIns="91425" rIns="91425" bIns="91425" anchor="ctr" anchorCtr="0">
            <a:noAutofit/>
          </a:bodyPr>
          <a:lstStyle/>
          <a:p>
            <a:pPr marL="0" marR="0" lvl="0" indent="0" algn="just" rtl="0">
              <a:lnSpc>
                <a:spcPct val="100000"/>
              </a:lnSpc>
              <a:spcBef>
                <a:spcPts val="0"/>
              </a:spcBef>
              <a:spcAft>
                <a:spcPts val="0"/>
              </a:spcAft>
              <a:buClr>
                <a:srgbClr val="000000"/>
              </a:buClr>
              <a:buSzPts val="2200"/>
              <a:buFont typeface="Arial"/>
              <a:buNone/>
            </a:pPr>
            <a:r>
              <a:rPr lang="en" sz="2800">
                <a:solidFill>
                  <a:schemeClr val="accent2"/>
                </a:solidFill>
                <a:latin typeface="Fira Sans Extra Condensed SemiBold"/>
                <a:ea typeface="Fira Sans Extra Condensed SemiBold"/>
                <a:cs typeface="Fira Sans Extra Condensed SemiBold"/>
                <a:sym typeface="Fira Sans Extra Condensed SemiBold"/>
              </a:rPr>
              <a:t>Amazon S3 (Amazon Simple Storage Service) là một dịch vụ lưu trữ đối tượng cung cấp khả năng thay đổi quy mô, mức độ sẵn sàng của dữ liệu, độ bảo mật và hiệu suất hàng đầu trong ngành.</a:t>
            </a:r>
            <a:endParaRPr sz="2800" b="0" i="0" u="none" strike="noStrike" cap="none">
              <a:solidFill>
                <a:schemeClr val="accent2"/>
              </a:solidFill>
              <a:latin typeface="Fira Sans Extra Condensed SemiBold"/>
              <a:ea typeface="Fira Sans Extra Condensed SemiBold"/>
              <a:cs typeface="Fira Sans Extra Condensed SemiBold"/>
              <a:sym typeface="Fira Sans Extra Condensed SemiBold"/>
            </a:endParaRPr>
          </a:p>
        </p:txBody>
      </p:sp>
      <p:sp>
        <p:nvSpPr>
          <p:cNvPr id="355" name="Google Shape;355;g1b102633d0f_0_19"/>
          <p:cNvSpPr/>
          <p:nvPr/>
        </p:nvSpPr>
        <p:spPr>
          <a:xfrm flipH="1">
            <a:off x="-8249108" y="4403669"/>
            <a:ext cx="285902" cy="251067"/>
          </a:xfrm>
          <a:custGeom>
            <a:avLst/>
            <a:gdLst/>
            <a:ahLst/>
            <a:cxnLst/>
            <a:rect l="l" t="t" r="r" b="b"/>
            <a:pathLst>
              <a:path w="26991" h="8764" extrusionOk="0">
                <a:moveTo>
                  <a:pt x="13573" y="0"/>
                </a:moveTo>
                <a:lnTo>
                  <a:pt x="13262" y="6"/>
                </a:lnTo>
                <a:lnTo>
                  <a:pt x="12951" y="12"/>
                </a:lnTo>
                <a:lnTo>
                  <a:pt x="12640" y="24"/>
                </a:lnTo>
                <a:lnTo>
                  <a:pt x="12328" y="41"/>
                </a:lnTo>
                <a:lnTo>
                  <a:pt x="11706" y="82"/>
                </a:lnTo>
                <a:lnTo>
                  <a:pt x="11083" y="134"/>
                </a:lnTo>
                <a:lnTo>
                  <a:pt x="10461" y="204"/>
                </a:lnTo>
                <a:lnTo>
                  <a:pt x="9839" y="280"/>
                </a:lnTo>
                <a:lnTo>
                  <a:pt x="9216" y="368"/>
                </a:lnTo>
                <a:lnTo>
                  <a:pt x="8576" y="467"/>
                </a:lnTo>
                <a:lnTo>
                  <a:pt x="7937" y="577"/>
                </a:lnTo>
                <a:lnTo>
                  <a:pt x="7297" y="694"/>
                </a:lnTo>
                <a:lnTo>
                  <a:pt x="6640" y="822"/>
                </a:lnTo>
                <a:lnTo>
                  <a:pt x="5966" y="956"/>
                </a:lnTo>
                <a:lnTo>
                  <a:pt x="4582" y="1236"/>
                </a:lnTo>
                <a:lnTo>
                  <a:pt x="3130" y="1545"/>
                </a:lnTo>
                <a:lnTo>
                  <a:pt x="1609" y="1860"/>
                </a:lnTo>
                <a:lnTo>
                  <a:pt x="813" y="2023"/>
                </a:lnTo>
                <a:lnTo>
                  <a:pt x="1" y="2181"/>
                </a:lnTo>
                <a:lnTo>
                  <a:pt x="1" y="2181"/>
                </a:lnTo>
                <a:lnTo>
                  <a:pt x="346" y="2123"/>
                </a:lnTo>
                <a:lnTo>
                  <a:pt x="710" y="2070"/>
                </a:lnTo>
                <a:lnTo>
                  <a:pt x="1073" y="2029"/>
                </a:lnTo>
                <a:lnTo>
                  <a:pt x="1453" y="2000"/>
                </a:lnTo>
                <a:lnTo>
                  <a:pt x="1833" y="1983"/>
                </a:lnTo>
                <a:lnTo>
                  <a:pt x="2231" y="1971"/>
                </a:lnTo>
                <a:lnTo>
                  <a:pt x="2629" y="1971"/>
                </a:lnTo>
                <a:lnTo>
                  <a:pt x="3044" y="1983"/>
                </a:lnTo>
                <a:lnTo>
                  <a:pt x="3459" y="2000"/>
                </a:lnTo>
                <a:lnTo>
                  <a:pt x="3874" y="2029"/>
                </a:lnTo>
                <a:lnTo>
                  <a:pt x="4289" y="2064"/>
                </a:lnTo>
                <a:lnTo>
                  <a:pt x="4703" y="2105"/>
                </a:lnTo>
                <a:lnTo>
                  <a:pt x="5136" y="2157"/>
                </a:lnTo>
                <a:lnTo>
                  <a:pt x="5568" y="2222"/>
                </a:lnTo>
                <a:lnTo>
                  <a:pt x="5983" y="2286"/>
                </a:lnTo>
                <a:lnTo>
                  <a:pt x="6415" y="2362"/>
                </a:lnTo>
                <a:lnTo>
                  <a:pt x="6847" y="2443"/>
                </a:lnTo>
                <a:lnTo>
                  <a:pt x="7262" y="2531"/>
                </a:lnTo>
                <a:lnTo>
                  <a:pt x="7695" y="2624"/>
                </a:lnTo>
                <a:lnTo>
                  <a:pt x="8110" y="2723"/>
                </a:lnTo>
                <a:lnTo>
                  <a:pt x="8525" y="2828"/>
                </a:lnTo>
                <a:lnTo>
                  <a:pt x="8940" y="2939"/>
                </a:lnTo>
                <a:lnTo>
                  <a:pt x="9354" y="3055"/>
                </a:lnTo>
                <a:lnTo>
                  <a:pt x="9752" y="3178"/>
                </a:lnTo>
                <a:lnTo>
                  <a:pt x="10150" y="3300"/>
                </a:lnTo>
                <a:lnTo>
                  <a:pt x="10547" y="3434"/>
                </a:lnTo>
                <a:lnTo>
                  <a:pt x="10928" y="3568"/>
                </a:lnTo>
                <a:lnTo>
                  <a:pt x="11308" y="3703"/>
                </a:lnTo>
                <a:lnTo>
                  <a:pt x="11671" y="3843"/>
                </a:lnTo>
                <a:lnTo>
                  <a:pt x="12017" y="3988"/>
                </a:lnTo>
                <a:lnTo>
                  <a:pt x="12363" y="4134"/>
                </a:lnTo>
                <a:lnTo>
                  <a:pt x="12709" y="4286"/>
                </a:lnTo>
                <a:lnTo>
                  <a:pt x="13020" y="4437"/>
                </a:lnTo>
                <a:lnTo>
                  <a:pt x="13331" y="4595"/>
                </a:lnTo>
                <a:lnTo>
                  <a:pt x="13642" y="4746"/>
                </a:lnTo>
                <a:lnTo>
                  <a:pt x="13919" y="4904"/>
                </a:lnTo>
                <a:lnTo>
                  <a:pt x="14178" y="5061"/>
                </a:lnTo>
                <a:lnTo>
                  <a:pt x="14438" y="5224"/>
                </a:lnTo>
                <a:lnTo>
                  <a:pt x="14680" y="5382"/>
                </a:lnTo>
                <a:lnTo>
                  <a:pt x="14887" y="5545"/>
                </a:lnTo>
                <a:lnTo>
                  <a:pt x="15095" y="5702"/>
                </a:lnTo>
                <a:lnTo>
                  <a:pt x="15285" y="5866"/>
                </a:lnTo>
                <a:lnTo>
                  <a:pt x="15441" y="6023"/>
                </a:lnTo>
                <a:lnTo>
                  <a:pt x="15596" y="6181"/>
                </a:lnTo>
                <a:lnTo>
                  <a:pt x="15717" y="6344"/>
                </a:lnTo>
                <a:lnTo>
                  <a:pt x="15821" y="6495"/>
                </a:lnTo>
                <a:lnTo>
                  <a:pt x="15907" y="6653"/>
                </a:lnTo>
                <a:lnTo>
                  <a:pt x="15959" y="6804"/>
                </a:lnTo>
                <a:lnTo>
                  <a:pt x="15994" y="6956"/>
                </a:lnTo>
                <a:lnTo>
                  <a:pt x="16011" y="7108"/>
                </a:lnTo>
                <a:lnTo>
                  <a:pt x="15994" y="7253"/>
                </a:lnTo>
                <a:lnTo>
                  <a:pt x="15959" y="7393"/>
                </a:lnTo>
                <a:lnTo>
                  <a:pt x="15907" y="7533"/>
                </a:lnTo>
                <a:lnTo>
                  <a:pt x="15821" y="7667"/>
                </a:lnTo>
                <a:lnTo>
                  <a:pt x="15700" y="7801"/>
                </a:lnTo>
                <a:lnTo>
                  <a:pt x="15544" y="7930"/>
                </a:lnTo>
                <a:lnTo>
                  <a:pt x="15371" y="8052"/>
                </a:lnTo>
                <a:lnTo>
                  <a:pt x="15181" y="8169"/>
                </a:lnTo>
                <a:lnTo>
                  <a:pt x="14939" y="8285"/>
                </a:lnTo>
                <a:lnTo>
                  <a:pt x="14680" y="8390"/>
                </a:lnTo>
                <a:lnTo>
                  <a:pt x="14386" y="8495"/>
                </a:lnTo>
                <a:lnTo>
                  <a:pt x="14057" y="8589"/>
                </a:lnTo>
                <a:lnTo>
                  <a:pt x="13694" y="8682"/>
                </a:lnTo>
                <a:lnTo>
                  <a:pt x="13297" y="8763"/>
                </a:lnTo>
                <a:lnTo>
                  <a:pt x="13798" y="8670"/>
                </a:lnTo>
                <a:lnTo>
                  <a:pt x="14299" y="8577"/>
                </a:lnTo>
                <a:lnTo>
                  <a:pt x="15371" y="8390"/>
                </a:lnTo>
                <a:lnTo>
                  <a:pt x="16495" y="8210"/>
                </a:lnTo>
                <a:lnTo>
                  <a:pt x="17654" y="8023"/>
                </a:lnTo>
                <a:lnTo>
                  <a:pt x="18812" y="7831"/>
                </a:lnTo>
                <a:lnTo>
                  <a:pt x="19953" y="7627"/>
                </a:lnTo>
                <a:lnTo>
                  <a:pt x="20524" y="7522"/>
                </a:lnTo>
                <a:lnTo>
                  <a:pt x="21094" y="7417"/>
                </a:lnTo>
                <a:lnTo>
                  <a:pt x="21630" y="7306"/>
                </a:lnTo>
                <a:lnTo>
                  <a:pt x="22166" y="7189"/>
                </a:lnTo>
                <a:lnTo>
                  <a:pt x="22685" y="7073"/>
                </a:lnTo>
                <a:lnTo>
                  <a:pt x="23186" y="6950"/>
                </a:lnTo>
                <a:lnTo>
                  <a:pt x="23670" y="6822"/>
                </a:lnTo>
                <a:lnTo>
                  <a:pt x="24120" y="6688"/>
                </a:lnTo>
                <a:lnTo>
                  <a:pt x="24552" y="6548"/>
                </a:lnTo>
                <a:lnTo>
                  <a:pt x="24950" y="6408"/>
                </a:lnTo>
                <a:lnTo>
                  <a:pt x="25330" y="6256"/>
                </a:lnTo>
                <a:lnTo>
                  <a:pt x="25676" y="6099"/>
                </a:lnTo>
                <a:lnTo>
                  <a:pt x="25987" y="5936"/>
                </a:lnTo>
                <a:lnTo>
                  <a:pt x="26126" y="5854"/>
                </a:lnTo>
                <a:lnTo>
                  <a:pt x="26247" y="5767"/>
                </a:lnTo>
                <a:lnTo>
                  <a:pt x="26368" y="5679"/>
                </a:lnTo>
                <a:lnTo>
                  <a:pt x="26489" y="5586"/>
                </a:lnTo>
                <a:lnTo>
                  <a:pt x="26592" y="5493"/>
                </a:lnTo>
                <a:lnTo>
                  <a:pt x="26679" y="5399"/>
                </a:lnTo>
                <a:lnTo>
                  <a:pt x="26765" y="5306"/>
                </a:lnTo>
                <a:lnTo>
                  <a:pt x="26835" y="5207"/>
                </a:lnTo>
                <a:lnTo>
                  <a:pt x="26886" y="5108"/>
                </a:lnTo>
                <a:lnTo>
                  <a:pt x="26938" y="5003"/>
                </a:lnTo>
                <a:lnTo>
                  <a:pt x="26973" y="4898"/>
                </a:lnTo>
                <a:lnTo>
                  <a:pt x="26990" y="4793"/>
                </a:lnTo>
                <a:lnTo>
                  <a:pt x="26990" y="4682"/>
                </a:lnTo>
                <a:lnTo>
                  <a:pt x="26990" y="4571"/>
                </a:lnTo>
                <a:lnTo>
                  <a:pt x="26973" y="4449"/>
                </a:lnTo>
                <a:lnTo>
                  <a:pt x="26956" y="4326"/>
                </a:lnTo>
                <a:lnTo>
                  <a:pt x="26904" y="4204"/>
                </a:lnTo>
                <a:lnTo>
                  <a:pt x="26852" y="4082"/>
                </a:lnTo>
                <a:lnTo>
                  <a:pt x="26800" y="3965"/>
                </a:lnTo>
                <a:lnTo>
                  <a:pt x="26731" y="3848"/>
                </a:lnTo>
                <a:lnTo>
                  <a:pt x="26644" y="3732"/>
                </a:lnTo>
                <a:lnTo>
                  <a:pt x="26558" y="3615"/>
                </a:lnTo>
                <a:lnTo>
                  <a:pt x="26454" y="3504"/>
                </a:lnTo>
                <a:lnTo>
                  <a:pt x="26350" y="3394"/>
                </a:lnTo>
                <a:lnTo>
                  <a:pt x="26091" y="3172"/>
                </a:lnTo>
                <a:lnTo>
                  <a:pt x="25814" y="2956"/>
                </a:lnTo>
                <a:lnTo>
                  <a:pt x="25503" y="2752"/>
                </a:lnTo>
                <a:lnTo>
                  <a:pt x="25140" y="2548"/>
                </a:lnTo>
                <a:lnTo>
                  <a:pt x="24760" y="2350"/>
                </a:lnTo>
                <a:lnTo>
                  <a:pt x="24345" y="2157"/>
                </a:lnTo>
                <a:lnTo>
                  <a:pt x="23913" y="1971"/>
                </a:lnTo>
                <a:lnTo>
                  <a:pt x="23446" y="1790"/>
                </a:lnTo>
                <a:lnTo>
                  <a:pt x="22962" y="1615"/>
                </a:lnTo>
                <a:lnTo>
                  <a:pt x="22443" y="1446"/>
                </a:lnTo>
                <a:lnTo>
                  <a:pt x="21907" y="1283"/>
                </a:lnTo>
                <a:lnTo>
                  <a:pt x="21112" y="1061"/>
                </a:lnTo>
                <a:lnTo>
                  <a:pt x="20731" y="956"/>
                </a:lnTo>
                <a:lnTo>
                  <a:pt x="20351" y="857"/>
                </a:lnTo>
                <a:lnTo>
                  <a:pt x="19970" y="770"/>
                </a:lnTo>
                <a:lnTo>
                  <a:pt x="19607" y="682"/>
                </a:lnTo>
                <a:lnTo>
                  <a:pt x="19244" y="601"/>
                </a:lnTo>
                <a:lnTo>
                  <a:pt x="18881" y="525"/>
                </a:lnTo>
                <a:lnTo>
                  <a:pt x="18518" y="455"/>
                </a:lnTo>
                <a:lnTo>
                  <a:pt x="18172" y="391"/>
                </a:lnTo>
                <a:lnTo>
                  <a:pt x="17827" y="333"/>
                </a:lnTo>
                <a:lnTo>
                  <a:pt x="17481" y="280"/>
                </a:lnTo>
                <a:lnTo>
                  <a:pt x="17135" y="233"/>
                </a:lnTo>
                <a:lnTo>
                  <a:pt x="16806" y="187"/>
                </a:lnTo>
                <a:lnTo>
                  <a:pt x="16461" y="152"/>
                </a:lnTo>
                <a:lnTo>
                  <a:pt x="16132" y="117"/>
                </a:lnTo>
                <a:lnTo>
                  <a:pt x="15804" y="88"/>
                </a:lnTo>
                <a:lnTo>
                  <a:pt x="15475" y="59"/>
                </a:lnTo>
                <a:lnTo>
                  <a:pt x="15164" y="41"/>
                </a:lnTo>
                <a:lnTo>
                  <a:pt x="14835" y="24"/>
                </a:lnTo>
                <a:lnTo>
                  <a:pt x="14524" y="12"/>
                </a:lnTo>
                <a:lnTo>
                  <a:pt x="14196" y="6"/>
                </a:lnTo>
                <a:lnTo>
                  <a:pt x="13884" y="0"/>
                </a:lnTo>
                <a:close/>
              </a:path>
            </a:pathLst>
          </a:custGeom>
          <a:solidFill>
            <a:srgbClr val="D8CD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6" name="Google Shape;356;g1b102633d0f_0_19"/>
          <p:cNvSpPr/>
          <p:nvPr/>
        </p:nvSpPr>
        <p:spPr>
          <a:xfrm flipH="1">
            <a:off x="-8127315" y="4464803"/>
            <a:ext cx="176746" cy="192941"/>
          </a:xfrm>
          <a:custGeom>
            <a:avLst/>
            <a:gdLst/>
            <a:ahLst/>
            <a:cxnLst/>
            <a:rect l="l" t="t" r="r" b="b"/>
            <a:pathLst>
              <a:path w="16686" h="6735" extrusionOk="0">
                <a:moveTo>
                  <a:pt x="3182" y="0"/>
                </a:moveTo>
                <a:lnTo>
                  <a:pt x="2819" y="6"/>
                </a:lnTo>
                <a:lnTo>
                  <a:pt x="2473" y="23"/>
                </a:lnTo>
                <a:lnTo>
                  <a:pt x="2162" y="53"/>
                </a:lnTo>
                <a:lnTo>
                  <a:pt x="1885" y="88"/>
                </a:lnTo>
                <a:lnTo>
                  <a:pt x="1609" y="134"/>
                </a:lnTo>
                <a:lnTo>
                  <a:pt x="1367" y="187"/>
                </a:lnTo>
                <a:lnTo>
                  <a:pt x="1142" y="251"/>
                </a:lnTo>
                <a:lnTo>
                  <a:pt x="934" y="327"/>
                </a:lnTo>
                <a:lnTo>
                  <a:pt x="761" y="402"/>
                </a:lnTo>
                <a:lnTo>
                  <a:pt x="606" y="490"/>
                </a:lnTo>
                <a:lnTo>
                  <a:pt x="450" y="583"/>
                </a:lnTo>
                <a:lnTo>
                  <a:pt x="329" y="682"/>
                </a:lnTo>
                <a:lnTo>
                  <a:pt x="243" y="793"/>
                </a:lnTo>
                <a:lnTo>
                  <a:pt x="156" y="904"/>
                </a:lnTo>
                <a:lnTo>
                  <a:pt x="87" y="1026"/>
                </a:lnTo>
                <a:lnTo>
                  <a:pt x="53" y="1149"/>
                </a:lnTo>
                <a:lnTo>
                  <a:pt x="18" y="1277"/>
                </a:lnTo>
                <a:lnTo>
                  <a:pt x="1" y="1411"/>
                </a:lnTo>
                <a:lnTo>
                  <a:pt x="18" y="1551"/>
                </a:lnTo>
                <a:lnTo>
                  <a:pt x="35" y="1691"/>
                </a:lnTo>
                <a:lnTo>
                  <a:pt x="70" y="1837"/>
                </a:lnTo>
                <a:lnTo>
                  <a:pt x="139" y="1988"/>
                </a:lnTo>
                <a:lnTo>
                  <a:pt x="208" y="2140"/>
                </a:lnTo>
                <a:lnTo>
                  <a:pt x="295" y="2292"/>
                </a:lnTo>
                <a:lnTo>
                  <a:pt x="398" y="2449"/>
                </a:lnTo>
                <a:lnTo>
                  <a:pt x="502" y="2606"/>
                </a:lnTo>
                <a:lnTo>
                  <a:pt x="640" y="2770"/>
                </a:lnTo>
                <a:lnTo>
                  <a:pt x="779" y="2927"/>
                </a:lnTo>
                <a:lnTo>
                  <a:pt x="934" y="3090"/>
                </a:lnTo>
                <a:lnTo>
                  <a:pt x="1107" y="3254"/>
                </a:lnTo>
                <a:lnTo>
                  <a:pt x="1297" y="3417"/>
                </a:lnTo>
                <a:lnTo>
                  <a:pt x="1488" y="3580"/>
                </a:lnTo>
                <a:lnTo>
                  <a:pt x="1695" y="3738"/>
                </a:lnTo>
                <a:lnTo>
                  <a:pt x="1920" y="3901"/>
                </a:lnTo>
                <a:lnTo>
                  <a:pt x="2145" y="4058"/>
                </a:lnTo>
                <a:lnTo>
                  <a:pt x="2387" y="4216"/>
                </a:lnTo>
                <a:lnTo>
                  <a:pt x="2646" y="4373"/>
                </a:lnTo>
                <a:lnTo>
                  <a:pt x="2905" y="4525"/>
                </a:lnTo>
                <a:lnTo>
                  <a:pt x="3165" y="4676"/>
                </a:lnTo>
                <a:lnTo>
                  <a:pt x="3441" y="4822"/>
                </a:lnTo>
                <a:lnTo>
                  <a:pt x="3735" y="4968"/>
                </a:lnTo>
                <a:lnTo>
                  <a:pt x="4029" y="5108"/>
                </a:lnTo>
                <a:lnTo>
                  <a:pt x="4340" y="5242"/>
                </a:lnTo>
                <a:lnTo>
                  <a:pt x="4652" y="5370"/>
                </a:lnTo>
                <a:lnTo>
                  <a:pt x="4980" y="5498"/>
                </a:lnTo>
                <a:lnTo>
                  <a:pt x="5291" y="5621"/>
                </a:lnTo>
                <a:lnTo>
                  <a:pt x="5637" y="5737"/>
                </a:lnTo>
                <a:lnTo>
                  <a:pt x="5966" y="5848"/>
                </a:lnTo>
                <a:lnTo>
                  <a:pt x="6311" y="5947"/>
                </a:lnTo>
                <a:lnTo>
                  <a:pt x="6675" y="6046"/>
                </a:lnTo>
                <a:lnTo>
                  <a:pt x="7020" y="6134"/>
                </a:lnTo>
                <a:lnTo>
                  <a:pt x="7383" y="6216"/>
                </a:lnTo>
                <a:lnTo>
                  <a:pt x="7747" y="6291"/>
                </a:lnTo>
                <a:lnTo>
                  <a:pt x="8127" y="6361"/>
                </a:lnTo>
                <a:lnTo>
                  <a:pt x="8576" y="6437"/>
                </a:lnTo>
                <a:lnTo>
                  <a:pt x="9026" y="6501"/>
                </a:lnTo>
                <a:lnTo>
                  <a:pt x="9475" y="6560"/>
                </a:lnTo>
                <a:lnTo>
                  <a:pt x="9908" y="6612"/>
                </a:lnTo>
                <a:lnTo>
                  <a:pt x="10340" y="6653"/>
                </a:lnTo>
                <a:lnTo>
                  <a:pt x="10755" y="6682"/>
                </a:lnTo>
                <a:lnTo>
                  <a:pt x="11170" y="6711"/>
                </a:lnTo>
                <a:lnTo>
                  <a:pt x="11568" y="6729"/>
                </a:lnTo>
                <a:lnTo>
                  <a:pt x="11948" y="6734"/>
                </a:lnTo>
                <a:lnTo>
                  <a:pt x="12311" y="6734"/>
                </a:lnTo>
                <a:lnTo>
                  <a:pt x="12674" y="6729"/>
                </a:lnTo>
                <a:lnTo>
                  <a:pt x="13020" y="6711"/>
                </a:lnTo>
                <a:lnTo>
                  <a:pt x="13366" y="6688"/>
                </a:lnTo>
                <a:lnTo>
                  <a:pt x="13677" y="6659"/>
                </a:lnTo>
                <a:lnTo>
                  <a:pt x="13988" y="6612"/>
                </a:lnTo>
                <a:lnTo>
                  <a:pt x="14282" y="6565"/>
                </a:lnTo>
                <a:lnTo>
                  <a:pt x="14559" y="6507"/>
                </a:lnTo>
                <a:lnTo>
                  <a:pt x="14835" y="6443"/>
                </a:lnTo>
                <a:lnTo>
                  <a:pt x="15077" y="6367"/>
                </a:lnTo>
                <a:lnTo>
                  <a:pt x="15319" y="6285"/>
                </a:lnTo>
                <a:lnTo>
                  <a:pt x="15527" y="6192"/>
                </a:lnTo>
                <a:lnTo>
                  <a:pt x="15734" y="6093"/>
                </a:lnTo>
                <a:lnTo>
                  <a:pt x="15907" y="5982"/>
                </a:lnTo>
                <a:lnTo>
                  <a:pt x="16080" y="5872"/>
                </a:lnTo>
                <a:lnTo>
                  <a:pt x="16219" y="5743"/>
                </a:lnTo>
                <a:lnTo>
                  <a:pt x="16340" y="5609"/>
                </a:lnTo>
                <a:lnTo>
                  <a:pt x="16461" y="5469"/>
                </a:lnTo>
                <a:lnTo>
                  <a:pt x="16547" y="5318"/>
                </a:lnTo>
                <a:lnTo>
                  <a:pt x="16616" y="5160"/>
                </a:lnTo>
                <a:lnTo>
                  <a:pt x="16651" y="4991"/>
                </a:lnTo>
                <a:lnTo>
                  <a:pt x="16685" y="4816"/>
                </a:lnTo>
                <a:lnTo>
                  <a:pt x="16685" y="4630"/>
                </a:lnTo>
                <a:lnTo>
                  <a:pt x="16668" y="4461"/>
                </a:lnTo>
                <a:lnTo>
                  <a:pt x="16634" y="4297"/>
                </a:lnTo>
                <a:lnTo>
                  <a:pt x="16564" y="4128"/>
                </a:lnTo>
                <a:lnTo>
                  <a:pt x="16495" y="3971"/>
                </a:lnTo>
                <a:lnTo>
                  <a:pt x="16391" y="3808"/>
                </a:lnTo>
                <a:lnTo>
                  <a:pt x="16253" y="3656"/>
                </a:lnTo>
                <a:lnTo>
                  <a:pt x="16115" y="3498"/>
                </a:lnTo>
                <a:lnTo>
                  <a:pt x="15942" y="3347"/>
                </a:lnTo>
                <a:lnTo>
                  <a:pt x="15769" y="3201"/>
                </a:lnTo>
                <a:lnTo>
                  <a:pt x="15562" y="3055"/>
                </a:lnTo>
                <a:lnTo>
                  <a:pt x="15354" y="2915"/>
                </a:lnTo>
                <a:lnTo>
                  <a:pt x="15112" y="2776"/>
                </a:lnTo>
                <a:lnTo>
                  <a:pt x="14870" y="2636"/>
                </a:lnTo>
                <a:lnTo>
                  <a:pt x="14611" y="2501"/>
                </a:lnTo>
                <a:lnTo>
                  <a:pt x="14334" y="2367"/>
                </a:lnTo>
                <a:lnTo>
                  <a:pt x="14040" y="2239"/>
                </a:lnTo>
                <a:lnTo>
                  <a:pt x="13746" y="2117"/>
                </a:lnTo>
                <a:lnTo>
                  <a:pt x="13418" y="1994"/>
                </a:lnTo>
                <a:lnTo>
                  <a:pt x="13089" y="1872"/>
                </a:lnTo>
                <a:lnTo>
                  <a:pt x="12761" y="1755"/>
                </a:lnTo>
                <a:lnTo>
                  <a:pt x="12415" y="1639"/>
                </a:lnTo>
                <a:lnTo>
                  <a:pt x="12052" y="1528"/>
                </a:lnTo>
                <a:lnTo>
                  <a:pt x="11689" y="1417"/>
                </a:lnTo>
                <a:lnTo>
                  <a:pt x="11326" y="1312"/>
                </a:lnTo>
                <a:lnTo>
                  <a:pt x="10945" y="1213"/>
                </a:lnTo>
                <a:lnTo>
                  <a:pt x="10547" y="1108"/>
                </a:lnTo>
                <a:lnTo>
                  <a:pt x="9769" y="921"/>
                </a:lnTo>
                <a:lnTo>
                  <a:pt x="8957" y="741"/>
                </a:lnTo>
                <a:lnTo>
                  <a:pt x="8144" y="577"/>
                </a:lnTo>
                <a:lnTo>
                  <a:pt x="7522" y="461"/>
                </a:lnTo>
                <a:lnTo>
                  <a:pt x="6934" y="356"/>
                </a:lnTo>
                <a:lnTo>
                  <a:pt x="6381" y="268"/>
                </a:lnTo>
                <a:lnTo>
                  <a:pt x="5845" y="193"/>
                </a:lnTo>
                <a:lnTo>
                  <a:pt x="5343" y="134"/>
                </a:lnTo>
                <a:lnTo>
                  <a:pt x="4859" y="82"/>
                </a:lnTo>
                <a:lnTo>
                  <a:pt x="4392" y="47"/>
                </a:lnTo>
                <a:lnTo>
                  <a:pt x="3960" y="18"/>
                </a:lnTo>
                <a:lnTo>
                  <a:pt x="3562" y="6"/>
                </a:lnTo>
                <a:lnTo>
                  <a:pt x="3182" y="0"/>
                </a:lnTo>
                <a:close/>
              </a:path>
            </a:pathLst>
          </a:custGeom>
          <a:solidFill>
            <a:srgbClr val="F5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7" name="Google Shape;357;g1b102633d0f_0_19"/>
          <p:cNvSpPr/>
          <p:nvPr/>
        </p:nvSpPr>
        <p:spPr>
          <a:xfrm flipH="1">
            <a:off x="-8448363" y="4559655"/>
            <a:ext cx="121432" cy="64342"/>
          </a:xfrm>
          <a:custGeom>
            <a:avLst/>
            <a:gdLst/>
            <a:ahLst/>
            <a:cxnLst/>
            <a:rect l="l" t="t" r="r" b="b"/>
            <a:pathLst>
              <a:path w="11464" h="2246" extrusionOk="0">
                <a:moveTo>
                  <a:pt x="11464" y="1"/>
                </a:moveTo>
                <a:lnTo>
                  <a:pt x="0" y="2246"/>
                </a:lnTo>
                <a:lnTo>
                  <a:pt x="1124" y="2047"/>
                </a:lnTo>
                <a:lnTo>
                  <a:pt x="2438" y="1803"/>
                </a:lnTo>
                <a:lnTo>
                  <a:pt x="3891" y="1529"/>
                </a:lnTo>
                <a:lnTo>
                  <a:pt x="5447" y="1225"/>
                </a:lnTo>
                <a:lnTo>
                  <a:pt x="7037" y="910"/>
                </a:lnTo>
                <a:lnTo>
                  <a:pt x="8593" y="596"/>
                </a:lnTo>
                <a:lnTo>
                  <a:pt x="10098" y="287"/>
                </a:lnTo>
                <a:lnTo>
                  <a:pt x="11464" y="1"/>
                </a:lnTo>
                <a:close/>
              </a:path>
            </a:pathLst>
          </a:custGeom>
          <a:solidFill>
            <a:srgbClr val="4D13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8" name="Google Shape;358;g1b102633d0f_0_19"/>
          <p:cNvSpPr/>
          <p:nvPr/>
        </p:nvSpPr>
        <p:spPr>
          <a:xfrm flipH="1">
            <a:off x="-8338847" y="4205887"/>
            <a:ext cx="603836" cy="421949"/>
          </a:xfrm>
          <a:custGeom>
            <a:avLst/>
            <a:gdLst/>
            <a:ahLst/>
            <a:cxnLst/>
            <a:rect l="l" t="t" r="r" b="b"/>
            <a:pathLst>
              <a:path w="57006" h="14729" extrusionOk="0">
                <a:moveTo>
                  <a:pt x="11982" y="1"/>
                </a:moveTo>
                <a:lnTo>
                  <a:pt x="11239" y="13"/>
                </a:lnTo>
                <a:lnTo>
                  <a:pt x="10495" y="30"/>
                </a:lnTo>
                <a:lnTo>
                  <a:pt x="9735" y="59"/>
                </a:lnTo>
                <a:lnTo>
                  <a:pt x="8991" y="100"/>
                </a:lnTo>
                <a:lnTo>
                  <a:pt x="8265" y="152"/>
                </a:lnTo>
                <a:lnTo>
                  <a:pt x="7522" y="211"/>
                </a:lnTo>
                <a:lnTo>
                  <a:pt x="6795" y="281"/>
                </a:lnTo>
                <a:lnTo>
                  <a:pt x="6069" y="362"/>
                </a:lnTo>
                <a:lnTo>
                  <a:pt x="5343" y="456"/>
                </a:lnTo>
                <a:lnTo>
                  <a:pt x="4807" y="531"/>
                </a:lnTo>
                <a:lnTo>
                  <a:pt x="4288" y="619"/>
                </a:lnTo>
                <a:lnTo>
                  <a:pt x="3804" y="706"/>
                </a:lnTo>
                <a:lnTo>
                  <a:pt x="3355" y="800"/>
                </a:lnTo>
                <a:lnTo>
                  <a:pt x="2940" y="899"/>
                </a:lnTo>
                <a:lnTo>
                  <a:pt x="2542" y="1004"/>
                </a:lnTo>
                <a:lnTo>
                  <a:pt x="2162" y="1114"/>
                </a:lnTo>
                <a:lnTo>
                  <a:pt x="1833" y="1225"/>
                </a:lnTo>
                <a:lnTo>
                  <a:pt x="1522" y="1342"/>
                </a:lnTo>
                <a:lnTo>
                  <a:pt x="1228" y="1464"/>
                </a:lnTo>
                <a:lnTo>
                  <a:pt x="986" y="1587"/>
                </a:lnTo>
                <a:lnTo>
                  <a:pt x="761" y="1721"/>
                </a:lnTo>
                <a:lnTo>
                  <a:pt x="554" y="1849"/>
                </a:lnTo>
                <a:lnTo>
                  <a:pt x="398" y="1983"/>
                </a:lnTo>
                <a:lnTo>
                  <a:pt x="260" y="2123"/>
                </a:lnTo>
                <a:lnTo>
                  <a:pt x="139" y="2263"/>
                </a:lnTo>
                <a:lnTo>
                  <a:pt x="70" y="2409"/>
                </a:lnTo>
                <a:lnTo>
                  <a:pt x="18" y="2555"/>
                </a:lnTo>
                <a:lnTo>
                  <a:pt x="0" y="2700"/>
                </a:lnTo>
                <a:lnTo>
                  <a:pt x="0" y="2852"/>
                </a:lnTo>
                <a:lnTo>
                  <a:pt x="52" y="3004"/>
                </a:lnTo>
                <a:lnTo>
                  <a:pt x="121" y="3161"/>
                </a:lnTo>
                <a:lnTo>
                  <a:pt x="208" y="3313"/>
                </a:lnTo>
                <a:lnTo>
                  <a:pt x="346" y="3470"/>
                </a:lnTo>
                <a:lnTo>
                  <a:pt x="502" y="3627"/>
                </a:lnTo>
                <a:lnTo>
                  <a:pt x="692" y="3785"/>
                </a:lnTo>
                <a:lnTo>
                  <a:pt x="917" y="3942"/>
                </a:lnTo>
                <a:lnTo>
                  <a:pt x="1159" y="4100"/>
                </a:lnTo>
                <a:lnTo>
                  <a:pt x="1436" y="4263"/>
                </a:lnTo>
                <a:lnTo>
                  <a:pt x="1747" y="4420"/>
                </a:lnTo>
                <a:lnTo>
                  <a:pt x="2093" y="4578"/>
                </a:lnTo>
                <a:lnTo>
                  <a:pt x="2456" y="4735"/>
                </a:lnTo>
                <a:lnTo>
                  <a:pt x="2922" y="4916"/>
                </a:lnTo>
                <a:lnTo>
                  <a:pt x="3372" y="5073"/>
                </a:lnTo>
                <a:lnTo>
                  <a:pt x="3822" y="5213"/>
                </a:lnTo>
                <a:lnTo>
                  <a:pt x="4254" y="5336"/>
                </a:lnTo>
                <a:lnTo>
                  <a:pt x="4669" y="5435"/>
                </a:lnTo>
                <a:lnTo>
                  <a:pt x="5084" y="5517"/>
                </a:lnTo>
                <a:lnTo>
                  <a:pt x="5499" y="5587"/>
                </a:lnTo>
                <a:lnTo>
                  <a:pt x="5914" y="5633"/>
                </a:lnTo>
                <a:lnTo>
                  <a:pt x="6311" y="5674"/>
                </a:lnTo>
                <a:lnTo>
                  <a:pt x="6709" y="5697"/>
                </a:lnTo>
                <a:lnTo>
                  <a:pt x="7107" y="5709"/>
                </a:lnTo>
                <a:lnTo>
                  <a:pt x="7504" y="5709"/>
                </a:lnTo>
                <a:lnTo>
                  <a:pt x="7902" y="5697"/>
                </a:lnTo>
                <a:lnTo>
                  <a:pt x="8282" y="5680"/>
                </a:lnTo>
                <a:lnTo>
                  <a:pt x="8680" y="5651"/>
                </a:lnTo>
                <a:lnTo>
                  <a:pt x="9095" y="5616"/>
                </a:lnTo>
                <a:lnTo>
                  <a:pt x="9493" y="5575"/>
                </a:lnTo>
                <a:lnTo>
                  <a:pt x="9890" y="5528"/>
                </a:lnTo>
                <a:lnTo>
                  <a:pt x="10737" y="5423"/>
                </a:lnTo>
                <a:lnTo>
                  <a:pt x="11602" y="5307"/>
                </a:lnTo>
                <a:lnTo>
                  <a:pt x="12501" y="5190"/>
                </a:lnTo>
                <a:lnTo>
                  <a:pt x="12968" y="5132"/>
                </a:lnTo>
                <a:lnTo>
                  <a:pt x="13435" y="5073"/>
                </a:lnTo>
                <a:lnTo>
                  <a:pt x="13936" y="5021"/>
                </a:lnTo>
                <a:lnTo>
                  <a:pt x="14437" y="4974"/>
                </a:lnTo>
                <a:lnTo>
                  <a:pt x="14956" y="4933"/>
                </a:lnTo>
                <a:lnTo>
                  <a:pt x="15492" y="4899"/>
                </a:lnTo>
                <a:lnTo>
                  <a:pt x="16045" y="4869"/>
                </a:lnTo>
                <a:lnTo>
                  <a:pt x="16616" y="4852"/>
                </a:lnTo>
                <a:lnTo>
                  <a:pt x="17273" y="4840"/>
                </a:lnTo>
                <a:lnTo>
                  <a:pt x="17947" y="4834"/>
                </a:lnTo>
                <a:lnTo>
                  <a:pt x="18604" y="4846"/>
                </a:lnTo>
                <a:lnTo>
                  <a:pt x="19261" y="4864"/>
                </a:lnTo>
                <a:lnTo>
                  <a:pt x="19936" y="4887"/>
                </a:lnTo>
                <a:lnTo>
                  <a:pt x="20593" y="4922"/>
                </a:lnTo>
                <a:lnTo>
                  <a:pt x="21250" y="4963"/>
                </a:lnTo>
                <a:lnTo>
                  <a:pt x="21889" y="5015"/>
                </a:lnTo>
                <a:lnTo>
                  <a:pt x="22546" y="5073"/>
                </a:lnTo>
                <a:lnTo>
                  <a:pt x="23186" y="5143"/>
                </a:lnTo>
                <a:lnTo>
                  <a:pt x="23826" y="5213"/>
                </a:lnTo>
                <a:lnTo>
                  <a:pt x="24466" y="5295"/>
                </a:lnTo>
                <a:lnTo>
                  <a:pt x="25105" y="5382"/>
                </a:lnTo>
                <a:lnTo>
                  <a:pt x="25728" y="5476"/>
                </a:lnTo>
                <a:lnTo>
                  <a:pt x="26350" y="5575"/>
                </a:lnTo>
                <a:lnTo>
                  <a:pt x="26955" y="5674"/>
                </a:lnTo>
                <a:lnTo>
                  <a:pt x="27561" y="5785"/>
                </a:lnTo>
                <a:lnTo>
                  <a:pt x="28166" y="5901"/>
                </a:lnTo>
                <a:lnTo>
                  <a:pt x="28771" y="6018"/>
                </a:lnTo>
                <a:lnTo>
                  <a:pt x="29359" y="6140"/>
                </a:lnTo>
                <a:lnTo>
                  <a:pt x="29929" y="6263"/>
                </a:lnTo>
                <a:lnTo>
                  <a:pt x="30500" y="6397"/>
                </a:lnTo>
                <a:lnTo>
                  <a:pt x="31070" y="6525"/>
                </a:lnTo>
                <a:lnTo>
                  <a:pt x="31624" y="6659"/>
                </a:lnTo>
                <a:lnTo>
                  <a:pt x="32160" y="6799"/>
                </a:lnTo>
                <a:lnTo>
                  <a:pt x="32696" y="6939"/>
                </a:lnTo>
                <a:lnTo>
                  <a:pt x="33750" y="7219"/>
                </a:lnTo>
                <a:lnTo>
                  <a:pt x="34736" y="7511"/>
                </a:lnTo>
                <a:lnTo>
                  <a:pt x="35687" y="7796"/>
                </a:lnTo>
                <a:lnTo>
                  <a:pt x="36205" y="7965"/>
                </a:lnTo>
                <a:lnTo>
                  <a:pt x="36707" y="8134"/>
                </a:lnTo>
                <a:lnTo>
                  <a:pt x="37191" y="8304"/>
                </a:lnTo>
                <a:lnTo>
                  <a:pt x="37641" y="8478"/>
                </a:lnTo>
                <a:lnTo>
                  <a:pt x="38090" y="8653"/>
                </a:lnTo>
                <a:lnTo>
                  <a:pt x="38540" y="8834"/>
                </a:lnTo>
                <a:lnTo>
                  <a:pt x="38955" y="9015"/>
                </a:lnTo>
                <a:lnTo>
                  <a:pt x="39370" y="9196"/>
                </a:lnTo>
                <a:lnTo>
                  <a:pt x="39767" y="9382"/>
                </a:lnTo>
                <a:lnTo>
                  <a:pt x="40165" y="9569"/>
                </a:lnTo>
                <a:lnTo>
                  <a:pt x="40908" y="9948"/>
                </a:lnTo>
                <a:lnTo>
                  <a:pt x="41652" y="10327"/>
                </a:lnTo>
                <a:lnTo>
                  <a:pt x="42361" y="10712"/>
                </a:lnTo>
                <a:lnTo>
                  <a:pt x="43778" y="11487"/>
                </a:lnTo>
                <a:lnTo>
                  <a:pt x="44487" y="11866"/>
                </a:lnTo>
                <a:lnTo>
                  <a:pt x="45213" y="12245"/>
                </a:lnTo>
                <a:lnTo>
                  <a:pt x="45974" y="12618"/>
                </a:lnTo>
                <a:lnTo>
                  <a:pt x="46372" y="12805"/>
                </a:lnTo>
                <a:lnTo>
                  <a:pt x="46770" y="12985"/>
                </a:lnTo>
                <a:lnTo>
                  <a:pt x="47185" y="13166"/>
                </a:lnTo>
                <a:lnTo>
                  <a:pt x="47600" y="13341"/>
                </a:lnTo>
                <a:lnTo>
                  <a:pt x="48032" y="13516"/>
                </a:lnTo>
                <a:lnTo>
                  <a:pt x="48481" y="13691"/>
                </a:lnTo>
                <a:lnTo>
                  <a:pt x="48827" y="13813"/>
                </a:lnTo>
                <a:lnTo>
                  <a:pt x="49190" y="13930"/>
                </a:lnTo>
                <a:lnTo>
                  <a:pt x="49553" y="14041"/>
                </a:lnTo>
                <a:lnTo>
                  <a:pt x="49916" y="14146"/>
                </a:lnTo>
                <a:lnTo>
                  <a:pt x="50279" y="14245"/>
                </a:lnTo>
                <a:lnTo>
                  <a:pt x="50660" y="14332"/>
                </a:lnTo>
                <a:lnTo>
                  <a:pt x="51040" y="14414"/>
                </a:lnTo>
                <a:lnTo>
                  <a:pt x="51403" y="14484"/>
                </a:lnTo>
                <a:lnTo>
                  <a:pt x="51784" y="14548"/>
                </a:lnTo>
                <a:lnTo>
                  <a:pt x="52147" y="14600"/>
                </a:lnTo>
                <a:lnTo>
                  <a:pt x="52510" y="14647"/>
                </a:lnTo>
                <a:lnTo>
                  <a:pt x="52873" y="14682"/>
                </a:lnTo>
                <a:lnTo>
                  <a:pt x="53219" y="14711"/>
                </a:lnTo>
                <a:lnTo>
                  <a:pt x="53565" y="14723"/>
                </a:lnTo>
                <a:lnTo>
                  <a:pt x="53910" y="14729"/>
                </a:lnTo>
                <a:lnTo>
                  <a:pt x="54239" y="14729"/>
                </a:lnTo>
                <a:lnTo>
                  <a:pt x="54550" y="14711"/>
                </a:lnTo>
                <a:lnTo>
                  <a:pt x="54844" y="14688"/>
                </a:lnTo>
                <a:lnTo>
                  <a:pt x="55138" y="14653"/>
                </a:lnTo>
                <a:lnTo>
                  <a:pt x="55415" y="14600"/>
                </a:lnTo>
                <a:lnTo>
                  <a:pt x="55657" y="14542"/>
                </a:lnTo>
                <a:lnTo>
                  <a:pt x="55899" y="14472"/>
                </a:lnTo>
                <a:lnTo>
                  <a:pt x="56123" y="14385"/>
                </a:lnTo>
                <a:lnTo>
                  <a:pt x="56314" y="14291"/>
                </a:lnTo>
                <a:lnTo>
                  <a:pt x="56487" y="14181"/>
                </a:lnTo>
                <a:lnTo>
                  <a:pt x="56642" y="14058"/>
                </a:lnTo>
                <a:lnTo>
                  <a:pt x="56763" y="13924"/>
                </a:lnTo>
                <a:lnTo>
                  <a:pt x="56867" y="13778"/>
                </a:lnTo>
                <a:lnTo>
                  <a:pt x="56953" y="13615"/>
                </a:lnTo>
                <a:lnTo>
                  <a:pt x="56988" y="13440"/>
                </a:lnTo>
                <a:lnTo>
                  <a:pt x="57005" y="13248"/>
                </a:lnTo>
                <a:lnTo>
                  <a:pt x="56988" y="13044"/>
                </a:lnTo>
                <a:lnTo>
                  <a:pt x="56971" y="12945"/>
                </a:lnTo>
                <a:lnTo>
                  <a:pt x="56953" y="12840"/>
                </a:lnTo>
                <a:lnTo>
                  <a:pt x="56850" y="12630"/>
                </a:lnTo>
                <a:lnTo>
                  <a:pt x="56729" y="12414"/>
                </a:lnTo>
                <a:lnTo>
                  <a:pt x="56556" y="12198"/>
                </a:lnTo>
                <a:lnTo>
                  <a:pt x="56348" y="11977"/>
                </a:lnTo>
                <a:lnTo>
                  <a:pt x="56106" y="11761"/>
                </a:lnTo>
                <a:lnTo>
                  <a:pt x="55847" y="11534"/>
                </a:lnTo>
                <a:lnTo>
                  <a:pt x="55536" y="11312"/>
                </a:lnTo>
                <a:lnTo>
                  <a:pt x="55207" y="11085"/>
                </a:lnTo>
                <a:lnTo>
                  <a:pt x="54861" y="10857"/>
                </a:lnTo>
                <a:lnTo>
                  <a:pt x="54481" y="10630"/>
                </a:lnTo>
                <a:lnTo>
                  <a:pt x="54083" y="10403"/>
                </a:lnTo>
                <a:lnTo>
                  <a:pt x="53668" y="10175"/>
                </a:lnTo>
                <a:lnTo>
                  <a:pt x="53236" y="9948"/>
                </a:lnTo>
                <a:lnTo>
                  <a:pt x="52786" y="9720"/>
                </a:lnTo>
                <a:lnTo>
                  <a:pt x="52337" y="9499"/>
                </a:lnTo>
                <a:lnTo>
                  <a:pt x="51853" y="9271"/>
                </a:lnTo>
                <a:lnTo>
                  <a:pt x="51386" y="9056"/>
                </a:lnTo>
                <a:lnTo>
                  <a:pt x="50400" y="8618"/>
                </a:lnTo>
                <a:lnTo>
                  <a:pt x="49415" y="8199"/>
                </a:lnTo>
                <a:lnTo>
                  <a:pt x="48429" y="7796"/>
                </a:lnTo>
                <a:lnTo>
                  <a:pt x="47478" y="7411"/>
                </a:lnTo>
                <a:lnTo>
                  <a:pt x="46562" y="7050"/>
                </a:lnTo>
                <a:lnTo>
                  <a:pt x="44902" y="6403"/>
                </a:lnTo>
                <a:lnTo>
                  <a:pt x="44020" y="6053"/>
                </a:lnTo>
                <a:lnTo>
                  <a:pt x="43121" y="5715"/>
                </a:lnTo>
                <a:lnTo>
                  <a:pt x="42188" y="5377"/>
                </a:lnTo>
                <a:lnTo>
                  <a:pt x="41254" y="5050"/>
                </a:lnTo>
                <a:lnTo>
                  <a:pt x="40286" y="4724"/>
                </a:lnTo>
                <a:lnTo>
                  <a:pt x="39318" y="4409"/>
                </a:lnTo>
                <a:lnTo>
                  <a:pt x="38315" y="4094"/>
                </a:lnTo>
                <a:lnTo>
                  <a:pt x="37312" y="3791"/>
                </a:lnTo>
                <a:lnTo>
                  <a:pt x="36275" y="3493"/>
                </a:lnTo>
                <a:lnTo>
                  <a:pt x="35220" y="3202"/>
                </a:lnTo>
                <a:lnTo>
                  <a:pt x="34148" y="2922"/>
                </a:lnTo>
                <a:lnTo>
                  <a:pt x="33059" y="2648"/>
                </a:lnTo>
                <a:lnTo>
                  <a:pt x="31952" y="2386"/>
                </a:lnTo>
                <a:lnTo>
                  <a:pt x="30828" y="2129"/>
                </a:lnTo>
                <a:lnTo>
                  <a:pt x="29670" y="1884"/>
                </a:lnTo>
                <a:lnTo>
                  <a:pt x="28511" y="1651"/>
                </a:lnTo>
                <a:lnTo>
                  <a:pt x="27872" y="1528"/>
                </a:lnTo>
                <a:lnTo>
                  <a:pt x="27215" y="1406"/>
                </a:lnTo>
                <a:lnTo>
                  <a:pt x="26540" y="1289"/>
                </a:lnTo>
                <a:lnTo>
                  <a:pt x="25866" y="1179"/>
                </a:lnTo>
                <a:lnTo>
                  <a:pt x="25192" y="1068"/>
                </a:lnTo>
                <a:lnTo>
                  <a:pt x="24500" y="957"/>
                </a:lnTo>
                <a:lnTo>
                  <a:pt x="23809" y="858"/>
                </a:lnTo>
                <a:lnTo>
                  <a:pt x="23100" y="759"/>
                </a:lnTo>
                <a:lnTo>
                  <a:pt x="22374" y="666"/>
                </a:lnTo>
                <a:lnTo>
                  <a:pt x="21665" y="578"/>
                </a:lnTo>
                <a:lnTo>
                  <a:pt x="20938" y="491"/>
                </a:lnTo>
                <a:lnTo>
                  <a:pt x="20212" y="415"/>
                </a:lnTo>
                <a:lnTo>
                  <a:pt x="19469" y="339"/>
                </a:lnTo>
                <a:lnTo>
                  <a:pt x="18725" y="275"/>
                </a:lnTo>
                <a:lnTo>
                  <a:pt x="17999" y="217"/>
                </a:lnTo>
                <a:lnTo>
                  <a:pt x="17238" y="164"/>
                </a:lnTo>
                <a:lnTo>
                  <a:pt x="16495" y="117"/>
                </a:lnTo>
                <a:lnTo>
                  <a:pt x="15752" y="77"/>
                </a:lnTo>
                <a:lnTo>
                  <a:pt x="14991" y="48"/>
                </a:lnTo>
                <a:lnTo>
                  <a:pt x="14247" y="24"/>
                </a:lnTo>
                <a:lnTo>
                  <a:pt x="13487" y="7"/>
                </a:lnTo>
                <a:lnTo>
                  <a:pt x="12743" y="1"/>
                </a:lnTo>
                <a:close/>
              </a:path>
            </a:pathLst>
          </a:custGeom>
          <a:solidFill>
            <a:srgbClr val="F5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9" name="Google Shape;359;g1b102633d0f_0_19"/>
          <p:cNvSpPr/>
          <p:nvPr/>
        </p:nvSpPr>
        <p:spPr>
          <a:xfrm flipH="1">
            <a:off x="-8461371" y="4142261"/>
            <a:ext cx="693396" cy="481736"/>
          </a:xfrm>
          <a:custGeom>
            <a:avLst/>
            <a:gdLst/>
            <a:ahLst/>
            <a:cxnLst/>
            <a:rect l="l" t="t" r="r" b="b"/>
            <a:pathLst>
              <a:path w="65461" h="16816" extrusionOk="0">
                <a:moveTo>
                  <a:pt x="21440" y="0"/>
                </a:moveTo>
                <a:lnTo>
                  <a:pt x="20627" y="6"/>
                </a:lnTo>
                <a:lnTo>
                  <a:pt x="19832" y="24"/>
                </a:lnTo>
                <a:lnTo>
                  <a:pt x="19054" y="47"/>
                </a:lnTo>
                <a:lnTo>
                  <a:pt x="18276" y="88"/>
                </a:lnTo>
                <a:lnTo>
                  <a:pt x="17515" y="135"/>
                </a:lnTo>
                <a:lnTo>
                  <a:pt x="16772" y="187"/>
                </a:lnTo>
                <a:lnTo>
                  <a:pt x="16011" y="251"/>
                </a:lnTo>
                <a:lnTo>
                  <a:pt x="15268" y="327"/>
                </a:lnTo>
                <a:lnTo>
                  <a:pt x="14541" y="403"/>
                </a:lnTo>
                <a:lnTo>
                  <a:pt x="13815" y="490"/>
                </a:lnTo>
                <a:lnTo>
                  <a:pt x="13089" y="583"/>
                </a:lnTo>
                <a:lnTo>
                  <a:pt x="12380" y="683"/>
                </a:lnTo>
                <a:lnTo>
                  <a:pt x="11671" y="793"/>
                </a:lnTo>
                <a:lnTo>
                  <a:pt x="10962" y="904"/>
                </a:lnTo>
                <a:lnTo>
                  <a:pt x="10254" y="1021"/>
                </a:lnTo>
                <a:lnTo>
                  <a:pt x="9562" y="1137"/>
                </a:lnTo>
                <a:lnTo>
                  <a:pt x="8870" y="1266"/>
                </a:lnTo>
                <a:lnTo>
                  <a:pt x="8179" y="1394"/>
                </a:lnTo>
                <a:lnTo>
                  <a:pt x="6813" y="1656"/>
                </a:lnTo>
                <a:lnTo>
                  <a:pt x="5447" y="1930"/>
                </a:lnTo>
                <a:lnTo>
                  <a:pt x="2732" y="2490"/>
                </a:lnTo>
                <a:lnTo>
                  <a:pt x="1367" y="2770"/>
                </a:lnTo>
                <a:lnTo>
                  <a:pt x="1" y="3038"/>
                </a:lnTo>
                <a:lnTo>
                  <a:pt x="537" y="2939"/>
                </a:lnTo>
                <a:lnTo>
                  <a:pt x="1090" y="2846"/>
                </a:lnTo>
                <a:lnTo>
                  <a:pt x="1643" y="2758"/>
                </a:lnTo>
                <a:lnTo>
                  <a:pt x="2179" y="2677"/>
                </a:lnTo>
                <a:lnTo>
                  <a:pt x="2750" y="2601"/>
                </a:lnTo>
                <a:lnTo>
                  <a:pt x="3303" y="2537"/>
                </a:lnTo>
                <a:lnTo>
                  <a:pt x="3856" y="2473"/>
                </a:lnTo>
                <a:lnTo>
                  <a:pt x="4427" y="2420"/>
                </a:lnTo>
                <a:lnTo>
                  <a:pt x="4980" y="2373"/>
                </a:lnTo>
                <a:lnTo>
                  <a:pt x="5551" y="2327"/>
                </a:lnTo>
                <a:lnTo>
                  <a:pt x="6121" y="2292"/>
                </a:lnTo>
                <a:lnTo>
                  <a:pt x="6692" y="2263"/>
                </a:lnTo>
                <a:lnTo>
                  <a:pt x="7262" y="2239"/>
                </a:lnTo>
                <a:lnTo>
                  <a:pt x="7833" y="2222"/>
                </a:lnTo>
                <a:lnTo>
                  <a:pt x="8421" y="2210"/>
                </a:lnTo>
                <a:lnTo>
                  <a:pt x="8991" y="2204"/>
                </a:lnTo>
                <a:lnTo>
                  <a:pt x="9562" y="2199"/>
                </a:lnTo>
                <a:lnTo>
                  <a:pt x="10150" y="2204"/>
                </a:lnTo>
                <a:lnTo>
                  <a:pt x="10720" y="2210"/>
                </a:lnTo>
                <a:lnTo>
                  <a:pt x="11308" y="2228"/>
                </a:lnTo>
                <a:lnTo>
                  <a:pt x="11879" y="2245"/>
                </a:lnTo>
                <a:lnTo>
                  <a:pt x="12467" y="2269"/>
                </a:lnTo>
                <a:lnTo>
                  <a:pt x="13037" y="2298"/>
                </a:lnTo>
                <a:lnTo>
                  <a:pt x="13625" y="2333"/>
                </a:lnTo>
                <a:lnTo>
                  <a:pt x="14196" y="2368"/>
                </a:lnTo>
                <a:lnTo>
                  <a:pt x="14783" y="2408"/>
                </a:lnTo>
                <a:lnTo>
                  <a:pt x="15354" y="2455"/>
                </a:lnTo>
                <a:lnTo>
                  <a:pt x="15925" y="2508"/>
                </a:lnTo>
                <a:lnTo>
                  <a:pt x="16495" y="2560"/>
                </a:lnTo>
                <a:lnTo>
                  <a:pt x="17083" y="2618"/>
                </a:lnTo>
                <a:lnTo>
                  <a:pt x="17654" y="2677"/>
                </a:lnTo>
                <a:lnTo>
                  <a:pt x="18207" y="2747"/>
                </a:lnTo>
                <a:lnTo>
                  <a:pt x="19348" y="2887"/>
                </a:lnTo>
                <a:lnTo>
                  <a:pt x="20472" y="3038"/>
                </a:lnTo>
                <a:lnTo>
                  <a:pt x="21578" y="3207"/>
                </a:lnTo>
                <a:lnTo>
                  <a:pt x="22685" y="3382"/>
                </a:lnTo>
                <a:lnTo>
                  <a:pt x="23774" y="3575"/>
                </a:lnTo>
                <a:lnTo>
                  <a:pt x="24829" y="3773"/>
                </a:lnTo>
                <a:lnTo>
                  <a:pt x="25884" y="3977"/>
                </a:lnTo>
                <a:lnTo>
                  <a:pt x="26921" y="4193"/>
                </a:lnTo>
                <a:lnTo>
                  <a:pt x="27941" y="4414"/>
                </a:lnTo>
                <a:lnTo>
                  <a:pt x="28927" y="4636"/>
                </a:lnTo>
                <a:lnTo>
                  <a:pt x="29895" y="4869"/>
                </a:lnTo>
                <a:lnTo>
                  <a:pt x="30846" y="5102"/>
                </a:lnTo>
                <a:lnTo>
                  <a:pt x="31762" y="5341"/>
                </a:lnTo>
                <a:lnTo>
                  <a:pt x="32661" y="5580"/>
                </a:lnTo>
                <a:lnTo>
                  <a:pt x="33526" y="5825"/>
                </a:lnTo>
                <a:lnTo>
                  <a:pt x="34356" y="6064"/>
                </a:lnTo>
                <a:lnTo>
                  <a:pt x="34874" y="6216"/>
                </a:lnTo>
                <a:lnTo>
                  <a:pt x="35462" y="6402"/>
                </a:lnTo>
                <a:lnTo>
                  <a:pt x="36136" y="6618"/>
                </a:lnTo>
                <a:lnTo>
                  <a:pt x="36880" y="6857"/>
                </a:lnTo>
                <a:lnTo>
                  <a:pt x="37675" y="7125"/>
                </a:lnTo>
                <a:lnTo>
                  <a:pt x="38540" y="7411"/>
                </a:lnTo>
                <a:lnTo>
                  <a:pt x="39439" y="7726"/>
                </a:lnTo>
                <a:lnTo>
                  <a:pt x="40373" y="8058"/>
                </a:lnTo>
                <a:lnTo>
                  <a:pt x="41341" y="8402"/>
                </a:lnTo>
                <a:lnTo>
                  <a:pt x="42326" y="8770"/>
                </a:lnTo>
                <a:lnTo>
                  <a:pt x="43329" y="9149"/>
                </a:lnTo>
                <a:lnTo>
                  <a:pt x="44332" y="9539"/>
                </a:lnTo>
                <a:lnTo>
                  <a:pt x="45335" y="9936"/>
                </a:lnTo>
                <a:lnTo>
                  <a:pt x="46320" y="10344"/>
                </a:lnTo>
                <a:lnTo>
                  <a:pt x="47288" y="10758"/>
                </a:lnTo>
                <a:lnTo>
                  <a:pt x="48239" y="11178"/>
                </a:lnTo>
                <a:lnTo>
                  <a:pt x="49138" y="11597"/>
                </a:lnTo>
                <a:lnTo>
                  <a:pt x="50003" y="12017"/>
                </a:lnTo>
                <a:lnTo>
                  <a:pt x="50401" y="12227"/>
                </a:lnTo>
                <a:lnTo>
                  <a:pt x="50798" y="12437"/>
                </a:lnTo>
                <a:lnTo>
                  <a:pt x="51179" y="12641"/>
                </a:lnTo>
                <a:lnTo>
                  <a:pt x="51559" y="12851"/>
                </a:lnTo>
                <a:lnTo>
                  <a:pt x="51905" y="13055"/>
                </a:lnTo>
                <a:lnTo>
                  <a:pt x="52233" y="13259"/>
                </a:lnTo>
                <a:lnTo>
                  <a:pt x="52545" y="13463"/>
                </a:lnTo>
                <a:lnTo>
                  <a:pt x="52821" y="13661"/>
                </a:lnTo>
                <a:lnTo>
                  <a:pt x="53098" y="13860"/>
                </a:lnTo>
                <a:lnTo>
                  <a:pt x="53340" y="14052"/>
                </a:lnTo>
                <a:lnTo>
                  <a:pt x="53565" y="14244"/>
                </a:lnTo>
                <a:lnTo>
                  <a:pt x="53755" y="14431"/>
                </a:lnTo>
                <a:lnTo>
                  <a:pt x="53928" y="14618"/>
                </a:lnTo>
                <a:lnTo>
                  <a:pt x="54083" y="14798"/>
                </a:lnTo>
                <a:lnTo>
                  <a:pt x="54204" y="14973"/>
                </a:lnTo>
                <a:lnTo>
                  <a:pt x="54291" y="15148"/>
                </a:lnTo>
                <a:lnTo>
                  <a:pt x="54343" y="15317"/>
                </a:lnTo>
                <a:lnTo>
                  <a:pt x="54377" y="15480"/>
                </a:lnTo>
                <a:lnTo>
                  <a:pt x="54377" y="15638"/>
                </a:lnTo>
                <a:lnTo>
                  <a:pt x="54343" y="15795"/>
                </a:lnTo>
                <a:lnTo>
                  <a:pt x="54274" y="15941"/>
                </a:lnTo>
                <a:lnTo>
                  <a:pt x="54170" y="16087"/>
                </a:lnTo>
                <a:lnTo>
                  <a:pt x="54032" y="16227"/>
                </a:lnTo>
                <a:lnTo>
                  <a:pt x="53945" y="16291"/>
                </a:lnTo>
                <a:lnTo>
                  <a:pt x="53859" y="16355"/>
                </a:lnTo>
                <a:lnTo>
                  <a:pt x="53755" y="16419"/>
                </a:lnTo>
                <a:lnTo>
                  <a:pt x="53651" y="16483"/>
                </a:lnTo>
                <a:lnTo>
                  <a:pt x="53530" y="16542"/>
                </a:lnTo>
                <a:lnTo>
                  <a:pt x="53392" y="16600"/>
                </a:lnTo>
                <a:lnTo>
                  <a:pt x="53253" y="16658"/>
                </a:lnTo>
                <a:lnTo>
                  <a:pt x="53115" y="16711"/>
                </a:lnTo>
                <a:lnTo>
                  <a:pt x="52942" y="16763"/>
                </a:lnTo>
                <a:lnTo>
                  <a:pt x="52769" y="16816"/>
                </a:lnTo>
                <a:lnTo>
                  <a:pt x="53132" y="16746"/>
                </a:lnTo>
                <a:lnTo>
                  <a:pt x="53513" y="16682"/>
                </a:lnTo>
                <a:lnTo>
                  <a:pt x="54360" y="16542"/>
                </a:lnTo>
                <a:lnTo>
                  <a:pt x="55294" y="16396"/>
                </a:lnTo>
                <a:lnTo>
                  <a:pt x="56296" y="16244"/>
                </a:lnTo>
                <a:lnTo>
                  <a:pt x="57334" y="16081"/>
                </a:lnTo>
                <a:lnTo>
                  <a:pt x="58389" y="15912"/>
                </a:lnTo>
                <a:lnTo>
                  <a:pt x="59443" y="15737"/>
                </a:lnTo>
                <a:lnTo>
                  <a:pt x="59962" y="15644"/>
                </a:lnTo>
                <a:lnTo>
                  <a:pt x="60481" y="15545"/>
                </a:lnTo>
                <a:lnTo>
                  <a:pt x="60982" y="15445"/>
                </a:lnTo>
                <a:lnTo>
                  <a:pt x="61466" y="15346"/>
                </a:lnTo>
                <a:lnTo>
                  <a:pt x="61950" y="15236"/>
                </a:lnTo>
                <a:lnTo>
                  <a:pt x="62400" y="15131"/>
                </a:lnTo>
                <a:lnTo>
                  <a:pt x="62832" y="15014"/>
                </a:lnTo>
                <a:lnTo>
                  <a:pt x="63247" y="14897"/>
                </a:lnTo>
                <a:lnTo>
                  <a:pt x="63627" y="14781"/>
                </a:lnTo>
                <a:lnTo>
                  <a:pt x="63990" y="14653"/>
                </a:lnTo>
                <a:lnTo>
                  <a:pt x="64302" y="14524"/>
                </a:lnTo>
                <a:lnTo>
                  <a:pt x="64596" y="14396"/>
                </a:lnTo>
                <a:lnTo>
                  <a:pt x="64855" y="14256"/>
                </a:lnTo>
                <a:lnTo>
                  <a:pt x="64959" y="14186"/>
                </a:lnTo>
                <a:lnTo>
                  <a:pt x="65062" y="14116"/>
                </a:lnTo>
                <a:lnTo>
                  <a:pt x="65149" y="14040"/>
                </a:lnTo>
                <a:lnTo>
                  <a:pt x="65235" y="13970"/>
                </a:lnTo>
                <a:lnTo>
                  <a:pt x="65287" y="13895"/>
                </a:lnTo>
                <a:lnTo>
                  <a:pt x="65356" y="13819"/>
                </a:lnTo>
                <a:lnTo>
                  <a:pt x="65391" y="13737"/>
                </a:lnTo>
                <a:lnTo>
                  <a:pt x="65426" y="13661"/>
                </a:lnTo>
                <a:lnTo>
                  <a:pt x="65443" y="13580"/>
                </a:lnTo>
                <a:lnTo>
                  <a:pt x="65460" y="13498"/>
                </a:lnTo>
                <a:lnTo>
                  <a:pt x="65460" y="13399"/>
                </a:lnTo>
                <a:lnTo>
                  <a:pt x="65443" y="13300"/>
                </a:lnTo>
                <a:lnTo>
                  <a:pt x="65426" y="13195"/>
                </a:lnTo>
                <a:lnTo>
                  <a:pt x="65391" y="13096"/>
                </a:lnTo>
                <a:lnTo>
                  <a:pt x="65339" y="12997"/>
                </a:lnTo>
                <a:lnTo>
                  <a:pt x="65287" y="12892"/>
                </a:lnTo>
                <a:lnTo>
                  <a:pt x="65149" y="12693"/>
                </a:lnTo>
                <a:lnTo>
                  <a:pt x="64959" y="12495"/>
                </a:lnTo>
                <a:lnTo>
                  <a:pt x="64751" y="12297"/>
                </a:lnTo>
                <a:lnTo>
                  <a:pt x="64526" y="12099"/>
                </a:lnTo>
                <a:lnTo>
                  <a:pt x="64267" y="11906"/>
                </a:lnTo>
                <a:lnTo>
                  <a:pt x="63973" y="11720"/>
                </a:lnTo>
                <a:lnTo>
                  <a:pt x="63697" y="11527"/>
                </a:lnTo>
                <a:lnTo>
                  <a:pt x="63385" y="11347"/>
                </a:lnTo>
                <a:lnTo>
                  <a:pt x="63074" y="11166"/>
                </a:lnTo>
                <a:lnTo>
                  <a:pt x="62469" y="10810"/>
                </a:lnTo>
                <a:lnTo>
                  <a:pt x="61881" y="10478"/>
                </a:lnTo>
                <a:lnTo>
                  <a:pt x="60930" y="9941"/>
                </a:lnTo>
                <a:lnTo>
                  <a:pt x="59927" y="9411"/>
                </a:lnTo>
                <a:lnTo>
                  <a:pt x="58907" y="8886"/>
                </a:lnTo>
                <a:lnTo>
                  <a:pt x="57853" y="8367"/>
                </a:lnTo>
                <a:lnTo>
                  <a:pt x="56763" y="7860"/>
                </a:lnTo>
                <a:lnTo>
                  <a:pt x="56210" y="7609"/>
                </a:lnTo>
                <a:lnTo>
                  <a:pt x="55639" y="7359"/>
                </a:lnTo>
                <a:lnTo>
                  <a:pt x="55069" y="7108"/>
                </a:lnTo>
                <a:lnTo>
                  <a:pt x="54481" y="6863"/>
                </a:lnTo>
                <a:lnTo>
                  <a:pt x="53893" y="6618"/>
                </a:lnTo>
                <a:lnTo>
                  <a:pt x="53305" y="6379"/>
                </a:lnTo>
                <a:lnTo>
                  <a:pt x="52683" y="6140"/>
                </a:lnTo>
                <a:lnTo>
                  <a:pt x="52078" y="5901"/>
                </a:lnTo>
                <a:lnTo>
                  <a:pt x="51438" y="5668"/>
                </a:lnTo>
                <a:lnTo>
                  <a:pt x="50816" y="5440"/>
                </a:lnTo>
                <a:lnTo>
                  <a:pt x="50176" y="5213"/>
                </a:lnTo>
                <a:lnTo>
                  <a:pt x="49519" y="4986"/>
                </a:lnTo>
                <a:lnTo>
                  <a:pt x="48862" y="4764"/>
                </a:lnTo>
                <a:lnTo>
                  <a:pt x="48188" y="4548"/>
                </a:lnTo>
                <a:lnTo>
                  <a:pt x="47513" y="4333"/>
                </a:lnTo>
                <a:lnTo>
                  <a:pt x="46822" y="4117"/>
                </a:lnTo>
                <a:lnTo>
                  <a:pt x="46130" y="3907"/>
                </a:lnTo>
                <a:lnTo>
                  <a:pt x="45438" y="3703"/>
                </a:lnTo>
                <a:lnTo>
                  <a:pt x="44730" y="3499"/>
                </a:lnTo>
                <a:lnTo>
                  <a:pt x="44003" y="3301"/>
                </a:lnTo>
                <a:lnTo>
                  <a:pt x="43277" y="3108"/>
                </a:lnTo>
                <a:lnTo>
                  <a:pt x="42534" y="2916"/>
                </a:lnTo>
                <a:lnTo>
                  <a:pt x="41479" y="2647"/>
                </a:lnTo>
                <a:lnTo>
                  <a:pt x="40390" y="2385"/>
                </a:lnTo>
                <a:lnTo>
                  <a:pt x="39283" y="2134"/>
                </a:lnTo>
                <a:lnTo>
                  <a:pt x="38142" y="1884"/>
                </a:lnTo>
                <a:lnTo>
                  <a:pt x="36984" y="1650"/>
                </a:lnTo>
                <a:lnTo>
                  <a:pt x="35808" y="1423"/>
                </a:lnTo>
                <a:lnTo>
                  <a:pt x="35203" y="1312"/>
                </a:lnTo>
                <a:lnTo>
                  <a:pt x="34598" y="1207"/>
                </a:lnTo>
                <a:lnTo>
                  <a:pt x="33993" y="1108"/>
                </a:lnTo>
                <a:lnTo>
                  <a:pt x="33387" y="1009"/>
                </a:lnTo>
                <a:lnTo>
                  <a:pt x="32765" y="910"/>
                </a:lnTo>
                <a:lnTo>
                  <a:pt x="32143" y="817"/>
                </a:lnTo>
                <a:lnTo>
                  <a:pt x="31520" y="729"/>
                </a:lnTo>
                <a:lnTo>
                  <a:pt x="30898" y="648"/>
                </a:lnTo>
                <a:lnTo>
                  <a:pt x="30258" y="566"/>
                </a:lnTo>
                <a:lnTo>
                  <a:pt x="29618" y="496"/>
                </a:lnTo>
                <a:lnTo>
                  <a:pt x="28978" y="426"/>
                </a:lnTo>
                <a:lnTo>
                  <a:pt x="28339" y="356"/>
                </a:lnTo>
                <a:lnTo>
                  <a:pt x="27682" y="298"/>
                </a:lnTo>
                <a:lnTo>
                  <a:pt x="27042" y="239"/>
                </a:lnTo>
                <a:lnTo>
                  <a:pt x="26385" y="193"/>
                </a:lnTo>
                <a:lnTo>
                  <a:pt x="25728" y="146"/>
                </a:lnTo>
                <a:lnTo>
                  <a:pt x="25071" y="105"/>
                </a:lnTo>
                <a:lnTo>
                  <a:pt x="24397" y="70"/>
                </a:lnTo>
                <a:lnTo>
                  <a:pt x="23740" y="47"/>
                </a:lnTo>
                <a:lnTo>
                  <a:pt x="23065" y="24"/>
                </a:lnTo>
                <a:lnTo>
                  <a:pt x="22253" y="6"/>
                </a:lnTo>
                <a:lnTo>
                  <a:pt x="21440" y="0"/>
                </a:lnTo>
                <a:close/>
              </a:path>
            </a:pathLst>
          </a:custGeom>
          <a:solidFill>
            <a:srgbClr val="D8CD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0" name="Google Shape;360;g1b102633d0f_0_19"/>
          <p:cNvSpPr/>
          <p:nvPr/>
        </p:nvSpPr>
        <p:spPr>
          <a:xfrm flipH="1">
            <a:off x="-8476751" y="3951841"/>
            <a:ext cx="884039" cy="570286"/>
          </a:xfrm>
          <a:custGeom>
            <a:avLst/>
            <a:gdLst/>
            <a:ahLst/>
            <a:cxnLst/>
            <a:rect l="l" t="t" r="r" b="b"/>
            <a:pathLst>
              <a:path w="83459" h="19907" extrusionOk="0">
                <a:moveTo>
                  <a:pt x="17031" y="1"/>
                </a:moveTo>
                <a:lnTo>
                  <a:pt x="16097" y="6"/>
                </a:lnTo>
                <a:lnTo>
                  <a:pt x="15163" y="18"/>
                </a:lnTo>
                <a:lnTo>
                  <a:pt x="14212" y="41"/>
                </a:lnTo>
                <a:lnTo>
                  <a:pt x="13279" y="71"/>
                </a:lnTo>
                <a:lnTo>
                  <a:pt x="12570" y="106"/>
                </a:lnTo>
                <a:lnTo>
                  <a:pt x="11826" y="146"/>
                </a:lnTo>
                <a:lnTo>
                  <a:pt x="11083" y="205"/>
                </a:lnTo>
                <a:lnTo>
                  <a:pt x="10305" y="269"/>
                </a:lnTo>
                <a:lnTo>
                  <a:pt x="9527" y="345"/>
                </a:lnTo>
                <a:lnTo>
                  <a:pt x="8749" y="426"/>
                </a:lnTo>
                <a:lnTo>
                  <a:pt x="7971" y="520"/>
                </a:lnTo>
                <a:lnTo>
                  <a:pt x="7193" y="625"/>
                </a:lnTo>
                <a:lnTo>
                  <a:pt x="6432" y="735"/>
                </a:lnTo>
                <a:lnTo>
                  <a:pt x="5689" y="858"/>
                </a:lnTo>
                <a:lnTo>
                  <a:pt x="4962" y="992"/>
                </a:lnTo>
                <a:lnTo>
                  <a:pt x="4271" y="1126"/>
                </a:lnTo>
                <a:lnTo>
                  <a:pt x="3596" y="1272"/>
                </a:lnTo>
                <a:lnTo>
                  <a:pt x="3285" y="1348"/>
                </a:lnTo>
                <a:lnTo>
                  <a:pt x="2974" y="1429"/>
                </a:lnTo>
                <a:lnTo>
                  <a:pt x="2680" y="1505"/>
                </a:lnTo>
                <a:lnTo>
                  <a:pt x="2403" y="1587"/>
                </a:lnTo>
                <a:lnTo>
                  <a:pt x="2127" y="1674"/>
                </a:lnTo>
                <a:lnTo>
                  <a:pt x="1868" y="1756"/>
                </a:lnTo>
                <a:lnTo>
                  <a:pt x="1625" y="1843"/>
                </a:lnTo>
                <a:lnTo>
                  <a:pt x="1401" y="1931"/>
                </a:lnTo>
                <a:lnTo>
                  <a:pt x="1176" y="2024"/>
                </a:lnTo>
                <a:lnTo>
                  <a:pt x="986" y="2111"/>
                </a:lnTo>
                <a:lnTo>
                  <a:pt x="796" y="2205"/>
                </a:lnTo>
                <a:lnTo>
                  <a:pt x="640" y="2304"/>
                </a:lnTo>
                <a:lnTo>
                  <a:pt x="484" y="2397"/>
                </a:lnTo>
                <a:lnTo>
                  <a:pt x="346" y="2496"/>
                </a:lnTo>
                <a:lnTo>
                  <a:pt x="242" y="2595"/>
                </a:lnTo>
                <a:lnTo>
                  <a:pt x="156" y="2694"/>
                </a:lnTo>
                <a:lnTo>
                  <a:pt x="87" y="2793"/>
                </a:lnTo>
                <a:lnTo>
                  <a:pt x="35" y="2898"/>
                </a:lnTo>
                <a:lnTo>
                  <a:pt x="0" y="3003"/>
                </a:lnTo>
                <a:lnTo>
                  <a:pt x="0" y="3108"/>
                </a:lnTo>
                <a:lnTo>
                  <a:pt x="17" y="3213"/>
                </a:lnTo>
                <a:lnTo>
                  <a:pt x="52" y="3324"/>
                </a:lnTo>
                <a:lnTo>
                  <a:pt x="121" y="3435"/>
                </a:lnTo>
                <a:lnTo>
                  <a:pt x="208" y="3546"/>
                </a:lnTo>
                <a:lnTo>
                  <a:pt x="329" y="3656"/>
                </a:lnTo>
                <a:lnTo>
                  <a:pt x="467" y="3767"/>
                </a:lnTo>
                <a:lnTo>
                  <a:pt x="640" y="3878"/>
                </a:lnTo>
                <a:lnTo>
                  <a:pt x="830" y="3995"/>
                </a:lnTo>
                <a:lnTo>
                  <a:pt x="1055" y="4111"/>
                </a:lnTo>
                <a:lnTo>
                  <a:pt x="1314" y="4228"/>
                </a:lnTo>
                <a:lnTo>
                  <a:pt x="1591" y="4344"/>
                </a:lnTo>
                <a:lnTo>
                  <a:pt x="1902" y="4461"/>
                </a:lnTo>
                <a:lnTo>
                  <a:pt x="2248" y="4583"/>
                </a:lnTo>
                <a:lnTo>
                  <a:pt x="2628" y="4700"/>
                </a:lnTo>
                <a:lnTo>
                  <a:pt x="3026" y="4822"/>
                </a:lnTo>
                <a:lnTo>
                  <a:pt x="3475" y="4939"/>
                </a:lnTo>
                <a:lnTo>
                  <a:pt x="3942" y="5062"/>
                </a:lnTo>
                <a:lnTo>
                  <a:pt x="4461" y="5184"/>
                </a:lnTo>
                <a:lnTo>
                  <a:pt x="4841" y="5271"/>
                </a:lnTo>
                <a:lnTo>
                  <a:pt x="5204" y="5341"/>
                </a:lnTo>
                <a:lnTo>
                  <a:pt x="5568" y="5406"/>
                </a:lnTo>
                <a:lnTo>
                  <a:pt x="5913" y="5458"/>
                </a:lnTo>
                <a:lnTo>
                  <a:pt x="6242" y="5505"/>
                </a:lnTo>
                <a:lnTo>
                  <a:pt x="6570" y="5540"/>
                </a:lnTo>
                <a:lnTo>
                  <a:pt x="6899" y="5569"/>
                </a:lnTo>
                <a:lnTo>
                  <a:pt x="7210" y="5586"/>
                </a:lnTo>
                <a:lnTo>
                  <a:pt x="7521" y="5598"/>
                </a:lnTo>
                <a:lnTo>
                  <a:pt x="7833" y="5604"/>
                </a:lnTo>
                <a:lnTo>
                  <a:pt x="8144" y="5604"/>
                </a:lnTo>
                <a:lnTo>
                  <a:pt x="8438" y="5592"/>
                </a:lnTo>
                <a:lnTo>
                  <a:pt x="8732" y="5580"/>
                </a:lnTo>
                <a:lnTo>
                  <a:pt x="9026" y="5563"/>
                </a:lnTo>
                <a:lnTo>
                  <a:pt x="9319" y="5534"/>
                </a:lnTo>
                <a:lnTo>
                  <a:pt x="9613" y="5510"/>
                </a:lnTo>
                <a:lnTo>
                  <a:pt x="10201" y="5441"/>
                </a:lnTo>
                <a:lnTo>
                  <a:pt x="10789" y="5359"/>
                </a:lnTo>
                <a:lnTo>
                  <a:pt x="12034" y="5172"/>
                </a:lnTo>
                <a:lnTo>
                  <a:pt x="12708" y="5079"/>
                </a:lnTo>
                <a:lnTo>
                  <a:pt x="13400" y="4980"/>
                </a:lnTo>
                <a:lnTo>
                  <a:pt x="14126" y="4892"/>
                </a:lnTo>
                <a:lnTo>
                  <a:pt x="14506" y="4852"/>
                </a:lnTo>
                <a:lnTo>
                  <a:pt x="14904" y="4811"/>
                </a:lnTo>
                <a:lnTo>
                  <a:pt x="15630" y="4747"/>
                </a:lnTo>
                <a:lnTo>
                  <a:pt x="16356" y="4688"/>
                </a:lnTo>
                <a:lnTo>
                  <a:pt x="17100" y="4642"/>
                </a:lnTo>
                <a:lnTo>
                  <a:pt x="17826" y="4601"/>
                </a:lnTo>
                <a:lnTo>
                  <a:pt x="18570" y="4572"/>
                </a:lnTo>
                <a:lnTo>
                  <a:pt x="19313" y="4543"/>
                </a:lnTo>
                <a:lnTo>
                  <a:pt x="20056" y="4525"/>
                </a:lnTo>
                <a:lnTo>
                  <a:pt x="20800" y="4519"/>
                </a:lnTo>
                <a:lnTo>
                  <a:pt x="21561" y="4513"/>
                </a:lnTo>
                <a:lnTo>
                  <a:pt x="22304" y="4513"/>
                </a:lnTo>
                <a:lnTo>
                  <a:pt x="23048" y="4525"/>
                </a:lnTo>
                <a:lnTo>
                  <a:pt x="23791" y="4543"/>
                </a:lnTo>
                <a:lnTo>
                  <a:pt x="24535" y="4560"/>
                </a:lnTo>
                <a:lnTo>
                  <a:pt x="25278" y="4589"/>
                </a:lnTo>
                <a:lnTo>
                  <a:pt x="26021" y="4624"/>
                </a:lnTo>
                <a:lnTo>
                  <a:pt x="26765" y="4659"/>
                </a:lnTo>
                <a:lnTo>
                  <a:pt x="27664" y="4712"/>
                </a:lnTo>
                <a:lnTo>
                  <a:pt x="28546" y="4776"/>
                </a:lnTo>
                <a:lnTo>
                  <a:pt x="29445" y="4840"/>
                </a:lnTo>
                <a:lnTo>
                  <a:pt x="30327" y="4916"/>
                </a:lnTo>
                <a:lnTo>
                  <a:pt x="31191" y="5003"/>
                </a:lnTo>
                <a:lnTo>
                  <a:pt x="32073" y="5091"/>
                </a:lnTo>
                <a:lnTo>
                  <a:pt x="32937" y="5184"/>
                </a:lnTo>
                <a:lnTo>
                  <a:pt x="33802" y="5289"/>
                </a:lnTo>
                <a:lnTo>
                  <a:pt x="34649" y="5394"/>
                </a:lnTo>
                <a:lnTo>
                  <a:pt x="35496" y="5510"/>
                </a:lnTo>
                <a:lnTo>
                  <a:pt x="36344" y="5627"/>
                </a:lnTo>
                <a:lnTo>
                  <a:pt x="37173" y="5755"/>
                </a:lnTo>
                <a:lnTo>
                  <a:pt x="38003" y="5884"/>
                </a:lnTo>
                <a:lnTo>
                  <a:pt x="38833" y="6024"/>
                </a:lnTo>
                <a:lnTo>
                  <a:pt x="39646" y="6164"/>
                </a:lnTo>
                <a:lnTo>
                  <a:pt x="40459" y="6309"/>
                </a:lnTo>
                <a:lnTo>
                  <a:pt x="41254" y="6455"/>
                </a:lnTo>
                <a:lnTo>
                  <a:pt x="42049" y="6612"/>
                </a:lnTo>
                <a:lnTo>
                  <a:pt x="42845" y="6770"/>
                </a:lnTo>
                <a:lnTo>
                  <a:pt x="43623" y="6933"/>
                </a:lnTo>
                <a:lnTo>
                  <a:pt x="44401" y="7102"/>
                </a:lnTo>
                <a:lnTo>
                  <a:pt x="45179" y="7271"/>
                </a:lnTo>
                <a:lnTo>
                  <a:pt x="45939" y="7440"/>
                </a:lnTo>
                <a:lnTo>
                  <a:pt x="46683" y="7621"/>
                </a:lnTo>
                <a:lnTo>
                  <a:pt x="47444" y="7796"/>
                </a:lnTo>
                <a:lnTo>
                  <a:pt x="48170" y="7983"/>
                </a:lnTo>
                <a:lnTo>
                  <a:pt x="48913" y="8163"/>
                </a:lnTo>
                <a:lnTo>
                  <a:pt x="49622" y="8356"/>
                </a:lnTo>
                <a:lnTo>
                  <a:pt x="51040" y="8735"/>
                </a:lnTo>
                <a:lnTo>
                  <a:pt x="52440" y="9120"/>
                </a:lnTo>
                <a:lnTo>
                  <a:pt x="53806" y="9522"/>
                </a:lnTo>
                <a:lnTo>
                  <a:pt x="55155" y="9930"/>
                </a:lnTo>
                <a:lnTo>
                  <a:pt x="56469" y="10350"/>
                </a:lnTo>
                <a:lnTo>
                  <a:pt x="57766" y="10781"/>
                </a:lnTo>
                <a:lnTo>
                  <a:pt x="59045" y="11219"/>
                </a:lnTo>
                <a:lnTo>
                  <a:pt x="60290" y="11662"/>
                </a:lnTo>
                <a:lnTo>
                  <a:pt x="61500" y="12116"/>
                </a:lnTo>
                <a:lnTo>
                  <a:pt x="62693" y="12577"/>
                </a:lnTo>
                <a:lnTo>
                  <a:pt x="63869" y="13044"/>
                </a:lnTo>
                <a:lnTo>
                  <a:pt x="65010" y="13522"/>
                </a:lnTo>
                <a:lnTo>
                  <a:pt x="66134" y="14006"/>
                </a:lnTo>
                <a:lnTo>
                  <a:pt x="67223" y="14495"/>
                </a:lnTo>
                <a:lnTo>
                  <a:pt x="68295" y="14991"/>
                </a:lnTo>
                <a:lnTo>
                  <a:pt x="69333" y="15487"/>
                </a:lnTo>
                <a:lnTo>
                  <a:pt x="70353" y="15994"/>
                </a:lnTo>
                <a:lnTo>
                  <a:pt x="71338" y="16507"/>
                </a:lnTo>
                <a:lnTo>
                  <a:pt x="71684" y="16693"/>
                </a:lnTo>
                <a:lnTo>
                  <a:pt x="72064" y="16921"/>
                </a:lnTo>
                <a:lnTo>
                  <a:pt x="72912" y="17446"/>
                </a:lnTo>
                <a:lnTo>
                  <a:pt x="73396" y="17731"/>
                </a:lnTo>
                <a:lnTo>
                  <a:pt x="73897" y="18023"/>
                </a:lnTo>
                <a:lnTo>
                  <a:pt x="74433" y="18320"/>
                </a:lnTo>
                <a:lnTo>
                  <a:pt x="74710" y="18466"/>
                </a:lnTo>
                <a:lnTo>
                  <a:pt x="75004" y="18606"/>
                </a:lnTo>
                <a:lnTo>
                  <a:pt x="75298" y="18746"/>
                </a:lnTo>
                <a:lnTo>
                  <a:pt x="75592" y="18880"/>
                </a:lnTo>
                <a:lnTo>
                  <a:pt x="75903" y="19014"/>
                </a:lnTo>
                <a:lnTo>
                  <a:pt x="76214" y="19136"/>
                </a:lnTo>
                <a:lnTo>
                  <a:pt x="76543" y="19259"/>
                </a:lnTo>
                <a:lnTo>
                  <a:pt x="76871" y="19370"/>
                </a:lnTo>
                <a:lnTo>
                  <a:pt x="77200" y="19475"/>
                </a:lnTo>
                <a:lnTo>
                  <a:pt x="77545" y="19568"/>
                </a:lnTo>
                <a:lnTo>
                  <a:pt x="77891" y="19655"/>
                </a:lnTo>
                <a:lnTo>
                  <a:pt x="78254" y="19725"/>
                </a:lnTo>
                <a:lnTo>
                  <a:pt x="78617" y="19789"/>
                </a:lnTo>
                <a:lnTo>
                  <a:pt x="78980" y="19842"/>
                </a:lnTo>
                <a:lnTo>
                  <a:pt x="79361" y="19877"/>
                </a:lnTo>
                <a:lnTo>
                  <a:pt x="79551" y="19889"/>
                </a:lnTo>
                <a:lnTo>
                  <a:pt x="79741" y="19900"/>
                </a:lnTo>
                <a:lnTo>
                  <a:pt x="79931" y="19906"/>
                </a:lnTo>
                <a:lnTo>
                  <a:pt x="80329" y="19906"/>
                </a:lnTo>
                <a:lnTo>
                  <a:pt x="80537" y="19900"/>
                </a:lnTo>
                <a:lnTo>
                  <a:pt x="80934" y="19877"/>
                </a:lnTo>
                <a:lnTo>
                  <a:pt x="81315" y="19848"/>
                </a:lnTo>
                <a:lnTo>
                  <a:pt x="81643" y="19807"/>
                </a:lnTo>
                <a:lnTo>
                  <a:pt x="81954" y="19760"/>
                </a:lnTo>
                <a:lnTo>
                  <a:pt x="82231" y="19702"/>
                </a:lnTo>
                <a:lnTo>
                  <a:pt x="82473" y="19638"/>
                </a:lnTo>
                <a:lnTo>
                  <a:pt x="82680" y="19568"/>
                </a:lnTo>
                <a:lnTo>
                  <a:pt x="82853" y="19492"/>
                </a:lnTo>
                <a:lnTo>
                  <a:pt x="83009" y="19410"/>
                </a:lnTo>
                <a:lnTo>
                  <a:pt x="83147" y="19323"/>
                </a:lnTo>
                <a:lnTo>
                  <a:pt x="83251" y="19230"/>
                </a:lnTo>
                <a:lnTo>
                  <a:pt x="83337" y="19131"/>
                </a:lnTo>
                <a:lnTo>
                  <a:pt x="83389" y="19031"/>
                </a:lnTo>
                <a:lnTo>
                  <a:pt x="83441" y="18927"/>
                </a:lnTo>
                <a:lnTo>
                  <a:pt x="83458" y="18816"/>
                </a:lnTo>
                <a:lnTo>
                  <a:pt x="83458" y="18705"/>
                </a:lnTo>
                <a:lnTo>
                  <a:pt x="83441" y="18594"/>
                </a:lnTo>
                <a:lnTo>
                  <a:pt x="83407" y="18478"/>
                </a:lnTo>
                <a:lnTo>
                  <a:pt x="83372" y="18367"/>
                </a:lnTo>
                <a:lnTo>
                  <a:pt x="83320" y="18250"/>
                </a:lnTo>
                <a:lnTo>
                  <a:pt x="83251" y="18134"/>
                </a:lnTo>
                <a:lnTo>
                  <a:pt x="83165" y="18017"/>
                </a:lnTo>
                <a:lnTo>
                  <a:pt x="82992" y="17790"/>
                </a:lnTo>
                <a:lnTo>
                  <a:pt x="82784" y="17568"/>
                </a:lnTo>
                <a:lnTo>
                  <a:pt x="82559" y="17358"/>
                </a:lnTo>
                <a:lnTo>
                  <a:pt x="82335" y="17166"/>
                </a:lnTo>
                <a:lnTo>
                  <a:pt x="82110" y="16991"/>
                </a:lnTo>
                <a:lnTo>
                  <a:pt x="81747" y="16723"/>
                </a:lnTo>
                <a:lnTo>
                  <a:pt x="81384" y="16454"/>
                </a:lnTo>
                <a:lnTo>
                  <a:pt x="80986" y="16186"/>
                </a:lnTo>
                <a:lnTo>
                  <a:pt x="80588" y="15918"/>
                </a:lnTo>
                <a:lnTo>
                  <a:pt x="80191" y="15650"/>
                </a:lnTo>
                <a:lnTo>
                  <a:pt x="79758" y="15387"/>
                </a:lnTo>
                <a:lnTo>
                  <a:pt x="79326" y="15119"/>
                </a:lnTo>
                <a:lnTo>
                  <a:pt x="78877" y="14851"/>
                </a:lnTo>
                <a:lnTo>
                  <a:pt x="78427" y="14589"/>
                </a:lnTo>
                <a:lnTo>
                  <a:pt x="77960" y="14326"/>
                </a:lnTo>
                <a:lnTo>
                  <a:pt x="77476" y="14064"/>
                </a:lnTo>
                <a:lnTo>
                  <a:pt x="76975" y="13801"/>
                </a:lnTo>
                <a:lnTo>
                  <a:pt x="75972" y="13277"/>
                </a:lnTo>
                <a:lnTo>
                  <a:pt x="74917" y="12758"/>
                </a:lnTo>
                <a:lnTo>
                  <a:pt x="73811" y="12245"/>
                </a:lnTo>
                <a:lnTo>
                  <a:pt x="72687" y="11737"/>
                </a:lnTo>
                <a:lnTo>
                  <a:pt x="71511" y="11230"/>
                </a:lnTo>
                <a:lnTo>
                  <a:pt x="70318" y="10735"/>
                </a:lnTo>
                <a:lnTo>
                  <a:pt x="69073" y="10239"/>
                </a:lnTo>
                <a:lnTo>
                  <a:pt x="67811" y="9755"/>
                </a:lnTo>
                <a:lnTo>
                  <a:pt x="66514" y="9271"/>
                </a:lnTo>
                <a:lnTo>
                  <a:pt x="65200" y="8805"/>
                </a:lnTo>
                <a:lnTo>
                  <a:pt x="63869" y="8338"/>
                </a:lnTo>
                <a:lnTo>
                  <a:pt x="62503" y="7884"/>
                </a:lnTo>
                <a:lnTo>
                  <a:pt x="61103" y="7435"/>
                </a:lnTo>
                <a:lnTo>
                  <a:pt x="59702" y="6997"/>
                </a:lnTo>
                <a:lnTo>
                  <a:pt x="58284" y="6566"/>
                </a:lnTo>
                <a:lnTo>
                  <a:pt x="56849" y="6146"/>
                </a:lnTo>
                <a:lnTo>
                  <a:pt x="55397" y="5738"/>
                </a:lnTo>
                <a:lnTo>
                  <a:pt x="53927" y="5341"/>
                </a:lnTo>
                <a:lnTo>
                  <a:pt x="52458" y="4951"/>
                </a:lnTo>
                <a:lnTo>
                  <a:pt x="50971" y="4578"/>
                </a:lnTo>
                <a:lnTo>
                  <a:pt x="49484" y="4216"/>
                </a:lnTo>
                <a:lnTo>
                  <a:pt x="47997" y="3860"/>
                </a:lnTo>
                <a:lnTo>
                  <a:pt x="46493" y="3522"/>
                </a:lnTo>
                <a:lnTo>
                  <a:pt x="44988" y="3196"/>
                </a:lnTo>
                <a:lnTo>
                  <a:pt x="43502" y="2887"/>
                </a:lnTo>
                <a:lnTo>
                  <a:pt x="42015" y="2589"/>
                </a:lnTo>
                <a:lnTo>
                  <a:pt x="41202" y="2432"/>
                </a:lnTo>
                <a:lnTo>
                  <a:pt x="40389" y="2280"/>
                </a:lnTo>
                <a:lnTo>
                  <a:pt x="39559" y="2135"/>
                </a:lnTo>
                <a:lnTo>
                  <a:pt x="38730" y="1989"/>
                </a:lnTo>
                <a:lnTo>
                  <a:pt x="37882" y="1843"/>
                </a:lnTo>
                <a:lnTo>
                  <a:pt x="37035" y="1703"/>
                </a:lnTo>
                <a:lnTo>
                  <a:pt x="36188" y="1569"/>
                </a:lnTo>
                <a:lnTo>
                  <a:pt x="35323" y="1441"/>
                </a:lnTo>
                <a:lnTo>
                  <a:pt x="34442" y="1313"/>
                </a:lnTo>
                <a:lnTo>
                  <a:pt x="33577" y="1190"/>
                </a:lnTo>
                <a:lnTo>
                  <a:pt x="32695" y="1073"/>
                </a:lnTo>
                <a:lnTo>
                  <a:pt x="31796" y="957"/>
                </a:lnTo>
                <a:lnTo>
                  <a:pt x="30915" y="852"/>
                </a:lnTo>
                <a:lnTo>
                  <a:pt x="30015" y="747"/>
                </a:lnTo>
                <a:lnTo>
                  <a:pt x="29099" y="654"/>
                </a:lnTo>
                <a:lnTo>
                  <a:pt x="28200" y="560"/>
                </a:lnTo>
                <a:lnTo>
                  <a:pt x="27284" y="473"/>
                </a:lnTo>
                <a:lnTo>
                  <a:pt x="26367" y="397"/>
                </a:lnTo>
                <a:lnTo>
                  <a:pt x="25434" y="321"/>
                </a:lnTo>
                <a:lnTo>
                  <a:pt x="24517" y="257"/>
                </a:lnTo>
                <a:lnTo>
                  <a:pt x="23584" y="199"/>
                </a:lnTo>
                <a:lnTo>
                  <a:pt x="22667" y="146"/>
                </a:lnTo>
                <a:lnTo>
                  <a:pt x="21734" y="106"/>
                </a:lnTo>
                <a:lnTo>
                  <a:pt x="20800" y="65"/>
                </a:lnTo>
                <a:lnTo>
                  <a:pt x="19849" y="36"/>
                </a:lnTo>
                <a:lnTo>
                  <a:pt x="18915" y="18"/>
                </a:lnTo>
                <a:lnTo>
                  <a:pt x="17982" y="6"/>
                </a:lnTo>
                <a:lnTo>
                  <a:pt x="17031" y="1"/>
                </a:lnTo>
                <a:close/>
              </a:path>
            </a:pathLst>
          </a:custGeom>
          <a:solidFill>
            <a:srgbClr val="F5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1" name="Google Shape;361;g1b102633d0f_0_19"/>
          <p:cNvSpPr/>
          <p:nvPr/>
        </p:nvSpPr>
        <p:spPr>
          <a:xfrm flipH="1">
            <a:off x="-8598904" y="3888043"/>
            <a:ext cx="982571" cy="630560"/>
          </a:xfrm>
          <a:custGeom>
            <a:avLst/>
            <a:gdLst/>
            <a:ahLst/>
            <a:cxnLst/>
            <a:rect l="l" t="t" r="r" b="b"/>
            <a:pathLst>
              <a:path w="92761" h="22011" extrusionOk="0">
                <a:moveTo>
                  <a:pt x="27042" y="0"/>
                </a:moveTo>
                <a:lnTo>
                  <a:pt x="26005" y="6"/>
                </a:lnTo>
                <a:lnTo>
                  <a:pt x="25002" y="24"/>
                </a:lnTo>
                <a:lnTo>
                  <a:pt x="23999" y="47"/>
                </a:lnTo>
                <a:lnTo>
                  <a:pt x="23031" y="88"/>
                </a:lnTo>
                <a:lnTo>
                  <a:pt x="22062" y="134"/>
                </a:lnTo>
                <a:lnTo>
                  <a:pt x="21112" y="193"/>
                </a:lnTo>
                <a:lnTo>
                  <a:pt x="20161" y="257"/>
                </a:lnTo>
                <a:lnTo>
                  <a:pt x="19227" y="333"/>
                </a:lnTo>
                <a:lnTo>
                  <a:pt x="18311" y="420"/>
                </a:lnTo>
                <a:lnTo>
                  <a:pt x="17394" y="513"/>
                </a:lnTo>
                <a:lnTo>
                  <a:pt x="16495" y="618"/>
                </a:lnTo>
                <a:lnTo>
                  <a:pt x="15596" y="723"/>
                </a:lnTo>
                <a:lnTo>
                  <a:pt x="14714" y="840"/>
                </a:lnTo>
                <a:lnTo>
                  <a:pt x="13833" y="968"/>
                </a:lnTo>
                <a:lnTo>
                  <a:pt x="12951" y="1097"/>
                </a:lnTo>
                <a:lnTo>
                  <a:pt x="12086" y="1231"/>
                </a:lnTo>
                <a:lnTo>
                  <a:pt x="11222" y="1371"/>
                </a:lnTo>
                <a:lnTo>
                  <a:pt x="10357" y="1516"/>
                </a:lnTo>
                <a:lnTo>
                  <a:pt x="9493" y="1668"/>
                </a:lnTo>
                <a:lnTo>
                  <a:pt x="8646" y="1820"/>
                </a:lnTo>
                <a:lnTo>
                  <a:pt x="6934" y="2140"/>
                </a:lnTo>
                <a:lnTo>
                  <a:pt x="5205" y="2473"/>
                </a:lnTo>
                <a:lnTo>
                  <a:pt x="3493" y="2817"/>
                </a:lnTo>
                <a:lnTo>
                  <a:pt x="1" y="3505"/>
                </a:lnTo>
                <a:lnTo>
                  <a:pt x="796" y="3359"/>
                </a:lnTo>
                <a:lnTo>
                  <a:pt x="1591" y="3219"/>
                </a:lnTo>
                <a:lnTo>
                  <a:pt x="2387" y="3085"/>
                </a:lnTo>
                <a:lnTo>
                  <a:pt x="3199" y="2968"/>
                </a:lnTo>
                <a:lnTo>
                  <a:pt x="4012" y="2857"/>
                </a:lnTo>
                <a:lnTo>
                  <a:pt x="4824" y="2752"/>
                </a:lnTo>
                <a:lnTo>
                  <a:pt x="5654" y="2659"/>
                </a:lnTo>
                <a:lnTo>
                  <a:pt x="6467" y="2577"/>
                </a:lnTo>
                <a:lnTo>
                  <a:pt x="7297" y="2502"/>
                </a:lnTo>
                <a:lnTo>
                  <a:pt x="8144" y="2438"/>
                </a:lnTo>
                <a:lnTo>
                  <a:pt x="8974" y="2379"/>
                </a:lnTo>
                <a:lnTo>
                  <a:pt x="9804" y="2333"/>
                </a:lnTo>
                <a:lnTo>
                  <a:pt x="10651" y="2292"/>
                </a:lnTo>
                <a:lnTo>
                  <a:pt x="11498" y="2257"/>
                </a:lnTo>
                <a:lnTo>
                  <a:pt x="12346" y="2233"/>
                </a:lnTo>
                <a:lnTo>
                  <a:pt x="13193" y="2216"/>
                </a:lnTo>
                <a:lnTo>
                  <a:pt x="14040" y="2204"/>
                </a:lnTo>
                <a:lnTo>
                  <a:pt x="14887" y="2204"/>
                </a:lnTo>
                <a:lnTo>
                  <a:pt x="15734" y="2210"/>
                </a:lnTo>
                <a:lnTo>
                  <a:pt x="16599" y="2222"/>
                </a:lnTo>
                <a:lnTo>
                  <a:pt x="17446" y="2239"/>
                </a:lnTo>
                <a:lnTo>
                  <a:pt x="18293" y="2268"/>
                </a:lnTo>
                <a:lnTo>
                  <a:pt x="19158" y="2298"/>
                </a:lnTo>
                <a:lnTo>
                  <a:pt x="20005" y="2338"/>
                </a:lnTo>
                <a:lnTo>
                  <a:pt x="20869" y="2385"/>
                </a:lnTo>
                <a:lnTo>
                  <a:pt x="21717" y="2438"/>
                </a:lnTo>
                <a:lnTo>
                  <a:pt x="22564" y="2496"/>
                </a:lnTo>
                <a:lnTo>
                  <a:pt x="23411" y="2554"/>
                </a:lnTo>
                <a:lnTo>
                  <a:pt x="24258" y="2624"/>
                </a:lnTo>
                <a:lnTo>
                  <a:pt x="25106" y="2700"/>
                </a:lnTo>
                <a:lnTo>
                  <a:pt x="25953" y="2782"/>
                </a:lnTo>
                <a:lnTo>
                  <a:pt x="26800" y="2869"/>
                </a:lnTo>
                <a:lnTo>
                  <a:pt x="27630" y="2956"/>
                </a:lnTo>
                <a:lnTo>
                  <a:pt x="28477" y="3056"/>
                </a:lnTo>
                <a:lnTo>
                  <a:pt x="29307" y="3155"/>
                </a:lnTo>
                <a:lnTo>
                  <a:pt x="30137" y="3260"/>
                </a:lnTo>
                <a:lnTo>
                  <a:pt x="30967" y="3370"/>
                </a:lnTo>
                <a:lnTo>
                  <a:pt x="31779" y="3481"/>
                </a:lnTo>
                <a:lnTo>
                  <a:pt x="32609" y="3598"/>
                </a:lnTo>
                <a:lnTo>
                  <a:pt x="33422" y="3720"/>
                </a:lnTo>
                <a:lnTo>
                  <a:pt x="34235" y="3849"/>
                </a:lnTo>
                <a:lnTo>
                  <a:pt x="35030" y="3977"/>
                </a:lnTo>
                <a:lnTo>
                  <a:pt x="35843" y="4111"/>
                </a:lnTo>
                <a:lnTo>
                  <a:pt x="36638" y="4245"/>
                </a:lnTo>
                <a:lnTo>
                  <a:pt x="37416" y="4385"/>
                </a:lnTo>
                <a:lnTo>
                  <a:pt x="38211" y="4531"/>
                </a:lnTo>
                <a:lnTo>
                  <a:pt x="39750" y="4822"/>
                </a:lnTo>
                <a:lnTo>
                  <a:pt x="41272" y="5125"/>
                </a:lnTo>
                <a:lnTo>
                  <a:pt x="42758" y="5440"/>
                </a:lnTo>
                <a:lnTo>
                  <a:pt x="44228" y="5761"/>
                </a:lnTo>
                <a:lnTo>
                  <a:pt x="45646" y="6087"/>
                </a:lnTo>
                <a:lnTo>
                  <a:pt x="47046" y="6420"/>
                </a:lnTo>
                <a:lnTo>
                  <a:pt x="48395" y="6758"/>
                </a:lnTo>
                <a:lnTo>
                  <a:pt x="49709" y="7096"/>
                </a:lnTo>
                <a:lnTo>
                  <a:pt x="50988" y="7440"/>
                </a:lnTo>
                <a:lnTo>
                  <a:pt x="51507" y="7586"/>
                </a:lnTo>
                <a:lnTo>
                  <a:pt x="52181" y="7790"/>
                </a:lnTo>
                <a:lnTo>
                  <a:pt x="53011" y="8047"/>
                </a:lnTo>
                <a:lnTo>
                  <a:pt x="53980" y="8350"/>
                </a:lnTo>
                <a:lnTo>
                  <a:pt x="55052" y="8700"/>
                </a:lnTo>
                <a:lnTo>
                  <a:pt x="56227" y="9090"/>
                </a:lnTo>
                <a:lnTo>
                  <a:pt x="57507" y="9516"/>
                </a:lnTo>
                <a:lnTo>
                  <a:pt x="58855" y="9976"/>
                </a:lnTo>
                <a:lnTo>
                  <a:pt x="60273" y="10472"/>
                </a:lnTo>
                <a:lnTo>
                  <a:pt x="61743" y="10991"/>
                </a:lnTo>
                <a:lnTo>
                  <a:pt x="63247" y="11533"/>
                </a:lnTo>
                <a:lnTo>
                  <a:pt x="64786" y="12093"/>
                </a:lnTo>
                <a:lnTo>
                  <a:pt x="66325" y="12670"/>
                </a:lnTo>
                <a:lnTo>
                  <a:pt x="67863" y="13265"/>
                </a:lnTo>
                <a:lnTo>
                  <a:pt x="69385" y="13860"/>
                </a:lnTo>
                <a:lnTo>
                  <a:pt x="70889" y="14466"/>
                </a:lnTo>
                <a:lnTo>
                  <a:pt x="72324" y="15078"/>
                </a:lnTo>
                <a:lnTo>
                  <a:pt x="73033" y="15381"/>
                </a:lnTo>
                <a:lnTo>
                  <a:pt x="73725" y="15679"/>
                </a:lnTo>
                <a:lnTo>
                  <a:pt x="74399" y="15982"/>
                </a:lnTo>
                <a:lnTo>
                  <a:pt x="75056" y="16285"/>
                </a:lnTo>
                <a:lnTo>
                  <a:pt x="75678" y="16582"/>
                </a:lnTo>
                <a:lnTo>
                  <a:pt x="76284" y="16874"/>
                </a:lnTo>
                <a:lnTo>
                  <a:pt x="76871" y="17165"/>
                </a:lnTo>
                <a:lnTo>
                  <a:pt x="77425" y="17457"/>
                </a:lnTo>
                <a:lnTo>
                  <a:pt x="77961" y="17737"/>
                </a:lnTo>
                <a:lnTo>
                  <a:pt x="78462" y="18017"/>
                </a:lnTo>
                <a:lnTo>
                  <a:pt x="78929" y="18297"/>
                </a:lnTo>
                <a:lnTo>
                  <a:pt x="79378" y="18565"/>
                </a:lnTo>
                <a:lnTo>
                  <a:pt x="79776" y="18827"/>
                </a:lnTo>
                <a:lnTo>
                  <a:pt x="80139" y="19084"/>
                </a:lnTo>
                <a:lnTo>
                  <a:pt x="80468" y="19340"/>
                </a:lnTo>
                <a:lnTo>
                  <a:pt x="80762" y="19579"/>
                </a:lnTo>
                <a:lnTo>
                  <a:pt x="81021" y="19818"/>
                </a:lnTo>
                <a:lnTo>
                  <a:pt x="81211" y="20046"/>
                </a:lnTo>
                <a:lnTo>
                  <a:pt x="81384" y="20267"/>
                </a:lnTo>
                <a:lnTo>
                  <a:pt x="81453" y="20372"/>
                </a:lnTo>
                <a:lnTo>
                  <a:pt x="81505" y="20477"/>
                </a:lnTo>
                <a:lnTo>
                  <a:pt x="81540" y="20582"/>
                </a:lnTo>
                <a:lnTo>
                  <a:pt x="81574" y="20681"/>
                </a:lnTo>
                <a:lnTo>
                  <a:pt x="81574" y="20780"/>
                </a:lnTo>
                <a:lnTo>
                  <a:pt x="81592" y="20874"/>
                </a:lnTo>
                <a:lnTo>
                  <a:pt x="81574" y="20967"/>
                </a:lnTo>
                <a:lnTo>
                  <a:pt x="81557" y="21054"/>
                </a:lnTo>
                <a:lnTo>
                  <a:pt x="81522" y="21142"/>
                </a:lnTo>
                <a:lnTo>
                  <a:pt x="81471" y="21229"/>
                </a:lnTo>
                <a:lnTo>
                  <a:pt x="81401" y="21311"/>
                </a:lnTo>
                <a:lnTo>
                  <a:pt x="81332" y="21393"/>
                </a:lnTo>
                <a:lnTo>
                  <a:pt x="81228" y="21468"/>
                </a:lnTo>
                <a:lnTo>
                  <a:pt x="81125" y="21538"/>
                </a:lnTo>
                <a:lnTo>
                  <a:pt x="81004" y="21608"/>
                </a:lnTo>
                <a:lnTo>
                  <a:pt x="80883" y="21678"/>
                </a:lnTo>
                <a:lnTo>
                  <a:pt x="80727" y="21742"/>
                </a:lnTo>
                <a:lnTo>
                  <a:pt x="80554" y="21801"/>
                </a:lnTo>
                <a:lnTo>
                  <a:pt x="80381" y="21859"/>
                </a:lnTo>
                <a:lnTo>
                  <a:pt x="80191" y="21911"/>
                </a:lnTo>
                <a:lnTo>
                  <a:pt x="79984" y="21964"/>
                </a:lnTo>
                <a:lnTo>
                  <a:pt x="79742" y="22011"/>
                </a:lnTo>
                <a:lnTo>
                  <a:pt x="80122" y="21946"/>
                </a:lnTo>
                <a:lnTo>
                  <a:pt x="80502" y="21876"/>
                </a:lnTo>
                <a:lnTo>
                  <a:pt x="81384" y="21731"/>
                </a:lnTo>
                <a:lnTo>
                  <a:pt x="82335" y="21579"/>
                </a:lnTo>
                <a:lnTo>
                  <a:pt x="83372" y="21422"/>
                </a:lnTo>
                <a:lnTo>
                  <a:pt x="84444" y="21258"/>
                </a:lnTo>
                <a:lnTo>
                  <a:pt x="85534" y="21078"/>
                </a:lnTo>
                <a:lnTo>
                  <a:pt x="86640" y="20891"/>
                </a:lnTo>
                <a:lnTo>
                  <a:pt x="87176" y="20798"/>
                </a:lnTo>
                <a:lnTo>
                  <a:pt x="87712" y="20693"/>
                </a:lnTo>
                <a:lnTo>
                  <a:pt x="88231" y="20594"/>
                </a:lnTo>
                <a:lnTo>
                  <a:pt x="88732" y="20483"/>
                </a:lnTo>
                <a:lnTo>
                  <a:pt x="89216" y="20372"/>
                </a:lnTo>
                <a:lnTo>
                  <a:pt x="89701" y="20261"/>
                </a:lnTo>
                <a:lnTo>
                  <a:pt x="90133" y="20139"/>
                </a:lnTo>
                <a:lnTo>
                  <a:pt x="90565" y="20017"/>
                </a:lnTo>
                <a:lnTo>
                  <a:pt x="90963" y="19894"/>
                </a:lnTo>
                <a:lnTo>
                  <a:pt x="91308" y="19760"/>
                </a:lnTo>
                <a:lnTo>
                  <a:pt x="91637" y="19626"/>
                </a:lnTo>
                <a:lnTo>
                  <a:pt x="91931" y="19492"/>
                </a:lnTo>
                <a:lnTo>
                  <a:pt x="92069" y="19416"/>
                </a:lnTo>
                <a:lnTo>
                  <a:pt x="92190" y="19346"/>
                </a:lnTo>
                <a:lnTo>
                  <a:pt x="92294" y="19270"/>
                </a:lnTo>
                <a:lnTo>
                  <a:pt x="92398" y="19200"/>
                </a:lnTo>
                <a:lnTo>
                  <a:pt x="92484" y="19124"/>
                </a:lnTo>
                <a:lnTo>
                  <a:pt x="92571" y="19043"/>
                </a:lnTo>
                <a:lnTo>
                  <a:pt x="92623" y="18967"/>
                </a:lnTo>
                <a:lnTo>
                  <a:pt x="92674" y="18885"/>
                </a:lnTo>
                <a:lnTo>
                  <a:pt x="92726" y="18804"/>
                </a:lnTo>
                <a:lnTo>
                  <a:pt x="92744" y="18722"/>
                </a:lnTo>
                <a:lnTo>
                  <a:pt x="92761" y="18641"/>
                </a:lnTo>
                <a:lnTo>
                  <a:pt x="92761" y="18553"/>
                </a:lnTo>
                <a:lnTo>
                  <a:pt x="92744" y="18460"/>
                </a:lnTo>
                <a:lnTo>
                  <a:pt x="92726" y="18367"/>
                </a:lnTo>
                <a:lnTo>
                  <a:pt x="92709" y="18273"/>
                </a:lnTo>
                <a:lnTo>
                  <a:pt x="92674" y="18180"/>
                </a:lnTo>
                <a:lnTo>
                  <a:pt x="92553" y="17993"/>
                </a:lnTo>
                <a:lnTo>
                  <a:pt x="92415" y="17813"/>
                </a:lnTo>
                <a:lnTo>
                  <a:pt x="92242" y="17632"/>
                </a:lnTo>
                <a:lnTo>
                  <a:pt x="92035" y="17457"/>
                </a:lnTo>
                <a:lnTo>
                  <a:pt x="91810" y="17282"/>
                </a:lnTo>
                <a:lnTo>
                  <a:pt x="91551" y="17107"/>
                </a:lnTo>
                <a:lnTo>
                  <a:pt x="91291" y="16938"/>
                </a:lnTo>
                <a:lnTo>
                  <a:pt x="91015" y="16769"/>
                </a:lnTo>
                <a:lnTo>
                  <a:pt x="90427" y="16442"/>
                </a:lnTo>
                <a:lnTo>
                  <a:pt x="89822" y="16122"/>
                </a:lnTo>
                <a:lnTo>
                  <a:pt x="89251" y="15813"/>
                </a:lnTo>
                <a:lnTo>
                  <a:pt x="88559" y="15428"/>
                </a:lnTo>
                <a:lnTo>
                  <a:pt x="87851" y="15049"/>
                </a:lnTo>
                <a:lnTo>
                  <a:pt x="87124" y="14664"/>
                </a:lnTo>
                <a:lnTo>
                  <a:pt x="86398" y="14285"/>
                </a:lnTo>
                <a:lnTo>
                  <a:pt x="85655" y="13912"/>
                </a:lnTo>
                <a:lnTo>
                  <a:pt x="84894" y="13539"/>
                </a:lnTo>
                <a:lnTo>
                  <a:pt x="84133" y="13166"/>
                </a:lnTo>
                <a:lnTo>
                  <a:pt x="83355" y="12793"/>
                </a:lnTo>
                <a:lnTo>
                  <a:pt x="82577" y="12431"/>
                </a:lnTo>
                <a:lnTo>
                  <a:pt x="81782" y="12064"/>
                </a:lnTo>
                <a:lnTo>
                  <a:pt x="80969" y="11702"/>
                </a:lnTo>
                <a:lnTo>
                  <a:pt x="80157" y="11347"/>
                </a:lnTo>
                <a:lnTo>
                  <a:pt x="79327" y="10991"/>
                </a:lnTo>
                <a:lnTo>
                  <a:pt x="78479" y="10635"/>
                </a:lnTo>
                <a:lnTo>
                  <a:pt x="77632" y="10285"/>
                </a:lnTo>
                <a:lnTo>
                  <a:pt x="76768" y="9941"/>
                </a:lnTo>
                <a:lnTo>
                  <a:pt x="75903" y="9597"/>
                </a:lnTo>
                <a:lnTo>
                  <a:pt x="75021" y="9259"/>
                </a:lnTo>
                <a:lnTo>
                  <a:pt x="74122" y="8921"/>
                </a:lnTo>
                <a:lnTo>
                  <a:pt x="73223" y="8589"/>
                </a:lnTo>
                <a:lnTo>
                  <a:pt x="72290" y="8262"/>
                </a:lnTo>
                <a:lnTo>
                  <a:pt x="71373" y="7936"/>
                </a:lnTo>
                <a:lnTo>
                  <a:pt x="70422" y="7615"/>
                </a:lnTo>
                <a:lnTo>
                  <a:pt x="69471" y="7300"/>
                </a:lnTo>
                <a:lnTo>
                  <a:pt x="68503" y="6985"/>
                </a:lnTo>
                <a:lnTo>
                  <a:pt x="67535" y="6676"/>
                </a:lnTo>
                <a:lnTo>
                  <a:pt x="66532" y="6367"/>
                </a:lnTo>
                <a:lnTo>
                  <a:pt x="65547" y="6070"/>
                </a:lnTo>
                <a:lnTo>
                  <a:pt x="64526" y="5773"/>
                </a:lnTo>
                <a:lnTo>
                  <a:pt x="63506" y="5481"/>
                </a:lnTo>
                <a:lnTo>
                  <a:pt x="62469" y="5195"/>
                </a:lnTo>
                <a:lnTo>
                  <a:pt x="61414" y="4910"/>
                </a:lnTo>
                <a:lnTo>
                  <a:pt x="60550" y="4682"/>
                </a:lnTo>
                <a:lnTo>
                  <a:pt x="59668" y="4461"/>
                </a:lnTo>
                <a:lnTo>
                  <a:pt x="58769" y="4233"/>
                </a:lnTo>
                <a:lnTo>
                  <a:pt x="57870" y="4012"/>
                </a:lnTo>
                <a:lnTo>
                  <a:pt x="56953" y="3796"/>
                </a:lnTo>
                <a:lnTo>
                  <a:pt x="56037" y="3580"/>
                </a:lnTo>
                <a:lnTo>
                  <a:pt x="55103" y="3370"/>
                </a:lnTo>
                <a:lnTo>
                  <a:pt x="54153" y="3161"/>
                </a:lnTo>
                <a:lnTo>
                  <a:pt x="53202" y="2962"/>
                </a:lnTo>
                <a:lnTo>
                  <a:pt x="52251" y="2758"/>
                </a:lnTo>
                <a:lnTo>
                  <a:pt x="51282" y="2566"/>
                </a:lnTo>
                <a:lnTo>
                  <a:pt x="50297" y="2379"/>
                </a:lnTo>
                <a:lnTo>
                  <a:pt x="49311" y="2193"/>
                </a:lnTo>
                <a:lnTo>
                  <a:pt x="48309" y="2012"/>
                </a:lnTo>
                <a:lnTo>
                  <a:pt x="47306" y="1843"/>
                </a:lnTo>
                <a:lnTo>
                  <a:pt x="46286" y="1674"/>
                </a:lnTo>
                <a:lnTo>
                  <a:pt x="45266" y="1510"/>
                </a:lnTo>
                <a:lnTo>
                  <a:pt x="44245" y="1359"/>
                </a:lnTo>
                <a:lnTo>
                  <a:pt x="43208" y="1207"/>
                </a:lnTo>
                <a:lnTo>
                  <a:pt x="42153" y="1067"/>
                </a:lnTo>
                <a:lnTo>
                  <a:pt x="41099" y="933"/>
                </a:lnTo>
                <a:lnTo>
                  <a:pt x="40044" y="811"/>
                </a:lnTo>
                <a:lnTo>
                  <a:pt x="38989" y="694"/>
                </a:lnTo>
                <a:lnTo>
                  <a:pt x="37917" y="583"/>
                </a:lnTo>
                <a:lnTo>
                  <a:pt x="36828" y="484"/>
                </a:lnTo>
                <a:lnTo>
                  <a:pt x="35756" y="391"/>
                </a:lnTo>
                <a:lnTo>
                  <a:pt x="34667" y="304"/>
                </a:lnTo>
                <a:lnTo>
                  <a:pt x="33560" y="234"/>
                </a:lnTo>
                <a:lnTo>
                  <a:pt x="32471" y="169"/>
                </a:lnTo>
                <a:lnTo>
                  <a:pt x="31364" y="111"/>
                </a:lnTo>
                <a:lnTo>
                  <a:pt x="30258" y="70"/>
                </a:lnTo>
                <a:lnTo>
                  <a:pt x="29134" y="35"/>
                </a:lnTo>
                <a:lnTo>
                  <a:pt x="28079" y="12"/>
                </a:lnTo>
                <a:lnTo>
                  <a:pt x="27042" y="0"/>
                </a:lnTo>
                <a:close/>
              </a:path>
            </a:pathLst>
          </a:custGeom>
          <a:solidFill>
            <a:srgbClr val="D8CD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2" name="Google Shape;362;g1b102633d0f_0_19"/>
          <p:cNvSpPr/>
          <p:nvPr/>
        </p:nvSpPr>
        <p:spPr>
          <a:xfrm flipH="1">
            <a:off x="-8612091" y="3686278"/>
            <a:ext cx="1152708" cy="728764"/>
          </a:xfrm>
          <a:custGeom>
            <a:avLst/>
            <a:gdLst/>
            <a:ahLst/>
            <a:cxnLst/>
            <a:rect l="l" t="t" r="r" b="b"/>
            <a:pathLst>
              <a:path w="108823" h="25439" extrusionOk="0">
                <a:moveTo>
                  <a:pt x="20143" y="0"/>
                </a:moveTo>
                <a:lnTo>
                  <a:pt x="18933" y="6"/>
                </a:lnTo>
                <a:lnTo>
                  <a:pt x="17705" y="18"/>
                </a:lnTo>
                <a:lnTo>
                  <a:pt x="16858" y="35"/>
                </a:lnTo>
                <a:lnTo>
                  <a:pt x="15959" y="64"/>
                </a:lnTo>
                <a:lnTo>
                  <a:pt x="15042" y="93"/>
                </a:lnTo>
                <a:lnTo>
                  <a:pt x="14109" y="128"/>
                </a:lnTo>
                <a:lnTo>
                  <a:pt x="13158" y="175"/>
                </a:lnTo>
                <a:lnTo>
                  <a:pt x="12207" y="228"/>
                </a:lnTo>
                <a:lnTo>
                  <a:pt x="11256" y="286"/>
                </a:lnTo>
                <a:lnTo>
                  <a:pt x="10305" y="350"/>
                </a:lnTo>
                <a:lnTo>
                  <a:pt x="9354" y="426"/>
                </a:lnTo>
                <a:lnTo>
                  <a:pt x="8438" y="513"/>
                </a:lnTo>
                <a:lnTo>
                  <a:pt x="7521" y="607"/>
                </a:lnTo>
                <a:lnTo>
                  <a:pt x="6639" y="711"/>
                </a:lnTo>
                <a:lnTo>
                  <a:pt x="5792" y="828"/>
                </a:lnTo>
                <a:lnTo>
                  <a:pt x="5377" y="886"/>
                </a:lnTo>
                <a:lnTo>
                  <a:pt x="4980" y="951"/>
                </a:lnTo>
                <a:lnTo>
                  <a:pt x="4582" y="1015"/>
                </a:lnTo>
                <a:lnTo>
                  <a:pt x="4202" y="1085"/>
                </a:lnTo>
                <a:lnTo>
                  <a:pt x="3839" y="1155"/>
                </a:lnTo>
                <a:lnTo>
                  <a:pt x="3475" y="1230"/>
                </a:lnTo>
                <a:lnTo>
                  <a:pt x="3130" y="1306"/>
                </a:lnTo>
                <a:lnTo>
                  <a:pt x="2801" y="1388"/>
                </a:lnTo>
                <a:lnTo>
                  <a:pt x="2490" y="1469"/>
                </a:lnTo>
                <a:lnTo>
                  <a:pt x="2196" y="1557"/>
                </a:lnTo>
                <a:lnTo>
                  <a:pt x="1919" y="1644"/>
                </a:lnTo>
                <a:lnTo>
                  <a:pt x="1643" y="1738"/>
                </a:lnTo>
                <a:lnTo>
                  <a:pt x="1401" y="1831"/>
                </a:lnTo>
                <a:lnTo>
                  <a:pt x="1159" y="1930"/>
                </a:lnTo>
                <a:lnTo>
                  <a:pt x="951" y="2029"/>
                </a:lnTo>
                <a:lnTo>
                  <a:pt x="761" y="2134"/>
                </a:lnTo>
                <a:lnTo>
                  <a:pt x="588" y="2245"/>
                </a:lnTo>
                <a:lnTo>
                  <a:pt x="432" y="2356"/>
                </a:lnTo>
                <a:lnTo>
                  <a:pt x="311" y="2466"/>
                </a:lnTo>
                <a:lnTo>
                  <a:pt x="190" y="2583"/>
                </a:lnTo>
                <a:lnTo>
                  <a:pt x="104" y="2705"/>
                </a:lnTo>
                <a:lnTo>
                  <a:pt x="52" y="2828"/>
                </a:lnTo>
                <a:lnTo>
                  <a:pt x="17" y="2956"/>
                </a:lnTo>
                <a:lnTo>
                  <a:pt x="0" y="3090"/>
                </a:lnTo>
                <a:lnTo>
                  <a:pt x="17" y="3224"/>
                </a:lnTo>
                <a:lnTo>
                  <a:pt x="52" y="3364"/>
                </a:lnTo>
                <a:lnTo>
                  <a:pt x="121" y="3504"/>
                </a:lnTo>
                <a:lnTo>
                  <a:pt x="208" y="3656"/>
                </a:lnTo>
                <a:lnTo>
                  <a:pt x="329" y="3802"/>
                </a:lnTo>
                <a:lnTo>
                  <a:pt x="484" y="3959"/>
                </a:lnTo>
                <a:lnTo>
                  <a:pt x="657" y="4116"/>
                </a:lnTo>
                <a:lnTo>
                  <a:pt x="882" y="4274"/>
                </a:lnTo>
                <a:lnTo>
                  <a:pt x="1124" y="4443"/>
                </a:lnTo>
                <a:lnTo>
                  <a:pt x="1401" y="4612"/>
                </a:lnTo>
                <a:lnTo>
                  <a:pt x="1695" y="4787"/>
                </a:lnTo>
                <a:lnTo>
                  <a:pt x="2040" y="4962"/>
                </a:lnTo>
                <a:lnTo>
                  <a:pt x="2403" y="5143"/>
                </a:lnTo>
                <a:lnTo>
                  <a:pt x="2818" y="5329"/>
                </a:lnTo>
                <a:lnTo>
                  <a:pt x="3095" y="5446"/>
                </a:lnTo>
                <a:lnTo>
                  <a:pt x="3389" y="5557"/>
                </a:lnTo>
                <a:lnTo>
                  <a:pt x="3683" y="5662"/>
                </a:lnTo>
                <a:lnTo>
                  <a:pt x="3994" y="5755"/>
                </a:lnTo>
                <a:lnTo>
                  <a:pt x="4305" y="5842"/>
                </a:lnTo>
                <a:lnTo>
                  <a:pt x="4634" y="5924"/>
                </a:lnTo>
                <a:lnTo>
                  <a:pt x="4980" y="6000"/>
                </a:lnTo>
                <a:lnTo>
                  <a:pt x="5325" y="6064"/>
                </a:lnTo>
                <a:lnTo>
                  <a:pt x="5671" y="6128"/>
                </a:lnTo>
                <a:lnTo>
                  <a:pt x="6034" y="6186"/>
                </a:lnTo>
                <a:lnTo>
                  <a:pt x="6415" y="6233"/>
                </a:lnTo>
                <a:lnTo>
                  <a:pt x="6795" y="6280"/>
                </a:lnTo>
                <a:lnTo>
                  <a:pt x="7175" y="6320"/>
                </a:lnTo>
                <a:lnTo>
                  <a:pt x="7573" y="6355"/>
                </a:lnTo>
                <a:lnTo>
                  <a:pt x="7971" y="6385"/>
                </a:lnTo>
                <a:lnTo>
                  <a:pt x="8386" y="6408"/>
                </a:lnTo>
                <a:lnTo>
                  <a:pt x="8801" y="6431"/>
                </a:lnTo>
                <a:lnTo>
                  <a:pt x="9216" y="6443"/>
                </a:lnTo>
                <a:lnTo>
                  <a:pt x="9648" y="6455"/>
                </a:lnTo>
                <a:lnTo>
                  <a:pt x="10080" y="6460"/>
                </a:lnTo>
                <a:lnTo>
                  <a:pt x="10512" y="6466"/>
                </a:lnTo>
                <a:lnTo>
                  <a:pt x="10962" y="6466"/>
                </a:lnTo>
                <a:lnTo>
                  <a:pt x="11861" y="6455"/>
                </a:lnTo>
                <a:lnTo>
                  <a:pt x="12777" y="6431"/>
                </a:lnTo>
                <a:lnTo>
                  <a:pt x="13694" y="6396"/>
                </a:lnTo>
                <a:lnTo>
                  <a:pt x="14645" y="6350"/>
                </a:lnTo>
                <a:lnTo>
                  <a:pt x="15596" y="6303"/>
                </a:lnTo>
                <a:lnTo>
                  <a:pt x="16564" y="6239"/>
                </a:lnTo>
                <a:lnTo>
                  <a:pt x="17532" y="6180"/>
                </a:lnTo>
                <a:lnTo>
                  <a:pt x="19486" y="6041"/>
                </a:lnTo>
                <a:lnTo>
                  <a:pt x="21440" y="5901"/>
                </a:lnTo>
                <a:lnTo>
                  <a:pt x="22408" y="5836"/>
                </a:lnTo>
                <a:lnTo>
                  <a:pt x="23376" y="5772"/>
                </a:lnTo>
                <a:lnTo>
                  <a:pt x="24327" y="5714"/>
                </a:lnTo>
                <a:lnTo>
                  <a:pt x="25278" y="5667"/>
                </a:lnTo>
                <a:lnTo>
                  <a:pt x="26194" y="5621"/>
                </a:lnTo>
                <a:lnTo>
                  <a:pt x="27111" y="5592"/>
                </a:lnTo>
                <a:lnTo>
                  <a:pt x="28010" y="5568"/>
                </a:lnTo>
                <a:lnTo>
                  <a:pt x="28892" y="5562"/>
                </a:lnTo>
                <a:lnTo>
                  <a:pt x="29324" y="5562"/>
                </a:lnTo>
                <a:lnTo>
                  <a:pt x="29739" y="5568"/>
                </a:lnTo>
                <a:lnTo>
                  <a:pt x="30154" y="5580"/>
                </a:lnTo>
                <a:lnTo>
                  <a:pt x="30569" y="5592"/>
                </a:lnTo>
                <a:lnTo>
                  <a:pt x="31744" y="5644"/>
                </a:lnTo>
                <a:lnTo>
                  <a:pt x="32903" y="5702"/>
                </a:lnTo>
                <a:lnTo>
                  <a:pt x="34061" y="5772"/>
                </a:lnTo>
                <a:lnTo>
                  <a:pt x="35220" y="5848"/>
                </a:lnTo>
                <a:lnTo>
                  <a:pt x="36361" y="5936"/>
                </a:lnTo>
                <a:lnTo>
                  <a:pt x="37502" y="6029"/>
                </a:lnTo>
                <a:lnTo>
                  <a:pt x="38643" y="6128"/>
                </a:lnTo>
                <a:lnTo>
                  <a:pt x="39767" y="6245"/>
                </a:lnTo>
                <a:lnTo>
                  <a:pt x="40891" y="6361"/>
                </a:lnTo>
                <a:lnTo>
                  <a:pt x="42015" y="6489"/>
                </a:lnTo>
                <a:lnTo>
                  <a:pt x="43121" y="6624"/>
                </a:lnTo>
                <a:lnTo>
                  <a:pt x="44228" y="6764"/>
                </a:lnTo>
                <a:lnTo>
                  <a:pt x="45317" y="6909"/>
                </a:lnTo>
                <a:lnTo>
                  <a:pt x="46406" y="7067"/>
                </a:lnTo>
                <a:lnTo>
                  <a:pt x="47495" y="7224"/>
                </a:lnTo>
                <a:lnTo>
                  <a:pt x="48567" y="7393"/>
                </a:lnTo>
                <a:lnTo>
                  <a:pt x="49639" y="7568"/>
                </a:lnTo>
                <a:lnTo>
                  <a:pt x="50694" y="7749"/>
                </a:lnTo>
                <a:lnTo>
                  <a:pt x="51749" y="7930"/>
                </a:lnTo>
                <a:lnTo>
                  <a:pt x="52803" y="8122"/>
                </a:lnTo>
                <a:lnTo>
                  <a:pt x="53824" y="8314"/>
                </a:lnTo>
                <a:lnTo>
                  <a:pt x="54861" y="8519"/>
                </a:lnTo>
                <a:lnTo>
                  <a:pt x="55881" y="8723"/>
                </a:lnTo>
                <a:lnTo>
                  <a:pt x="56884" y="8932"/>
                </a:lnTo>
                <a:lnTo>
                  <a:pt x="57887" y="9142"/>
                </a:lnTo>
                <a:lnTo>
                  <a:pt x="58872" y="9358"/>
                </a:lnTo>
                <a:lnTo>
                  <a:pt x="59858" y="9580"/>
                </a:lnTo>
                <a:lnTo>
                  <a:pt x="60826" y="9801"/>
                </a:lnTo>
                <a:lnTo>
                  <a:pt x="61794" y="10029"/>
                </a:lnTo>
                <a:lnTo>
                  <a:pt x="62745" y="10262"/>
                </a:lnTo>
                <a:lnTo>
                  <a:pt x="63696" y="10495"/>
                </a:lnTo>
                <a:lnTo>
                  <a:pt x="64630" y="10728"/>
                </a:lnTo>
                <a:lnTo>
                  <a:pt x="65581" y="10973"/>
                </a:lnTo>
                <a:lnTo>
                  <a:pt x="66532" y="11224"/>
                </a:lnTo>
                <a:lnTo>
                  <a:pt x="67465" y="11475"/>
                </a:lnTo>
                <a:lnTo>
                  <a:pt x="68399" y="11731"/>
                </a:lnTo>
                <a:lnTo>
                  <a:pt x="69315" y="11988"/>
                </a:lnTo>
                <a:lnTo>
                  <a:pt x="70232" y="12250"/>
                </a:lnTo>
                <a:lnTo>
                  <a:pt x="71131" y="12518"/>
                </a:lnTo>
                <a:lnTo>
                  <a:pt x="72030" y="12786"/>
                </a:lnTo>
                <a:lnTo>
                  <a:pt x="72929" y="13060"/>
                </a:lnTo>
                <a:lnTo>
                  <a:pt x="73811" y="13335"/>
                </a:lnTo>
                <a:lnTo>
                  <a:pt x="74675" y="13614"/>
                </a:lnTo>
                <a:lnTo>
                  <a:pt x="75557" y="13894"/>
                </a:lnTo>
                <a:lnTo>
                  <a:pt x="76404" y="14174"/>
                </a:lnTo>
                <a:lnTo>
                  <a:pt x="77251" y="14466"/>
                </a:lnTo>
                <a:lnTo>
                  <a:pt x="78099" y="14751"/>
                </a:lnTo>
                <a:lnTo>
                  <a:pt x="78929" y="15043"/>
                </a:lnTo>
                <a:lnTo>
                  <a:pt x="79758" y="15340"/>
                </a:lnTo>
                <a:lnTo>
                  <a:pt x="80588" y="15632"/>
                </a:lnTo>
                <a:lnTo>
                  <a:pt x="81401" y="15935"/>
                </a:lnTo>
                <a:lnTo>
                  <a:pt x="82196" y="16238"/>
                </a:lnTo>
                <a:lnTo>
                  <a:pt x="82992" y="16541"/>
                </a:lnTo>
                <a:lnTo>
                  <a:pt x="83787" y="16844"/>
                </a:lnTo>
                <a:lnTo>
                  <a:pt x="85326" y="17463"/>
                </a:lnTo>
                <a:lnTo>
                  <a:pt x="86847" y="18092"/>
                </a:lnTo>
                <a:lnTo>
                  <a:pt x="88334" y="18728"/>
                </a:lnTo>
                <a:lnTo>
                  <a:pt x="89804" y="19369"/>
                </a:lnTo>
                <a:lnTo>
                  <a:pt x="91222" y="20022"/>
                </a:lnTo>
                <a:lnTo>
                  <a:pt x="91533" y="20162"/>
                </a:lnTo>
                <a:lnTo>
                  <a:pt x="91827" y="20314"/>
                </a:lnTo>
                <a:lnTo>
                  <a:pt x="92415" y="20634"/>
                </a:lnTo>
                <a:lnTo>
                  <a:pt x="93037" y="20978"/>
                </a:lnTo>
                <a:lnTo>
                  <a:pt x="93642" y="21346"/>
                </a:lnTo>
                <a:lnTo>
                  <a:pt x="94922" y="22115"/>
                </a:lnTo>
                <a:lnTo>
                  <a:pt x="95596" y="22506"/>
                </a:lnTo>
                <a:lnTo>
                  <a:pt x="96270" y="22897"/>
                </a:lnTo>
                <a:lnTo>
                  <a:pt x="96979" y="23276"/>
                </a:lnTo>
                <a:lnTo>
                  <a:pt x="97360" y="23462"/>
                </a:lnTo>
                <a:lnTo>
                  <a:pt x="97723" y="23643"/>
                </a:lnTo>
                <a:lnTo>
                  <a:pt x="98103" y="23818"/>
                </a:lnTo>
                <a:lnTo>
                  <a:pt x="98483" y="23987"/>
                </a:lnTo>
                <a:lnTo>
                  <a:pt x="98881" y="24150"/>
                </a:lnTo>
                <a:lnTo>
                  <a:pt x="99279" y="24308"/>
                </a:lnTo>
                <a:lnTo>
                  <a:pt x="99694" y="24453"/>
                </a:lnTo>
                <a:lnTo>
                  <a:pt x="100109" y="24593"/>
                </a:lnTo>
                <a:lnTo>
                  <a:pt x="100524" y="24727"/>
                </a:lnTo>
                <a:lnTo>
                  <a:pt x="100973" y="24844"/>
                </a:lnTo>
                <a:lnTo>
                  <a:pt x="101405" y="24955"/>
                </a:lnTo>
                <a:lnTo>
                  <a:pt x="101872" y="25054"/>
                </a:lnTo>
                <a:lnTo>
                  <a:pt x="102339" y="25141"/>
                </a:lnTo>
                <a:lnTo>
                  <a:pt x="102806" y="25211"/>
                </a:lnTo>
                <a:lnTo>
                  <a:pt x="103152" y="25258"/>
                </a:lnTo>
                <a:lnTo>
                  <a:pt x="103497" y="25299"/>
                </a:lnTo>
                <a:lnTo>
                  <a:pt x="103826" y="25334"/>
                </a:lnTo>
                <a:lnTo>
                  <a:pt x="104137" y="25369"/>
                </a:lnTo>
                <a:lnTo>
                  <a:pt x="104431" y="25392"/>
                </a:lnTo>
                <a:lnTo>
                  <a:pt x="104725" y="25410"/>
                </a:lnTo>
                <a:lnTo>
                  <a:pt x="105002" y="25421"/>
                </a:lnTo>
                <a:lnTo>
                  <a:pt x="105278" y="25433"/>
                </a:lnTo>
                <a:lnTo>
                  <a:pt x="105520" y="25439"/>
                </a:lnTo>
                <a:lnTo>
                  <a:pt x="105762" y="25439"/>
                </a:lnTo>
                <a:lnTo>
                  <a:pt x="106004" y="25433"/>
                </a:lnTo>
                <a:lnTo>
                  <a:pt x="106229" y="25421"/>
                </a:lnTo>
                <a:lnTo>
                  <a:pt x="106437" y="25410"/>
                </a:lnTo>
                <a:lnTo>
                  <a:pt x="106644" y="25392"/>
                </a:lnTo>
                <a:lnTo>
                  <a:pt x="106834" y="25369"/>
                </a:lnTo>
                <a:lnTo>
                  <a:pt x="107007" y="25340"/>
                </a:lnTo>
                <a:lnTo>
                  <a:pt x="107180" y="25310"/>
                </a:lnTo>
                <a:lnTo>
                  <a:pt x="107353" y="25275"/>
                </a:lnTo>
                <a:lnTo>
                  <a:pt x="107509" y="25240"/>
                </a:lnTo>
                <a:lnTo>
                  <a:pt x="107647" y="25200"/>
                </a:lnTo>
                <a:lnTo>
                  <a:pt x="107785" y="25153"/>
                </a:lnTo>
                <a:lnTo>
                  <a:pt x="107906" y="25106"/>
                </a:lnTo>
                <a:lnTo>
                  <a:pt x="108027" y="25054"/>
                </a:lnTo>
                <a:lnTo>
                  <a:pt x="108131" y="25001"/>
                </a:lnTo>
                <a:lnTo>
                  <a:pt x="108218" y="24949"/>
                </a:lnTo>
                <a:lnTo>
                  <a:pt x="108321" y="24885"/>
                </a:lnTo>
                <a:lnTo>
                  <a:pt x="108477" y="24762"/>
                </a:lnTo>
                <a:lnTo>
                  <a:pt x="108598" y="24628"/>
                </a:lnTo>
                <a:lnTo>
                  <a:pt x="108702" y="24482"/>
                </a:lnTo>
                <a:lnTo>
                  <a:pt x="108754" y="24331"/>
                </a:lnTo>
                <a:lnTo>
                  <a:pt x="108805" y="24173"/>
                </a:lnTo>
                <a:lnTo>
                  <a:pt x="108823" y="24010"/>
                </a:lnTo>
                <a:lnTo>
                  <a:pt x="108805" y="23841"/>
                </a:lnTo>
                <a:lnTo>
                  <a:pt x="108771" y="23672"/>
                </a:lnTo>
                <a:lnTo>
                  <a:pt x="108719" y="23497"/>
                </a:lnTo>
                <a:lnTo>
                  <a:pt x="108633" y="23322"/>
                </a:lnTo>
                <a:lnTo>
                  <a:pt x="108546" y="23147"/>
                </a:lnTo>
                <a:lnTo>
                  <a:pt x="108425" y="22967"/>
                </a:lnTo>
                <a:lnTo>
                  <a:pt x="108304" y="22797"/>
                </a:lnTo>
                <a:lnTo>
                  <a:pt x="108148" y="22623"/>
                </a:lnTo>
                <a:lnTo>
                  <a:pt x="107993" y="22459"/>
                </a:lnTo>
                <a:lnTo>
                  <a:pt x="107820" y="22296"/>
                </a:lnTo>
                <a:lnTo>
                  <a:pt x="107647" y="22133"/>
                </a:lnTo>
                <a:lnTo>
                  <a:pt x="107457" y="21987"/>
                </a:lnTo>
                <a:lnTo>
                  <a:pt x="107249" y="21841"/>
                </a:lnTo>
                <a:lnTo>
                  <a:pt x="106748" y="21497"/>
                </a:lnTo>
                <a:lnTo>
                  <a:pt x="106229" y="21159"/>
                </a:lnTo>
                <a:lnTo>
                  <a:pt x="105693" y="20815"/>
                </a:lnTo>
                <a:lnTo>
                  <a:pt x="105140" y="20477"/>
                </a:lnTo>
                <a:lnTo>
                  <a:pt x="104587" y="20139"/>
                </a:lnTo>
                <a:lnTo>
                  <a:pt x="103999" y="19801"/>
                </a:lnTo>
                <a:lnTo>
                  <a:pt x="103411" y="19462"/>
                </a:lnTo>
                <a:lnTo>
                  <a:pt x="102806" y="19124"/>
                </a:lnTo>
                <a:lnTo>
                  <a:pt x="102183" y="18792"/>
                </a:lnTo>
                <a:lnTo>
                  <a:pt x="101544" y="18454"/>
                </a:lnTo>
                <a:lnTo>
                  <a:pt x="100887" y="18121"/>
                </a:lnTo>
                <a:lnTo>
                  <a:pt x="100230" y="17789"/>
                </a:lnTo>
                <a:lnTo>
                  <a:pt x="99555" y="17457"/>
                </a:lnTo>
                <a:lnTo>
                  <a:pt x="98881" y="17130"/>
                </a:lnTo>
                <a:lnTo>
                  <a:pt x="98172" y="16798"/>
                </a:lnTo>
                <a:lnTo>
                  <a:pt x="97463" y="16471"/>
                </a:lnTo>
                <a:lnTo>
                  <a:pt x="96754" y="16145"/>
                </a:lnTo>
                <a:lnTo>
                  <a:pt x="96011" y="15824"/>
                </a:lnTo>
                <a:lnTo>
                  <a:pt x="95267" y="15498"/>
                </a:lnTo>
                <a:lnTo>
                  <a:pt x="94524" y="15177"/>
                </a:lnTo>
                <a:lnTo>
                  <a:pt x="93746" y="14862"/>
                </a:lnTo>
                <a:lnTo>
                  <a:pt x="92985" y="14541"/>
                </a:lnTo>
                <a:lnTo>
                  <a:pt x="92190" y="14227"/>
                </a:lnTo>
                <a:lnTo>
                  <a:pt x="91395" y="13912"/>
                </a:lnTo>
                <a:lnTo>
                  <a:pt x="90599" y="13603"/>
                </a:lnTo>
                <a:lnTo>
                  <a:pt x="89787" y="13288"/>
                </a:lnTo>
                <a:lnTo>
                  <a:pt x="88957" y="12985"/>
                </a:lnTo>
                <a:lnTo>
                  <a:pt x="88127" y="12676"/>
                </a:lnTo>
                <a:lnTo>
                  <a:pt x="87297" y="12372"/>
                </a:lnTo>
                <a:lnTo>
                  <a:pt x="86450" y="12069"/>
                </a:lnTo>
                <a:lnTo>
                  <a:pt x="84721" y="11475"/>
                </a:lnTo>
                <a:lnTo>
                  <a:pt x="82974" y="10892"/>
                </a:lnTo>
                <a:lnTo>
                  <a:pt x="81211" y="10314"/>
                </a:lnTo>
                <a:lnTo>
                  <a:pt x="79413" y="9749"/>
                </a:lnTo>
                <a:lnTo>
                  <a:pt x="77580" y="9189"/>
                </a:lnTo>
                <a:lnTo>
                  <a:pt x="75747" y="8647"/>
                </a:lnTo>
                <a:lnTo>
                  <a:pt x="73880" y="8116"/>
                </a:lnTo>
                <a:lnTo>
                  <a:pt x="71995" y="7597"/>
                </a:lnTo>
                <a:lnTo>
                  <a:pt x="70111" y="7090"/>
                </a:lnTo>
                <a:lnTo>
                  <a:pt x="68191" y="6600"/>
                </a:lnTo>
                <a:lnTo>
                  <a:pt x="66272" y="6122"/>
                </a:lnTo>
                <a:lnTo>
                  <a:pt x="64353" y="5656"/>
                </a:lnTo>
                <a:lnTo>
                  <a:pt x="62417" y="5207"/>
                </a:lnTo>
                <a:lnTo>
                  <a:pt x="60480" y="4775"/>
                </a:lnTo>
                <a:lnTo>
                  <a:pt x="58544" y="4356"/>
                </a:lnTo>
                <a:lnTo>
                  <a:pt x="56607" y="3953"/>
                </a:lnTo>
                <a:lnTo>
                  <a:pt x="55639" y="3755"/>
                </a:lnTo>
                <a:lnTo>
                  <a:pt x="54671" y="3568"/>
                </a:lnTo>
                <a:lnTo>
                  <a:pt x="53616" y="3364"/>
                </a:lnTo>
                <a:lnTo>
                  <a:pt x="52561" y="3166"/>
                </a:lnTo>
                <a:lnTo>
                  <a:pt x="51489" y="2974"/>
                </a:lnTo>
                <a:lnTo>
                  <a:pt x="50417" y="2781"/>
                </a:lnTo>
                <a:lnTo>
                  <a:pt x="49345" y="2601"/>
                </a:lnTo>
                <a:lnTo>
                  <a:pt x="48239" y="2420"/>
                </a:lnTo>
                <a:lnTo>
                  <a:pt x="47150" y="2239"/>
                </a:lnTo>
                <a:lnTo>
                  <a:pt x="46026" y="2070"/>
                </a:lnTo>
                <a:lnTo>
                  <a:pt x="44919" y="1901"/>
                </a:lnTo>
                <a:lnTo>
                  <a:pt x="43795" y="1738"/>
                </a:lnTo>
                <a:lnTo>
                  <a:pt x="42654" y="1586"/>
                </a:lnTo>
                <a:lnTo>
                  <a:pt x="41513" y="1434"/>
                </a:lnTo>
                <a:lnTo>
                  <a:pt x="40372" y="1289"/>
                </a:lnTo>
                <a:lnTo>
                  <a:pt x="39231" y="1155"/>
                </a:lnTo>
                <a:lnTo>
                  <a:pt x="38072" y="1020"/>
                </a:lnTo>
                <a:lnTo>
                  <a:pt x="36897" y="898"/>
                </a:lnTo>
                <a:lnTo>
                  <a:pt x="35738" y="781"/>
                </a:lnTo>
                <a:lnTo>
                  <a:pt x="34563" y="671"/>
                </a:lnTo>
                <a:lnTo>
                  <a:pt x="33370" y="566"/>
                </a:lnTo>
                <a:lnTo>
                  <a:pt x="32194" y="472"/>
                </a:lnTo>
                <a:lnTo>
                  <a:pt x="31001" y="385"/>
                </a:lnTo>
                <a:lnTo>
                  <a:pt x="29808" y="309"/>
                </a:lnTo>
                <a:lnTo>
                  <a:pt x="28615" y="233"/>
                </a:lnTo>
                <a:lnTo>
                  <a:pt x="27405" y="175"/>
                </a:lnTo>
                <a:lnTo>
                  <a:pt x="26212" y="123"/>
                </a:lnTo>
                <a:lnTo>
                  <a:pt x="25001" y="76"/>
                </a:lnTo>
                <a:lnTo>
                  <a:pt x="23791" y="41"/>
                </a:lnTo>
                <a:lnTo>
                  <a:pt x="22581" y="18"/>
                </a:lnTo>
                <a:lnTo>
                  <a:pt x="21370" y="6"/>
                </a:lnTo>
                <a:lnTo>
                  <a:pt x="20143" y="0"/>
                </a:lnTo>
                <a:close/>
              </a:path>
            </a:pathLst>
          </a:custGeom>
          <a:solidFill>
            <a:srgbClr val="F5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3" name="Google Shape;363;g1b102633d0f_0_19"/>
          <p:cNvSpPr/>
          <p:nvPr/>
        </p:nvSpPr>
        <p:spPr>
          <a:xfrm flipH="1">
            <a:off x="-8737358" y="3622624"/>
            <a:ext cx="1258929" cy="790241"/>
          </a:xfrm>
          <a:custGeom>
            <a:avLst/>
            <a:gdLst/>
            <a:ahLst/>
            <a:cxnLst/>
            <a:rect l="l" t="t" r="r" b="b"/>
            <a:pathLst>
              <a:path w="118851" h="27585" extrusionOk="0">
                <a:moveTo>
                  <a:pt x="30949" y="1"/>
                </a:moveTo>
                <a:lnTo>
                  <a:pt x="29722" y="7"/>
                </a:lnTo>
                <a:lnTo>
                  <a:pt x="28494" y="18"/>
                </a:lnTo>
                <a:lnTo>
                  <a:pt x="27301" y="47"/>
                </a:lnTo>
                <a:lnTo>
                  <a:pt x="26125" y="82"/>
                </a:lnTo>
                <a:lnTo>
                  <a:pt x="24967" y="135"/>
                </a:lnTo>
                <a:lnTo>
                  <a:pt x="23808" y="193"/>
                </a:lnTo>
                <a:lnTo>
                  <a:pt x="22667" y="263"/>
                </a:lnTo>
                <a:lnTo>
                  <a:pt x="21544" y="345"/>
                </a:lnTo>
                <a:lnTo>
                  <a:pt x="20437" y="438"/>
                </a:lnTo>
                <a:lnTo>
                  <a:pt x="19330" y="537"/>
                </a:lnTo>
                <a:lnTo>
                  <a:pt x="18241" y="648"/>
                </a:lnTo>
                <a:lnTo>
                  <a:pt x="17152" y="764"/>
                </a:lnTo>
                <a:lnTo>
                  <a:pt x="16080" y="893"/>
                </a:lnTo>
                <a:lnTo>
                  <a:pt x="15008" y="1027"/>
                </a:lnTo>
                <a:lnTo>
                  <a:pt x="13936" y="1167"/>
                </a:lnTo>
                <a:lnTo>
                  <a:pt x="12864" y="1318"/>
                </a:lnTo>
                <a:lnTo>
                  <a:pt x="11809" y="1476"/>
                </a:lnTo>
                <a:lnTo>
                  <a:pt x="10755" y="1639"/>
                </a:lnTo>
                <a:lnTo>
                  <a:pt x="9683" y="1814"/>
                </a:lnTo>
                <a:lnTo>
                  <a:pt x="8628" y="1989"/>
                </a:lnTo>
                <a:lnTo>
                  <a:pt x="7573" y="2170"/>
                </a:lnTo>
                <a:lnTo>
                  <a:pt x="6501" y="2362"/>
                </a:lnTo>
                <a:lnTo>
                  <a:pt x="5429" y="2554"/>
                </a:lnTo>
                <a:lnTo>
                  <a:pt x="4357" y="2753"/>
                </a:lnTo>
                <a:lnTo>
                  <a:pt x="2196" y="3167"/>
                </a:lnTo>
                <a:lnTo>
                  <a:pt x="0" y="3592"/>
                </a:lnTo>
                <a:lnTo>
                  <a:pt x="0" y="3592"/>
                </a:lnTo>
                <a:lnTo>
                  <a:pt x="519" y="3493"/>
                </a:lnTo>
                <a:lnTo>
                  <a:pt x="1038" y="3394"/>
                </a:lnTo>
                <a:lnTo>
                  <a:pt x="1574" y="3301"/>
                </a:lnTo>
                <a:lnTo>
                  <a:pt x="2092" y="3213"/>
                </a:lnTo>
                <a:lnTo>
                  <a:pt x="2628" y="3126"/>
                </a:lnTo>
                <a:lnTo>
                  <a:pt x="3164" y="3044"/>
                </a:lnTo>
                <a:lnTo>
                  <a:pt x="3700" y="2963"/>
                </a:lnTo>
                <a:lnTo>
                  <a:pt x="4254" y="2887"/>
                </a:lnTo>
                <a:lnTo>
                  <a:pt x="5343" y="2747"/>
                </a:lnTo>
                <a:lnTo>
                  <a:pt x="6432" y="2619"/>
                </a:lnTo>
                <a:lnTo>
                  <a:pt x="7539" y="2502"/>
                </a:lnTo>
                <a:lnTo>
                  <a:pt x="8645" y="2403"/>
                </a:lnTo>
                <a:lnTo>
                  <a:pt x="9769" y="2315"/>
                </a:lnTo>
                <a:lnTo>
                  <a:pt x="10910" y="2240"/>
                </a:lnTo>
                <a:lnTo>
                  <a:pt x="12034" y="2175"/>
                </a:lnTo>
                <a:lnTo>
                  <a:pt x="13175" y="2123"/>
                </a:lnTo>
                <a:lnTo>
                  <a:pt x="14334" y="2082"/>
                </a:lnTo>
                <a:lnTo>
                  <a:pt x="15475" y="2053"/>
                </a:lnTo>
                <a:lnTo>
                  <a:pt x="16633" y="2036"/>
                </a:lnTo>
                <a:lnTo>
                  <a:pt x="17792" y="2030"/>
                </a:lnTo>
                <a:lnTo>
                  <a:pt x="18967" y="2030"/>
                </a:lnTo>
                <a:lnTo>
                  <a:pt x="20126" y="2047"/>
                </a:lnTo>
                <a:lnTo>
                  <a:pt x="21301" y="2071"/>
                </a:lnTo>
                <a:lnTo>
                  <a:pt x="22477" y="2106"/>
                </a:lnTo>
                <a:lnTo>
                  <a:pt x="23653" y="2152"/>
                </a:lnTo>
                <a:lnTo>
                  <a:pt x="24829" y="2205"/>
                </a:lnTo>
                <a:lnTo>
                  <a:pt x="26004" y="2269"/>
                </a:lnTo>
                <a:lnTo>
                  <a:pt x="27197" y="2339"/>
                </a:lnTo>
                <a:lnTo>
                  <a:pt x="28373" y="2420"/>
                </a:lnTo>
                <a:lnTo>
                  <a:pt x="29549" y="2508"/>
                </a:lnTo>
                <a:lnTo>
                  <a:pt x="30724" y="2607"/>
                </a:lnTo>
                <a:lnTo>
                  <a:pt x="31900" y="2712"/>
                </a:lnTo>
                <a:lnTo>
                  <a:pt x="33076" y="2829"/>
                </a:lnTo>
                <a:lnTo>
                  <a:pt x="34252" y="2945"/>
                </a:lnTo>
                <a:lnTo>
                  <a:pt x="35410" y="3073"/>
                </a:lnTo>
                <a:lnTo>
                  <a:pt x="36586" y="3207"/>
                </a:lnTo>
                <a:lnTo>
                  <a:pt x="37744" y="3347"/>
                </a:lnTo>
                <a:lnTo>
                  <a:pt x="38903" y="3499"/>
                </a:lnTo>
                <a:lnTo>
                  <a:pt x="40044" y="3651"/>
                </a:lnTo>
                <a:lnTo>
                  <a:pt x="41202" y="3814"/>
                </a:lnTo>
                <a:lnTo>
                  <a:pt x="42326" y="3977"/>
                </a:lnTo>
                <a:lnTo>
                  <a:pt x="43467" y="4146"/>
                </a:lnTo>
                <a:lnTo>
                  <a:pt x="44591" y="4321"/>
                </a:lnTo>
                <a:lnTo>
                  <a:pt x="45715" y="4502"/>
                </a:lnTo>
                <a:lnTo>
                  <a:pt x="46839" y="4688"/>
                </a:lnTo>
                <a:lnTo>
                  <a:pt x="47928" y="4881"/>
                </a:lnTo>
                <a:lnTo>
                  <a:pt x="49034" y="5073"/>
                </a:lnTo>
                <a:lnTo>
                  <a:pt x="50124" y="5271"/>
                </a:lnTo>
                <a:lnTo>
                  <a:pt x="51196" y="5476"/>
                </a:lnTo>
                <a:lnTo>
                  <a:pt x="52268" y="5680"/>
                </a:lnTo>
                <a:lnTo>
                  <a:pt x="53322" y="5884"/>
                </a:lnTo>
                <a:lnTo>
                  <a:pt x="54360" y="6099"/>
                </a:lnTo>
                <a:lnTo>
                  <a:pt x="55397" y="6309"/>
                </a:lnTo>
                <a:lnTo>
                  <a:pt x="56417" y="6525"/>
                </a:lnTo>
                <a:lnTo>
                  <a:pt x="57437" y="6747"/>
                </a:lnTo>
                <a:lnTo>
                  <a:pt x="58423" y="6962"/>
                </a:lnTo>
                <a:lnTo>
                  <a:pt x="59408" y="7184"/>
                </a:lnTo>
                <a:lnTo>
                  <a:pt x="60377" y="7405"/>
                </a:lnTo>
                <a:lnTo>
                  <a:pt x="61345" y="7633"/>
                </a:lnTo>
                <a:lnTo>
                  <a:pt x="62278" y="7854"/>
                </a:lnTo>
                <a:lnTo>
                  <a:pt x="64111" y="8309"/>
                </a:lnTo>
                <a:lnTo>
                  <a:pt x="65875" y="8758"/>
                </a:lnTo>
                <a:lnTo>
                  <a:pt x="67569" y="9207"/>
                </a:lnTo>
                <a:lnTo>
                  <a:pt x="69212" y="9650"/>
                </a:lnTo>
                <a:lnTo>
                  <a:pt x="69851" y="9837"/>
                </a:lnTo>
                <a:lnTo>
                  <a:pt x="70716" y="10093"/>
                </a:lnTo>
                <a:lnTo>
                  <a:pt x="71753" y="10414"/>
                </a:lnTo>
                <a:lnTo>
                  <a:pt x="72964" y="10787"/>
                </a:lnTo>
                <a:lnTo>
                  <a:pt x="74312" y="11219"/>
                </a:lnTo>
                <a:lnTo>
                  <a:pt x="75799" y="11703"/>
                </a:lnTo>
                <a:lnTo>
                  <a:pt x="77407" y="12227"/>
                </a:lnTo>
                <a:lnTo>
                  <a:pt x="79102" y="12793"/>
                </a:lnTo>
                <a:lnTo>
                  <a:pt x="80882" y="13399"/>
                </a:lnTo>
                <a:lnTo>
                  <a:pt x="82732" y="14035"/>
                </a:lnTo>
                <a:lnTo>
                  <a:pt x="84634" y="14705"/>
                </a:lnTo>
                <a:lnTo>
                  <a:pt x="86553" y="15393"/>
                </a:lnTo>
                <a:lnTo>
                  <a:pt x="88507" y="16099"/>
                </a:lnTo>
                <a:lnTo>
                  <a:pt x="90444" y="16828"/>
                </a:lnTo>
                <a:lnTo>
                  <a:pt x="92363" y="17562"/>
                </a:lnTo>
                <a:lnTo>
                  <a:pt x="93314" y="17935"/>
                </a:lnTo>
                <a:lnTo>
                  <a:pt x="94247" y="18303"/>
                </a:lnTo>
                <a:lnTo>
                  <a:pt x="95164" y="18676"/>
                </a:lnTo>
                <a:lnTo>
                  <a:pt x="96080" y="19049"/>
                </a:lnTo>
                <a:lnTo>
                  <a:pt x="96962" y="19422"/>
                </a:lnTo>
                <a:lnTo>
                  <a:pt x="97826" y="19795"/>
                </a:lnTo>
                <a:lnTo>
                  <a:pt x="98674" y="20163"/>
                </a:lnTo>
                <a:lnTo>
                  <a:pt x="99504" y="20530"/>
                </a:lnTo>
                <a:lnTo>
                  <a:pt x="100299" y="20897"/>
                </a:lnTo>
                <a:lnTo>
                  <a:pt x="101060" y="21259"/>
                </a:lnTo>
                <a:lnTo>
                  <a:pt x="101803" y="21614"/>
                </a:lnTo>
                <a:lnTo>
                  <a:pt x="102512" y="21970"/>
                </a:lnTo>
                <a:lnTo>
                  <a:pt x="103186" y="22320"/>
                </a:lnTo>
                <a:lnTo>
                  <a:pt x="103809" y="22664"/>
                </a:lnTo>
                <a:lnTo>
                  <a:pt x="104414" y="23002"/>
                </a:lnTo>
                <a:lnTo>
                  <a:pt x="104967" y="23329"/>
                </a:lnTo>
                <a:lnTo>
                  <a:pt x="105469" y="23655"/>
                </a:lnTo>
                <a:lnTo>
                  <a:pt x="105935" y="23970"/>
                </a:lnTo>
                <a:lnTo>
                  <a:pt x="106368" y="24279"/>
                </a:lnTo>
                <a:lnTo>
                  <a:pt x="106731" y="24582"/>
                </a:lnTo>
                <a:lnTo>
                  <a:pt x="107042" y="24874"/>
                </a:lnTo>
                <a:lnTo>
                  <a:pt x="107180" y="25014"/>
                </a:lnTo>
                <a:lnTo>
                  <a:pt x="107319" y="25154"/>
                </a:lnTo>
                <a:lnTo>
                  <a:pt x="107422" y="25293"/>
                </a:lnTo>
                <a:lnTo>
                  <a:pt x="107526" y="25428"/>
                </a:lnTo>
                <a:lnTo>
                  <a:pt x="107595" y="25556"/>
                </a:lnTo>
                <a:lnTo>
                  <a:pt x="107664" y="25684"/>
                </a:lnTo>
                <a:lnTo>
                  <a:pt x="107716" y="25812"/>
                </a:lnTo>
                <a:lnTo>
                  <a:pt x="107768" y="25935"/>
                </a:lnTo>
                <a:lnTo>
                  <a:pt x="107785" y="26057"/>
                </a:lnTo>
                <a:lnTo>
                  <a:pt x="107785" y="26174"/>
                </a:lnTo>
                <a:lnTo>
                  <a:pt x="107785" y="26285"/>
                </a:lnTo>
                <a:lnTo>
                  <a:pt x="107751" y="26401"/>
                </a:lnTo>
                <a:lnTo>
                  <a:pt x="107716" y="26506"/>
                </a:lnTo>
                <a:lnTo>
                  <a:pt x="107647" y="26611"/>
                </a:lnTo>
                <a:lnTo>
                  <a:pt x="107578" y="26710"/>
                </a:lnTo>
                <a:lnTo>
                  <a:pt x="107474" y="26809"/>
                </a:lnTo>
                <a:lnTo>
                  <a:pt x="107371" y="26903"/>
                </a:lnTo>
                <a:lnTo>
                  <a:pt x="107232" y="26996"/>
                </a:lnTo>
                <a:lnTo>
                  <a:pt x="107094" y="27083"/>
                </a:lnTo>
                <a:lnTo>
                  <a:pt x="106921" y="27165"/>
                </a:lnTo>
                <a:lnTo>
                  <a:pt x="106731" y="27247"/>
                </a:lnTo>
                <a:lnTo>
                  <a:pt x="106541" y="27323"/>
                </a:lnTo>
                <a:lnTo>
                  <a:pt x="106316" y="27392"/>
                </a:lnTo>
                <a:lnTo>
                  <a:pt x="106074" y="27462"/>
                </a:lnTo>
                <a:lnTo>
                  <a:pt x="105797" y="27527"/>
                </a:lnTo>
                <a:lnTo>
                  <a:pt x="105520" y="27585"/>
                </a:lnTo>
                <a:lnTo>
                  <a:pt x="105918" y="27509"/>
                </a:lnTo>
                <a:lnTo>
                  <a:pt x="106368" y="27427"/>
                </a:lnTo>
                <a:lnTo>
                  <a:pt x="107301" y="27270"/>
                </a:lnTo>
                <a:lnTo>
                  <a:pt x="108321" y="27113"/>
                </a:lnTo>
                <a:lnTo>
                  <a:pt x="109393" y="26944"/>
                </a:lnTo>
                <a:lnTo>
                  <a:pt x="110500" y="26769"/>
                </a:lnTo>
                <a:lnTo>
                  <a:pt x="111624" y="26582"/>
                </a:lnTo>
                <a:lnTo>
                  <a:pt x="112177" y="26483"/>
                </a:lnTo>
                <a:lnTo>
                  <a:pt x="112730" y="26384"/>
                </a:lnTo>
                <a:lnTo>
                  <a:pt x="113284" y="26285"/>
                </a:lnTo>
                <a:lnTo>
                  <a:pt x="113820" y="26180"/>
                </a:lnTo>
                <a:lnTo>
                  <a:pt x="114338" y="26069"/>
                </a:lnTo>
                <a:lnTo>
                  <a:pt x="114857" y="25958"/>
                </a:lnTo>
                <a:lnTo>
                  <a:pt x="115341" y="25836"/>
                </a:lnTo>
                <a:lnTo>
                  <a:pt x="115808" y="25719"/>
                </a:lnTo>
                <a:lnTo>
                  <a:pt x="116258" y="25591"/>
                </a:lnTo>
                <a:lnTo>
                  <a:pt x="116672" y="25463"/>
                </a:lnTo>
                <a:lnTo>
                  <a:pt x="117070" y="25328"/>
                </a:lnTo>
                <a:lnTo>
                  <a:pt x="117433" y="25189"/>
                </a:lnTo>
                <a:lnTo>
                  <a:pt x="117762" y="25043"/>
                </a:lnTo>
                <a:lnTo>
                  <a:pt x="118038" y="24891"/>
                </a:lnTo>
                <a:lnTo>
                  <a:pt x="118177" y="24815"/>
                </a:lnTo>
                <a:lnTo>
                  <a:pt x="118298" y="24734"/>
                </a:lnTo>
                <a:lnTo>
                  <a:pt x="118401" y="24658"/>
                </a:lnTo>
                <a:lnTo>
                  <a:pt x="118505" y="24576"/>
                </a:lnTo>
                <a:lnTo>
                  <a:pt x="118592" y="24495"/>
                </a:lnTo>
                <a:lnTo>
                  <a:pt x="118661" y="24407"/>
                </a:lnTo>
                <a:lnTo>
                  <a:pt x="118730" y="24320"/>
                </a:lnTo>
                <a:lnTo>
                  <a:pt x="118782" y="24232"/>
                </a:lnTo>
                <a:lnTo>
                  <a:pt x="118816" y="24145"/>
                </a:lnTo>
                <a:lnTo>
                  <a:pt x="118834" y="24052"/>
                </a:lnTo>
                <a:lnTo>
                  <a:pt x="118851" y="23964"/>
                </a:lnTo>
                <a:lnTo>
                  <a:pt x="118851" y="23865"/>
                </a:lnTo>
                <a:lnTo>
                  <a:pt x="118816" y="23702"/>
                </a:lnTo>
                <a:lnTo>
                  <a:pt x="118782" y="23539"/>
                </a:lnTo>
                <a:lnTo>
                  <a:pt x="118695" y="23375"/>
                </a:lnTo>
                <a:lnTo>
                  <a:pt x="118609" y="23206"/>
                </a:lnTo>
                <a:lnTo>
                  <a:pt x="118505" y="23043"/>
                </a:lnTo>
                <a:lnTo>
                  <a:pt x="118367" y="22885"/>
                </a:lnTo>
                <a:lnTo>
                  <a:pt x="118211" y="22722"/>
                </a:lnTo>
                <a:lnTo>
                  <a:pt x="118056" y="22559"/>
                </a:lnTo>
                <a:lnTo>
                  <a:pt x="117865" y="22402"/>
                </a:lnTo>
                <a:lnTo>
                  <a:pt x="117675" y="22244"/>
                </a:lnTo>
                <a:lnTo>
                  <a:pt x="117468" y="22087"/>
                </a:lnTo>
                <a:lnTo>
                  <a:pt x="117243" y="21929"/>
                </a:lnTo>
                <a:lnTo>
                  <a:pt x="117001" y="21778"/>
                </a:lnTo>
                <a:lnTo>
                  <a:pt x="116759" y="21620"/>
                </a:lnTo>
                <a:lnTo>
                  <a:pt x="116240" y="21317"/>
                </a:lnTo>
                <a:lnTo>
                  <a:pt x="115687" y="21020"/>
                </a:lnTo>
                <a:lnTo>
                  <a:pt x="115116" y="20722"/>
                </a:lnTo>
                <a:lnTo>
                  <a:pt x="114546" y="20437"/>
                </a:lnTo>
                <a:lnTo>
                  <a:pt x="113958" y="20151"/>
                </a:lnTo>
                <a:lnTo>
                  <a:pt x="112800" y="19609"/>
                </a:lnTo>
                <a:lnTo>
                  <a:pt x="112264" y="19352"/>
                </a:lnTo>
                <a:lnTo>
                  <a:pt x="111745" y="19096"/>
                </a:lnTo>
                <a:lnTo>
                  <a:pt x="110725" y="18600"/>
                </a:lnTo>
                <a:lnTo>
                  <a:pt x="109705" y="18104"/>
                </a:lnTo>
                <a:lnTo>
                  <a:pt x="108667" y="17609"/>
                </a:lnTo>
                <a:lnTo>
                  <a:pt x="107595" y="17119"/>
                </a:lnTo>
                <a:lnTo>
                  <a:pt x="106541" y="16629"/>
                </a:lnTo>
                <a:lnTo>
                  <a:pt x="105451" y="16145"/>
                </a:lnTo>
                <a:lnTo>
                  <a:pt x="104345" y="15667"/>
                </a:lnTo>
                <a:lnTo>
                  <a:pt x="103238" y="15189"/>
                </a:lnTo>
                <a:lnTo>
                  <a:pt x="102097" y="14717"/>
                </a:lnTo>
                <a:lnTo>
                  <a:pt x="100956" y="14250"/>
                </a:lnTo>
                <a:lnTo>
                  <a:pt x="99798" y="13784"/>
                </a:lnTo>
                <a:lnTo>
                  <a:pt x="98622" y="13323"/>
                </a:lnTo>
                <a:lnTo>
                  <a:pt x="97429" y="12863"/>
                </a:lnTo>
                <a:lnTo>
                  <a:pt x="96236" y="12414"/>
                </a:lnTo>
                <a:lnTo>
                  <a:pt x="95008" y="11965"/>
                </a:lnTo>
                <a:lnTo>
                  <a:pt x="93781" y="11522"/>
                </a:lnTo>
                <a:lnTo>
                  <a:pt x="92536" y="11085"/>
                </a:lnTo>
                <a:lnTo>
                  <a:pt x="91274" y="10653"/>
                </a:lnTo>
                <a:lnTo>
                  <a:pt x="89994" y="10222"/>
                </a:lnTo>
                <a:lnTo>
                  <a:pt x="88697" y="9802"/>
                </a:lnTo>
                <a:lnTo>
                  <a:pt x="87383" y="9382"/>
                </a:lnTo>
                <a:lnTo>
                  <a:pt x="86069" y="8968"/>
                </a:lnTo>
                <a:lnTo>
                  <a:pt x="84721" y="8566"/>
                </a:lnTo>
                <a:lnTo>
                  <a:pt x="83372" y="8163"/>
                </a:lnTo>
                <a:lnTo>
                  <a:pt x="82006" y="7773"/>
                </a:lnTo>
                <a:lnTo>
                  <a:pt x="80623" y="7382"/>
                </a:lnTo>
                <a:lnTo>
                  <a:pt x="79223" y="7003"/>
                </a:lnTo>
                <a:lnTo>
                  <a:pt x="77822" y="6624"/>
                </a:lnTo>
                <a:lnTo>
                  <a:pt x="76387" y="6257"/>
                </a:lnTo>
                <a:lnTo>
                  <a:pt x="74952" y="5895"/>
                </a:lnTo>
                <a:lnTo>
                  <a:pt x="73500" y="5540"/>
                </a:lnTo>
                <a:lnTo>
                  <a:pt x="72013" y="5196"/>
                </a:lnTo>
                <a:lnTo>
                  <a:pt x="71010" y="4962"/>
                </a:lnTo>
                <a:lnTo>
                  <a:pt x="69990" y="4735"/>
                </a:lnTo>
                <a:lnTo>
                  <a:pt x="68970" y="4508"/>
                </a:lnTo>
                <a:lnTo>
                  <a:pt x="67950" y="4286"/>
                </a:lnTo>
                <a:lnTo>
                  <a:pt x="66895" y="4065"/>
                </a:lnTo>
                <a:lnTo>
                  <a:pt x="65857" y="3849"/>
                </a:lnTo>
                <a:lnTo>
                  <a:pt x="64803" y="3633"/>
                </a:lnTo>
                <a:lnTo>
                  <a:pt x="63731" y="3429"/>
                </a:lnTo>
                <a:lnTo>
                  <a:pt x="62659" y="3225"/>
                </a:lnTo>
                <a:lnTo>
                  <a:pt x="61570" y="3021"/>
                </a:lnTo>
                <a:lnTo>
                  <a:pt x="60480" y="2829"/>
                </a:lnTo>
                <a:lnTo>
                  <a:pt x="59391" y="2636"/>
                </a:lnTo>
                <a:lnTo>
                  <a:pt x="58285" y="2450"/>
                </a:lnTo>
                <a:lnTo>
                  <a:pt x="57178" y="2269"/>
                </a:lnTo>
                <a:lnTo>
                  <a:pt x="56054" y="2094"/>
                </a:lnTo>
                <a:lnTo>
                  <a:pt x="54930" y="1925"/>
                </a:lnTo>
                <a:lnTo>
                  <a:pt x="53789" y="1762"/>
                </a:lnTo>
                <a:lnTo>
                  <a:pt x="52665" y="1604"/>
                </a:lnTo>
                <a:lnTo>
                  <a:pt x="51507" y="1452"/>
                </a:lnTo>
                <a:lnTo>
                  <a:pt x="50366" y="1307"/>
                </a:lnTo>
                <a:lnTo>
                  <a:pt x="49207" y="1167"/>
                </a:lnTo>
                <a:lnTo>
                  <a:pt x="48032" y="1033"/>
                </a:lnTo>
                <a:lnTo>
                  <a:pt x="46873" y="910"/>
                </a:lnTo>
                <a:lnTo>
                  <a:pt x="45697" y="788"/>
                </a:lnTo>
                <a:lnTo>
                  <a:pt x="44504" y="677"/>
                </a:lnTo>
                <a:lnTo>
                  <a:pt x="43311" y="572"/>
                </a:lnTo>
                <a:lnTo>
                  <a:pt x="42118" y="479"/>
                </a:lnTo>
                <a:lnTo>
                  <a:pt x="40925" y="391"/>
                </a:lnTo>
                <a:lnTo>
                  <a:pt x="39732" y="310"/>
                </a:lnTo>
                <a:lnTo>
                  <a:pt x="38522" y="234"/>
                </a:lnTo>
                <a:lnTo>
                  <a:pt x="37295" y="170"/>
                </a:lnTo>
                <a:lnTo>
                  <a:pt x="36084" y="117"/>
                </a:lnTo>
                <a:lnTo>
                  <a:pt x="34770" y="71"/>
                </a:lnTo>
                <a:lnTo>
                  <a:pt x="33474" y="30"/>
                </a:lnTo>
                <a:lnTo>
                  <a:pt x="32194" y="12"/>
                </a:lnTo>
                <a:lnTo>
                  <a:pt x="30949" y="1"/>
                </a:lnTo>
                <a:close/>
              </a:path>
            </a:pathLst>
          </a:custGeom>
          <a:solidFill>
            <a:srgbClr val="D8CD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4" name="Google Shape;364;g1b102633d0f_0_19"/>
          <p:cNvSpPr/>
          <p:nvPr/>
        </p:nvSpPr>
        <p:spPr>
          <a:xfrm flipH="1">
            <a:off x="-5314967" y="732273"/>
            <a:ext cx="632955" cy="847221"/>
          </a:xfrm>
          <a:custGeom>
            <a:avLst/>
            <a:gdLst/>
            <a:ahLst/>
            <a:cxnLst/>
            <a:rect l="l" t="t" r="r" b="b"/>
            <a:pathLst>
              <a:path w="59755" h="29574" extrusionOk="0">
                <a:moveTo>
                  <a:pt x="26541" y="1"/>
                </a:moveTo>
                <a:lnTo>
                  <a:pt x="25988" y="7"/>
                </a:lnTo>
                <a:lnTo>
                  <a:pt x="25452" y="13"/>
                </a:lnTo>
                <a:lnTo>
                  <a:pt x="24898" y="30"/>
                </a:lnTo>
                <a:lnTo>
                  <a:pt x="24345" y="48"/>
                </a:lnTo>
                <a:lnTo>
                  <a:pt x="23809" y="77"/>
                </a:lnTo>
                <a:lnTo>
                  <a:pt x="23256" y="106"/>
                </a:lnTo>
                <a:lnTo>
                  <a:pt x="22720" y="141"/>
                </a:lnTo>
                <a:lnTo>
                  <a:pt x="22184" y="182"/>
                </a:lnTo>
                <a:lnTo>
                  <a:pt x="21648" y="228"/>
                </a:lnTo>
                <a:lnTo>
                  <a:pt x="21112" y="281"/>
                </a:lnTo>
                <a:lnTo>
                  <a:pt x="20576" y="333"/>
                </a:lnTo>
                <a:lnTo>
                  <a:pt x="20040" y="392"/>
                </a:lnTo>
                <a:lnTo>
                  <a:pt x="19521" y="456"/>
                </a:lnTo>
                <a:lnTo>
                  <a:pt x="18985" y="520"/>
                </a:lnTo>
                <a:lnTo>
                  <a:pt x="18466" y="590"/>
                </a:lnTo>
                <a:lnTo>
                  <a:pt x="17930" y="666"/>
                </a:lnTo>
                <a:lnTo>
                  <a:pt x="16893" y="823"/>
                </a:lnTo>
                <a:lnTo>
                  <a:pt x="15856" y="992"/>
                </a:lnTo>
                <a:lnTo>
                  <a:pt x="14818" y="1173"/>
                </a:lnTo>
                <a:lnTo>
                  <a:pt x="13798" y="1365"/>
                </a:lnTo>
                <a:lnTo>
                  <a:pt x="12778" y="1563"/>
                </a:lnTo>
                <a:lnTo>
                  <a:pt x="11758" y="1768"/>
                </a:lnTo>
                <a:lnTo>
                  <a:pt x="10755" y="1983"/>
                </a:lnTo>
                <a:lnTo>
                  <a:pt x="9752" y="2199"/>
                </a:lnTo>
                <a:lnTo>
                  <a:pt x="7764" y="2642"/>
                </a:lnTo>
                <a:lnTo>
                  <a:pt x="5793" y="3091"/>
                </a:lnTo>
                <a:lnTo>
                  <a:pt x="3839" y="3528"/>
                </a:lnTo>
                <a:lnTo>
                  <a:pt x="2871" y="3744"/>
                </a:lnTo>
                <a:lnTo>
                  <a:pt x="1920" y="3954"/>
                </a:lnTo>
                <a:lnTo>
                  <a:pt x="952" y="4152"/>
                </a:lnTo>
                <a:lnTo>
                  <a:pt x="1" y="4350"/>
                </a:lnTo>
                <a:lnTo>
                  <a:pt x="554" y="4245"/>
                </a:lnTo>
                <a:lnTo>
                  <a:pt x="1107" y="4152"/>
                </a:lnTo>
                <a:lnTo>
                  <a:pt x="1661" y="4071"/>
                </a:lnTo>
                <a:lnTo>
                  <a:pt x="2214" y="3995"/>
                </a:lnTo>
                <a:lnTo>
                  <a:pt x="2767" y="3931"/>
                </a:lnTo>
                <a:lnTo>
                  <a:pt x="3338" y="3878"/>
                </a:lnTo>
                <a:lnTo>
                  <a:pt x="3891" y="3832"/>
                </a:lnTo>
                <a:lnTo>
                  <a:pt x="4462" y="3797"/>
                </a:lnTo>
                <a:lnTo>
                  <a:pt x="5032" y="3773"/>
                </a:lnTo>
                <a:lnTo>
                  <a:pt x="5585" y="3750"/>
                </a:lnTo>
                <a:lnTo>
                  <a:pt x="6156" y="3744"/>
                </a:lnTo>
                <a:lnTo>
                  <a:pt x="6727" y="3738"/>
                </a:lnTo>
                <a:lnTo>
                  <a:pt x="7297" y="3744"/>
                </a:lnTo>
                <a:lnTo>
                  <a:pt x="7868" y="3762"/>
                </a:lnTo>
                <a:lnTo>
                  <a:pt x="8438" y="3779"/>
                </a:lnTo>
                <a:lnTo>
                  <a:pt x="8992" y="3808"/>
                </a:lnTo>
                <a:lnTo>
                  <a:pt x="9562" y="3843"/>
                </a:lnTo>
                <a:lnTo>
                  <a:pt x="10133" y="3890"/>
                </a:lnTo>
                <a:lnTo>
                  <a:pt x="10703" y="3936"/>
                </a:lnTo>
                <a:lnTo>
                  <a:pt x="11257" y="3995"/>
                </a:lnTo>
                <a:lnTo>
                  <a:pt x="11827" y="4059"/>
                </a:lnTo>
                <a:lnTo>
                  <a:pt x="12380" y="4123"/>
                </a:lnTo>
                <a:lnTo>
                  <a:pt x="12934" y="4199"/>
                </a:lnTo>
                <a:lnTo>
                  <a:pt x="13487" y="4280"/>
                </a:lnTo>
                <a:lnTo>
                  <a:pt x="14040" y="4362"/>
                </a:lnTo>
                <a:lnTo>
                  <a:pt x="14594" y="4455"/>
                </a:lnTo>
                <a:lnTo>
                  <a:pt x="15147" y="4555"/>
                </a:lnTo>
                <a:lnTo>
                  <a:pt x="15683" y="4654"/>
                </a:lnTo>
                <a:lnTo>
                  <a:pt x="16236" y="4759"/>
                </a:lnTo>
                <a:lnTo>
                  <a:pt x="16772" y="4869"/>
                </a:lnTo>
                <a:lnTo>
                  <a:pt x="17308" y="4980"/>
                </a:lnTo>
                <a:lnTo>
                  <a:pt x="17827" y="5103"/>
                </a:lnTo>
                <a:lnTo>
                  <a:pt x="18363" y="5225"/>
                </a:lnTo>
                <a:lnTo>
                  <a:pt x="18881" y="5347"/>
                </a:lnTo>
                <a:lnTo>
                  <a:pt x="19383" y="5476"/>
                </a:lnTo>
                <a:lnTo>
                  <a:pt x="19902" y="5610"/>
                </a:lnTo>
                <a:lnTo>
                  <a:pt x="20904" y="5884"/>
                </a:lnTo>
                <a:lnTo>
                  <a:pt x="21890" y="6170"/>
                </a:lnTo>
                <a:lnTo>
                  <a:pt x="22841" y="6461"/>
                </a:lnTo>
                <a:lnTo>
                  <a:pt x="23774" y="6764"/>
                </a:lnTo>
                <a:lnTo>
                  <a:pt x="24674" y="7067"/>
                </a:lnTo>
                <a:lnTo>
                  <a:pt x="25555" y="7376"/>
                </a:lnTo>
                <a:lnTo>
                  <a:pt x="26385" y="7691"/>
                </a:lnTo>
                <a:lnTo>
                  <a:pt x="27198" y="8000"/>
                </a:lnTo>
                <a:lnTo>
                  <a:pt x="27959" y="8315"/>
                </a:lnTo>
                <a:lnTo>
                  <a:pt x="28702" y="8624"/>
                </a:lnTo>
                <a:lnTo>
                  <a:pt x="29394" y="8927"/>
                </a:lnTo>
                <a:lnTo>
                  <a:pt x="30033" y="9225"/>
                </a:lnTo>
                <a:lnTo>
                  <a:pt x="30639" y="9516"/>
                </a:lnTo>
                <a:lnTo>
                  <a:pt x="31209" y="9796"/>
                </a:lnTo>
                <a:lnTo>
                  <a:pt x="31693" y="10053"/>
                </a:lnTo>
                <a:lnTo>
                  <a:pt x="32177" y="10315"/>
                </a:lnTo>
                <a:lnTo>
                  <a:pt x="32644" y="10583"/>
                </a:lnTo>
                <a:lnTo>
                  <a:pt x="33094" y="10863"/>
                </a:lnTo>
                <a:lnTo>
                  <a:pt x="33543" y="11149"/>
                </a:lnTo>
                <a:lnTo>
                  <a:pt x="33993" y="11435"/>
                </a:lnTo>
                <a:lnTo>
                  <a:pt x="34425" y="11732"/>
                </a:lnTo>
                <a:lnTo>
                  <a:pt x="34840" y="12035"/>
                </a:lnTo>
                <a:lnTo>
                  <a:pt x="35238" y="12344"/>
                </a:lnTo>
                <a:lnTo>
                  <a:pt x="35618" y="12653"/>
                </a:lnTo>
                <a:lnTo>
                  <a:pt x="35998" y="12974"/>
                </a:lnTo>
                <a:lnTo>
                  <a:pt x="36361" y="13294"/>
                </a:lnTo>
                <a:lnTo>
                  <a:pt x="36725" y="13621"/>
                </a:lnTo>
                <a:lnTo>
                  <a:pt x="37053" y="13947"/>
                </a:lnTo>
                <a:lnTo>
                  <a:pt x="37382" y="14280"/>
                </a:lnTo>
                <a:lnTo>
                  <a:pt x="37693" y="14618"/>
                </a:lnTo>
                <a:lnTo>
                  <a:pt x="37969" y="14956"/>
                </a:lnTo>
                <a:lnTo>
                  <a:pt x="38246" y="15300"/>
                </a:lnTo>
                <a:lnTo>
                  <a:pt x="38505" y="15650"/>
                </a:lnTo>
                <a:lnTo>
                  <a:pt x="38747" y="15994"/>
                </a:lnTo>
                <a:lnTo>
                  <a:pt x="38972" y="16344"/>
                </a:lnTo>
                <a:lnTo>
                  <a:pt x="39197" y="16699"/>
                </a:lnTo>
                <a:lnTo>
                  <a:pt x="39387" y="17055"/>
                </a:lnTo>
                <a:lnTo>
                  <a:pt x="39560" y="17405"/>
                </a:lnTo>
                <a:lnTo>
                  <a:pt x="39698" y="17766"/>
                </a:lnTo>
                <a:lnTo>
                  <a:pt x="39837" y="18122"/>
                </a:lnTo>
                <a:lnTo>
                  <a:pt x="39958" y="18478"/>
                </a:lnTo>
                <a:lnTo>
                  <a:pt x="40062" y="18833"/>
                </a:lnTo>
                <a:lnTo>
                  <a:pt x="40131" y="19195"/>
                </a:lnTo>
                <a:lnTo>
                  <a:pt x="40183" y="19551"/>
                </a:lnTo>
                <a:lnTo>
                  <a:pt x="40217" y="19906"/>
                </a:lnTo>
                <a:lnTo>
                  <a:pt x="40234" y="20262"/>
                </a:lnTo>
                <a:lnTo>
                  <a:pt x="40217" y="20618"/>
                </a:lnTo>
                <a:lnTo>
                  <a:pt x="40183" y="20973"/>
                </a:lnTo>
                <a:lnTo>
                  <a:pt x="40131" y="21323"/>
                </a:lnTo>
                <a:lnTo>
                  <a:pt x="40062" y="21673"/>
                </a:lnTo>
                <a:lnTo>
                  <a:pt x="39958" y="22017"/>
                </a:lnTo>
                <a:lnTo>
                  <a:pt x="39837" y="22367"/>
                </a:lnTo>
                <a:lnTo>
                  <a:pt x="39681" y="22705"/>
                </a:lnTo>
                <a:lnTo>
                  <a:pt x="39508" y="23043"/>
                </a:lnTo>
                <a:lnTo>
                  <a:pt x="39301" y="23381"/>
                </a:lnTo>
                <a:lnTo>
                  <a:pt x="39076" y="23714"/>
                </a:lnTo>
                <a:lnTo>
                  <a:pt x="38834" y="24040"/>
                </a:lnTo>
                <a:lnTo>
                  <a:pt x="38557" y="24367"/>
                </a:lnTo>
                <a:lnTo>
                  <a:pt x="38246" y="24687"/>
                </a:lnTo>
                <a:lnTo>
                  <a:pt x="37918" y="25002"/>
                </a:lnTo>
                <a:lnTo>
                  <a:pt x="37572" y="25311"/>
                </a:lnTo>
                <a:lnTo>
                  <a:pt x="37174" y="25620"/>
                </a:lnTo>
                <a:lnTo>
                  <a:pt x="36759" y="25918"/>
                </a:lnTo>
                <a:lnTo>
                  <a:pt x="36327" y="26209"/>
                </a:lnTo>
                <a:lnTo>
                  <a:pt x="35843" y="26501"/>
                </a:lnTo>
                <a:lnTo>
                  <a:pt x="35341" y="26780"/>
                </a:lnTo>
                <a:lnTo>
                  <a:pt x="34823" y="27054"/>
                </a:lnTo>
                <a:lnTo>
                  <a:pt x="34252" y="27323"/>
                </a:lnTo>
                <a:lnTo>
                  <a:pt x="33664" y="27585"/>
                </a:lnTo>
                <a:lnTo>
                  <a:pt x="33042" y="27842"/>
                </a:lnTo>
                <a:lnTo>
                  <a:pt x="32385" y="28086"/>
                </a:lnTo>
                <a:lnTo>
                  <a:pt x="31693" y="28326"/>
                </a:lnTo>
                <a:lnTo>
                  <a:pt x="30967" y="28553"/>
                </a:lnTo>
                <a:lnTo>
                  <a:pt x="30224" y="28774"/>
                </a:lnTo>
                <a:lnTo>
                  <a:pt x="29826" y="28885"/>
                </a:lnTo>
                <a:lnTo>
                  <a:pt x="29428" y="28990"/>
                </a:lnTo>
                <a:lnTo>
                  <a:pt x="29031" y="29095"/>
                </a:lnTo>
                <a:lnTo>
                  <a:pt x="28616" y="29194"/>
                </a:lnTo>
                <a:lnTo>
                  <a:pt x="28183" y="29293"/>
                </a:lnTo>
                <a:lnTo>
                  <a:pt x="27751" y="29387"/>
                </a:lnTo>
                <a:lnTo>
                  <a:pt x="27319" y="29480"/>
                </a:lnTo>
                <a:lnTo>
                  <a:pt x="26869" y="29573"/>
                </a:lnTo>
                <a:lnTo>
                  <a:pt x="29325" y="29095"/>
                </a:lnTo>
                <a:lnTo>
                  <a:pt x="31797" y="28617"/>
                </a:lnTo>
                <a:lnTo>
                  <a:pt x="34287" y="28145"/>
                </a:lnTo>
                <a:lnTo>
                  <a:pt x="36776" y="27673"/>
                </a:lnTo>
                <a:lnTo>
                  <a:pt x="39249" y="27194"/>
                </a:lnTo>
                <a:lnTo>
                  <a:pt x="40476" y="26950"/>
                </a:lnTo>
                <a:lnTo>
                  <a:pt x="41704" y="26699"/>
                </a:lnTo>
                <a:lnTo>
                  <a:pt x="42914" y="26448"/>
                </a:lnTo>
                <a:lnTo>
                  <a:pt x="44125" y="26192"/>
                </a:lnTo>
                <a:lnTo>
                  <a:pt x="45318" y="25935"/>
                </a:lnTo>
                <a:lnTo>
                  <a:pt x="46493" y="25667"/>
                </a:lnTo>
                <a:lnTo>
                  <a:pt x="47012" y="25544"/>
                </a:lnTo>
                <a:lnTo>
                  <a:pt x="47496" y="25422"/>
                </a:lnTo>
                <a:lnTo>
                  <a:pt x="47998" y="25294"/>
                </a:lnTo>
                <a:lnTo>
                  <a:pt x="48464" y="25165"/>
                </a:lnTo>
                <a:lnTo>
                  <a:pt x="48931" y="25031"/>
                </a:lnTo>
                <a:lnTo>
                  <a:pt x="49381" y="24897"/>
                </a:lnTo>
                <a:lnTo>
                  <a:pt x="49830" y="24757"/>
                </a:lnTo>
                <a:lnTo>
                  <a:pt x="50263" y="24611"/>
                </a:lnTo>
                <a:lnTo>
                  <a:pt x="50678" y="24466"/>
                </a:lnTo>
                <a:lnTo>
                  <a:pt x="51092" y="24320"/>
                </a:lnTo>
                <a:lnTo>
                  <a:pt x="51490" y="24168"/>
                </a:lnTo>
                <a:lnTo>
                  <a:pt x="51888" y="24017"/>
                </a:lnTo>
                <a:lnTo>
                  <a:pt x="52251" y="23859"/>
                </a:lnTo>
                <a:lnTo>
                  <a:pt x="52631" y="23702"/>
                </a:lnTo>
                <a:lnTo>
                  <a:pt x="52977" y="23539"/>
                </a:lnTo>
                <a:lnTo>
                  <a:pt x="53323" y="23375"/>
                </a:lnTo>
                <a:lnTo>
                  <a:pt x="53669" y="23206"/>
                </a:lnTo>
                <a:lnTo>
                  <a:pt x="53997" y="23037"/>
                </a:lnTo>
                <a:lnTo>
                  <a:pt x="54308" y="22868"/>
                </a:lnTo>
                <a:lnTo>
                  <a:pt x="54602" y="22699"/>
                </a:lnTo>
                <a:lnTo>
                  <a:pt x="54914" y="22524"/>
                </a:lnTo>
                <a:lnTo>
                  <a:pt x="55190" y="22343"/>
                </a:lnTo>
                <a:lnTo>
                  <a:pt x="55467" y="22169"/>
                </a:lnTo>
                <a:lnTo>
                  <a:pt x="55743" y="21988"/>
                </a:lnTo>
                <a:lnTo>
                  <a:pt x="55986" y="21801"/>
                </a:lnTo>
                <a:lnTo>
                  <a:pt x="56245" y="21620"/>
                </a:lnTo>
                <a:lnTo>
                  <a:pt x="56487" y="21434"/>
                </a:lnTo>
                <a:lnTo>
                  <a:pt x="56712" y="21247"/>
                </a:lnTo>
                <a:lnTo>
                  <a:pt x="57144" y="20862"/>
                </a:lnTo>
                <a:lnTo>
                  <a:pt x="57542" y="20478"/>
                </a:lnTo>
                <a:lnTo>
                  <a:pt x="57887" y="20087"/>
                </a:lnTo>
                <a:lnTo>
                  <a:pt x="58216" y="19691"/>
                </a:lnTo>
                <a:lnTo>
                  <a:pt x="58510" y="19294"/>
                </a:lnTo>
                <a:lnTo>
                  <a:pt x="58769" y="18886"/>
                </a:lnTo>
                <a:lnTo>
                  <a:pt x="58994" y="18478"/>
                </a:lnTo>
                <a:lnTo>
                  <a:pt x="59201" y="18070"/>
                </a:lnTo>
                <a:lnTo>
                  <a:pt x="59357" y="17662"/>
                </a:lnTo>
                <a:lnTo>
                  <a:pt x="59495" y="17248"/>
                </a:lnTo>
                <a:lnTo>
                  <a:pt x="59599" y="16828"/>
                </a:lnTo>
                <a:lnTo>
                  <a:pt x="59686" y="16414"/>
                </a:lnTo>
                <a:lnTo>
                  <a:pt x="59737" y="16000"/>
                </a:lnTo>
                <a:lnTo>
                  <a:pt x="59755" y="15586"/>
                </a:lnTo>
                <a:lnTo>
                  <a:pt x="59755" y="15172"/>
                </a:lnTo>
                <a:lnTo>
                  <a:pt x="59720" y="14758"/>
                </a:lnTo>
                <a:lnTo>
                  <a:pt x="59668" y="14350"/>
                </a:lnTo>
                <a:lnTo>
                  <a:pt x="59599" y="13942"/>
                </a:lnTo>
                <a:lnTo>
                  <a:pt x="59530" y="13691"/>
                </a:lnTo>
                <a:lnTo>
                  <a:pt x="59461" y="13446"/>
                </a:lnTo>
                <a:lnTo>
                  <a:pt x="59374" y="13195"/>
                </a:lnTo>
                <a:lnTo>
                  <a:pt x="59271" y="12950"/>
                </a:lnTo>
                <a:lnTo>
                  <a:pt x="59150" y="12700"/>
                </a:lnTo>
                <a:lnTo>
                  <a:pt x="59029" y="12449"/>
                </a:lnTo>
                <a:lnTo>
                  <a:pt x="58890" y="12192"/>
                </a:lnTo>
                <a:lnTo>
                  <a:pt x="58735" y="11942"/>
                </a:lnTo>
                <a:lnTo>
                  <a:pt x="58562" y="11691"/>
                </a:lnTo>
                <a:lnTo>
                  <a:pt x="58389" y="11435"/>
                </a:lnTo>
                <a:lnTo>
                  <a:pt x="58199" y="11184"/>
                </a:lnTo>
                <a:lnTo>
                  <a:pt x="57991" y="10927"/>
                </a:lnTo>
                <a:lnTo>
                  <a:pt x="57766" y="10677"/>
                </a:lnTo>
                <a:lnTo>
                  <a:pt x="57542" y="10420"/>
                </a:lnTo>
                <a:lnTo>
                  <a:pt x="57300" y="10169"/>
                </a:lnTo>
                <a:lnTo>
                  <a:pt x="57040" y="9913"/>
                </a:lnTo>
                <a:lnTo>
                  <a:pt x="56781" y="9662"/>
                </a:lnTo>
                <a:lnTo>
                  <a:pt x="56504" y="9411"/>
                </a:lnTo>
                <a:lnTo>
                  <a:pt x="56210" y="9161"/>
                </a:lnTo>
                <a:lnTo>
                  <a:pt x="55916" y="8910"/>
                </a:lnTo>
                <a:lnTo>
                  <a:pt x="55605" y="8659"/>
                </a:lnTo>
                <a:lnTo>
                  <a:pt x="55294" y="8408"/>
                </a:lnTo>
                <a:lnTo>
                  <a:pt x="54948" y="8164"/>
                </a:lnTo>
                <a:lnTo>
                  <a:pt x="54602" y="7919"/>
                </a:lnTo>
                <a:lnTo>
                  <a:pt x="54257" y="7674"/>
                </a:lnTo>
                <a:lnTo>
                  <a:pt x="53893" y="7429"/>
                </a:lnTo>
                <a:lnTo>
                  <a:pt x="53513" y="7190"/>
                </a:lnTo>
                <a:lnTo>
                  <a:pt x="53133" y="6951"/>
                </a:lnTo>
                <a:lnTo>
                  <a:pt x="52735" y="6712"/>
                </a:lnTo>
                <a:lnTo>
                  <a:pt x="52320" y="6479"/>
                </a:lnTo>
                <a:lnTo>
                  <a:pt x="51905" y="6245"/>
                </a:lnTo>
                <a:lnTo>
                  <a:pt x="51473" y="6012"/>
                </a:lnTo>
                <a:lnTo>
                  <a:pt x="51041" y="5785"/>
                </a:lnTo>
                <a:lnTo>
                  <a:pt x="50591" y="5557"/>
                </a:lnTo>
                <a:lnTo>
                  <a:pt x="50142" y="5330"/>
                </a:lnTo>
                <a:lnTo>
                  <a:pt x="49675" y="5108"/>
                </a:lnTo>
                <a:lnTo>
                  <a:pt x="49208" y="4893"/>
                </a:lnTo>
                <a:lnTo>
                  <a:pt x="48724" y="4677"/>
                </a:lnTo>
                <a:lnTo>
                  <a:pt x="48222" y="4461"/>
                </a:lnTo>
                <a:lnTo>
                  <a:pt x="47721" y="4251"/>
                </a:lnTo>
                <a:lnTo>
                  <a:pt x="47220" y="4047"/>
                </a:lnTo>
                <a:lnTo>
                  <a:pt x="46701" y="3843"/>
                </a:lnTo>
                <a:lnTo>
                  <a:pt x="46165" y="3645"/>
                </a:lnTo>
                <a:lnTo>
                  <a:pt x="45629" y="3447"/>
                </a:lnTo>
                <a:lnTo>
                  <a:pt x="45093" y="3254"/>
                </a:lnTo>
                <a:lnTo>
                  <a:pt x="44540" y="3068"/>
                </a:lnTo>
                <a:lnTo>
                  <a:pt x="43969" y="2887"/>
                </a:lnTo>
                <a:lnTo>
                  <a:pt x="43416" y="2706"/>
                </a:lnTo>
                <a:lnTo>
                  <a:pt x="42828" y="2525"/>
                </a:lnTo>
                <a:lnTo>
                  <a:pt x="42240" y="2356"/>
                </a:lnTo>
                <a:lnTo>
                  <a:pt x="41652" y="2187"/>
                </a:lnTo>
                <a:lnTo>
                  <a:pt x="41064" y="2024"/>
                </a:lnTo>
                <a:lnTo>
                  <a:pt x="40459" y="1867"/>
                </a:lnTo>
                <a:lnTo>
                  <a:pt x="39837" y="1715"/>
                </a:lnTo>
                <a:lnTo>
                  <a:pt x="39214" y="1563"/>
                </a:lnTo>
                <a:lnTo>
                  <a:pt x="38592" y="1424"/>
                </a:lnTo>
                <a:lnTo>
                  <a:pt x="37952" y="1284"/>
                </a:lnTo>
                <a:lnTo>
                  <a:pt x="37312" y="1149"/>
                </a:lnTo>
                <a:lnTo>
                  <a:pt x="36673" y="1021"/>
                </a:lnTo>
                <a:lnTo>
                  <a:pt x="36016" y="899"/>
                </a:lnTo>
                <a:lnTo>
                  <a:pt x="35359" y="782"/>
                </a:lnTo>
                <a:lnTo>
                  <a:pt x="34684" y="671"/>
                </a:lnTo>
                <a:lnTo>
                  <a:pt x="34010" y="566"/>
                </a:lnTo>
                <a:lnTo>
                  <a:pt x="33336" y="467"/>
                </a:lnTo>
                <a:lnTo>
                  <a:pt x="32765" y="386"/>
                </a:lnTo>
                <a:lnTo>
                  <a:pt x="32177" y="316"/>
                </a:lnTo>
                <a:lnTo>
                  <a:pt x="31607" y="257"/>
                </a:lnTo>
                <a:lnTo>
                  <a:pt x="31036" y="199"/>
                </a:lnTo>
                <a:lnTo>
                  <a:pt x="30466" y="152"/>
                </a:lnTo>
                <a:lnTo>
                  <a:pt x="29912" y="112"/>
                </a:lnTo>
                <a:lnTo>
                  <a:pt x="29342" y="77"/>
                </a:lnTo>
                <a:lnTo>
                  <a:pt x="28771" y="48"/>
                </a:lnTo>
                <a:lnTo>
                  <a:pt x="28218" y="24"/>
                </a:lnTo>
                <a:lnTo>
                  <a:pt x="27665" y="13"/>
                </a:lnTo>
                <a:lnTo>
                  <a:pt x="27094" y="1"/>
                </a:lnTo>
                <a:close/>
              </a:path>
            </a:pathLst>
          </a:custGeom>
          <a:solidFill>
            <a:srgbClr val="FF970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5" name="Google Shape;365;g1b102633d0f_0_19"/>
          <p:cNvSpPr/>
          <p:nvPr/>
        </p:nvSpPr>
        <p:spPr>
          <a:xfrm flipH="1">
            <a:off x="-5117904" y="838527"/>
            <a:ext cx="510611" cy="767839"/>
          </a:xfrm>
          <a:custGeom>
            <a:avLst/>
            <a:gdLst/>
            <a:ahLst/>
            <a:cxnLst/>
            <a:rect l="l" t="t" r="r" b="b"/>
            <a:pathLst>
              <a:path w="48205" h="26803" extrusionOk="0">
                <a:moveTo>
                  <a:pt x="13919" y="0"/>
                </a:moveTo>
                <a:lnTo>
                  <a:pt x="13124" y="6"/>
                </a:lnTo>
                <a:lnTo>
                  <a:pt x="12726" y="18"/>
                </a:lnTo>
                <a:lnTo>
                  <a:pt x="12346" y="29"/>
                </a:lnTo>
                <a:lnTo>
                  <a:pt x="11948" y="41"/>
                </a:lnTo>
                <a:lnTo>
                  <a:pt x="11568" y="64"/>
                </a:lnTo>
                <a:lnTo>
                  <a:pt x="11187" y="82"/>
                </a:lnTo>
                <a:lnTo>
                  <a:pt x="10807" y="111"/>
                </a:lnTo>
                <a:lnTo>
                  <a:pt x="10426" y="140"/>
                </a:lnTo>
                <a:lnTo>
                  <a:pt x="10063" y="175"/>
                </a:lnTo>
                <a:lnTo>
                  <a:pt x="9700" y="210"/>
                </a:lnTo>
                <a:lnTo>
                  <a:pt x="9337" y="251"/>
                </a:lnTo>
                <a:lnTo>
                  <a:pt x="8974" y="297"/>
                </a:lnTo>
                <a:lnTo>
                  <a:pt x="8611" y="344"/>
                </a:lnTo>
                <a:lnTo>
                  <a:pt x="8265" y="397"/>
                </a:lnTo>
                <a:lnTo>
                  <a:pt x="7919" y="449"/>
                </a:lnTo>
                <a:lnTo>
                  <a:pt x="7574" y="513"/>
                </a:lnTo>
                <a:lnTo>
                  <a:pt x="7245" y="577"/>
                </a:lnTo>
                <a:lnTo>
                  <a:pt x="6917" y="641"/>
                </a:lnTo>
                <a:lnTo>
                  <a:pt x="6588" y="717"/>
                </a:lnTo>
                <a:lnTo>
                  <a:pt x="6260" y="793"/>
                </a:lnTo>
                <a:lnTo>
                  <a:pt x="5948" y="875"/>
                </a:lnTo>
                <a:lnTo>
                  <a:pt x="5637" y="956"/>
                </a:lnTo>
                <a:lnTo>
                  <a:pt x="5343" y="1044"/>
                </a:lnTo>
                <a:lnTo>
                  <a:pt x="5049" y="1137"/>
                </a:lnTo>
                <a:lnTo>
                  <a:pt x="4755" y="1236"/>
                </a:lnTo>
                <a:lnTo>
                  <a:pt x="4479" y="1341"/>
                </a:lnTo>
                <a:lnTo>
                  <a:pt x="4202" y="1446"/>
                </a:lnTo>
                <a:lnTo>
                  <a:pt x="3925" y="1557"/>
                </a:lnTo>
                <a:lnTo>
                  <a:pt x="3666" y="1668"/>
                </a:lnTo>
                <a:lnTo>
                  <a:pt x="3424" y="1790"/>
                </a:lnTo>
                <a:lnTo>
                  <a:pt x="3182" y="1912"/>
                </a:lnTo>
                <a:lnTo>
                  <a:pt x="2940" y="2041"/>
                </a:lnTo>
                <a:lnTo>
                  <a:pt x="2715" y="2175"/>
                </a:lnTo>
                <a:lnTo>
                  <a:pt x="2490" y="2309"/>
                </a:lnTo>
                <a:lnTo>
                  <a:pt x="2283" y="2455"/>
                </a:lnTo>
                <a:lnTo>
                  <a:pt x="2075" y="2600"/>
                </a:lnTo>
                <a:lnTo>
                  <a:pt x="1885" y="2752"/>
                </a:lnTo>
                <a:lnTo>
                  <a:pt x="1678" y="2915"/>
                </a:lnTo>
                <a:lnTo>
                  <a:pt x="1488" y="3084"/>
                </a:lnTo>
                <a:lnTo>
                  <a:pt x="1315" y="3254"/>
                </a:lnTo>
                <a:lnTo>
                  <a:pt x="1159" y="3423"/>
                </a:lnTo>
                <a:lnTo>
                  <a:pt x="1003" y="3598"/>
                </a:lnTo>
                <a:lnTo>
                  <a:pt x="865" y="3772"/>
                </a:lnTo>
                <a:lnTo>
                  <a:pt x="744" y="3947"/>
                </a:lnTo>
                <a:lnTo>
                  <a:pt x="623" y="4128"/>
                </a:lnTo>
                <a:lnTo>
                  <a:pt x="519" y="4309"/>
                </a:lnTo>
                <a:lnTo>
                  <a:pt x="433" y="4490"/>
                </a:lnTo>
                <a:lnTo>
                  <a:pt x="346" y="4670"/>
                </a:lnTo>
                <a:lnTo>
                  <a:pt x="260" y="4851"/>
                </a:lnTo>
                <a:lnTo>
                  <a:pt x="139" y="5224"/>
                </a:lnTo>
                <a:lnTo>
                  <a:pt x="52" y="5603"/>
                </a:lnTo>
                <a:lnTo>
                  <a:pt x="18" y="5982"/>
                </a:lnTo>
                <a:lnTo>
                  <a:pt x="1" y="6367"/>
                </a:lnTo>
                <a:lnTo>
                  <a:pt x="18" y="6752"/>
                </a:lnTo>
                <a:lnTo>
                  <a:pt x="70" y="7142"/>
                </a:lnTo>
                <a:lnTo>
                  <a:pt x="139" y="7533"/>
                </a:lnTo>
                <a:lnTo>
                  <a:pt x="243" y="7924"/>
                </a:lnTo>
                <a:lnTo>
                  <a:pt x="381" y="8320"/>
                </a:lnTo>
                <a:lnTo>
                  <a:pt x="537" y="8711"/>
                </a:lnTo>
                <a:lnTo>
                  <a:pt x="709" y="9107"/>
                </a:lnTo>
                <a:lnTo>
                  <a:pt x="917" y="9498"/>
                </a:lnTo>
                <a:lnTo>
                  <a:pt x="1124" y="9894"/>
                </a:lnTo>
                <a:lnTo>
                  <a:pt x="1366" y="10279"/>
                </a:lnTo>
                <a:lnTo>
                  <a:pt x="1626" y="10670"/>
                </a:lnTo>
                <a:lnTo>
                  <a:pt x="1885" y="11055"/>
                </a:lnTo>
                <a:lnTo>
                  <a:pt x="2162" y="11434"/>
                </a:lnTo>
                <a:lnTo>
                  <a:pt x="2456" y="11813"/>
                </a:lnTo>
                <a:lnTo>
                  <a:pt x="2750" y="12186"/>
                </a:lnTo>
                <a:lnTo>
                  <a:pt x="3061" y="12553"/>
                </a:lnTo>
                <a:lnTo>
                  <a:pt x="3683" y="13270"/>
                </a:lnTo>
                <a:lnTo>
                  <a:pt x="4340" y="13958"/>
                </a:lnTo>
                <a:lnTo>
                  <a:pt x="4963" y="14617"/>
                </a:lnTo>
                <a:lnTo>
                  <a:pt x="5291" y="14932"/>
                </a:lnTo>
                <a:lnTo>
                  <a:pt x="5672" y="15276"/>
                </a:lnTo>
                <a:lnTo>
                  <a:pt x="6104" y="15655"/>
                </a:lnTo>
                <a:lnTo>
                  <a:pt x="6588" y="16052"/>
                </a:lnTo>
                <a:lnTo>
                  <a:pt x="7124" y="16477"/>
                </a:lnTo>
                <a:lnTo>
                  <a:pt x="7695" y="16920"/>
                </a:lnTo>
                <a:lnTo>
                  <a:pt x="8317" y="17387"/>
                </a:lnTo>
                <a:lnTo>
                  <a:pt x="8957" y="17865"/>
                </a:lnTo>
                <a:lnTo>
                  <a:pt x="9648" y="18355"/>
                </a:lnTo>
                <a:lnTo>
                  <a:pt x="10340" y="18850"/>
                </a:lnTo>
                <a:lnTo>
                  <a:pt x="11083" y="19357"/>
                </a:lnTo>
                <a:lnTo>
                  <a:pt x="11827" y="19870"/>
                </a:lnTo>
                <a:lnTo>
                  <a:pt x="12588" y="20384"/>
                </a:lnTo>
                <a:lnTo>
                  <a:pt x="13366" y="20891"/>
                </a:lnTo>
                <a:lnTo>
                  <a:pt x="14144" y="21398"/>
                </a:lnTo>
                <a:lnTo>
                  <a:pt x="14922" y="21900"/>
                </a:lnTo>
                <a:lnTo>
                  <a:pt x="15717" y="22395"/>
                </a:lnTo>
                <a:lnTo>
                  <a:pt x="16495" y="22873"/>
                </a:lnTo>
                <a:lnTo>
                  <a:pt x="17256" y="23340"/>
                </a:lnTo>
                <a:lnTo>
                  <a:pt x="18017" y="23783"/>
                </a:lnTo>
                <a:lnTo>
                  <a:pt x="18760" y="24214"/>
                </a:lnTo>
                <a:lnTo>
                  <a:pt x="19486" y="24617"/>
                </a:lnTo>
                <a:lnTo>
                  <a:pt x="20195" y="24996"/>
                </a:lnTo>
                <a:lnTo>
                  <a:pt x="20852" y="25345"/>
                </a:lnTo>
                <a:lnTo>
                  <a:pt x="21509" y="25666"/>
                </a:lnTo>
                <a:lnTo>
                  <a:pt x="22097" y="25952"/>
                </a:lnTo>
                <a:lnTo>
                  <a:pt x="22668" y="26197"/>
                </a:lnTo>
                <a:lnTo>
                  <a:pt x="22944" y="26307"/>
                </a:lnTo>
                <a:lnTo>
                  <a:pt x="23186" y="26407"/>
                </a:lnTo>
                <a:lnTo>
                  <a:pt x="23428" y="26500"/>
                </a:lnTo>
                <a:lnTo>
                  <a:pt x="23670" y="26576"/>
                </a:lnTo>
                <a:lnTo>
                  <a:pt x="23878" y="26646"/>
                </a:lnTo>
                <a:lnTo>
                  <a:pt x="24085" y="26698"/>
                </a:lnTo>
                <a:lnTo>
                  <a:pt x="24276" y="26745"/>
                </a:lnTo>
                <a:lnTo>
                  <a:pt x="24448" y="26774"/>
                </a:lnTo>
                <a:lnTo>
                  <a:pt x="24621" y="26797"/>
                </a:lnTo>
                <a:lnTo>
                  <a:pt x="24760" y="26803"/>
                </a:lnTo>
                <a:lnTo>
                  <a:pt x="25244" y="26797"/>
                </a:lnTo>
                <a:lnTo>
                  <a:pt x="25711" y="26791"/>
                </a:lnTo>
                <a:lnTo>
                  <a:pt x="26195" y="26780"/>
                </a:lnTo>
                <a:lnTo>
                  <a:pt x="26662" y="26762"/>
                </a:lnTo>
                <a:lnTo>
                  <a:pt x="27128" y="26739"/>
                </a:lnTo>
                <a:lnTo>
                  <a:pt x="27595" y="26710"/>
                </a:lnTo>
                <a:lnTo>
                  <a:pt x="28045" y="26681"/>
                </a:lnTo>
                <a:lnTo>
                  <a:pt x="28512" y="26640"/>
                </a:lnTo>
                <a:lnTo>
                  <a:pt x="28961" y="26599"/>
                </a:lnTo>
                <a:lnTo>
                  <a:pt x="29411" y="26558"/>
                </a:lnTo>
                <a:lnTo>
                  <a:pt x="29860" y="26506"/>
                </a:lnTo>
                <a:lnTo>
                  <a:pt x="30292" y="26453"/>
                </a:lnTo>
                <a:lnTo>
                  <a:pt x="30742" y="26401"/>
                </a:lnTo>
                <a:lnTo>
                  <a:pt x="31174" y="26337"/>
                </a:lnTo>
                <a:lnTo>
                  <a:pt x="31606" y="26272"/>
                </a:lnTo>
                <a:lnTo>
                  <a:pt x="32021" y="26202"/>
                </a:lnTo>
                <a:lnTo>
                  <a:pt x="32454" y="26132"/>
                </a:lnTo>
                <a:lnTo>
                  <a:pt x="32869" y="26057"/>
                </a:lnTo>
                <a:lnTo>
                  <a:pt x="33699" y="25899"/>
                </a:lnTo>
                <a:lnTo>
                  <a:pt x="34494" y="25730"/>
                </a:lnTo>
                <a:lnTo>
                  <a:pt x="35272" y="25549"/>
                </a:lnTo>
                <a:lnTo>
                  <a:pt x="36050" y="25357"/>
                </a:lnTo>
                <a:lnTo>
                  <a:pt x="36793" y="25153"/>
                </a:lnTo>
                <a:lnTo>
                  <a:pt x="37502" y="24949"/>
                </a:lnTo>
                <a:lnTo>
                  <a:pt x="38211" y="24727"/>
                </a:lnTo>
                <a:lnTo>
                  <a:pt x="38886" y="24506"/>
                </a:lnTo>
                <a:lnTo>
                  <a:pt x="39543" y="24278"/>
                </a:lnTo>
                <a:lnTo>
                  <a:pt x="40165" y="24045"/>
                </a:lnTo>
                <a:lnTo>
                  <a:pt x="40753" y="23812"/>
                </a:lnTo>
                <a:lnTo>
                  <a:pt x="41341" y="23567"/>
                </a:lnTo>
                <a:lnTo>
                  <a:pt x="41877" y="23328"/>
                </a:lnTo>
                <a:lnTo>
                  <a:pt x="42395" y="23083"/>
                </a:lnTo>
                <a:lnTo>
                  <a:pt x="42897" y="22844"/>
                </a:lnTo>
                <a:lnTo>
                  <a:pt x="43346" y="22605"/>
                </a:lnTo>
                <a:lnTo>
                  <a:pt x="43779" y="22360"/>
                </a:lnTo>
                <a:lnTo>
                  <a:pt x="44176" y="22127"/>
                </a:lnTo>
                <a:lnTo>
                  <a:pt x="44539" y="21894"/>
                </a:lnTo>
                <a:lnTo>
                  <a:pt x="44868" y="21660"/>
                </a:lnTo>
                <a:lnTo>
                  <a:pt x="45179" y="21439"/>
                </a:lnTo>
                <a:lnTo>
                  <a:pt x="45438" y="21223"/>
                </a:lnTo>
                <a:lnTo>
                  <a:pt x="45663" y="21013"/>
                </a:lnTo>
                <a:lnTo>
                  <a:pt x="45992" y="20675"/>
                </a:lnTo>
                <a:lnTo>
                  <a:pt x="46303" y="20337"/>
                </a:lnTo>
                <a:lnTo>
                  <a:pt x="46580" y="19999"/>
                </a:lnTo>
                <a:lnTo>
                  <a:pt x="46856" y="19655"/>
                </a:lnTo>
                <a:lnTo>
                  <a:pt x="47081" y="19311"/>
                </a:lnTo>
                <a:lnTo>
                  <a:pt x="47306" y="18961"/>
                </a:lnTo>
                <a:lnTo>
                  <a:pt x="47496" y="18611"/>
                </a:lnTo>
                <a:lnTo>
                  <a:pt x="47652" y="18261"/>
                </a:lnTo>
                <a:lnTo>
                  <a:pt x="47807" y="17911"/>
                </a:lnTo>
                <a:lnTo>
                  <a:pt x="47928" y="17556"/>
                </a:lnTo>
                <a:lnTo>
                  <a:pt x="48032" y="17200"/>
                </a:lnTo>
                <a:lnTo>
                  <a:pt x="48101" y="16844"/>
                </a:lnTo>
                <a:lnTo>
                  <a:pt x="48170" y="16489"/>
                </a:lnTo>
                <a:lnTo>
                  <a:pt x="48188" y="16133"/>
                </a:lnTo>
                <a:lnTo>
                  <a:pt x="48205" y="15777"/>
                </a:lnTo>
                <a:lnTo>
                  <a:pt x="48205" y="15416"/>
                </a:lnTo>
                <a:lnTo>
                  <a:pt x="48170" y="15060"/>
                </a:lnTo>
                <a:lnTo>
                  <a:pt x="48118" y="14705"/>
                </a:lnTo>
                <a:lnTo>
                  <a:pt x="48032" y="14343"/>
                </a:lnTo>
                <a:lnTo>
                  <a:pt x="47945" y="13988"/>
                </a:lnTo>
                <a:lnTo>
                  <a:pt x="47824" y="13632"/>
                </a:lnTo>
                <a:lnTo>
                  <a:pt x="47686" y="13276"/>
                </a:lnTo>
                <a:lnTo>
                  <a:pt x="47513" y="12921"/>
                </a:lnTo>
                <a:lnTo>
                  <a:pt x="47340" y="12565"/>
                </a:lnTo>
                <a:lnTo>
                  <a:pt x="47133" y="12209"/>
                </a:lnTo>
                <a:lnTo>
                  <a:pt x="46908" y="11859"/>
                </a:lnTo>
                <a:lnTo>
                  <a:pt x="46666" y="11510"/>
                </a:lnTo>
                <a:lnTo>
                  <a:pt x="46407" y="11160"/>
                </a:lnTo>
                <a:lnTo>
                  <a:pt x="46130" y="10816"/>
                </a:lnTo>
                <a:lnTo>
                  <a:pt x="45819" y="10466"/>
                </a:lnTo>
                <a:lnTo>
                  <a:pt x="45490" y="10128"/>
                </a:lnTo>
                <a:lnTo>
                  <a:pt x="45162" y="9784"/>
                </a:lnTo>
                <a:lnTo>
                  <a:pt x="44799" y="9446"/>
                </a:lnTo>
                <a:lnTo>
                  <a:pt x="44401" y="9107"/>
                </a:lnTo>
                <a:lnTo>
                  <a:pt x="44003" y="8775"/>
                </a:lnTo>
                <a:lnTo>
                  <a:pt x="43588" y="8449"/>
                </a:lnTo>
                <a:lnTo>
                  <a:pt x="43139" y="8122"/>
                </a:lnTo>
                <a:lnTo>
                  <a:pt x="42672" y="7795"/>
                </a:lnTo>
                <a:lnTo>
                  <a:pt x="42205" y="7475"/>
                </a:lnTo>
                <a:lnTo>
                  <a:pt x="41704" y="7160"/>
                </a:lnTo>
                <a:lnTo>
                  <a:pt x="41185" y="6845"/>
                </a:lnTo>
                <a:lnTo>
                  <a:pt x="40649" y="6536"/>
                </a:lnTo>
                <a:lnTo>
                  <a:pt x="40096" y="6233"/>
                </a:lnTo>
                <a:lnTo>
                  <a:pt x="39525" y="5930"/>
                </a:lnTo>
                <a:lnTo>
                  <a:pt x="38920" y="5632"/>
                </a:lnTo>
                <a:lnTo>
                  <a:pt x="38315" y="5341"/>
                </a:lnTo>
                <a:lnTo>
                  <a:pt x="37693" y="5055"/>
                </a:lnTo>
                <a:lnTo>
                  <a:pt x="37053" y="4769"/>
                </a:lnTo>
                <a:lnTo>
                  <a:pt x="36379" y="4490"/>
                </a:lnTo>
                <a:lnTo>
                  <a:pt x="35704" y="4221"/>
                </a:lnTo>
                <a:lnTo>
                  <a:pt x="34995" y="3953"/>
                </a:lnTo>
                <a:lnTo>
                  <a:pt x="34286" y="3691"/>
                </a:lnTo>
                <a:lnTo>
                  <a:pt x="33543" y="3434"/>
                </a:lnTo>
                <a:lnTo>
                  <a:pt x="32800" y="3184"/>
                </a:lnTo>
                <a:lnTo>
                  <a:pt x="32039" y="2939"/>
                </a:lnTo>
                <a:lnTo>
                  <a:pt x="31243" y="2700"/>
                </a:lnTo>
                <a:lnTo>
                  <a:pt x="30448" y="2466"/>
                </a:lnTo>
                <a:lnTo>
                  <a:pt x="29635" y="2245"/>
                </a:lnTo>
                <a:lnTo>
                  <a:pt x="28788" y="2023"/>
                </a:lnTo>
                <a:lnTo>
                  <a:pt x="27941" y="1813"/>
                </a:lnTo>
                <a:lnTo>
                  <a:pt x="27077" y="1603"/>
                </a:lnTo>
                <a:lnTo>
                  <a:pt x="26195" y="1405"/>
                </a:lnTo>
                <a:lnTo>
                  <a:pt x="25296" y="1219"/>
                </a:lnTo>
                <a:lnTo>
                  <a:pt x="24379" y="1032"/>
                </a:lnTo>
                <a:lnTo>
                  <a:pt x="23601" y="886"/>
                </a:lnTo>
                <a:lnTo>
                  <a:pt x="22806" y="752"/>
                </a:lnTo>
                <a:lnTo>
                  <a:pt x="22011" y="630"/>
                </a:lnTo>
                <a:lnTo>
                  <a:pt x="21215" y="513"/>
                </a:lnTo>
                <a:lnTo>
                  <a:pt x="20403" y="408"/>
                </a:lnTo>
                <a:lnTo>
                  <a:pt x="19590" y="315"/>
                </a:lnTo>
                <a:lnTo>
                  <a:pt x="18777" y="233"/>
                </a:lnTo>
                <a:lnTo>
                  <a:pt x="17965" y="163"/>
                </a:lnTo>
                <a:lnTo>
                  <a:pt x="17152" y="105"/>
                </a:lnTo>
                <a:lnTo>
                  <a:pt x="16340" y="64"/>
                </a:lnTo>
                <a:lnTo>
                  <a:pt x="15527" y="29"/>
                </a:lnTo>
                <a:lnTo>
                  <a:pt x="14714" y="6"/>
                </a:lnTo>
                <a:lnTo>
                  <a:pt x="13919" y="0"/>
                </a:lnTo>
                <a:close/>
              </a:path>
            </a:pathLst>
          </a:custGeom>
          <a:solidFill>
            <a:srgbClr val="FFBA1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6" name="Google Shape;366;g1b102633d0f_0_19"/>
          <p:cNvSpPr/>
          <p:nvPr/>
        </p:nvSpPr>
        <p:spPr>
          <a:xfrm flipH="1">
            <a:off x="-5000147" y="978327"/>
            <a:ext cx="284620" cy="332082"/>
          </a:xfrm>
          <a:custGeom>
            <a:avLst/>
            <a:gdLst/>
            <a:ahLst/>
            <a:cxnLst/>
            <a:rect l="l" t="t" r="r" b="b"/>
            <a:pathLst>
              <a:path w="26870" h="11592" extrusionOk="0">
                <a:moveTo>
                  <a:pt x="7608" y="0"/>
                </a:moveTo>
                <a:lnTo>
                  <a:pt x="7280" y="6"/>
                </a:lnTo>
                <a:lnTo>
                  <a:pt x="6969" y="18"/>
                </a:lnTo>
                <a:lnTo>
                  <a:pt x="6658" y="29"/>
                </a:lnTo>
                <a:lnTo>
                  <a:pt x="6346" y="53"/>
                </a:lnTo>
                <a:lnTo>
                  <a:pt x="6052" y="76"/>
                </a:lnTo>
                <a:lnTo>
                  <a:pt x="5758" y="105"/>
                </a:lnTo>
                <a:lnTo>
                  <a:pt x="5465" y="134"/>
                </a:lnTo>
                <a:lnTo>
                  <a:pt x="5188" y="169"/>
                </a:lnTo>
                <a:lnTo>
                  <a:pt x="4911" y="210"/>
                </a:lnTo>
                <a:lnTo>
                  <a:pt x="4652" y="257"/>
                </a:lnTo>
                <a:lnTo>
                  <a:pt x="4393" y="303"/>
                </a:lnTo>
                <a:lnTo>
                  <a:pt x="4133" y="356"/>
                </a:lnTo>
                <a:lnTo>
                  <a:pt x="3891" y="408"/>
                </a:lnTo>
                <a:lnTo>
                  <a:pt x="3649" y="467"/>
                </a:lnTo>
                <a:lnTo>
                  <a:pt x="3407" y="531"/>
                </a:lnTo>
                <a:lnTo>
                  <a:pt x="3182" y="595"/>
                </a:lnTo>
                <a:lnTo>
                  <a:pt x="2957" y="665"/>
                </a:lnTo>
                <a:lnTo>
                  <a:pt x="2750" y="735"/>
                </a:lnTo>
                <a:lnTo>
                  <a:pt x="2543" y="811"/>
                </a:lnTo>
                <a:lnTo>
                  <a:pt x="2352" y="892"/>
                </a:lnTo>
                <a:lnTo>
                  <a:pt x="2162" y="974"/>
                </a:lnTo>
                <a:lnTo>
                  <a:pt x="1972" y="1056"/>
                </a:lnTo>
                <a:lnTo>
                  <a:pt x="1799" y="1143"/>
                </a:lnTo>
                <a:lnTo>
                  <a:pt x="1626" y="1236"/>
                </a:lnTo>
                <a:lnTo>
                  <a:pt x="1471" y="1330"/>
                </a:lnTo>
                <a:lnTo>
                  <a:pt x="1315" y="1423"/>
                </a:lnTo>
                <a:lnTo>
                  <a:pt x="1177" y="1522"/>
                </a:lnTo>
                <a:lnTo>
                  <a:pt x="1038" y="1627"/>
                </a:lnTo>
                <a:lnTo>
                  <a:pt x="779" y="1837"/>
                </a:lnTo>
                <a:lnTo>
                  <a:pt x="571" y="2053"/>
                </a:lnTo>
                <a:lnTo>
                  <a:pt x="381" y="2280"/>
                </a:lnTo>
                <a:lnTo>
                  <a:pt x="243" y="2519"/>
                </a:lnTo>
                <a:lnTo>
                  <a:pt x="122" y="2758"/>
                </a:lnTo>
                <a:lnTo>
                  <a:pt x="35" y="3009"/>
                </a:lnTo>
                <a:lnTo>
                  <a:pt x="1" y="3265"/>
                </a:lnTo>
                <a:lnTo>
                  <a:pt x="1" y="3528"/>
                </a:lnTo>
                <a:lnTo>
                  <a:pt x="35" y="3796"/>
                </a:lnTo>
                <a:lnTo>
                  <a:pt x="105" y="4064"/>
                </a:lnTo>
                <a:lnTo>
                  <a:pt x="191" y="4315"/>
                </a:lnTo>
                <a:lnTo>
                  <a:pt x="312" y="4566"/>
                </a:lnTo>
                <a:lnTo>
                  <a:pt x="468" y="4816"/>
                </a:lnTo>
                <a:lnTo>
                  <a:pt x="641" y="5073"/>
                </a:lnTo>
                <a:lnTo>
                  <a:pt x="831" y="5323"/>
                </a:lnTo>
                <a:lnTo>
                  <a:pt x="1056" y="5580"/>
                </a:lnTo>
                <a:lnTo>
                  <a:pt x="1298" y="5837"/>
                </a:lnTo>
                <a:lnTo>
                  <a:pt x="1557" y="6087"/>
                </a:lnTo>
                <a:lnTo>
                  <a:pt x="1851" y="6344"/>
                </a:lnTo>
                <a:lnTo>
                  <a:pt x="2162" y="6595"/>
                </a:lnTo>
                <a:lnTo>
                  <a:pt x="2491" y="6845"/>
                </a:lnTo>
                <a:lnTo>
                  <a:pt x="2836" y="7096"/>
                </a:lnTo>
                <a:lnTo>
                  <a:pt x="3217" y="7341"/>
                </a:lnTo>
                <a:lnTo>
                  <a:pt x="3597" y="7586"/>
                </a:lnTo>
                <a:lnTo>
                  <a:pt x="4012" y="7825"/>
                </a:lnTo>
                <a:lnTo>
                  <a:pt x="4444" y="8064"/>
                </a:lnTo>
                <a:lnTo>
                  <a:pt x="4894" y="8297"/>
                </a:lnTo>
                <a:lnTo>
                  <a:pt x="5361" y="8524"/>
                </a:lnTo>
                <a:lnTo>
                  <a:pt x="5828" y="8746"/>
                </a:lnTo>
                <a:lnTo>
                  <a:pt x="6329" y="8968"/>
                </a:lnTo>
                <a:lnTo>
                  <a:pt x="6848" y="9177"/>
                </a:lnTo>
                <a:lnTo>
                  <a:pt x="7366" y="9387"/>
                </a:lnTo>
                <a:lnTo>
                  <a:pt x="7920" y="9586"/>
                </a:lnTo>
                <a:lnTo>
                  <a:pt x="8473" y="9778"/>
                </a:lnTo>
                <a:lnTo>
                  <a:pt x="9044" y="9965"/>
                </a:lnTo>
                <a:lnTo>
                  <a:pt x="9631" y="10145"/>
                </a:lnTo>
                <a:lnTo>
                  <a:pt x="10237" y="10320"/>
                </a:lnTo>
                <a:lnTo>
                  <a:pt x="10842" y="10484"/>
                </a:lnTo>
                <a:lnTo>
                  <a:pt x="11464" y="10635"/>
                </a:lnTo>
                <a:lnTo>
                  <a:pt x="12104" y="10781"/>
                </a:lnTo>
                <a:lnTo>
                  <a:pt x="12744" y="10921"/>
                </a:lnTo>
                <a:lnTo>
                  <a:pt x="13401" y="11043"/>
                </a:lnTo>
                <a:lnTo>
                  <a:pt x="14127" y="11172"/>
                </a:lnTo>
                <a:lnTo>
                  <a:pt x="14490" y="11230"/>
                </a:lnTo>
                <a:lnTo>
                  <a:pt x="14853" y="11282"/>
                </a:lnTo>
                <a:lnTo>
                  <a:pt x="15216" y="11329"/>
                </a:lnTo>
                <a:lnTo>
                  <a:pt x="15562" y="11376"/>
                </a:lnTo>
                <a:lnTo>
                  <a:pt x="15925" y="11416"/>
                </a:lnTo>
                <a:lnTo>
                  <a:pt x="16271" y="11451"/>
                </a:lnTo>
                <a:lnTo>
                  <a:pt x="16616" y="11486"/>
                </a:lnTo>
                <a:lnTo>
                  <a:pt x="16945" y="11510"/>
                </a:lnTo>
                <a:lnTo>
                  <a:pt x="17291" y="11533"/>
                </a:lnTo>
                <a:lnTo>
                  <a:pt x="17619" y="11556"/>
                </a:lnTo>
                <a:lnTo>
                  <a:pt x="17948" y="11568"/>
                </a:lnTo>
                <a:lnTo>
                  <a:pt x="18259" y="11580"/>
                </a:lnTo>
                <a:lnTo>
                  <a:pt x="18588" y="11591"/>
                </a:lnTo>
                <a:lnTo>
                  <a:pt x="19521" y="11591"/>
                </a:lnTo>
                <a:lnTo>
                  <a:pt x="19815" y="11580"/>
                </a:lnTo>
                <a:lnTo>
                  <a:pt x="20109" y="11568"/>
                </a:lnTo>
                <a:lnTo>
                  <a:pt x="20403" y="11556"/>
                </a:lnTo>
                <a:lnTo>
                  <a:pt x="20680" y="11539"/>
                </a:lnTo>
                <a:lnTo>
                  <a:pt x="20956" y="11516"/>
                </a:lnTo>
                <a:lnTo>
                  <a:pt x="21233" y="11486"/>
                </a:lnTo>
                <a:lnTo>
                  <a:pt x="21510" y="11457"/>
                </a:lnTo>
                <a:lnTo>
                  <a:pt x="21769" y="11428"/>
                </a:lnTo>
                <a:lnTo>
                  <a:pt x="22028" y="11387"/>
                </a:lnTo>
                <a:lnTo>
                  <a:pt x="22288" y="11352"/>
                </a:lnTo>
                <a:lnTo>
                  <a:pt x="22530" y="11306"/>
                </a:lnTo>
                <a:lnTo>
                  <a:pt x="22772" y="11259"/>
                </a:lnTo>
                <a:lnTo>
                  <a:pt x="23014" y="11212"/>
                </a:lnTo>
                <a:lnTo>
                  <a:pt x="23239" y="11160"/>
                </a:lnTo>
                <a:lnTo>
                  <a:pt x="23463" y="11102"/>
                </a:lnTo>
                <a:lnTo>
                  <a:pt x="23688" y="11043"/>
                </a:lnTo>
                <a:lnTo>
                  <a:pt x="23896" y="10979"/>
                </a:lnTo>
                <a:lnTo>
                  <a:pt x="24103" y="10915"/>
                </a:lnTo>
                <a:lnTo>
                  <a:pt x="24293" y="10845"/>
                </a:lnTo>
                <a:lnTo>
                  <a:pt x="24483" y="10775"/>
                </a:lnTo>
                <a:lnTo>
                  <a:pt x="24674" y="10699"/>
                </a:lnTo>
                <a:lnTo>
                  <a:pt x="24846" y="10623"/>
                </a:lnTo>
                <a:lnTo>
                  <a:pt x="25019" y="10542"/>
                </a:lnTo>
                <a:lnTo>
                  <a:pt x="25192" y="10460"/>
                </a:lnTo>
                <a:lnTo>
                  <a:pt x="25503" y="10285"/>
                </a:lnTo>
                <a:lnTo>
                  <a:pt x="25780" y="10099"/>
                </a:lnTo>
                <a:lnTo>
                  <a:pt x="26022" y="9906"/>
                </a:lnTo>
                <a:lnTo>
                  <a:pt x="26247" y="9702"/>
                </a:lnTo>
                <a:lnTo>
                  <a:pt x="26437" y="9486"/>
                </a:lnTo>
                <a:lnTo>
                  <a:pt x="26593" y="9259"/>
                </a:lnTo>
                <a:lnTo>
                  <a:pt x="26714" y="9026"/>
                </a:lnTo>
                <a:lnTo>
                  <a:pt x="26800" y="8781"/>
                </a:lnTo>
                <a:lnTo>
                  <a:pt x="26852" y="8530"/>
                </a:lnTo>
                <a:lnTo>
                  <a:pt x="26869" y="8268"/>
                </a:lnTo>
                <a:lnTo>
                  <a:pt x="26852" y="8000"/>
                </a:lnTo>
                <a:lnTo>
                  <a:pt x="26818" y="7731"/>
                </a:lnTo>
                <a:lnTo>
                  <a:pt x="26731" y="7457"/>
                </a:lnTo>
                <a:lnTo>
                  <a:pt x="26610" y="7189"/>
                </a:lnTo>
                <a:lnTo>
                  <a:pt x="26472" y="6921"/>
                </a:lnTo>
                <a:lnTo>
                  <a:pt x="26316" y="6647"/>
                </a:lnTo>
                <a:lnTo>
                  <a:pt x="26109" y="6373"/>
                </a:lnTo>
                <a:lnTo>
                  <a:pt x="25901" y="6105"/>
                </a:lnTo>
                <a:lnTo>
                  <a:pt x="25642" y="5837"/>
                </a:lnTo>
                <a:lnTo>
                  <a:pt x="25365" y="5568"/>
                </a:lnTo>
                <a:lnTo>
                  <a:pt x="25071" y="5300"/>
                </a:lnTo>
                <a:lnTo>
                  <a:pt x="24743" y="5032"/>
                </a:lnTo>
                <a:lnTo>
                  <a:pt x="24397" y="4770"/>
                </a:lnTo>
                <a:lnTo>
                  <a:pt x="24017" y="4513"/>
                </a:lnTo>
                <a:lnTo>
                  <a:pt x="23636" y="4257"/>
                </a:lnTo>
                <a:lnTo>
                  <a:pt x="23221" y="4000"/>
                </a:lnTo>
                <a:lnTo>
                  <a:pt x="22772" y="3749"/>
                </a:lnTo>
                <a:lnTo>
                  <a:pt x="22322" y="3504"/>
                </a:lnTo>
                <a:lnTo>
                  <a:pt x="21838" y="3265"/>
                </a:lnTo>
                <a:lnTo>
                  <a:pt x="21354" y="3026"/>
                </a:lnTo>
                <a:lnTo>
                  <a:pt x="20835" y="2799"/>
                </a:lnTo>
                <a:lnTo>
                  <a:pt x="20299" y="2571"/>
                </a:lnTo>
                <a:lnTo>
                  <a:pt x="19763" y="2356"/>
                </a:lnTo>
                <a:lnTo>
                  <a:pt x="19193" y="2140"/>
                </a:lnTo>
                <a:lnTo>
                  <a:pt x="18605" y="1936"/>
                </a:lnTo>
                <a:lnTo>
                  <a:pt x="18017" y="1738"/>
                </a:lnTo>
                <a:lnTo>
                  <a:pt x="17412" y="1545"/>
                </a:lnTo>
                <a:lnTo>
                  <a:pt x="16789" y="1359"/>
                </a:lnTo>
                <a:lnTo>
                  <a:pt x="16150" y="1184"/>
                </a:lnTo>
                <a:lnTo>
                  <a:pt x="15493" y="1021"/>
                </a:lnTo>
                <a:lnTo>
                  <a:pt x="14836" y="863"/>
                </a:lnTo>
                <a:lnTo>
                  <a:pt x="14161" y="712"/>
                </a:lnTo>
                <a:lnTo>
                  <a:pt x="13487" y="577"/>
                </a:lnTo>
                <a:lnTo>
                  <a:pt x="13072" y="496"/>
                </a:lnTo>
                <a:lnTo>
                  <a:pt x="12674" y="426"/>
                </a:lnTo>
                <a:lnTo>
                  <a:pt x="12294" y="362"/>
                </a:lnTo>
                <a:lnTo>
                  <a:pt x="11896" y="303"/>
                </a:lnTo>
                <a:lnTo>
                  <a:pt x="11516" y="251"/>
                </a:lnTo>
                <a:lnTo>
                  <a:pt x="11136" y="204"/>
                </a:lnTo>
                <a:lnTo>
                  <a:pt x="10755" y="158"/>
                </a:lnTo>
                <a:lnTo>
                  <a:pt x="10392" y="123"/>
                </a:lnTo>
                <a:lnTo>
                  <a:pt x="10012" y="88"/>
                </a:lnTo>
                <a:lnTo>
                  <a:pt x="9666" y="64"/>
                </a:lnTo>
                <a:lnTo>
                  <a:pt x="9303" y="41"/>
                </a:lnTo>
                <a:lnTo>
                  <a:pt x="8957" y="24"/>
                </a:lnTo>
                <a:lnTo>
                  <a:pt x="8611" y="12"/>
                </a:lnTo>
                <a:lnTo>
                  <a:pt x="826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67" name="Google Shape;367;g1b102633d0f_0_19"/>
          <p:cNvPicPr preferRelativeResize="0"/>
          <p:nvPr/>
        </p:nvPicPr>
        <p:blipFill rotWithShape="1">
          <a:blip r:embed="rId3">
            <a:alphaModFix/>
          </a:blip>
          <a:srcRect t="7670" b="-7669"/>
          <a:stretch/>
        </p:blipFill>
        <p:spPr>
          <a:xfrm>
            <a:off x="5716150" y="1606375"/>
            <a:ext cx="3262025" cy="21930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g1b102633d0f_0_38"/>
          <p:cNvSpPr txBox="1">
            <a:spLocks noGrp="1"/>
          </p:cNvSpPr>
          <p:nvPr>
            <p:ph type="title"/>
          </p:nvPr>
        </p:nvSpPr>
        <p:spPr>
          <a:xfrm>
            <a:off x="457200" y="357025"/>
            <a:ext cx="8229600" cy="481500"/>
          </a:xfrm>
          <a:prstGeom prst="rect">
            <a:avLst/>
          </a:prstGeom>
          <a:noFill/>
          <a:ln>
            <a:noFill/>
          </a:ln>
        </p:spPr>
        <p:txBody>
          <a:bodyPr spcFirstLastPara="1" wrap="square" lIns="91425" tIns="91425" rIns="91425" bIns="91425" anchor="ctr" anchorCtr="0">
            <a:noAutofit/>
          </a:bodyPr>
          <a:lstStyle/>
          <a:p>
            <a:pPr marL="457200" lvl="0" indent="0" algn="ctr" rtl="0">
              <a:spcBef>
                <a:spcPts val="0"/>
              </a:spcBef>
              <a:spcAft>
                <a:spcPts val="0"/>
              </a:spcAft>
              <a:buNone/>
            </a:pPr>
            <a:r>
              <a:rPr lang="en" sz="3200">
                <a:solidFill>
                  <a:schemeClr val="dk1"/>
                </a:solidFill>
              </a:rPr>
              <a:t>DATA PROCESSING LAYER</a:t>
            </a:r>
            <a:endParaRPr sz="3200">
              <a:solidFill>
                <a:schemeClr val="dk1"/>
              </a:solidFill>
            </a:endParaRPr>
          </a:p>
        </p:txBody>
      </p:sp>
      <p:sp>
        <p:nvSpPr>
          <p:cNvPr id="373" name="Google Shape;373;g1b102633d0f_0_38"/>
          <p:cNvSpPr txBox="1"/>
          <p:nvPr/>
        </p:nvSpPr>
        <p:spPr>
          <a:xfrm>
            <a:off x="457200" y="1074200"/>
            <a:ext cx="4445700" cy="3390600"/>
          </a:xfrm>
          <a:prstGeom prst="rect">
            <a:avLst/>
          </a:prstGeom>
          <a:noFill/>
          <a:ln>
            <a:noFill/>
          </a:ln>
        </p:spPr>
        <p:txBody>
          <a:bodyPr spcFirstLastPara="1" wrap="square" lIns="91425" tIns="91425" rIns="91425" bIns="91425" anchor="ctr" anchorCtr="0">
            <a:noAutofit/>
          </a:bodyPr>
          <a:lstStyle/>
          <a:p>
            <a:pPr marL="0" marR="0" lvl="0" indent="0" algn="just" rtl="0">
              <a:lnSpc>
                <a:spcPct val="100000"/>
              </a:lnSpc>
              <a:spcBef>
                <a:spcPts val="0"/>
              </a:spcBef>
              <a:spcAft>
                <a:spcPts val="0"/>
              </a:spcAft>
              <a:buClr>
                <a:srgbClr val="000000"/>
              </a:buClr>
              <a:buSzPts val="2200"/>
              <a:buFont typeface="Arial"/>
              <a:buNone/>
            </a:pPr>
            <a:r>
              <a:rPr lang="en" sz="2800">
                <a:solidFill>
                  <a:schemeClr val="accent2"/>
                </a:solidFill>
                <a:latin typeface="Fira Sans Extra Condensed SemiBold"/>
                <a:ea typeface="Fira Sans Extra Condensed SemiBold"/>
                <a:cs typeface="Fira Sans Extra Condensed SemiBold"/>
                <a:sym typeface="Fira Sans Extra Condensed SemiBold"/>
              </a:rPr>
              <a:t>ETL là viết tắt của Extract - Transform - Load. Trong điện toán đám mây, trích xuất - biến đổi - tải (ETL) là quy trình chung sao chép dữ liệu từ một hoặc nhiều nguồn vào hệ thống đích đại diện cho dữ liệu khác với nguồn.</a:t>
            </a:r>
            <a:endParaRPr sz="2800" b="0" i="0" u="none" strike="noStrike" cap="none">
              <a:solidFill>
                <a:schemeClr val="accent2"/>
              </a:solidFill>
              <a:latin typeface="Fira Sans Extra Condensed SemiBold"/>
              <a:ea typeface="Fira Sans Extra Condensed SemiBold"/>
              <a:cs typeface="Fira Sans Extra Condensed SemiBold"/>
              <a:sym typeface="Fira Sans Extra Condensed SemiBold"/>
            </a:endParaRPr>
          </a:p>
        </p:txBody>
      </p:sp>
      <p:sp>
        <p:nvSpPr>
          <p:cNvPr id="374" name="Google Shape;374;g1b102633d0f_0_38"/>
          <p:cNvSpPr/>
          <p:nvPr/>
        </p:nvSpPr>
        <p:spPr>
          <a:xfrm flipH="1">
            <a:off x="-8249108" y="4403669"/>
            <a:ext cx="285902" cy="251067"/>
          </a:xfrm>
          <a:custGeom>
            <a:avLst/>
            <a:gdLst/>
            <a:ahLst/>
            <a:cxnLst/>
            <a:rect l="l" t="t" r="r" b="b"/>
            <a:pathLst>
              <a:path w="26991" h="8764" extrusionOk="0">
                <a:moveTo>
                  <a:pt x="13573" y="0"/>
                </a:moveTo>
                <a:lnTo>
                  <a:pt x="13262" y="6"/>
                </a:lnTo>
                <a:lnTo>
                  <a:pt x="12951" y="12"/>
                </a:lnTo>
                <a:lnTo>
                  <a:pt x="12640" y="24"/>
                </a:lnTo>
                <a:lnTo>
                  <a:pt x="12328" y="41"/>
                </a:lnTo>
                <a:lnTo>
                  <a:pt x="11706" y="82"/>
                </a:lnTo>
                <a:lnTo>
                  <a:pt x="11083" y="134"/>
                </a:lnTo>
                <a:lnTo>
                  <a:pt x="10461" y="204"/>
                </a:lnTo>
                <a:lnTo>
                  <a:pt x="9839" y="280"/>
                </a:lnTo>
                <a:lnTo>
                  <a:pt x="9216" y="368"/>
                </a:lnTo>
                <a:lnTo>
                  <a:pt x="8576" y="467"/>
                </a:lnTo>
                <a:lnTo>
                  <a:pt x="7937" y="577"/>
                </a:lnTo>
                <a:lnTo>
                  <a:pt x="7297" y="694"/>
                </a:lnTo>
                <a:lnTo>
                  <a:pt x="6640" y="822"/>
                </a:lnTo>
                <a:lnTo>
                  <a:pt x="5966" y="956"/>
                </a:lnTo>
                <a:lnTo>
                  <a:pt x="4582" y="1236"/>
                </a:lnTo>
                <a:lnTo>
                  <a:pt x="3130" y="1545"/>
                </a:lnTo>
                <a:lnTo>
                  <a:pt x="1609" y="1860"/>
                </a:lnTo>
                <a:lnTo>
                  <a:pt x="813" y="2023"/>
                </a:lnTo>
                <a:lnTo>
                  <a:pt x="1" y="2181"/>
                </a:lnTo>
                <a:lnTo>
                  <a:pt x="1" y="2181"/>
                </a:lnTo>
                <a:lnTo>
                  <a:pt x="346" y="2123"/>
                </a:lnTo>
                <a:lnTo>
                  <a:pt x="710" y="2070"/>
                </a:lnTo>
                <a:lnTo>
                  <a:pt x="1073" y="2029"/>
                </a:lnTo>
                <a:lnTo>
                  <a:pt x="1453" y="2000"/>
                </a:lnTo>
                <a:lnTo>
                  <a:pt x="1833" y="1983"/>
                </a:lnTo>
                <a:lnTo>
                  <a:pt x="2231" y="1971"/>
                </a:lnTo>
                <a:lnTo>
                  <a:pt x="2629" y="1971"/>
                </a:lnTo>
                <a:lnTo>
                  <a:pt x="3044" y="1983"/>
                </a:lnTo>
                <a:lnTo>
                  <a:pt x="3459" y="2000"/>
                </a:lnTo>
                <a:lnTo>
                  <a:pt x="3874" y="2029"/>
                </a:lnTo>
                <a:lnTo>
                  <a:pt x="4289" y="2064"/>
                </a:lnTo>
                <a:lnTo>
                  <a:pt x="4703" y="2105"/>
                </a:lnTo>
                <a:lnTo>
                  <a:pt x="5136" y="2157"/>
                </a:lnTo>
                <a:lnTo>
                  <a:pt x="5568" y="2222"/>
                </a:lnTo>
                <a:lnTo>
                  <a:pt x="5983" y="2286"/>
                </a:lnTo>
                <a:lnTo>
                  <a:pt x="6415" y="2362"/>
                </a:lnTo>
                <a:lnTo>
                  <a:pt x="6847" y="2443"/>
                </a:lnTo>
                <a:lnTo>
                  <a:pt x="7262" y="2531"/>
                </a:lnTo>
                <a:lnTo>
                  <a:pt x="7695" y="2624"/>
                </a:lnTo>
                <a:lnTo>
                  <a:pt x="8110" y="2723"/>
                </a:lnTo>
                <a:lnTo>
                  <a:pt x="8525" y="2828"/>
                </a:lnTo>
                <a:lnTo>
                  <a:pt x="8940" y="2939"/>
                </a:lnTo>
                <a:lnTo>
                  <a:pt x="9354" y="3055"/>
                </a:lnTo>
                <a:lnTo>
                  <a:pt x="9752" y="3178"/>
                </a:lnTo>
                <a:lnTo>
                  <a:pt x="10150" y="3300"/>
                </a:lnTo>
                <a:lnTo>
                  <a:pt x="10547" y="3434"/>
                </a:lnTo>
                <a:lnTo>
                  <a:pt x="10928" y="3568"/>
                </a:lnTo>
                <a:lnTo>
                  <a:pt x="11308" y="3703"/>
                </a:lnTo>
                <a:lnTo>
                  <a:pt x="11671" y="3843"/>
                </a:lnTo>
                <a:lnTo>
                  <a:pt x="12017" y="3988"/>
                </a:lnTo>
                <a:lnTo>
                  <a:pt x="12363" y="4134"/>
                </a:lnTo>
                <a:lnTo>
                  <a:pt x="12709" y="4286"/>
                </a:lnTo>
                <a:lnTo>
                  <a:pt x="13020" y="4437"/>
                </a:lnTo>
                <a:lnTo>
                  <a:pt x="13331" y="4595"/>
                </a:lnTo>
                <a:lnTo>
                  <a:pt x="13642" y="4746"/>
                </a:lnTo>
                <a:lnTo>
                  <a:pt x="13919" y="4904"/>
                </a:lnTo>
                <a:lnTo>
                  <a:pt x="14178" y="5061"/>
                </a:lnTo>
                <a:lnTo>
                  <a:pt x="14438" y="5224"/>
                </a:lnTo>
                <a:lnTo>
                  <a:pt x="14680" y="5382"/>
                </a:lnTo>
                <a:lnTo>
                  <a:pt x="14887" y="5545"/>
                </a:lnTo>
                <a:lnTo>
                  <a:pt x="15095" y="5702"/>
                </a:lnTo>
                <a:lnTo>
                  <a:pt x="15285" y="5866"/>
                </a:lnTo>
                <a:lnTo>
                  <a:pt x="15441" y="6023"/>
                </a:lnTo>
                <a:lnTo>
                  <a:pt x="15596" y="6181"/>
                </a:lnTo>
                <a:lnTo>
                  <a:pt x="15717" y="6344"/>
                </a:lnTo>
                <a:lnTo>
                  <a:pt x="15821" y="6495"/>
                </a:lnTo>
                <a:lnTo>
                  <a:pt x="15907" y="6653"/>
                </a:lnTo>
                <a:lnTo>
                  <a:pt x="15959" y="6804"/>
                </a:lnTo>
                <a:lnTo>
                  <a:pt x="15994" y="6956"/>
                </a:lnTo>
                <a:lnTo>
                  <a:pt x="16011" y="7108"/>
                </a:lnTo>
                <a:lnTo>
                  <a:pt x="15994" y="7253"/>
                </a:lnTo>
                <a:lnTo>
                  <a:pt x="15959" y="7393"/>
                </a:lnTo>
                <a:lnTo>
                  <a:pt x="15907" y="7533"/>
                </a:lnTo>
                <a:lnTo>
                  <a:pt x="15821" y="7667"/>
                </a:lnTo>
                <a:lnTo>
                  <a:pt x="15700" y="7801"/>
                </a:lnTo>
                <a:lnTo>
                  <a:pt x="15544" y="7930"/>
                </a:lnTo>
                <a:lnTo>
                  <a:pt x="15371" y="8052"/>
                </a:lnTo>
                <a:lnTo>
                  <a:pt x="15181" y="8169"/>
                </a:lnTo>
                <a:lnTo>
                  <a:pt x="14939" y="8285"/>
                </a:lnTo>
                <a:lnTo>
                  <a:pt x="14680" y="8390"/>
                </a:lnTo>
                <a:lnTo>
                  <a:pt x="14386" y="8495"/>
                </a:lnTo>
                <a:lnTo>
                  <a:pt x="14057" y="8589"/>
                </a:lnTo>
                <a:lnTo>
                  <a:pt x="13694" y="8682"/>
                </a:lnTo>
                <a:lnTo>
                  <a:pt x="13297" y="8763"/>
                </a:lnTo>
                <a:lnTo>
                  <a:pt x="13798" y="8670"/>
                </a:lnTo>
                <a:lnTo>
                  <a:pt x="14299" y="8577"/>
                </a:lnTo>
                <a:lnTo>
                  <a:pt x="15371" y="8390"/>
                </a:lnTo>
                <a:lnTo>
                  <a:pt x="16495" y="8210"/>
                </a:lnTo>
                <a:lnTo>
                  <a:pt x="17654" y="8023"/>
                </a:lnTo>
                <a:lnTo>
                  <a:pt x="18812" y="7831"/>
                </a:lnTo>
                <a:lnTo>
                  <a:pt x="19953" y="7627"/>
                </a:lnTo>
                <a:lnTo>
                  <a:pt x="20524" y="7522"/>
                </a:lnTo>
                <a:lnTo>
                  <a:pt x="21094" y="7417"/>
                </a:lnTo>
                <a:lnTo>
                  <a:pt x="21630" y="7306"/>
                </a:lnTo>
                <a:lnTo>
                  <a:pt x="22166" y="7189"/>
                </a:lnTo>
                <a:lnTo>
                  <a:pt x="22685" y="7073"/>
                </a:lnTo>
                <a:lnTo>
                  <a:pt x="23186" y="6950"/>
                </a:lnTo>
                <a:lnTo>
                  <a:pt x="23670" y="6822"/>
                </a:lnTo>
                <a:lnTo>
                  <a:pt x="24120" y="6688"/>
                </a:lnTo>
                <a:lnTo>
                  <a:pt x="24552" y="6548"/>
                </a:lnTo>
                <a:lnTo>
                  <a:pt x="24950" y="6408"/>
                </a:lnTo>
                <a:lnTo>
                  <a:pt x="25330" y="6256"/>
                </a:lnTo>
                <a:lnTo>
                  <a:pt x="25676" y="6099"/>
                </a:lnTo>
                <a:lnTo>
                  <a:pt x="25987" y="5936"/>
                </a:lnTo>
                <a:lnTo>
                  <a:pt x="26126" y="5854"/>
                </a:lnTo>
                <a:lnTo>
                  <a:pt x="26247" y="5767"/>
                </a:lnTo>
                <a:lnTo>
                  <a:pt x="26368" y="5679"/>
                </a:lnTo>
                <a:lnTo>
                  <a:pt x="26489" y="5586"/>
                </a:lnTo>
                <a:lnTo>
                  <a:pt x="26592" y="5493"/>
                </a:lnTo>
                <a:lnTo>
                  <a:pt x="26679" y="5399"/>
                </a:lnTo>
                <a:lnTo>
                  <a:pt x="26765" y="5306"/>
                </a:lnTo>
                <a:lnTo>
                  <a:pt x="26835" y="5207"/>
                </a:lnTo>
                <a:lnTo>
                  <a:pt x="26886" y="5108"/>
                </a:lnTo>
                <a:lnTo>
                  <a:pt x="26938" y="5003"/>
                </a:lnTo>
                <a:lnTo>
                  <a:pt x="26973" y="4898"/>
                </a:lnTo>
                <a:lnTo>
                  <a:pt x="26990" y="4793"/>
                </a:lnTo>
                <a:lnTo>
                  <a:pt x="26990" y="4682"/>
                </a:lnTo>
                <a:lnTo>
                  <a:pt x="26990" y="4571"/>
                </a:lnTo>
                <a:lnTo>
                  <a:pt x="26973" y="4449"/>
                </a:lnTo>
                <a:lnTo>
                  <a:pt x="26956" y="4326"/>
                </a:lnTo>
                <a:lnTo>
                  <a:pt x="26904" y="4204"/>
                </a:lnTo>
                <a:lnTo>
                  <a:pt x="26852" y="4082"/>
                </a:lnTo>
                <a:lnTo>
                  <a:pt x="26800" y="3965"/>
                </a:lnTo>
                <a:lnTo>
                  <a:pt x="26731" y="3848"/>
                </a:lnTo>
                <a:lnTo>
                  <a:pt x="26644" y="3732"/>
                </a:lnTo>
                <a:lnTo>
                  <a:pt x="26558" y="3615"/>
                </a:lnTo>
                <a:lnTo>
                  <a:pt x="26454" y="3504"/>
                </a:lnTo>
                <a:lnTo>
                  <a:pt x="26350" y="3394"/>
                </a:lnTo>
                <a:lnTo>
                  <a:pt x="26091" y="3172"/>
                </a:lnTo>
                <a:lnTo>
                  <a:pt x="25814" y="2956"/>
                </a:lnTo>
                <a:lnTo>
                  <a:pt x="25503" y="2752"/>
                </a:lnTo>
                <a:lnTo>
                  <a:pt x="25140" y="2548"/>
                </a:lnTo>
                <a:lnTo>
                  <a:pt x="24760" y="2350"/>
                </a:lnTo>
                <a:lnTo>
                  <a:pt x="24345" y="2157"/>
                </a:lnTo>
                <a:lnTo>
                  <a:pt x="23913" y="1971"/>
                </a:lnTo>
                <a:lnTo>
                  <a:pt x="23446" y="1790"/>
                </a:lnTo>
                <a:lnTo>
                  <a:pt x="22962" y="1615"/>
                </a:lnTo>
                <a:lnTo>
                  <a:pt x="22443" y="1446"/>
                </a:lnTo>
                <a:lnTo>
                  <a:pt x="21907" y="1283"/>
                </a:lnTo>
                <a:lnTo>
                  <a:pt x="21112" y="1061"/>
                </a:lnTo>
                <a:lnTo>
                  <a:pt x="20731" y="956"/>
                </a:lnTo>
                <a:lnTo>
                  <a:pt x="20351" y="857"/>
                </a:lnTo>
                <a:lnTo>
                  <a:pt x="19970" y="770"/>
                </a:lnTo>
                <a:lnTo>
                  <a:pt x="19607" y="682"/>
                </a:lnTo>
                <a:lnTo>
                  <a:pt x="19244" y="601"/>
                </a:lnTo>
                <a:lnTo>
                  <a:pt x="18881" y="525"/>
                </a:lnTo>
                <a:lnTo>
                  <a:pt x="18518" y="455"/>
                </a:lnTo>
                <a:lnTo>
                  <a:pt x="18172" y="391"/>
                </a:lnTo>
                <a:lnTo>
                  <a:pt x="17827" y="333"/>
                </a:lnTo>
                <a:lnTo>
                  <a:pt x="17481" y="280"/>
                </a:lnTo>
                <a:lnTo>
                  <a:pt x="17135" y="233"/>
                </a:lnTo>
                <a:lnTo>
                  <a:pt x="16806" y="187"/>
                </a:lnTo>
                <a:lnTo>
                  <a:pt x="16461" y="152"/>
                </a:lnTo>
                <a:lnTo>
                  <a:pt x="16132" y="117"/>
                </a:lnTo>
                <a:lnTo>
                  <a:pt x="15804" y="88"/>
                </a:lnTo>
                <a:lnTo>
                  <a:pt x="15475" y="59"/>
                </a:lnTo>
                <a:lnTo>
                  <a:pt x="15164" y="41"/>
                </a:lnTo>
                <a:lnTo>
                  <a:pt x="14835" y="24"/>
                </a:lnTo>
                <a:lnTo>
                  <a:pt x="14524" y="12"/>
                </a:lnTo>
                <a:lnTo>
                  <a:pt x="14196" y="6"/>
                </a:lnTo>
                <a:lnTo>
                  <a:pt x="13884" y="0"/>
                </a:lnTo>
                <a:close/>
              </a:path>
            </a:pathLst>
          </a:custGeom>
          <a:solidFill>
            <a:srgbClr val="D8CD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5" name="Google Shape;375;g1b102633d0f_0_38"/>
          <p:cNvSpPr/>
          <p:nvPr/>
        </p:nvSpPr>
        <p:spPr>
          <a:xfrm flipH="1">
            <a:off x="-8127315" y="4464803"/>
            <a:ext cx="176746" cy="192941"/>
          </a:xfrm>
          <a:custGeom>
            <a:avLst/>
            <a:gdLst/>
            <a:ahLst/>
            <a:cxnLst/>
            <a:rect l="l" t="t" r="r" b="b"/>
            <a:pathLst>
              <a:path w="16686" h="6735" extrusionOk="0">
                <a:moveTo>
                  <a:pt x="3182" y="0"/>
                </a:moveTo>
                <a:lnTo>
                  <a:pt x="2819" y="6"/>
                </a:lnTo>
                <a:lnTo>
                  <a:pt x="2473" y="23"/>
                </a:lnTo>
                <a:lnTo>
                  <a:pt x="2162" y="53"/>
                </a:lnTo>
                <a:lnTo>
                  <a:pt x="1885" y="88"/>
                </a:lnTo>
                <a:lnTo>
                  <a:pt x="1609" y="134"/>
                </a:lnTo>
                <a:lnTo>
                  <a:pt x="1367" y="187"/>
                </a:lnTo>
                <a:lnTo>
                  <a:pt x="1142" y="251"/>
                </a:lnTo>
                <a:lnTo>
                  <a:pt x="934" y="327"/>
                </a:lnTo>
                <a:lnTo>
                  <a:pt x="761" y="402"/>
                </a:lnTo>
                <a:lnTo>
                  <a:pt x="606" y="490"/>
                </a:lnTo>
                <a:lnTo>
                  <a:pt x="450" y="583"/>
                </a:lnTo>
                <a:lnTo>
                  <a:pt x="329" y="682"/>
                </a:lnTo>
                <a:lnTo>
                  <a:pt x="243" y="793"/>
                </a:lnTo>
                <a:lnTo>
                  <a:pt x="156" y="904"/>
                </a:lnTo>
                <a:lnTo>
                  <a:pt x="87" y="1026"/>
                </a:lnTo>
                <a:lnTo>
                  <a:pt x="53" y="1149"/>
                </a:lnTo>
                <a:lnTo>
                  <a:pt x="18" y="1277"/>
                </a:lnTo>
                <a:lnTo>
                  <a:pt x="1" y="1411"/>
                </a:lnTo>
                <a:lnTo>
                  <a:pt x="18" y="1551"/>
                </a:lnTo>
                <a:lnTo>
                  <a:pt x="35" y="1691"/>
                </a:lnTo>
                <a:lnTo>
                  <a:pt x="70" y="1837"/>
                </a:lnTo>
                <a:lnTo>
                  <a:pt x="139" y="1988"/>
                </a:lnTo>
                <a:lnTo>
                  <a:pt x="208" y="2140"/>
                </a:lnTo>
                <a:lnTo>
                  <a:pt x="295" y="2292"/>
                </a:lnTo>
                <a:lnTo>
                  <a:pt x="398" y="2449"/>
                </a:lnTo>
                <a:lnTo>
                  <a:pt x="502" y="2606"/>
                </a:lnTo>
                <a:lnTo>
                  <a:pt x="640" y="2770"/>
                </a:lnTo>
                <a:lnTo>
                  <a:pt x="779" y="2927"/>
                </a:lnTo>
                <a:lnTo>
                  <a:pt x="934" y="3090"/>
                </a:lnTo>
                <a:lnTo>
                  <a:pt x="1107" y="3254"/>
                </a:lnTo>
                <a:lnTo>
                  <a:pt x="1297" y="3417"/>
                </a:lnTo>
                <a:lnTo>
                  <a:pt x="1488" y="3580"/>
                </a:lnTo>
                <a:lnTo>
                  <a:pt x="1695" y="3738"/>
                </a:lnTo>
                <a:lnTo>
                  <a:pt x="1920" y="3901"/>
                </a:lnTo>
                <a:lnTo>
                  <a:pt x="2145" y="4058"/>
                </a:lnTo>
                <a:lnTo>
                  <a:pt x="2387" y="4216"/>
                </a:lnTo>
                <a:lnTo>
                  <a:pt x="2646" y="4373"/>
                </a:lnTo>
                <a:lnTo>
                  <a:pt x="2905" y="4525"/>
                </a:lnTo>
                <a:lnTo>
                  <a:pt x="3165" y="4676"/>
                </a:lnTo>
                <a:lnTo>
                  <a:pt x="3441" y="4822"/>
                </a:lnTo>
                <a:lnTo>
                  <a:pt x="3735" y="4968"/>
                </a:lnTo>
                <a:lnTo>
                  <a:pt x="4029" y="5108"/>
                </a:lnTo>
                <a:lnTo>
                  <a:pt x="4340" y="5242"/>
                </a:lnTo>
                <a:lnTo>
                  <a:pt x="4652" y="5370"/>
                </a:lnTo>
                <a:lnTo>
                  <a:pt x="4980" y="5498"/>
                </a:lnTo>
                <a:lnTo>
                  <a:pt x="5291" y="5621"/>
                </a:lnTo>
                <a:lnTo>
                  <a:pt x="5637" y="5737"/>
                </a:lnTo>
                <a:lnTo>
                  <a:pt x="5966" y="5848"/>
                </a:lnTo>
                <a:lnTo>
                  <a:pt x="6311" y="5947"/>
                </a:lnTo>
                <a:lnTo>
                  <a:pt x="6675" y="6046"/>
                </a:lnTo>
                <a:lnTo>
                  <a:pt x="7020" y="6134"/>
                </a:lnTo>
                <a:lnTo>
                  <a:pt x="7383" y="6216"/>
                </a:lnTo>
                <a:lnTo>
                  <a:pt x="7747" y="6291"/>
                </a:lnTo>
                <a:lnTo>
                  <a:pt x="8127" y="6361"/>
                </a:lnTo>
                <a:lnTo>
                  <a:pt x="8576" y="6437"/>
                </a:lnTo>
                <a:lnTo>
                  <a:pt x="9026" y="6501"/>
                </a:lnTo>
                <a:lnTo>
                  <a:pt x="9475" y="6560"/>
                </a:lnTo>
                <a:lnTo>
                  <a:pt x="9908" y="6612"/>
                </a:lnTo>
                <a:lnTo>
                  <a:pt x="10340" y="6653"/>
                </a:lnTo>
                <a:lnTo>
                  <a:pt x="10755" y="6682"/>
                </a:lnTo>
                <a:lnTo>
                  <a:pt x="11170" y="6711"/>
                </a:lnTo>
                <a:lnTo>
                  <a:pt x="11568" y="6729"/>
                </a:lnTo>
                <a:lnTo>
                  <a:pt x="11948" y="6734"/>
                </a:lnTo>
                <a:lnTo>
                  <a:pt x="12311" y="6734"/>
                </a:lnTo>
                <a:lnTo>
                  <a:pt x="12674" y="6729"/>
                </a:lnTo>
                <a:lnTo>
                  <a:pt x="13020" y="6711"/>
                </a:lnTo>
                <a:lnTo>
                  <a:pt x="13366" y="6688"/>
                </a:lnTo>
                <a:lnTo>
                  <a:pt x="13677" y="6659"/>
                </a:lnTo>
                <a:lnTo>
                  <a:pt x="13988" y="6612"/>
                </a:lnTo>
                <a:lnTo>
                  <a:pt x="14282" y="6565"/>
                </a:lnTo>
                <a:lnTo>
                  <a:pt x="14559" y="6507"/>
                </a:lnTo>
                <a:lnTo>
                  <a:pt x="14835" y="6443"/>
                </a:lnTo>
                <a:lnTo>
                  <a:pt x="15077" y="6367"/>
                </a:lnTo>
                <a:lnTo>
                  <a:pt x="15319" y="6285"/>
                </a:lnTo>
                <a:lnTo>
                  <a:pt x="15527" y="6192"/>
                </a:lnTo>
                <a:lnTo>
                  <a:pt x="15734" y="6093"/>
                </a:lnTo>
                <a:lnTo>
                  <a:pt x="15907" y="5982"/>
                </a:lnTo>
                <a:lnTo>
                  <a:pt x="16080" y="5872"/>
                </a:lnTo>
                <a:lnTo>
                  <a:pt x="16219" y="5743"/>
                </a:lnTo>
                <a:lnTo>
                  <a:pt x="16340" y="5609"/>
                </a:lnTo>
                <a:lnTo>
                  <a:pt x="16461" y="5469"/>
                </a:lnTo>
                <a:lnTo>
                  <a:pt x="16547" y="5318"/>
                </a:lnTo>
                <a:lnTo>
                  <a:pt x="16616" y="5160"/>
                </a:lnTo>
                <a:lnTo>
                  <a:pt x="16651" y="4991"/>
                </a:lnTo>
                <a:lnTo>
                  <a:pt x="16685" y="4816"/>
                </a:lnTo>
                <a:lnTo>
                  <a:pt x="16685" y="4630"/>
                </a:lnTo>
                <a:lnTo>
                  <a:pt x="16668" y="4461"/>
                </a:lnTo>
                <a:lnTo>
                  <a:pt x="16634" y="4297"/>
                </a:lnTo>
                <a:lnTo>
                  <a:pt x="16564" y="4128"/>
                </a:lnTo>
                <a:lnTo>
                  <a:pt x="16495" y="3971"/>
                </a:lnTo>
                <a:lnTo>
                  <a:pt x="16391" y="3808"/>
                </a:lnTo>
                <a:lnTo>
                  <a:pt x="16253" y="3656"/>
                </a:lnTo>
                <a:lnTo>
                  <a:pt x="16115" y="3498"/>
                </a:lnTo>
                <a:lnTo>
                  <a:pt x="15942" y="3347"/>
                </a:lnTo>
                <a:lnTo>
                  <a:pt x="15769" y="3201"/>
                </a:lnTo>
                <a:lnTo>
                  <a:pt x="15562" y="3055"/>
                </a:lnTo>
                <a:lnTo>
                  <a:pt x="15354" y="2915"/>
                </a:lnTo>
                <a:lnTo>
                  <a:pt x="15112" y="2776"/>
                </a:lnTo>
                <a:lnTo>
                  <a:pt x="14870" y="2636"/>
                </a:lnTo>
                <a:lnTo>
                  <a:pt x="14611" y="2501"/>
                </a:lnTo>
                <a:lnTo>
                  <a:pt x="14334" y="2367"/>
                </a:lnTo>
                <a:lnTo>
                  <a:pt x="14040" y="2239"/>
                </a:lnTo>
                <a:lnTo>
                  <a:pt x="13746" y="2117"/>
                </a:lnTo>
                <a:lnTo>
                  <a:pt x="13418" y="1994"/>
                </a:lnTo>
                <a:lnTo>
                  <a:pt x="13089" y="1872"/>
                </a:lnTo>
                <a:lnTo>
                  <a:pt x="12761" y="1755"/>
                </a:lnTo>
                <a:lnTo>
                  <a:pt x="12415" y="1639"/>
                </a:lnTo>
                <a:lnTo>
                  <a:pt x="12052" y="1528"/>
                </a:lnTo>
                <a:lnTo>
                  <a:pt x="11689" y="1417"/>
                </a:lnTo>
                <a:lnTo>
                  <a:pt x="11326" y="1312"/>
                </a:lnTo>
                <a:lnTo>
                  <a:pt x="10945" y="1213"/>
                </a:lnTo>
                <a:lnTo>
                  <a:pt x="10547" y="1108"/>
                </a:lnTo>
                <a:lnTo>
                  <a:pt x="9769" y="921"/>
                </a:lnTo>
                <a:lnTo>
                  <a:pt x="8957" y="741"/>
                </a:lnTo>
                <a:lnTo>
                  <a:pt x="8144" y="577"/>
                </a:lnTo>
                <a:lnTo>
                  <a:pt x="7522" y="461"/>
                </a:lnTo>
                <a:lnTo>
                  <a:pt x="6934" y="356"/>
                </a:lnTo>
                <a:lnTo>
                  <a:pt x="6381" y="268"/>
                </a:lnTo>
                <a:lnTo>
                  <a:pt x="5845" y="193"/>
                </a:lnTo>
                <a:lnTo>
                  <a:pt x="5343" y="134"/>
                </a:lnTo>
                <a:lnTo>
                  <a:pt x="4859" y="82"/>
                </a:lnTo>
                <a:lnTo>
                  <a:pt x="4392" y="47"/>
                </a:lnTo>
                <a:lnTo>
                  <a:pt x="3960" y="18"/>
                </a:lnTo>
                <a:lnTo>
                  <a:pt x="3562" y="6"/>
                </a:lnTo>
                <a:lnTo>
                  <a:pt x="3182" y="0"/>
                </a:lnTo>
                <a:close/>
              </a:path>
            </a:pathLst>
          </a:custGeom>
          <a:solidFill>
            <a:srgbClr val="F5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6" name="Google Shape;376;g1b102633d0f_0_38"/>
          <p:cNvSpPr/>
          <p:nvPr/>
        </p:nvSpPr>
        <p:spPr>
          <a:xfrm flipH="1">
            <a:off x="-8448363" y="4559655"/>
            <a:ext cx="121432" cy="64342"/>
          </a:xfrm>
          <a:custGeom>
            <a:avLst/>
            <a:gdLst/>
            <a:ahLst/>
            <a:cxnLst/>
            <a:rect l="l" t="t" r="r" b="b"/>
            <a:pathLst>
              <a:path w="11464" h="2246" extrusionOk="0">
                <a:moveTo>
                  <a:pt x="11464" y="1"/>
                </a:moveTo>
                <a:lnTo>
                  <a:pt x="0" y="2246"/>
                </a:lnTo>
                <a:lnTo>
                  <a:pt x="1124" y="2047"/>
                </a:lnTo>
                <a:lnTo>
                  <a:pt x="2438" y="1803"/>
                </a:lnTo>
                <a:lnTo>
                  <a:pt x="3891" y="1529"/>
                </a:lnTo>
                <a:lnTo>
                  <a:pt x="5447" y="1225"/>
                </a:lnTo>
                <a:lnTo>
                  <a:pt x="7037" y="910"/>
                </a:lnTo>
                <a:lnTo>
                  <a:pt x="8593" y="596"/>
                </a:lnTo>
                <a:lnTo>
                  <a:pt x="10098" y="287"/>
                </a:lnTo>
                <a:lnTo>
                  <a:pt x="11464" y="1"/>
                </a:lnTo>
                <a:close/>
              </a:path>
            </a:pathLst>
          </a:custGeom>
          <a:solidFill>
            <a:srgbClr val="4D13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7" name="Google Shape;377;g1b102633d0f_0_38"/>
          <p:cNvSpPr/>
          <p:nvPr/>
        </p:nvSpPr>
        <p:spPr>
          <a:xfrm flipH="1">
            <a:off x="-8338847" y="4205887"/>
            <a:ext cx="603836" cy="421949"/>
          </a:xfrm>
          <a:custGeom>
            <a:avLst/>
            <a:gdLst/>
            <a:ahLst/>
            <a:cxnLst/>
            <a:rect l="l" t="t" r="r" b="b"/>
            <a:pathLst>
              <a:path w="57006" h="14729" extrusionOk="0">
                <a:moveTo>
                  <a:pt x="11982" y="1"/>
                </a:moveTo>
                <a:lnTo>
                  <a:pt x="11239" y="13"/>
                </a:lnTo>
                <a:lnTo>
                  <a:pt x="10495" y="30"/>
                </a:lnTo>
                <a:lnTo>
                  <a:pt x="9735" y="59"/>
                </a:lnTo>
                <a:lnTo>
                  <a:pt x="8991" y="100"/>
                </a:lnTo>
                <a:lnTo>
                  <a:pt x="8265" y="152"/>
                </a:lnTo>
                <a:lnTo>
                  <a:pt x="7522" y="211"/>
                </a:lnTo>
                <a:lnTo>
                  <a:pt x="6795" y="281"/>
                </a:lnTo>
                <a:lnTo>
                  <a:pt x="6069" y="362"/>
                </a:lnTo>
                <a:lnTo>
                  <a:pt x="5343" y="456"/>
                </a:lnTo>
                <a:lnTo>
                  <a:pt x="4807" y="531"/>
                </a:lnTo>
                <a:lnTo>
                  <a:pt x="4288" y="619"/>
                </a:lnTo>
                <a:lnTo>
                  <a:pt x="3804" y="706"/>
                </a:lnTo>
                <a:lnTo>
                  <a:pt x="3355" y="800"/>
                </a:lnTo>
                <a:lnTo>
                  <a:pt x="2940" y="899"/>
                </a:lnTo>
                <a:lnTo>
                  <a:pt x="2542" y="1004"/>
                </a:lnTo>
                <a:lnTo>
                  <a:pt x="2162" y="1114"/>
                </a:lnTo>
                <a:lnTo>
                  <a:pt x="1833" y="1225"/>
                </a:lnTo>
                <a:lnTo>
                  <a:pt x="1522" y="1342"/>
                </a:lnTo>
                <a:lnTo>
                  <a:pt x="1228" y="1464"/>
                </a:lnTo>
                <a:lnTo>
                  <a:pt x="986" y="1587"/>
                </a:lnTo>
                <a:lnTo>
                  <a:pt x="761" y="1721"/>
                </a:lnTo>
                <a:lnTo>
                  <a:pt x="554" y="1849"/>
                </a:lnTo>
                <a:lnTo>
                  <a:pt x="398" y="1983"/>
                </a:lnTo>
                <a:lnTo>
                  <a:pt x="260" y="2123"/>
                </a:lnTo>
                <a:lnTo>
                  <a:pt x="139" y="2263"/>
                </a:lnTo>
                <a:lnTo>
                  <a:pt x="70" y="2409"/>
                </a:lnTo>
                <a:lnTo>
                  <a:pt x="18" y="2555"/>
                </a:lnTo>
                <a:lnTo>
                  <a:pt x="0" y="2700"/>
                </a:lnTo>
                <a:lnTo>
                  <a:pt x="0" y="2852"/>
                </a:lnTo>
                <a:lnTo>
                  <a:pt x="52" y="3004"/>
                </a:lnTo>
                <a:lnTo>
                  <a:pt x="121" y="3161"/>
                </a:lnTo>
                <a:lnTo>
                  <a:pt x="208" y="3313"/>
                </a:lnTo>
                <a:lnTo>
                  <a:pt x="346" y="3470"/>
                </a:lnTo>
                <a:lnTo>
                  <a:pt x="502" y="3627"/>
                </a:lnTo>
                <a:lnTo>
                  <a:pt x="692" y="3785"/>
                </a:lnTo>
                <a:lnTo>
                  <a:pt x="917" y="3942"/>
                </a:lnTo>
                <a:lnTo>
                  <a:pt x="1159" y="4100"/>
                </a:lnTo>
                <a:lnTo>
                  <a:pt x="1436" y="4263"/>
                </a:lnTo>
                <a:lnTo>
                  <a:pt x="1747" y="4420"/>
                </a:lnTo>
                <a:lnTo>
                  <a:pt x="2093" y="4578"/>
                </a:lnTo>
                <a:lnTo>
                  <a:pt x="2456" y="4735"/>
                </a:lnTo>
                <a:lnTo>
                  <a:pt x="2922" y="4916"/>
                </a:lnTo>
                <a:lnTo>
                  <a:pt x="3372" y="5073"/>
                </a:lnTo>
                <a:lnTo>
                  <a:pt x="3822" y="5213"/>
                </a:lnTo>
                <a:lnTo>
                  <a:pt x="4254" y="5336"/>
                </a:lnTo>
                <a:lnTo>
                  <a:pt x="4669" y="5435"/>
                </a:lnTo>
                <a:lnTo>
                  <a:pt x="5084" y="5517"/>
                </a:lnTo>
                <a:lnTo>
                  <a:pt x="5499" y="5587"/>
                </a:lnTo>
                <a:lnTo>
                  <a:pt x="5914" y="5633"/>
                </a:lnTo>
                <a:lnTo>
                  <a:pt x="6311" y="5674"/>
                </a:lnTo>
                <a:lnTo>
                  <a:pt x="6709" y="5697"/>
                </a:lnTo>
                <a:lnTo>
                  <a:pt x="7107" y="5709"/>
                </a:lnTo>
                <a:lnTo>
                  <a:pt x="7504" y="5709"/>
                </a:lnTo>
                <a:lnTo>
                  <a:pt x="7902" y="5697"/>
                </a:lnTo>
                <a:lnTo>
                  <a:pt x="8282" y="5680"/>
                </a:lnTo>
                <a:lnTo>
                  <a:pt x="8680" y="5651"/>
                </a:lnTo>
                <a:lnTo>
                  <a:pt x="9095" y="5616"/>
                </a:lnTo>
                <a:lnTo>
                  <a:pt x="9493" y="5575"/>
                </a:lnTo>
                <a:lnTo>
                  <a:pt x="9890" y="5528"/>
                </a:lnTo>
                <a:lnTo>
                  <a:pt x="10737" y="5423"/>
                </a:lnTo>
                <a:lnTo>
                  <a:pt x="11602" y="5307"/>
                </a:lnTo>
                <a:lnTo>
                  <a:pt x="12501" y="5190"/>
                </a:lnTo>
                <a:lnTo>
                  <a:pt x="12968" y="5132"/>
                </a:lnTo>
                <a:lnTo>
                  <a:pt x="13435" y="5073"/>
                </a:lnTo>
                <a:lnTo>
                  <a:pt x="13936" y="5021"/>
                </a:lnTo>
                <a:lnTo>
                  <a:pt x="14437" y="4974"/>
                </a:lnTo>
                <a:lnTo>
                  <a:pt x="14956" y="4933"/>
                </a:lnTo>
                <a:lnTo>
                  <a:pt x="15492" y="4899"/>
                </a:lnTo>
                <a:lnTo>
                  <a:pt x="16045" y="4869"/>
                </a:lnTo>
                <a:lnTo>
                  <a:pt x="16616" y="4852"/>
                </a:lnTo>
                <a:lnTo>
                  <a:pt x="17273" y="4840"/>
                </a:lnTo>
                <a:lnTo>
                  <a:pt x="17947" y="4834"/>
                </a:lnTo>
                <a:lnTo>
                  <a:pt x="18604" y="4846"/>
                </a:lnTo>
                <a:lnTo>
                  <a:pt x="19261" y="4864"/>
                </a:lnTo>
                <a:lnTo>
                  <a:pt x="19936" y="4887"/>
                </a:lnTo>
                <a:lnTo>
                  <a:pt x="20593" y="4922"/>
                </a:lnTo>
                <a:lnTo>
                  <a:pt x="21250" y="4963"/>
                </a:lnTo>
                <a:lnTo>
                  <a:pt x="21889" y="5015"/>
                </a:lnTo>
                <a:lnTo>
                  <a:pt x="22546" y="5073"/>
                </a:lnTo>
                <a:lnTo>
                  <a:pt x="23186" y="5143"/>
                </a:lnTo>
                <a:lnTo>
                  <a:pt x="23826" y="5213"/>
                </a:lnTo>
                <a:lnTo>
                  <a:pt x="24466" y="5295"/>
                </a:lnTo>
                <a:lnTo>
                  <a:pt x="25105" y="5382"/>
                </a:lnTo>
                <a:lnTo>
                  <a:pt x="25728" y="5476"/>
                </a:lnTo>
                <a:lnTo>
                  <a:pt x="26350" y="5575"/>
                </a:lnTo>
                <a:lnTo>
                  <a:pt x="26955" y="5674"/>
                </a:lnTo>
                <a:lnTo>
                  <a:pt x="27561" y="5785"/>
                </a:lnTo>
                <a:lnTo>
                  <a:pt x="28166" y="5901"/>
                </a:lnTo>
                <a:lnTo>
                  <a:pt x="28771" y="6018"/>
                </a:lnTo>
                <a:lnTo>
                  <a:pt x="29359" y="6140"/>
                </a:lnTo>
                <a:lnTo>
                  <a:pt x="29929" y="6263"/>
                </a:lnTo>
                <a:lnTo>
                  <a:pt x="30500" y="6397"/>
                </a:lnTo>
                <a:lnTo>
                  <a:pt x="31070" y="6525"/>
                </a:lnTo>
                <a:lnTo>
                  <a:pt x="31624" y="6659"/>
                </a:lnTo>
                <a:lnTo>
                  <a:pt x="32160" y="6799"/>
                </a:lnTo>
                <a:lnTo>
                  <a:pt x="32696" y="6939"/>
                </a:lnTo>
                <a:lnTo>
                  <a:pt x="33750" y="7219"/>
                </a:lnTo>
                <a:lnTo>
                  <a:pt x="34736" y="7511"/>
                </a:lnTo>
                <a:lnTo>
                  <a:pt x="35687" y="7796"/>
                </a:lnTo>
                <a:lnTo>
                  <a:pt x="36205" y="7965"/>
                </a:lnTo>
                <a:lnTo>
                  <a:pt x="36707" y="8134"/>
                </a:lnTo>
                <a:lnTo>
                  <a:pt x="37191" y="8304"/>
                </a:lnTo>
                <a:lnTo>
                  <a:pt x="37641" y="8478"/>
                </a:lnTo>
                <a:lnTo>
                  <a:pt x="38090" y="8653"/>
                </a:lnTo>
                <a:lnTo>
                  <a:pt x="38540" y="8834"/>
                </a:lnTo>
                <a:lnTo>
                  <a:pt x="38955" y="9015"/>
                </a:lnTo>
                <a:lnTo>
                  <a:pt x="39370" y="9196"/>
                </a:lnTo>
                <a:lnTo>
                  <a:pt x="39767" y="9382"/>
                </a:lnTo>
                <a:lnTo>
                  <a:pt x="40165" y="9569"/>
                </a:lnTo>
                <a:lnTo>
                  <a:pt x="40908" y="9948"/>
                </a:lnTo>
                <a:lnTo>
                  <a:pt x="41652" y="10327"/>
                </a:lnTo>
                <a:lnTo>
                  <a:pt x="42361" y="10712"/>
                </a:lnTo>
                <a:lnTo>
                  <a:pt x="43778" y="11487"/>
                </a:lnTo>
                <a:lnTo>
                  <a:pt x="44487" y="11866"/>
                </a:lnTo>
                <a:lnTo>
                  <a:pt x="45213" y="12245"/>
                </a:lnTo>
                <a:lnTo>
                  <a:pt x="45974" y="12618"/>
                </a:lnTo>
                <a:lnTo>
                  <a:pt x="46372" y="12805"/>
                </a:lnTo>
                <a:lnTo>
                  <a:pt x="46770" y="12985"/>
                </a:lnTo>
                <a:lnTo>
                  <a:pt x="47185" y="13166"/>
                </a:lnTo>
                <a:lnTo>
                  <a:pt x="47600" y="13341"/>
                </a:lnTo>
                <a:lnTo>
                  <a:pt x="48032" y="13516"/>
                </a:lnTo>
                <a:lnTo>
                  <a:pt x="48481" y="13691"/>
                </a:lnTo>
                <a:lnTo>
                  <a:pt x="48827" y="13813"/>
                </a:lnTo>
                <a:lnTo>
                  <a:pt x="49190" y="13930"/>
                </a:lnTo>
                <a:lnTo>
                  <a:pt x="49553" y="14041"/>
                </a:lnTo>
                <a:lnTo>
                  <a:pt x="49916" y="14146"/>
                </a:lnTo>
                <a:lnTo>
                  <a:pt x="50279" y="14245"/>
                </a:lnTo>
                <a:lnTo>
                  <a:pt x="50660" y="14332"/>
                </a:lnTo>
                <a:lnTo>
                  <a:pt x="51040" y="14414"/>
                </a:lnTo>
                <a:lnTo>
                  <a:pt x="51403" y="14484"/>
                </a:lnTo>
                <a:lnTo>
                  <a:pt x="51784" y="14548"/>
                </a:lnTo>
                <a:lnTo>
                  <a:pt x="52147" y="14600"/>
                </a:lnTo>
                <a:lnTo>
                  <a:pt x="52510" y="14647"/>
                </a:lnTo>
                <a:lnTo>
                  <a:pt x="52873" y="14682"/>
                </a:lnTo>
                <a:lnTo>
                  <a:pt x="53219" y="14711"/>
                </a:lnTo>
                <a:lnTo>
                  <a:pt x="53565" y="14723"/>
                </a:lnTo>
                <a:lnTo>
                  <a:pt x="53910" y="14729"/>
                </a:lnTo>
                <a:lnTo>
                  <a:pt x="54239" y="14729"/>
                </a:lnTo>
                <a:lnTo>
                  <a:pt x="54550" y="14711"/>
                </a:lnTo>
                <a:lnTo>
                  <a:pt x="54844" y="14688"/>
                </a:lnTo>
                <a:lnTo>
                  <a:pt x="55138" y="14653"/>
                </a:lnTo>
                <a:lnTo>
                  <a:pt x="55415" y="14600"/>
                </a:lnTo>
                <a:lnTo>
                  <a:pt x="55657" y="14542"/>
                </a:lnTo>
                <a:lnTo>
                  <a:pt x="55899" y="14472"/>
                </a:lnTo>
                <a:lnTo>
                  <a:pt x="56123" y="14385"/>
                </a:lnTo>
                <a:lnTo>
                  <a:pt x="56314" y="14291"/>
                </a:lnTo>
                <a:lnTo>
                  <a:pt x="56487" y="14181"/>
                </a:lnTo>
                <a:lnTo>
                  <a:pt x="56642" y="14058"/>
                </a:lnTo>
                <a:lnTo>
                  <a:pt x="56763" y="13924"/>
                </a:lnTo>
                <a:lnTo>
                  <a:pt x="56867" y="13778"/>
                </a:lnTo>
                <a:lnTo>
                  <a:pt x="56953" y="13615"/>
                </a:lnTo>
                <a:lnTo>
                  <a:pt x="56988" y="13440"/>
                </a:lnTo>
                <a:lnTo>
                  <a:pt x="57005" y="13248"/>
                </a:lnTo>
                <a:lnTo>
                  <a:pt x="56988" y="13044"/>
                </a:lnTo>
                <a:lnTo>
                  <a:pt x="56971" y="12945"/>
                </a:lnTo>
                <a:lnTo>
                  <a:pt x="56953" y="12840"/>
                </a:lnTo>
                <a:lnTo>
                  <a:pt x="56850" y="12630"/>
                </a:lnTo>
                <a:lnTo>
                  <a:pt x="56729" y="12414"/>
                </a:lnTo>
                <a:lnTo>
                  <a:pt x="56556" y="12198"/>
                </a:lnTo>
                <a:lnTo>
                  <a:pt x="56348" y="11977"/>
                </a:lnTo>
                <a:lnTo>
                  <a:pt x="56106" y="11761"/>
                </a:lnTo>
                <a:lnTo>
                  <a:pt x="55847" y="11534"/>
                </a:lnTo>
                <a:lnTo>
                  <a:pt x="55536" y="11312"/>
                </a:lnTo>
                <a:lnTo>
                  <a:pt x="55207" y="11085"/>
                </a:lnTo>
                <a:lnTo>
                  <a:pt x="54861" y="10857"/>
                </a:lnTo>
                <a:lnTo>
                  <a:pt x="54481" y="10630"/>
                </a:lnTo>
                <a:lnTo>
                  <a:pt x="54083" y="10403"/>
                </a:lnTo>
                <a:lnTo>
                  <a:pt x="53668" y="10175"/>
                </a:lnTo>
                <a:lnTo>
                  <a:pt x="53236" y="9948"/>
                </a:lnTo>
                <a:lnTo>
                  <a:pt x="52786" y="9720"/>
                </a:lnTo>
                <a:lnTo>
                  <a:pt x="52337" y="9499"/>
                </a:lnTo>
                <a:lnTo>
                  <a:pt x="51853" y="9271"/>
                </a:lnTo>
                <a:lnTo>
                  <a:pt x="51386" y="9056"/>
                </a:lnTo>
                <a:lnTo>
                  <a:pt x="50400" y="8618"/>
                </a:lnTo>
                <a:lnTo>
                  <a:pt x="49415" y="8199"/>
                </a:lnTo>
                <a:lnTo>
                  <a:pt x="48429" y="7796"/>
                </a:lnTo>
                <a:lnTo>
                  <a:pt x="47478" y="7411"/>
                </a:lnTo>
                <a:lnTo>
                  <a:pt x="46562" y="7050"/>
                </a:lnTo>
                <a:lnTo>
                  <a:pt x="44902" y="6403"/>
                </a:lnTo>
                <a:lnTo>
                  <a:pt x="44020" y="6053"/>
                </a:lnTo>
                <a:lnTo>
                  <a:pt x="43121" y="5715"/>
                </a:lnTo>
                <a:lnTo>
                  <a:pt x="42188" y="5377"/>
                </a:lnTo>
                <a:lnTo>
                  <a:pt x="41254" y="5050"/>
                </a:lnTo>
                <a:lnTo>
                  <a:pt x="40286" y="4724"/>
                </a:lnTo>
                <a:lnTo>
                  <a:pt x="39318" y="4409"/>
                </a:lnTo>
                <a:lnTo>
                  <a:pt x="38315" y="4094"/>
                </a:lnTo>
                <a:lnTo>
                  <a:pt x="37312" y="3791"/>
                </a:lnTo>
                <a:lnTo>
                  <a:pt x="36275" y="3493"/>
                </a:lnTo>
                <a:lnTo>
                  <a:pt x="35220" y="3202"/>
                </a:lnTo>
                <a:lnTo>
                  <a:pt x="34148" y="2922"/>
                </a:lnTo>
                <a:lnTo>
                  <a:pt x="33059" y="2648"/>
                </a:lnTo>
                <a:lnTo>
                  <a:pt x="31952" y="2386"/>
                </a:lnTo>
                <a:lnTo>
                  <a:pt x="30828" y="2129"/>
                </a:lnTo>
                <a:lnTo>
                  <a:pt x="29670" y="1884"/>
                </a:lnTo>
                <a:lnTo>
                  <a:pt x="28511" y="1651"/>
                </a:lnTo>
                <a:lnTo>
                  <a:pt x="27872" y="1528"/>
                </a:lnTo>
                <a:lnTo>
                  <a:pt x="27215" y="1406"/>
                </a:lnTo>
                <a:lnTo>
                  <a:pt x="26540" y="1289"/>
                </a:lnTo>
                <a:lnTo>
                  <a:pt x="25866" y="1179"/>
                </a:lnTo>
                <a:lnTo>
                  <a:pt x="25192" y="1068"/>
                </a:lnTo>
                <a:lnTo>
                  <a:pt x="24500" y="957"/>
                </a:lnTo>
                <a:lnTo>
                  <a:pt x="23809" y="858"/>
                </a:lnTo>
                <a:lnTo>
                  <a:pt x="23100" y="759"/>
                </a:lnTo>
                <a:lnTo>
                  <a:pt x="22374" y="666"/>
                </a:lnTo>
                <a:lnTo>
                  <a:pt x="21665" y="578"/>
                </a:lnTo>
                <a:lnTo>
                  <a:pt x="20938" y="491"/>
                </a:lnTo>
                <a:lnTo>
                  <a:pt x="20212" y="415"/>
                </a:lnTo>
                <a:lnTo>
                  <a:pt x="19469" y="339"/>
                </a:lnTo>
                <a:lnTo>
                  <a:pt x="18725" y="275"/>
                </a:lnTo>
                <a:lnTo>
                  <a:pt x="17999" y="217"/>
                </a:lnTo>
                <a:lnTo>
                  <a:pt x="17238" y="164"/>
                </a:lnTo>
                <a:lnTo>
                  <a:pt x="16495" y="117"/>
                </a:lnTo>
                <a:lnTo>
                  <a:pt x="15752" y="77"/>
                </a:lnTo>
                <a:lnTo>
                  <a:pt x="14991" y="48"/>
                </a:lnTo>
                <a:lnTo>
                  <a:pt x="14247" y="24"/>
                </a:lnTo>
                <a:lnTo>
                  <a:pt x="13487" y="7"/>
                </a:lnTo>
                <a:lnTo>
                  <a:pt x="12743" y="1"/>
                </a:lnTo>
                <a:close/>
              </a:path>
            </a:pathLst>
          </a:custGeom>
          <a:solidFill>
            <a:srgbClr val="F5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8" name="Google Shape;378;g1b102633d0f_0_38"/>
          <p:cNvSpPr/>
          <p:nvPr/>
        </p:nvSpPr>
        <p:spPr>
          <a:xfrm flipH="1">
            <a:off x="-8461371" y="4142261"/>
            <a:ext cx="693396" cy="481736"/>
          </a:xfrm>
          <a:custGeom>
            <a:avLst/>
            <a:gdLst/>
            <a:ahLst/>
            <a:cxnLst/>
            <a:rect l="l" t="t" r="r" b="b"/>
            <a:pathLst>
              <a:path w="65461" h="16816" extrusionOk="0">
                <a:moveTo>
                  <a:pt x="21440" y="0"/>
                </a:moveTo>
                <a:lnTo>
                  <a:pt x="20627" y="6"/>
                </a:lnTo>
                <a:lnTo>
                  <a:pt x="19832" y="24"/>
                </a:lnTo>
                <a:lnTo>
                  <a:pt x="19054" y="47"/>
                </a:lnTo>
                <a:lnTo>
                  <a:pt x="18276" y="88"/>
                </a:lnTo>
                <a:lnTo>
                  <a:pt x="17515" y="135"/>
                </a:lnTo>
                <a:lnTo>
                  <a:pt x="16772" y="187"/>
                </a:lnTo>
                <a:lnTo>
                  <a:pt x="16011" y="251"/>
                </a:lnTo>
                <a:lnTo>
                  <a:pt x="15268" y="327"/>
                </a:lnTo>
                <a:lnTo>
                  <a:pt x="14541" y="403"/>
                </a:lnTo>
                <a:lnTo>
                  <a:pt x="13815" y="490"/>
                </a:lnTo>
                <a:lnTo>
                  <a:pt x="13089" y="583"/>
                </a:lnTo>
                <a:lnTo>
                  <a:pt x="12380" y="683"/>
                </a:lnTo>
                <a:lnTo>
                  <a:pt x="11671" y="793"/>
                </a:lnTo>
                <a:lnTo>
                  <a:pt x="10962" y="904"/>
                </a:lnTo>
                <a:lnTo>
                  <a:pt x="10254" y="1021"/>
                </a:lnTo>
                <a:lnTo>
                  <a:pt x="9562" y="1137"/>
                </a:lnTo>
                <a:lnTo>
                  <a:pt x="8870" y="1266"/>
                </a:lnTo>
                <a:lnTo>
                  <a:pt x="8179" y="1394"/>
                </a:lnTo>
                <a:lnTo>
                  <a:pt x="6813" y="1656"/>
                </a:lnTo>
                <a:lnTo>
                  <a:pt x="5447" y="1930"/>
                </a:lnTo>
                <a:lnTo>
                  <a:pt x="2732" y="2490"/>
                </a:lnTo>
                <a:lnTo>
                  <a:pt x="1367" y="2770"/>
                </a:lnTo>
                <a:lnTo>
                  <a:pt x="1" y="3038"/>
                </a:lnTo>
                <a:lnTo>
                  <a:pt x="537" y="2939"/>
                </a:lnTo>
                <a:lnTo>
                  <a:pt x="1090" y="2846"/>
                </a:lnTo>
                <a:lnTo>
                  <a:pt x="1643" y="2758"/>
                </a:lnTo>
                <a:lnTo>
                  <a:pt x="2179" y="2677"/>
                </a:lnTo>
                <a:lnTo>
                  <a:pt x="2750" y="2601"/>
                </a:lnTo>
                <a:lnTo>
                  <a:pt x="3303" y="2537"/>
                </a:lnTo>
                <a:lnTo>
                  <a:pt x="3856" y="2473"/>
                </a:lnTo>
                <a:lnTo>
                  <a:pt x="4427" y="2420"/>
                </a:lnTo>
                <a:lnTo>
                  <a:pt x="4980" y="2373"/>
                </a:lnTo>
                <a:lnTo>
                  <a:pt x="5551" y="2327"/>
                </a:lnTo>
                <a:lnTo>
                  <a:pt x="6121" y="2292"/>
                </a:lnTo>
                <a:lnTo>
                  <a:pt x="6692" y="2263"/>
                </a:lnTo>
                <a:lnTo>
                  <a:pt x="7262" y="2239"/>
                </a:lnTo>
                <a:lnTo>
                  <a:pt x="7833" y="2222"/>
                </a:lnTo>
                <a:lnTo>
                  <a:pt x="8421" y="2210"/>
                </a:lnTo>
                <a:lnTo>
                  <a:pt x="8991" y="2204"/>
                </a:lnTo>
                <a:lnTo>
                  <a:pt x="9562" y="2199"/>
                </a:lnTo>
                <a:lnTo>
                  <a:pt x="10150" y="2204"/>
                </a:lnTo>
                <a:lnTo>
                  <a:pt x="10720" y="2210"/>
                </a:lnTo>
                <a:lnTo>
                  <a:pt x="11308" y="2228"/>
                </a:lnTo>
                <a:lnTo>
                  <a:pt x="11879" y="2245"/>
                </a:lnTo>
                <a:lnTo>
                  <a:pt x="12467" y="2269"/>
                </a:lnTo>
                <a:lnTo>
                  <a:pt x="13037" y="2298"/>
                </a:lnTo>
                <a:lnTo>
                  <a:pt x="13625" y="2333"/>
                </a:lnTo>
                <a:lnTo>
                  <a:pt x="14196" y="2368"/>
                </a:lnTo>
                <a:lnTo>
                  <a:pt x="14783" y="2408"/>
                </a:lnTo>
                <a:lnTo>
                  <a:pt x="15354" y="2455"/>
                </a:lnTo>
                <a:lnTo>
                  <a:pt x="15925" y="2508"/>
                </a:lnTo>
                <a:lnTo>
                  <a:pt x="16495" y="2560"/>
                </a:lnTo>
                <a:lnTo>
                  <a:pt x="17083" y="2618"/>
                </a:lnTo>
                <a:lnTo>
                  <a:pt x="17654" y="2677"/>
                </a:lnTo>
                <a:lnTo>
                  <a:pt x="18207" y="2747"/>
                </a:lnTo>
                <a:lnTo>
                  <a:pt x="19348" y="2887"/>
                </a:lnTo>
                <a:lnTo>
                  <a:pt x="20472" y="3038"/>
                </a:lnTo>
                <a:lnTo>
                  <a:pt x="21578" y="3207"/>
                </a:lnTo>
                <a:lnTo>
                  <a:pt x="22685" y="3382"/>
                </a:lnTo>
                <a:lnTo>
                  <a:pt x="23774" y="3575"/>
                </a:lnTo>
                <a:lnTo>
                  <a:pt x="24829" y="3773"/>
                </a:lnTo>
                <a:lnTo>
                  <a:pt x="25884" y="3977"/>
                </a:lnTo>
                <a:lnTo>
                  <a:pt x="26921" y="4193"/>
                </a:lnTo>
                <a:lnTo>
                  <a:pt x="27941" y="4414"/>
                </a:lnTo>
                <a:lnTo>
                  <a:pt x="28927" y="4636"/>
                </a:lnTo>
                <a:lnTo>
                  <a:pt x="29895" y="4869"/>
                </a:lnTo>
                <a:lnTo>
                  <a:pt x="30846" y="5102"/>
                </a:lnTo>
                <a:lnTo>
                  <a:pt x="31762" y="5341"/>
                </a:lnTo>
                <a:lnTo>
                  <a:pt x="32661" y="5580"/>
                </a:lnTo>
                <a:lnTo>
                  <a:pt x="33526" y="5825"/>
                </a:lnTo>
                <a:lnTo>
                  <a:pt x="34356" y="6064"/>
                </a:lnTo>
                <a:lnTo>
                  <a:pt x="34874" y="6216"/>
                </a:lnTo>
                <a:lnTo>
                  <a:pt x="35462" y="6402"/>
                </a:lnTo>
                <a:lnTo>
                  <a:pt x="36136" y="6618"/>
                </a:lnTo>
                <a:lnTo>
                  <a:pt x="36880" y="6857"/>
                </a:lnTo>
                <a:lnTo>
                  <a:pt x="37675" y="7125"/>
                </a:lnTo>
                <a:lnTo>
                  <a:pt x="38540" y="7411"/>
                </a:lnTo>
                <a:lnTo>
                  <a:pt x="39439" y="7726"/>
                </a:lnTo>
                <a:lnTo>
                  <a:pt x="40373" y="8058"/>
                </a:lnTo>
                <a:lnTo>
                  <a:pt x="41341" y="8402"/>
                </a:lnTo>
                <a:lnTo>
                  <a:pt x="42326" y="8770"/>
                </a:lnTo>
                <a:lnTo>
                  <a:pt x="43329" y="9149"/>
                </a:lnTo>
                <a:lnTo>
                  <a:pt x="44332" y="9539"/>
                </a:lnTo>
                <a:lnTo>
                  <a:pt x="45335" y="9936"/>
                </a:lnTo>
                <a:lnTo>
                  <a:pt x="46320" y="10344"/>
                </a:lnTo>
                <a:lnTo>
                  <a:pt x="47288" y="10758"/>
                </a:lnTo>
                <a:lnTo>
                  <a:pt x="48239" y="11178"/>
                </a:lnTo>
                <a:lnTo>
                  <a:pt x="49138" y="11597"/>
                </a:lnTo>
                <a:lnTo>
                  <a:pt x="50003" y="12017"/>
                </a:lnTo>
                <a:lnTo>
                  <a:pt x="50401" y="12227"/>
                </a:lnTo>
                <a:lnTo>
                  <a:pt x="50798" y="12437"/>
                </a:lnTo>
                <a:lnTo>
                  <a:pt x="51179" y="12641"/>
                </a:lnTo>
                <a:lnTo>
                  <a:pt x="51559" y="12851"/>
                </a:lnTo>
                <a:lnTo>
                  <a:pt x="51905" y="13055"/>
                </a:lnTo>
                <a:lnTo>
                  <a:pt x="52233" y="13259"/>
                </a:lnTo>
                <a:lnTo>
                  <a:pt x="52545" y="13463"/>
                </a:lnTo>
                <a:lnTo>
                  <a:pt x="52821" y="13661"/>
                </a:lnTo>
                <a:lnTo>
                  <a:pt x="53098" y="13860"/>
                </a:lnTo>
                <a:lnTo>
                  <a:pt x="53340" y="14052"/>
                </a:lnTo>
                <a:lnTo>
                  <a:pt x="53565" y="14244"/>
                </a:lnTo>
                <a:lnTo>
                  <a:pt x="53755" y="14431"/>
                </a:lnTo>
                <a:lnTo>
                  <a:pt x="53928" y="14618"/>
                </a:lnTo>
                <a:lnTo>
                  <a:pt x="54083" y="14798"/>
                </a:lnTo>
                <a:lnTo>
                  <a:pt x="54204" y="14973"/>
                </a:lnTo>
                <a:lnTo>
                  <a:pt x="54291" y="15148"/>
                </a:lnTo>
                <a:lnTo>
                  <a:pt x="54343" y="15317"/>
                </a:lnTo>
                <a:lnTo>
                  <a:pt x="54377" y="15480"/>
                </a:lnTo>
                <a:lnTo>
                  <a:pt x="54377" y="15638"/>
                </a:lnTo>
                <a:lnTo>
                  <a:pt x="54343" y="15795"/>
                </a:lnTo>
                <a:lnTo>
                  <a:pt x="54274" y="15941"/>
                </a:lnTo>
                <a:lnTo>
                  <a:pt x="54170" y="16087"/>
                </a:lnTo>
                <a:lnTo>
                  <a:pt x="54032" y="16227"/>
                </a:lnTo>
                <a:lnTo>
                  <a:pt x="53945" y="16291"/>
                </a:lnTo>
                <a:lnTo>
                  <a:pt x="53859" y="16355"/>
                </a:lnTo>
                <a:lnTo>
                  <a:pt x="53755" y="16419"/>
                </a:lnTo>
                <a:lnTo>
                  <a:pt x="53651" y="16483"/>
                </a:lnTo>
                <a:lnTo>
                  <a:pt x="53530" y="16542"/>
                </a:lnTo>
                <a:lnTo>
                  <a:pt x="53392" y="16600"/>
                </a:lnTo>
                <a:lnTo>
                  <a:pt x="53253" y="16658"/>
                </a:lnTo>
                <a:lnTo>
                  <a:pt x="53115" y="16711"/>
                </a:lnTo>
                <a:lnTo>
                  <a:pt x="52942" y="16763"/>
                </a:lnTo>
                <a:lnTo>
                  <a:pt x="52769" y="16816"/>
                </a:lnTo>
                <a:lnTo>
                  <a:pt x="53132" y="16746"/>
                </a:lnTo>
                <a:lnTo>
                  <a:pt x="53513" y="16682"/>
                </a:lnTo>
                <a:lnTo>
                  <a:pt x="54360" y="16542"/>
                </a:lnTo>
                <a:lnTo>
                  <a:pt x="55294" y="16396"/>
                </a:lnTo>
                <a:lnTo>
                  <a:pt x="56296" y="16244"/>
                </a:lnTo>
                <a:lnTo>
                  <a:pt x="57334" y="16081"/>
                </a:lnTo>
                <a:lnTo>
                  <a:pt x="58389" y="15912"/>
                </a:lnTo>
                <a:lnTo>
                  <a:pt x="59443" y="15737"/>
                </a:lnTo>
                <a:lnTo>
                  <a:pt x="59962" y="15644"/>
                </a:lnTo>
                <a:lnTo>
                  <a:pt x="60481" y="15545"/>
                </a:lnTo>
                <a:lnTo>
                  <a:pt x="60982" y="15445"/>
                </a:lnTo>
                <a:lnTo>
                  <a:pt x="61466" y="15346"/>
                </a:lnTo>
                <a:lnTo>
                  <a:pt x="61950" y="15236"/>
                </a:lnTo>
                <a:lnTo>
                  <a:pt x="62400" y="15131"/>
                </a:lnTo>
                <a:lnTo>
                  <a:pt x="62832" y="15014"/>
                </a:lnTo>
                <a:lnTo>
                  <a:pt x="63247" y="14897"/>
                </a:lnTo>
                <a:lnTo>
                  <a:pt x="63627" y="14781"/>
                </a:lnTo>
                <a:lnTo>
                  <a:pt x="63990" y="14653"/>
                </a:lnTo>
                <a:lnTo>
                  <a:pt x="64302" y="14524"/>
                </a:lnTo>
                <a:lnTo>
                  <a:pt x="64596" y="14396"/>
                </a:lnTo>
                <a:lnTo>
                  <a:pt x="64855" y="14256"/>
                </a:lnTo>
                <a:lnTo>
                  <a:pt x="64959" y="14186"/>
                </a:lnTo>
                <a:lnTo>
                  <a:pt x="65062" y="14116"/>
                </a:lnTo>
                <a:lnTo>
                  <a:pt x="65149" y="14040"/>
                </a:lnTo>
                <a:lnTo>
                  <a:pt x="65235" y="13970"/>
                </a:lnTo>
                <a:lnTo>
                  <a:pt x="65287" y="13895"/>
                </a:lnTo>
                <a:lnTo>
                  <a:pt x="65356" y="13819"/>
                </a:lnTo>
                <a:lnTo>
                  <a:pt x="65391" y="13737"/>
                </a:lnTo>
                <a:lnTo>
                  <a:pt x="65426" y="13661"/>
                </a:lnTo>
                <a:lnTo>
                  <a:pt x="65443" y="13580"/>
                </a:lnTo>
                <a:lnTo>
                  <a:pt x="65460" y="13498"/>
                </a:lnTo>
                <a:lnTo>
                  <a:pt x="65460" y="13399"/>
                </a:lnTo>
                <a:lnTo>
                  <a:pt x="65443" y="13300"/>
                </a:lnTo>
                <a:lnTo>
                  <a:pt x="65426" y="13195"/>
                </a:lnTo>
                <a:lnTo>
                  <a:pt x="65391" y="13096"/>
                </a:lnTo>
                <a:lnTo>
                  <a:pt x="65339" y="12997"/>
                </a:lnTo>
                <a:lnTo>
                  <a:pt x="65287" y="12892"/>
                </a:lnTo>
                <a:lnTo>
                  <a:pt x="65149" y="12693"/>
                </a:lnTo>
                <a:lnTo>
                  <a:pt x="64959" y="12495"/>
                </a:lnTo>
                <a:lnTo>
                  <a:pt x="64751" y="12297"/>
                </a:lnTo>
                <a:lnTo>
                  <a:pt x="64526" y="12099"/>
                </a:lnTo>
                <a:lnTo>
                  <a:pt x="64267" y="11906"/>
                </a:lnTo>
                <a:lnTo>
                  <a:pt x="63973" y="11720"/>
                </a:lnTo>
                <a:lnTo>
                  <a:pt x="63697" y="11527"/>
                </a:lnTo>
                <a:lnTo>
                  <a:pt x="63385" y="11347"/>
                </a:lnTo>
                <a:lnTo>
                  <a:pt x="63074" y="11166"/>
                </a:lnTo>
                <a:lnTo>
                  <a:pt x="62469" y="10810"/>
                </a:lnTo>
                <a:lnTo>
                  <a:pt x="61881" y="10478"/>
                </a:lnTo>
                <a:lnTo>
                  <a:pt x="60930" y="9941"/>
                </a:lnTo>
                <a:lnTo>
                  <a:pt x="59927" y="9411"/>
                </a:lnTo>
                <a:lnTo>
                  <a:pt x="58907" y="8886"/>
                </a:lnTo>
                <a:lnTo>
                  <a:pt x="57853" y="8367"/>
                </a:lnTo>
                <a:lnTo>
                  <a:pt x="56763" y="7860"/>
                </a:lnTo>
                <a:lnTo>
                  <a:pt x="56210" y="7609"/>
                </a:lnTo>
                <a:lnTo>
                  <a:pt x="55639" y="7359"/>
                </a:lnTo>
                <a:lnTo>
                  <a:pt x="55069" y="7108"/>
                </a:lnTo>
                <a:lnTo>
                  <a:pt x="54481" y="6863"/>
                </a:lnTo>
                <a:lnTo>
                  <a:pt x="53893" y="6618"/>
                </a:lnTo>
                <a:lnTo>
                  <a:pt x="53305" y="6379"/>
                </a:lnTo>
                <a:lnTo>
                  <a:pt x="52683" y="6140"/>
                </a:lnTo>
                <a:lnTo>
                  <a:pt x="52078" y="5901"/>
                </a:lnTo>
                <a:lnTo>
                  <a:pt x="51438" y="5668"/>
                </a:lnTo>
                <a:lnTo>
                  <a:pt x="50816" y="5440"/>
                </a:lnTo>
                <a:lnTo>
                  <a:pt x="50176" y="5213"/>
                </a:lnTo>
                <a:lnTo>
                  <a:pt x="49519" y="4986"/>
                </a:lnTo>
                <a:lnTo>
                  <a:pt x="48862" y="4764"/>
                </a:lnTo>
                <a:lnTo>
                  <a:pt x="48188" y="4548"/>
                </a:lnTo>
                <a:lnTo>
                  <a:pt x="47513" y="4333"/>
                </a:lnTo>
                <a:lnTo>
                  <a:pt x="46822" y="4117"/>
                </a:lnTo>
                <a:lnTo>
                  <a:pt x="46130" y="3907"/>
                </a:lnTo>
                <a:lnTo>
                  <a:pt x="45438" y="3703"/>
                </a:lnTo>
                <a:lnTo>
                  <a:pt x="44730" y="3499"/>
                </a:lnTo>
                <a:lnTo>
                  <a:pt x="44003" y="3301"/>
                </a:lnTo>
                <a:lnTo>
                  <a:pt x="43277" y="3108"/>
                </a:lnTo>
                <a:lnTo>
                  <a:pt x="42534" y="2916"/>
                </a:lnTo>
                <a:lnTo>
                  <a:pt x="41479" y="2647"/>
                </a:lnTo>
                <a:lnTo>
                  <a:pt x="40390" y="2385"/>
                </a:lnTo>
                <a:lnTo>
                  <a:pt x="39283" y="2134"/>
                </a:lnTo>
                <a:lnTo>
                  <a:pt x="38142" y="1884"/>
                </a:lnTo>
                <a:lnTo>
                  <a:pt x="36984" y="1650"/>
                </a:lnTo>
                <a:lnTo>
                  <a:pt x="35808" y="1423"/>
                </a:lnTo>
                <a:lnTo>
                  <a:pt x="35203" y="1312"/>
                </a:lnTo>
                <a:lnTo>
                  <a:pt x="34598" y="1207"/>
                </a:lnTo>
                <a:lnTo>
                  <a:pt x="33993" y="1108"/>
                </a:lnTo>
                <a:lnTo>
                  <a:pt x="33387" y="1009"/>
                </a:lnTo>
                <a:lnTo>
                  <a:pt x="32765" y="910"/>
                </a:lnTo>
                <a:lnTo>
                  <a:pt x="32143" y="817"/>
                </a:lnTo>
                <a:lnTo>
                  <a:pt x="31520" y="729"/>
                </a:lnTo>
                <a:lnTo>
                  <a:pt x="30898" y="648"/>
                </a:lnTo>
                <a:lnTo>
                  <a:pt x="30258" y="566"/>
                </a:lnTo>
                <a:lnTo>
                  <a:pt x="29618" y="496"/>
                </a:lnTo>
                <a:lnTo>
                  <a:pt x="28978" y="426"/>
                </a:lnTo>
                <a:lnTo>
                  <a:pt x="28339" y="356"/>
                </a:lnTo>
                <a:lnTo>
                  <a:pt x="27682" y="298"/>
                </a:lnTo>
                <a:lnTo>
                  <a:pt x="27042" y="239"/>
                </a:lnTo>
                <a:lnTo>
                  <a:pt x="26385" y="193"/>
                </a:lnTo>
                <a:lnTo>
                  <a:pt x="25728" y="146"/>
                </a:lnTo>
                <a:lnTo>
                  <a:pt x="25071" y="105"/>
                </a:lnTo>
                <a:lnTo>
                  <a:pt x="24397" y="70"/>
                </a:lnTo>
                <a:lnTo>
                  <a:pt x="23740" y="47"/>
                </a:lnTo>
                <a:lnTo>
                  <a:pt x="23065" y="24"/>
                </a:lnTo>
                <a:lnTo>
                  <a:pt x="22253" y="6"/>
                </a:lnTo>
                <a:lnTo>
                  <a:pt x="21440" y="0"/>
                </a:lnTo>
                <a:close/>
              </a:path>
            </a:pathLst>
          </a:custGeom>
          <a:solidFill>
            <a:srgbClr val="D8CD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9" name="Google Shape;379;g1b102633d0f_0_38"/>
          <p:cNvSpPr/>
          <p:nvPr/>
        </p:nvSpPr>
        <p:spPr>
          <a:xfrm flipH="1">
            <a:off x="-8476751" y="3951841"/>
            <a:ext cx="884039" cy="570286"/>
          </a:xfrm>
          <a:custGeom>
            <a:avLst/>
            <a:gdLst/>
            <a:ahLst/>
            <a:cxnLst/>
            <a:rect l="l" t="t" r="r" b="b"/>
            <a:pathLst>
              <a:path w="83459" h="19907" extrusionOk="0">
                <a:moveTo>
                  <a:pt x="17031" y="1"/>
                </a:moveTo>
                <a:lnTo>
                  <a:pt x="16097" y="6"/>
                </a:lnTo>
                <a:lnTo>
                  <a:pt x="15163" y="18"/>
                </a:lnTo>
                <a:lnTo>
                  <a:pt x="14212" y="41"/>
                </a:lnTo>
                <a:lnTo>
                  <a:pt x="13279" y="71"/>
                </a:lnTo>
                <a:lnTo>
                  <a:pt x="12570" y="106"/>
                </a:lnTo>
                <a:lnTo>
                  <a:pt x="11826" y="146"/>
                </a:lnTo>
                <a:lnTo>
                  <a:pt x="11083" y="205"/>
                </a:lnTo>
                <a:lnTo>
                  <a:pt x="10305" y="269"/>
                </a:lnTo>
                <a:lnTo>
                  <a:pt x="9527" y="345"/>
                </a:lnTo>
                <a:lnTo>
                  <a:pt x="8749" y="426"/>
                </a:lnTo>
                <a:lnTo>
                  <a:pt x="7971" y="520"/>
                </a:lnTo>
                <a:lnTo>
                  <a:pt x="7193" y="625"/>
                </a:lnTo>
                <a:lnTo>
                  <a:pt x="6432" y="735"/>
                </a:lnTo>
                <a:lnTo>
                  <a:pt x="5689" y="858"/>
                </a:lnTo>
                <a:lnTo>
                  <a:pt x="4962" y="992"/>
                </a:lnTo>
                <a:lnTo>
                  <a:pt x="4271" y="1126"/>
                </a:lnTo>
                <a:lnTo>
                  <a:pt x="3596" y="1272"/>
                </a:lnTo>
                <a:lnTo>
                  <a:pt x="3285" y="1348"/>
                </a:lnTo>
                <a:lnTo>
                  <a:pt x="2974" y="1429"/>
                </a:lnTo>
                <a:lnTo>
                  <a:pt x="2680" y="1505"/>
                </a:lnTo>
                <a:lnTo>
                  <a:pt x="2403" y="1587"/>
                </a:lnTo>
                <a:lnTo>
                  <a:pt x="2127" y="1674"/>
                </a:lnTo>
                <a:lnTo>
                  <a:pt x="1868" y="1756"/>
                </a:lnTo>
                <a:lnTo>
                  <a:pt x="1625" y="1843"/>
                </a:lnTo>
                <a:lnTo>
                  <a:pt x="1401" y="1931"/>
                </a:lnTo>
                <a:lnTo>
                  <a:pt x="1176" y="2024"/>
                </a:lnTo>
                <a:lnTo>
                  <a:pt x="986" y="2111"/>
                </a:lnTo>
                <a:lnTo>
                  <a:pt x="796" y="2205"/>
                </a:lnTo>
                <a:lnTo>
                  <a:pt x="640" y="2304"/>
                </a:lnTo>
                <a:lnTo>
                  <a:pt x="484" y="2397"/>
                </a:lnTo>
                <a:lnTo>
                  <a:pt x="346" y="2496"/>
                </a:lnTo>
                <a:lnTo>
                  <a:pt x="242" y="2595"/>
                </a:lnTo>
                <a:lnTo>
                  <a:pt x="156" y="2694"/>
                </a:lnTo>
                <a:lnTo>
                  <a:pt x="87" y="2793"/>
                </a:lnTo>
                <a:lnTo>
                  <a:pt x="35" y="2898"/>
                </a:lnTo>
                <a:lnTo>
                  <a:pt x="0" y="3003"/>
                </a:lnTo>
                <a:lnTo>
                  <a:pt x="0" y="3108"/>
                </a:lnTo>
                <a:lnTo>
                  <a:pt x="17" y="3213"/>
                </a:lnTo>
                <a:lnTo>
                  <a:pt x="52" y="3324"/>
                </a:lnTo>
                <a:lnTo>
                  <a:pt x="121" y="3435"/>
                </a:lnTo>
                <a:lnTo>
                  <a:pt x="208" y="3546"/>
                </a:lnTo>
                <a:lnTo>
                  <a:pt x="329" y="3656"/>
                </a:lnTo>
                <a:lnTo>
                  <a:pt x="467" y="3767"/>
                </a:lnTo>
                <a:lnTo>
                  <a:pt x="640" y="3878"/>
                </a:lnTo>
                <a:lnTo>
                  <a:pt x="830" y="3995"/>
                </a:lnTo>
                <a:lnTo>
                  <a:pt x="1055" y="4111"/>
                </a:lnTo>
                <a:lnTo>
                  <a:pt x="1314" y="4228"/>
                </a:lnTo>
                <a:lnTo>
                  <a:pt x="1591" y="4344"/>
                </a:lnTo>
                <a:lnTo>
                  <a:pt x="1902" y="4461"/>
                </a:lnTo>
                <a:lnTo>
                  <a:pt x="2248" y="4583"/>
                </a:lnTo>
                <a:lnTo>
                  <a:pt x="2628" y="4700"/>
                </a:lnTo>
                <a:lnTo>
                  <a:pt x="3026" y="4822"/>
                </a:lnTo>
                <a:lnTo>
                  <a:pt x="3475" y="4939"/>
                </a:lnTo>
                <a:lnTo>
                  <a:pt x="3942" y="5062"/>
                </a:lnTo>
                <a:lnTo>
                  <a:pt x="4461" y="5184"/>
                </a:lnTo>
                <a:lnTo>
                  <a:pt x="4841" y="5271"/>
                </a:lnTo>
                <a:lnTo>
                  <a:pt x="5204" y="5341"/>
                </a:lnTo>
                <a:lnTo>
                  <a:pt x="5568" y="5406"/>
                </a:lnTo>
                <a:lnTo>
                  <a:pt x="5913" y="5458"/>
                </a:lnTo>
                <a:lnTo>
                  <a:pt x="6242" y="5505"/>
                </a:lnTo>
                <a:lnTo>
                  <a:pt x="6570" y="5540"/>
                </a:lnTo>
                <a:lnTo>
                  <a:pt x="6899" y="5569"/>
                </a:lnTo>
                <a:lnTo>
                  <a:pt x="7210" y="5586"/>
                </a:lnTo>
                <a:lnTo>
                  <a:pt x="7521" y="5598"/>
                </a:lnTo>
                <a:lnTo>
                  <a:pt x="7833" y="5604"/>
                </a:lnTo>
                <a:lnTo>
                  <a:pt x="8144" y="5604"/>
                </a:lnTo>
                <a:lnTo>
                  <a:pt x="8438" y="5592"/>
                </a:lnTo>
                <a:lnTo>
                  <a:pt x="8732" y="5580"/>
                </a:lnTo>
                <a:lnTo>
                  <a:pt x="9026" y="5563"/>
                </a:lnTo>
                <a:lnTo>
                  <a:pt x="9319" y="5534"/>
                </a:lnTo>
                <a:lnTo>
                  <a:pt x="9613" y="5510"/>
                </a:lnTo>
                <a:lnTo>
                  <a:pt x="10201" y="5441"/>
                </a:lnTo>
                <a:lnTo>
                  <a:pt x="10789" y="5359"/>
                </a:lnTo>
                <a:lnTo>
                  <a:pt x="12034" y="5172"/>
                </a:lnTo>
                <a:lnTo>
                  <a:pt x="12708" y="5079"/>
                </a:lnTo>
                <a:lnTo>
                  <a:pt x="13400" y="4980"/>
                </a:lnTo>
                <a:lnTo>
                  <a:pt x="14126" y="4892"/>
                </a:lnTo>
                <a:lnTo>
                  <a:pt x="14506" y="4852"/>
                </a:lnTo>
                <a:lnTo>
                  <a:pt x="14904" y="4811"/>
                </a:lnTo>
                <a:lnTo>
                  <a:pt x="15630" y="4747"/>
                </a:lnTo>
                <a:lnTo>
                  <a:pt x="16356" y="4688"/>
                </a:lnTo>
                <a:lnTo>
                  <a:pt x="17100" y="4642"/>
                </a:lnTo>
                <a:lnTo>
                  <a:pt x="17826" y="4601"/>
                </a:lnTo>
                <a:lnTo>
                  <a:pt x="18570" y="4572"/>
                </a:lnTo>
                <a:lnTo>
                  <a:pt x="19313" y="4543"/>
                </a:lnTo>
                <a:lnTo>
                  <a:pt x="20056" y="4525"/>
                </a:lnTo>
                <a:lnTo>
                  <a:pt x="20800" y="4519"/>
                </a:lnTo>
                <a:lnTo>
                  <a:pt x="21561" y="4513"/>
                </a:lnTo>
                <a:lnTo>
                  <a:pt x="22304" y="4513"/>
                </a:lnTo>
                <a:lnTo>
                  <a:pt x="23048" y="4525"/>
                </a:lnTo>
                <a:lnTo>
                  <a:pt x="23791" y="4543"/>
                </a:lnTo>
                <a:lnTo>
                  <a:pt x="24535" y="4560"/>
                </a:lnTo>
                <a:lnTo>
                  <a:pt x="25278" y="4589"/>
                </a:lnTo>
                <a:lnTo>
                  <a:pt x="26021" y="4624"/>
                </a:lnTo>
                <a:lnTo>
                  <a:pt x="26765" y="4659"/>
                </a:lnTo>
                <a:lnTo>
                  <a:pt x="27664" y="4712"/>
                </a:lnTo>
                <a:lnTo>
                  <a:pt x="28546" y="4776"/>
                </a:lnTo>
                <a:lnTo>
                  <a:pt x="29445" y="4840"/>
                </a:lnTo>
                <a:lnTo>
                  <a:pt x="30327" y="4916"/>
                </a:lnTo>
                <a:lnTo>
                  <a:pt x="31191" y="5003"/>
                </a:lnTo>
                <a:lnTo>
                  <a:pt x="32073" y="5091"/>
                </a:lnTo>
                <a:lnTo>
                  <a:pt x="32937" y="5184"/>
                </a:lnTo>
                <a:lnTo>
                  <a:pt x="33802" y="5289"/>
                </a:lnTo>
                <a:lnTo>
                  <a:pt x="34649" y="5394"/>
                </a:lnTo>
                <a:lnTo>
                  <a:pt x="35496" y="5510"/>
                </a:lnTo>
                <a:lnTo>
                  <a:pt x="36344" y="5627"/>
                </a:lnTo>
                <a:lnTo>
                  <a:pt x="37173" y="5755"/>
                </a:lnTo>
                <a:lnTo>
                  <a:pt x="38003" y="5884"/>
                </a:lnTo>
                <a:lnTo>
                  <a:pt x="38833" y="6024"/>
                </a:lnTo>
                <a:lnTo>
                  <a:pt x="39646" y="6164"/>
                </a:lnTo>
                <a:lnTo>
                  <a:pt x="40459" y="6309"/>
                </a:lnTo>
                <a:lnTo>
                  <a:pt x="41254" y="6455"/>
                </a:lnTo>
                <a:lnTo>
                  <a:pt x="42049" y="6612"/>
                </a:lnTo>
                <a:lnTo>
                  <a:pt x="42845" y="6770"/>
                </a:lnTo>
                <a:lnTo>
                  <a:pt x="43623" y="6933"/>
                </a:lnTo>
                <a:lnTo>
                  <a:pt x="44401" y="7102"/>
                </a:lnTo>
                <a:lnTo>
                  <a:pt x="45179" y="7271"/>
                </a:lnTo>
                <a:lnTo>
                  <a:pt x="45939" y="7440"/>
                </a:lnTo>
                <a:lnTo>
                  <a:pt x="46683" y="7621"/>
                </a:lnTo>
                <a:lnTo>
                  <a:pt x="47444" y="7796"/>
                </a:lnTo>
                <a:lnTo>
                  <a:pt x="48170" y="7983"/>
                </a:lnTo>
                <a:lnTo>
                  <a:pt x="48913" y="8163"/>
                </a:lnTo>
                <a:lnTo>
                  <a:pt x="49622" y="8356"/>
                </a:lnTo>
                <a:lnTo>
                  <a:pt x="51040" y="8735"/>
                </a:lnTo>
                <a:lnTo>
                  <a:pt x="52440" y="9120"/>
                </a:lnTo>
                <a:lnTo>
                  <a:pt x="53806" y="9522"/>
                </a:lnTo>
                <a:lnTo>
                  <a:pt x="55155" y="9930"/>
                </a:lnTo>
                <a:lnTo>
                  <a:pt x="56469" y="10350"/>
                </a:lnTo>
                <a:lnTo>
                  <a:pt x="57766" y="10781"/>
                </a:lnTo>
                <a:lnTo>
                  <a:pt x="59045" y="11219"/>
                </a:lnTo>
                <a:lnTo>
                  <a:pt x="60290" y="11662"/>
                </a:lnTo>
                <a:lnTo>
                  <a:pt x="61500" y="12116"/>
                </a:lnTo>
                <a:lnTo>
                  <a:pt x="62693" y="12577"/>
                </a:lnTo>
                <a:lnTo>
                  <a:pt x="63869" y="13044"/>
                </a:lnTo>
                <a:lnTo>
                  <a:pt x="65010" y="13522"/>
                </a:lnTo>
                <a:lnTo>
                  <a:pt x="66134" y="14006"/>
                </a:lnTo>
                <a:lnTo>
                  <a:pt x="67223" y="14495"/>
                </a:lnTo>
                <a:lnTo>
                  <a:pt x="68295" y="14991"/>
                </a:lnTo>
                <a:lnTo>
                  <a:pt x="69333" y="15487"/>
                </a:lnTo>
                <a:lnTo>
                  <a:pt x="70353" y="15994"/>
                </a:lnTo>
                <a:lnTo>
                  <a:pt x="71338" y="16507"/>
                </a:lnTo>
                <a:lnTo>
                  <a:pt x="71684" y="16693"/>
                </a:lnTo>
                <a:lnTo>
                  <a:pt x="72064" y="16921"/>
                </a:lnTo>
                <a:lnTo>
                  <a:pt x="72912" y="17446"/>
                </a:lnTo>
                <a:lnTo>
                  <a:pt x="73396" y="17731"/>
                </a:lnTo>
                <a:lnTo>
                  <a:pt x="73897" y="18023"/>
                </a:lnTo>
                <a:lnTo>
                  <a:pt x="74433" y="18320"/>
                </a:lnTo>
                <a:lnTo>
                  <a:pt x="74710" y="18466"/>
                </a:lnTo>
                <a:lnTo>
                  <a:pt x="75004" y="18606"/>
                </a:lnTo>
                <a:lnTo>
                  <a:pt x="75298" y="18746"/>
                </a:lnTo>
                <a:lnTo>
                  <a:pt x="75592" y="18880"/>
                </a:lnTo>
                <a:lnTo>
                  <a:pt x="75903" y="19014"/>
                </a:lnTo>
                <a:lnTo>
                  <a:pt x="76214" y="19136"/>
                </a:lnTo>
                <a:lnTo>
                  <a:pt x="76543" y="19259"/>
                </a:lnTo>
                <a:lnTo>
                  <a:pt x="76871" y="19370"/>
                </a:lnTo>
                <a:lnTo>
                  <a:pt x="77200" y="19475"/>
                </a:lnTo>
                <a:lnTo>
                  <a:pt x="77545" y="19568"/>
                </a:lnTo>
                <a:lnTo>
                  <a:pt x="77891" y="19655"/>
                </a:lnTo>
                <a:lnTo>
                  <a:pt x="78254" y="19725"/>
                </a:lnTo>
                <a:lnTo>
                  <a:pt x="78617" y="19789"/>
                </a:lnTo>
                <a:lnTo>
                  <a:pt x="78980" y="19842"/>
                </a:lnTo>
                <a:lnTo>
                  <a:pt x="79361" y="19877"/>
                </a:lnTo>
                <a:lnTo>
                  <a:pt x="79551" y="19889"/>
                </a:lnTo>
                <a:lnTo>
                  <a:pt x="79741" y="19900"/>
                </a:lnTo>
                <a:lnTo>
                  <a:pt x="79931" y="19906"/>
                </a:lnTo>
                <a:lnTo>
                  <a:pt x="80329" y="19906"/>
                </a:lnTo>
                <a:lnTo>
                  <a:pt x="80537" y="19900"/>
                </a:lnTo>
                <a:lnTo>
                  <a:pt x="80934" y="19877"/>
                </a:lnTo>
                <a:lnTo>
                  <a:pt x="81315" y="19848"/>
                </a:lnTo>
                <a:lnTo>
                  <a:pt x="81643" y="19807"/>
                </a:lnTo>
                <a:lnTo>
                  <a:pt x="81954" y="19760"/>
                </a:lnTo>
                <a:lnTo>
                  <a:pt x="82231" y="19702"/>
                </a:lnTo>
                <a:lnTo>
                  <a:pt x="82473" y="19638"/>
                </a:lnTo>
                <a:lnTo>
                  <a:pt x="82680" y="19568"/>
                </a:lnTo>
                <a:lnTo>
                  <a:pt x="82853" y="19492"/>
                </a:lnTo>
                <a:lnTo>
                  <a:pt x="83009" y="19410"/>
                </a:lnTo>
                <a:lnTo>
                  <a:pt x="83147" y="19323"/>
                </a:lnTo>
                <a:lnTo>
                  <a:pt x="83251" y="19230"/>
                </a:lnTo>
                <a:lnTo>
                  <a:pt x="83337" y="19131"/>
                </a:lnTo>
                <a:lnTo>
                  <a:pt x="83389" y="19031"/>
                </a:lnTo>
                <a:lnTo>
                  <a:pt x="83441" y="18927"/>
                </a:lnTo>
                <a:lnTo>
                  <a:pt x="83458" y="18816"/>
                </a:lnTo>
                <a:lnTo>
                  <a:pt x="83458" y="18705"/>
                </a:lnTo>
                <a:lnTo>
                  <a:pt x="83441" y="18594"/>
                </a:lnTo>
                <a:lnTo>
                  <a:pt x="83407" y="18478"/>
                </a:lnTo>
                <a:lnTo>
                  <a:pt x="83372" y="18367"/>
                </a:lnTo>
                <a:lnTo>
                  <a:pt x="83320" y="18250"/>
                </a:lnTo>
                <a:lnTo>
                  <a:pt x="83251" y="18134"/>
                </a:lnTo>
                <a:lnTo>
                  <a:pt x="83165" y="18017"/>
                </a:lnTo>
                <a:lnTo>
                  <a:pt x="82992" y="17790"/>
                </a:lnTo>
                <a:lnTo>
                  <a:pt x="82784" y="17568"/>
                </a:lnTo>
                <a:lnTo>
                  <a:pt x="82559" y="17358"/>
                </a:lnTo>
                <a:lnTo>
                  <a:pt x="82335" y="17166"/>
                </a:lnTo>
                <a:lnTo>
                  <a:pt x="82110" y="16991"/>
                </a:lnTo>
                <a:lnTo>
                  <a:pt x="81747" y="16723"/>
                </a:lnTo>
                <a:lnTo>
                  <a:pt x="81384" y="16454"/>
                </a:lnTo>
                <a:lnTo>
                  <a:pt x="80986" y="16186"/>
                </a:lnTo>
                <a:lnTo>
                  <a:pt x="80588" y="15918"/>
                </a:lnTo>
                <a:lnTo>
                  <a:pt x="80191" y="15650"/>
                </a:lnTo>
                <a:lnTo>
                  <a:pt x="79758" y="15387"/>
                </a:lnTo>
                <a:lnTo>
                  <a:pt x="79326" y="15119"/>
                </a:lnTo>
                <a:lnTo>
                  <a:pt x="78877" y="14851"/>
                </a:lnTo>
                <a:lnTo>
                  <a:pt x="78427" y="14589"/>
                </a:lnTo>
                <a:lnTo>
                  <a:pt x="77960" y="14326"/>
                </a:lnTo>
                <a:lnTo>
                  <a:pt x="77476" y="14064"/>
                </a:lnTo>
                <a:lnTo>
                  <a:pt x="76975" y="13801"/>
                </a:lnTo>
                <a:lnTo>
                  <a:pt x="75972" y="13277"/>
                </a:lnTo>
                <a:lnTo>
                  <a:pt x="74917" y="12758"/>
                </a:lnTo>
                <a:lnTo>
                  <a:pt x="73811" y="12245"/>
                </a:lnTo>
                <a:lnTo>
                  <a:pt x="72687" y="11737"/>
                </a:lnTo>
                <a:lnTo>
                  <a:pt x="71511" y="11230"/>
                </a:lnTo>
                <a:lnTo>
                  <a:pt x="70318" y="10735"/>
                </a:lnTo>
                <a:lnTo>
                  <a:pt x="69073" y="10239"/>
                </a:lnTo>
                <a:lnTo>
                  <a:pt x="67811" y="9755"/>
                </a:lnTo>
                <a:lnTo>
                  <a:pt x="66514" y="9271"/>
                </a:lnTo>
                <a:lnTo>
                  <a:pt x="65200" y="8805"/>
                </a:lnTo>
                <a:lnTo>
                  <a:pt x="63869" y="8338"/>
                </a:lnTo>
                <a:lnTo>
                  <a:pt x="62503" y="7884"/>
                </a:lnTo>
                <a:lnTo>
                  <a:pt x="61103" y="7435"/>
                </a:lnTo>
                <a:lnTo>
                  <a:pt x="59702" y="6997"/>
                </a:lnTo>
                <a:lnTo>
                  <a:pt x="58284" y="6566"/>
                </a:lnTo>
                <a:lnTo>
                  <a:pt x="56849" y="6146"/>
                </a:lnTo>
                <a:lnTo>
                  <a:pt x="55397" y="5738"/>
                </a:lnTo>
                <a:lnTo>
                  <a:pt x="53927" y="5341"/>
                </a:lnTo>
                <a:lnTo>
                  <a:pt x="52458" y="4951"/>
                </a:lnTo>
                <a:lnTo>
                  <a:pt x="50971" y="4578"/>
                </a:lnTo>
                <a:lnTo>
                  <a:pt x="49484" y="4216"/>
                </a:lnTo>
                <a:lnTo>
                  <a:pt x="47997" y="3860"/>
                </a:lnTo>
                <a:lnTo>
                  <a:pt x="46493" y="3522"/>
                </a:lnTo>
                <a:lnTo>
                  <a:pt x="44988" y="3196"/>
                </a:lnTo>
                <a:lnTo>
                  <a:pt x="43502" y="2887"/>
                </a:lnTo>
                <a:lnTo>
                  <a:pt x="42015" y="2589"/>
                </a:lnTo>
                <a:lnTo>
                  <a:pt x="41202" y="2432"/>
                </a:lnTo>
                <a:lnTo>
                  <a:pt x="40389" y="2280"/>
                </a:lnTo>
                <a:lnTo>
                  <a:pt x="39559" y="2135"/>
                </a:lnTo>
                <a:lnTo>
                  <a:pt x="38730" y="1989"/>
                </a:lnTo>
                <a:lnTo>
                  <a:pt x="37882" y="1843"/>
                </a:lnTo>
                <a:lnTo>
                  <a:pt x="37035" y="1703"/>
                </a:lnTo>
                <a:lnTo>
                  <a:pt x="36188" y="1569"/>
                </a:lnTo>
                <a:lnTo>
                  <a:pt x="35323" y="1441"/>
                </a:lnTo>
                <a:lnTo>
                  <a:pt x="34442" y="1313"/>
                </a:lnTo>
                <a:lnTo>
                  <a:pt x="33577" y="1190"/>
                </a:lnTo>
                <a:lnTo>
                  <a:pt x="32695" y="1073"/>
                </a:lnTo>
                <a:lnTo>
                  <a:pt x="31796" y="957"/>
                </a:lnTo>
                <a:lnTo>
                  <a:pt x="30915" y="852"/>
                </a:lnTo>
                <a:lnTo>
                  <a:pt x="30015" y="747"/>
                </a:lnTo>
                <a:lnTo>
                  <a:pt x="29099" y="654"/>
                </a:lnTo>
                <a:lnTo>
                  <a:pt x="28200" y="560"/>
                </a:lnTo>
                <a:lnTo>
                  <a:pt x="27284" y="473"/>
                </a:lnTo>
                <a:lnTo>
                  <a:pt x="26367" y="397"/>
                </a:lnTo>
                <a:lnTo>
                  <a:pt x="25434" y="321"/>
                </a:lnTo>
                <a:lnTo>
                  <a:pt x="24517" y="257"/>
                </a:lnTo>
                <a:lnTo>
                  <a:pt x="23584" y="199"/>
                </a:lnTo>
                <a:lnTo>
                  <a:pt x="22667" y="146"/>
                </a:lnTo>
                <a:lnTo>
                  <a:pt x="21734" y="106"/>
                </a:lnTo>
                <a:lnTo>
                  <a:pt x="20800" y="65"/>
                </a:lnTo>
                <a:lnTo>
                  <a:pt x="19849" y="36"/>
                </a:lnTo>
                <a:lnTo>
                  <a:pt x="18915" y="18"/>
                </a:lnTo>
                <a:lnTo>
                  <a:pt x="17982" y="6"/>
                </a:lnTo>
                <a:lnTo>
                  <a:pt x="17031" y="1"/>
                </a:lnTo>
                <a:close/>
              </a:path>
            </a:pathLst>
          </a:custGeom>
          <a:solidFill>
            <a:srgbClr val="F5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0" name="Google Shape;380;g1b102633d0f_0_38"/>
          <p:cNvSpPr/>
          <p:nvPr/>
        </p:nvSpPr>
        <p:spPr>
          <a:xfrm flipH="1">
            <a:off x="-8598904" y="3888043"/>
            <a:ext cx="982571" cy="630560"/>
          </a:xfrm>
          <a:custGeom>
            <a:avLst/>
            <a:gdLst/>
            <a:ahLst/>
            <a:cxnLst/>
            <a:rect l="l" t="t" r="r" b="b"/>
            <a:pathLst>
              <a:path w="92761" h="22011" extrusionOk="0">
                <a:moveTo>
                  <a:pt x="27042" y="0"/>
                </a:moveTo>
                <a:lnTo>
                  <a:pt x="26005" y="6"/>
                </a:lnTo>
                <a:lnTo>
                  <a:pt x="25002" y="24"/>
                </a:lnTo>
                <a:lnTo>
                  <a:pt x="23999" y="47"/>
                </a:lnTo>
                <a:lnTo>
                  <a:pt x="23031" y="88"/>
                </a:lnTo>
                <a:lnTo>
                  <a:pt x="22062" y="134"/>
                </a:lnTo>
                <a:lnTo>
                  <a:pt x="21112" y="193"/>
                </a:lnTo>
                <a:lnTo>
                  <a:pt x="20161" y="257"/>
                </a:lnTo>
                <a:lnTo>
                  <a:pt x="19227" y="333"/>
                </a:lnTo>
                <a:lnTo>
                  <a:pt x="18311" y="420"/>
                </a:lnTo>
                <a:lnTo>
                  <a:pt x="17394" y="513"/>
                </a:lnTo>
                <a:lnTo>
                  <a:pt x="16495" y="618"/>
                </a:lnTo>
                <a:lnTo>
                  <a:pt x="15596" y="723"/>
                </a:lnTo>
                <a:lnTo>
                  <a:pt x="14714" y="840"/>
                </a:lnTo>
                <a:lnTo>
                  <a:pt x="13833" y="968"/>
                </a:lnTo>
                <a:lnTo>
                  <a:pt x="12951" y="1097"/>
                </a:lnTo>
                <a:lnTo>
                  <a:pt x="12086" y="1231"/>
                </a:lnTo>
                <a:lnTo>
                  <a:pt x="11222" y="1371"/>
                </a:lnTo>
                <a:lnTo>
                  <a:pt x="10357" y="1516"/>
                </a:lnTo>
                <a:lnTo>
                  <a:pt x="9493" y="1668"/>
                </a:lnTo>
                <a:lnTo>
                  <a:pt x="8646" y="1820"/>
                </a:lnTo>
                <a:lnTo>
                  <a:pt x="6934" y="2140"/>
                </a:lnTo>
                <a:lnTo>
                  <a:pt x="5205" y="2473"/>
                </a:lnTo>
                <a:lnTo>
                  <a:pt x="3493" y="2817"/>
                </a:lnTo>
                <a:lnTo>
                  <a:pt x="1" y="3505"/>
                </a:lnTo>
                <a:lnTo>
                  <a:pt x="796" y="3359"/>
                </a:lnTo>
                <a:lnTo>
                  <a:pt x="1591" y="3219"/>
                </a:lnTo>
                <a:lnTo>
                  <a:pt x="2387" y="3085"/>
                </a:lnTo>
                <a:lnTo>
                  <a:pt x="3199" y="2968"/>
                </a:lnTo>
                <a:lnTo>
                  <a:pt x="4012" y="2857"/>
                </a:lnTo>
                <a:lnTo>
                  <a:pt x="4824" y="2752"/>
                </a:lnTo>
                <a:lnTo>
                  <a:pt x="5654" y="2659"/>
                </a:lnTo>
                <a:lnTo>
                  <a:pt x="6467" y="2577"/>
                </a:lnTo>
                <a:lnTo>
                  <a:pt x="7297" y="2502"/>
                </a:lnTo>
                <a:lnTo>
                  <a:pt x="8144" y="2438"/>
                </a:lnTo>
                <a:lnTo>
                  <a:pt x="8974" y="2379"/>
                </a:lnTo>
                <a:lnTo>
                  <a:pt x="9804" y="2333"/>
                </a:lnTo>
                <a:lnTo>
                  <a:pt x="10651" y="2292"/>
                </a:lnTo>
                <a:lnTo>
                  <a:pt x="11498" y="2257"/>
                </a:lnTo>
                <a:lnTo>
                  <a:pt x="12346" y="2233"/>
                </a:lnTo>
                <a:lnTo>
                  <a:pt x="13193" y="2216"/>
                </a:lnTo>
                <a:lnTo>
                  <a:pt x="14040" y="2204"/>
                </a:lnTo>
                <a:lnTo>
                  <a:pt x="14887" y="2204"/>
                </a:lnTo>
                <a:lnTo>
                  <a:pt x="15734" y="2210"/>
                </a:lnTo>
                <a:lnTo>
                  <a:pt x="16599" y="2222"/>
                </a:lnTo>
                <a:lnTo>
                  <a:pt x="17446" y="2239"/>
                </a:lnTo>
                <a:lnTo>
                  <a:pt x="18293" y="2268"/>
                </a:lnTo>
                <a:lnTo>
                  <a:pt x="19158" y="2298"/>
                </a:lnTo>
                <a:lnTo>
                  <a:pt x="20005" y="2338"/>
                </a:lnTo>
                <a:lnTo>
                  <a:pt x="20869" y="2385"/>
                </a:lnTo>
                <a:lnTo>
                  <a:pt x="21717" y="2438"/>
                </a:lnTo>
                <a:lnTo>
                  <a:pt x="22564" y="2496"/>
                </a:lnTo>
                <a:lnTo>
                  <a:pt x="23411" y="2554"/>
                </a:lnTo>
                <a:lnTo>
                  <a:pt x="24258" y="2624"/>
                </a:lnTo>
                <a:lnTo>
                  <a:pt x="25106" y="2700"/>
                </a:lnTo>
                <a:lnTo>
                  <a:pt x="25953" y="2782"/>
                </a:lnTo>
                <a:lnTo>
                  <a:pt x="26800" y="2869"/>
                </a:lnTo>
                <a:lnTo>
                  <a:pt x="27630" y="2956"/>
                </a:lnTo>
                <a:lnTo>
                  <a:pt x="28477" y="3056"/>
                </a:lnTo>
                <a:lnTo>
                  <a:pt x="29307" y="3155"/>
                </a:lnTo>
                <a:lnTo>
                  <a:pt x="30137" y="3260"/>
                </a:lnTo>
                <a:lnTo>
                  <a:pt x="30967" y="3370"/>
                </a:lnTo>
                <a:lnTo>
                  <a:pt x="31779" y="3481"/>
                </a:lnTo>
                <a:lnTo>
                  <a:pt x="32609" y="3598"/>
                </a:lnTo>
                <a:lnTo>
                  <a:pt x="33422" y="3720"/>
                </a:lnTo>
                <a:lnTo>
                  <a:pt x="34235" y="3849"/>
                </a:lnTo>
                <a:lnTo>
                  <a:pt x="35030" y="3977"/>
                </a:lnTo>
                <a:lnTo>
                  <a:pt x="35843" y="4111"/>
                </a:lnTo>
                <a:lnTo>
                  <a:pt x="36638" y="4245"/>
                </a:lnTo>
                <a:lnTo>
                  <a:pt x="37416" y="4385"/>
                </a:lnTo>
                <a:lnTo>
                  <a:pt x="38211" y="4531"/>
                </a:lnTo>
                <a:lnTo>
                  <a:pt x="39750" y="4822"/>
                </a:lnTo>
                <a:lnTo>
                  <a:pt x="41272" y="5125"/>
                </a:lnTo>
                <a:lnTo>
                  <a:pt x="42758" y="5440"/>
                </a:lnTo>
                <a:lnTo>
                  <a:pt x="44228" y="5761"/>
                </a:lnTo>
                <a:lnTo>
                  <a:pt x="45646" y="6087"/>
                </a:lnTo>
                <a:lnTo>
                  <a:pt x="47046" y="6420"/>
                </a:lnTo>
                <a:lnTo>
                  <a:pt x="48395" y="6758"/>
                </a:lnTo>
                <a:lnTo>
                  <a:pt x="49709" y="7096"/>
                </a:lnTo>
                <a:lnTo>
                  <a:pt x="50988" y="7440"/>
                </a:lnTo>
                <a:lnTo>
                  <a:pt x="51507" y="7586"/>
                </a:lnTo>
                <a:lnTo>
                  <a:pt x="52181" y="7790"/>
                </a:lnTo>
                <a:lnTo>
                  <a:pt x="53011" y="8047"/>
                </a:lnTo>
                <a:lnTo>
                  <a:pt x="53980" y="8350"/>
                </a:lnTo>
                <a:lnTo>
                  <a:pt x="55052" y="8700"/>
                </a:lnTo>
                <a:lnTo>
                  <a:pt x="56227" y="9090"/>
                </a:lnTo>
                <a:lnTo>
                  <a:pt x="57507" y="9516"/>
                </a:lnTo>
                <a:lnTo>
                  <a:pt x="58855" y="9976"/>
                </a:lnTo>
                <a:lnTo>
                  <a:pt x="60273" y="10472"/>
                </a:lnTo>
                <a:lnTo>
                  <a:pt x="61743" y="10991"/>
                </a:lnTo>
                <a:lnTo>
                  <a:pt x="63247" y="11533"/>
                </a:lnTo>
                <a:lnTo>
                  <a:pt x="64786" y="12093"/>
                </a:lnTo>
                <a:lnTo>
                  <a:pt x="66325" y="12670"/>
                </a:lnTo>
                <a:lnTo>
                  <a:pt x="67863" y="13265"/>
                </a:lnTo>
                <a:lnTo>
                  <a:pt x="69385" y="13860"/>
                </a:lnTo>
                <a:lnTo>
                  <a:pt x="70889" y="14466"/>
                </a:lnTo>
                <a:lnTo>
                  <a:pt x="72324" y="15078"/>
                </a:lnTo>
                <a:lnTo>
                  <a:pt x="73033" y="15381"/>
                </a:lnTo>
                <a:lnTo>
                  <a:pt x="73725" y="15679"/>
                </a:lnTo>
                <a:lnTo>
                  <a:pt x="74399" y="15982"/>
                </a:lnTo>
                <a:lnTo>
                  <a:pt x="75056" y="16285"/>
                </a:lnTo>
                <a:lnTo>
                  <a:pt x="75678" y="16582"/>
                </a:lnTo>
                <a:lnTo>
                  <a:pt x="76284" y="16874"/>
                </a:lnTo>
                <a:lnTo>
                  <a:pt x="76871" y="17165"/>
                </a:lnTo>
                <a:lnTo>
                  <a:pt x="77425" y="17457"/>
                </a:lnTo>
                <a:lnTo>
                  <a:pt x="77961" y="17737"/>
                </a:lnTo>
                <a:lnTo>
                  <a:pt x="78462" y="18017"/>
                </a:lnTo>
                <a:lnTo>
                  <a:pt x="78929" y="18297"/>
                </a:lnTo>
                <a:lnTo>
                  <a:pt x="79378" y="18565"/>
                </a:lnTo>
                <a:lnTo>
                  <a:pt x="79776" y="18827"/>
                </a:lnTo>
                <a:lnTo>
                  <a:pt x="80139" y="19084"/>
                </a:lnTo>
                <a:lnTo>
                  <a:pt x="80468" y="19340"/>
                </a:lnTo>
                <a:lnTo>
                  <a:pt x="80762" y="19579"/>
                </a:lnTo>
                <a:lnTo>
                  <a:pt x="81021" y="19818"/>
                </a:lnTo>
                <a:lnTo>
                  <a:pt x="81211" y="20046"/>
                </a:lnTo>
                <a:lnTo>
                  <a:pt x="81384" y="20267"/>
                </a:lnTo>
                <a:lnTo>
                  <a:pt x="81453" y="20372"/>
                </a:lnTo>
                <a:lnTo>
                  <a:pt x="81505" y="20477"/>
                </a:lnTo>
                <a:lnTo>
                  <a:pt x="81540" y="20582"/>
                </a:lnTo>
                <a:lnTo>
                  <a:pt x="81574" y="20681"/>
                </a:lnTo>
                <a:lnTo>
                  <a:pt x="81574" y="20780"/>
                </a:lnTo>
                <a:lnTo>
                  <a:pt x="81592" y="20874"/>
                </a:lnTo>
                <a:lnTo>
                  <a:pt x="81574" y="20967"/>
                </a:lnTo>
                <a:lnTo>
                  <a:pt x="81557" y="21054"/>
                </a:lnTo>
                <a:lnTo>
                  <a:pt x="81522" y="21142"/>
                </a:lnTo>
                <a:lnTo>
                  <a:pt x="81471" y="21229"/>
                </a:lnTo>
                <a:lnTo>
                  <a:pt x="81401" y="21311"/>
                </a:lnTo>
                <a:lnTo>
                  <a:pt x="81332" y="21393"/>
                </a:lnTo>
                <a:lnTo>
                  <a:pt x="81228" y="21468"/>
                </a:lnTo>
                <a:lnTo>
                  <a:pt x="81125" y="21538"/>
                </a:lnTo>
                <a:lnTo>
                  <a:pt x="81004" y="21608"/>
                </a:lnTo>
                <a:lnTo>
                  <a:pt x="80883" y="21678"/>
                </a:lnTo>
                <a:lnTo>
                  <a:pt x="80727" y="21742"/>
                </a:lnTo>
                <a:lnTo>
                  <a:pt x="80554" y="21801"/>
                </a:lnTo>
                <a:lnTo>
                  <a:pt x="80381" y="21859"/>
                </a:lnTo>
                <a:lnTo>
                  <a:pt x="80191" y="21911"/>
                </a:lnTo>
                <a:lnTo>
                  <a:pt x="79984" y="21964"/>
                </a:lnTo>
                <a:lnTo>
                  <a:pt x="79742" y="22011"/>
                </a:lnTo>
                <a:lnTo>
                  <a:pt x="80122" y="21946"/>
                </a:lnTo>
                <a:lnTo>
                  <a:pt x="80502" y="21876"/>
                </a:lnTo>
                <a:lnTo>
                  <a:pt x="81384" y="21731"/>
                </a:lnTo>
                <a:lnTo>
                  <a:pt x="82335" y="21579"/>
                </a:lnTo>
                <a:lnTo>
                  <a:pt x="83372" y="21422"/>
                </a:lnTo>
                <a:lnTo>
                  <a:pt x="84444" y="21258"/>
                </a:lnTo>
                <a:lnTo>
                  <a:pt x="85534" y="21078"/>
                </a:lnTo>
                <a:lnTo>
                  <a:pt x="86640" y="20891"/>
                </a:lnTo>
                <a:lnTo>
                  <a:pt x="87176" y="20798"/>
                </a:lnTo>
                <a:lnTo>
                  <a:pt x="87712" y="20693"/>
                </a:lnTo>
                <a:lnTo>
                  <a:pt x="88231" y="20594"/>
                </a:lnTo>
                <a:lnTo>
                  <a:pt x="88732" y="20483"/>
                </a:lnTo>
                <a:lnTo>
                  <a:pt x="89216" y="20372"/>
                </a:lnTo>
                <a:lnTo>
                  <a:pt x="89701" y="20261"/>
                </a:lnTo>
                <a:lnTo>
                  <a:pt x="90133" y="20139"/>
                </a:lnTo>
                <a:lnTo>
                  <a:pt x="90565" y="20017"/>
                </a:lnTo>
                <a:lnTo>
                  <a:pt x="90963" y="19894"/>
                </a:lnTo>
                <a:lnTo>
                  <a:pt x="91308" y="19760"/>
                </a:lnTo>
                <a:lnTo>
                  <a:pt x="91637" y="19626"/>
                </a:lnTo>
                <a:lnTo>
                  <a:pt x="91931" y="19492"/>
                </a:lnTo>
                <a:lnTo>
                  <a:pt x="92069" y="19416"/>
                </a:lnTo>
                <a:lnTo>
                  <a:pt x="92190" y="19346"/>
                </a:lnTo>
                <a:lnTo>
                  <a:pt x="92294" y="19270"/>
                </a:lnTo>
                <a:lnTo>
                  <a:pt x="92398" y="19200"/>
                </a:lnTo>
                <a:lnTo>
                  <a:pt x="92484" y="19124"/>
                </a:lnTo>
                <a:lnTo>
                  <a:pt x="92571" y="19043"/>
                </a:lnTo>
                <a:lnTo>
                  <a:pt x="92623" y="18967"/>
                </a:lnTo>
                <a:lnTo>
                  <a:pt x="92674" y="18885"/>
                </a:lnTo>
                <a:lnTo>
                  <a:pt x="92726" y="18804"/>
                </a:lnTo>
                <a:lnTo>
                  <a:pt x="92744" y="18722"/>
                </a:lnTo>
                <a:lnTo>
                  <a:pt x="92761" y="18641"/>
                </a:lnTo>
                <a:lnTo>
                  <a:pt x="92761" y="18553"/>
                </a:lnTo>
                <a:lnTo>
                  <a:pt x="92744" y="18460"/>
                </a:lnTo>
                <a:lnTo>
                  <a:pt x="92726" y="18367"/>
                </a:lnTo>
                <a:lnTo>
                  <a:pt x="92709" y="18273"/>
                </a:lnTo>
                <a:lnTo>
                  <a:pt x="92674" y="18180"/>
                </a:lnTo>
                <a:lnTo>
                  <a:pt x="92553" y="17993"/>
                </a:lnTo>
                <a:lnTo>
                  <a:pt x="92415" y="17813"/>
                </a:lnTo>
                <a:lnTo>
                  <a:pt x="92242" y="17632"/>
                </a:lnTo>
                <a:lnTo>
                  <a:pt x="92035" y="17457"/>
                </a:lnTo>
                <a:lnTo>
                  <a:pt x="91810" y="17282"/>
                </a:lnTo>
                <a:lnTo>
                  <a:pt x="91551" y="17107"/>
                </a:lnTo>
                <a:lnTo>
                  <a:pt x="91291" y="16938"/>
                </a:lnTo>
                <a:lnTo>
                  <a:pt x="91015" y="16769"/>
                </a:lnTo>
                <a:lnTo>
                  <a:pt x="90427" y="16442"/>
                </a:lnTo>
                <a:lnTo>
                  <a:pt x="89822" y="16122"/>
                </a:lnTo>
                <a:lnTo>
                  <a:pt x="89251" y="15813"/>
                </a:lnTo>
                <a:lnTo>
                  <a:pt x="88559" y="15428"/>
                </a:lnTo>
                <a:lnTo>
                  <a:pt x="87851" y="15049"/>
                </a:lnTo>
                <a:lnTo>
                  <a:pt x="87124" y="14664"/>
                </a:lnTo>
                <a:lnTo>
                  <a:pt x="86398" y="14285"/>
                </a:lnTo>
                <a:lnTo>
                  <a:pt x="85655" y="13912"/>
                </a:lnTo>
                <a:lnTo>
                  <a:pt x="84894" y="13539"/>
                </a:lnTo>
                <a:lnTo>
                  <a:pt x="84133" y="13166"/>
                </a:lnTo>
                <a:lnTo>
                  <a:pt x="83355" y="12793"/>
                </a:lnTo>
                <a:lnTo>
                  <a:pt x="82577" y="12431"/>
                </a:lnTo>
                <a:lnTo>
                  <a:pt x="81782" y="12064"/>
                </a:lnTo>
                <a:lnTo>
                  <a:pt x="80969" y="11702"/>
                </a:lnTo>
                <a:lnTo>
                  <a:pt x="80157" y="11347"/>
                </a:lnTo>
                <a:lnTo>
                  <a:pt x="79327" y="10991"/>
                </a:lnTo>
                <a:lnTo>
                  <a:pt x="78479" y="10635"/>
                </a:lnTo>
                <a:lnTo>
                  <a:pt x="77632" y="10285"/>
                </a:lnTo>
                <a:lnTo>
                  <a:pt x="76768" y="9941"/>
                </a:lnTo>
                <a:lnTo>
                  <a:pt x="75903" y="9597"/>
                </a:lnTo>
                <a:lnTo>
                  <a:pt x="75021" y="9259"/>
                </a:lnTo>
                <a:lnTo>
                  <a:pt x="74122" y="8921"/>
                </a:lnTo>
                <a:lnTo>
                  <a:pt x="73223" y="8589"/>
                </a:lnTo>
                <a:lnTo>
                  <a:pt x="72290" y="8262"/>
                </a:lnTo>
                <a:lnTo>
                  <a:pt x="71373" y="7936"/>
                </a:lnTo>
                <a:lnTo>
                  <a:pt x="70422" y="7615"/>
                </a:lnTo>
                <a:lnTo>
                  <a:pt x="69471" y="7300"/>
                </a:lnTo>
                <a:lnTo>
                  <a:pt x="68503" y="6985"/>
                </a:lnTo>
                <a:lnTo>
                  <a:pt x="67535" y="6676"/>
                </a:lnTo>
                <a:lnTo>
                  <a:pt x="66532" y="6367"/>
                </a:lnTo>
                <a:lnTo>
                  <a:pt x="65547" y="6070"/>
                </a:lnTo>
                <a:lnTo>
                  <a:pt x="64526" y="5773"/>
                </a:lnTo>
                <a:lnTo>
                  <a:pt x="63506" y="5481"/>
                </a:lnTo>
                <a:lnTo>
                  <a:pt x="62469" y="5195"/>
                </a:lnTo>
                <a:lnTo>
                  <a:pt x="61414" y="4910"/>
                </a:lnTo>
                <a:lnTo>
                  <a:pt x="60550" y="4682"/>
                </a:lnTo>
                <a:lnTo>
                  <a:pt x="59668" y="4461"/>
                </a:lnTo>
                <a:lnTo>
                  <a:pt x="58769" y="4233"/>
                </a:lnTo>
                <a:lnTo>
                  <a:pt x="57870" y="4012"/>
                </a:lnTo>
                <a:lnTo>
                  <a:pt x="56953" y="3796"/>
                </a:lnTo>
                <a:lnTo>
                  <a:pt x="56037" y="3580"/>
                </a:lnTo>
                <a:lnTo>
                  <a:pt x="55103" y="3370"/>
                </a:lnTo>
                <a:lnTo>
                  <a:pt x="54153" y="3161"/>
                </a:lnTo>
                <a:lnTo>
                  <a:pt x="53202" y="2962"/>
                </a:lnTo>
                <a:lnTo>
                  <a:pt x="52251" y="2758"/>
                </a:lnTo>
                <a:lnTo>
                  <a:pt x="51282" y="2566"/>
                </a:lnTo>
                <a:lnTo>
                  <a:pt x="50297" y="2379"/>
                </a:lnTo>
                <a:lnTo>
                  <a:pt x="49311" y="2193"/>
                </a:lnTo>
                <a:lnTo>
                  <a:pt x="48309" y="2012"/>
                </a:lnTo>
                <a:lnTo>
                  <a:pt x="47306" y="1843"/>
                </a:lnTo>
                <a:lnTo>
                  <a:pt x="46286" y="1674"/>
                </a:lnTo>
                <a:lnTo>
                  <a:pt x="45266" y="1510"/>
                </a:lnTo>
                <a:lnTo>
                  <a:pt x="44245" y="1359"/>
                </a:lnTo>
                <a:lnTo>
                  <a:pt x="43208" y="1207"/>
                </a:lnTo>
                <a:lnTo>
                  <a:pt x="42153" y="1067"/>
                </a:lnTo>
                <a:lnTo>
                  <a:pt x="41099" y="933"/>
                </a:lnTo>
                <a:lnTo>
                  <a:pt x="40044" y="811"/>
                </a:lnTo>
                <a:lnTo>
                  <a:pt x="38989" y="694"/>
                </a:lnTo>
                <a:lnTo>
                  <a:pt x="37917" y="583"/>
                </a:lnTo>
                <a:lnTo>
                  <a:pt x="36828" y="484"/>
                </a:lnTo>
                <a:lnTo>
                  <a:pt x="35756" y="391"/>
                </a:lnTo>
                <a:lnTo>
                  <a:pt x="34667" y="304"/>
                </a:lnTo>
                <a:lnTo>
                  <a:pt x="33560" y="234"/>
                </a:lnTo>
                <a:lnTo>
                  <a:pt x="32471" y="169"/>
                </a:lnTo>
                <a:lnTo>
                  <a:pt x="31364" y="111"/>
                </a:lnTo>
                <a:lnTo>
                  <a:pt x="30258" y="70"/>
                </a:lnTo>
                <a:lnTo>
                  <a:pt x="29134" y="35"/>
                </a:lnTo>
                <a:lnTo>
                  <a:pt x="28079" y="12"/>
                </a:lnTo>
                <a:lnTo>
                  <a:pt x="27042" y="0"/>
                </a:lnTo>
                <a:close/>
              </a:path>
            </a:pathLst>
          </a:custGeom>
          <a:solidFill>
            <a:srgbClr val="D8CD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1" name="Google Shape;381;g1b102633d0f_0_38"/>
          <p:cNvSpPr/>
          <p:nvPr/>
        </p:nvSpPr>
        <p:spPr>
          <a:xfrm flipH="1">
            <a:off x="-8612091" y="3686278"/>
            <a:ext cx="1152708" cy="728764"/>
          </a:xfrm>
          <a:custGeom>
            <a:avLst/>
            <a:gdLst/>
            <a:ahLst/>
            <a:cxnLst/>
            <a:rect l="l" t="t" r="r" b="b"/>
            <a:pathLst>
              <a:path w="108823" h="25439" extrusionOk="0">
                <a:moveTo>
                  <a:pt x="20143" y="0"/>
                </a:moveTo>
                <a:lnTo>
                  <a:pt x="18933" y="6"/>
                </a:lnTo>
                <a:lnTo>
                  <a:pt x="17705" y="18"/>
                </a:lnTo>
                <a:lnTo>
                  <a:pt x="16858" y="35"/>
                </a:lnTo>
                <a:lnTo>
                  <a:pt x="15959" y="64"/>
                </a:lnTo>
                <a:lnTo>
                  <a:pt x="15042" y="93"/>
                </a:lnTo>
                <a:lnTo>
                  <a:pt x="14109" y="128"/>
                </a:lnTo>
                <a:lnTo>
                  <a:pt x="13158" y="175"/>
                </a:lnTo>
                <a:lnTo>
                  <a:pt x="12207" y="228"/>
                </a:lnTo>
                <a:lnTo>
                  <a:pt x="11256" y="286"/>
                </a:lnTo>
                <a:lnTo>
                  <a:pt x="10305" y="350"/>
                </a:lnTo>
                <a:lnTo>
                  <a:pt x="9354" y="426"/>
                </a:lnTo>
                <a:lnTo>
                  <a:pt x="8438" y="513"/>
                </a:lnTo>
                <a:lnTo>
                  <a:pt x="7521" y="607"/>
                </a:lnTo>
                <a:lnTo>
                  <a:pt x="6639" y="711"/>
                </a:lnTo>
                <a:lnTo>
                  <a:pt x="5792" y="828"/>
                </a:lnTo>
                <a:lnTo>
                  <a:pt x="5377" y="886"/>
                </a:lnTo>
                <a:lnTo>
                  <a:pt x="4980" y="951"/>
                </a:lnTo>
                <a:lnTo>
                  <a:pt x="4582" y="1015"/>
                </a:lnTo>
                <a:lnTo>
                  <a:pt x="4202" y="1085"/>
                </a:lnTo>
                <a:lnTo>
                  <a:pt x="3839" y="1155"/>
                </a:lnTo>
                <a:lnTo>
                  <a:pt x="3475" y="1230"/>
                </a:lnTo>
                <a:lnTo>
                  <a:pt x="3130" y="1306"/>
                </a:lnTo>
                <a:lnTo>
                  <a:pt x="2801" y="1388"/>
                </a:lnTo>
                <a:lnTo>
                  <a:pt x="2490" y="1469"/>
                </a:lnTo>
                <a:lnTo>
                  <a:pt x="2196" y="1557"/>
                </a:lnTo>
                <a:lnTo>
                  <a:pt x="1919" y="1644"/>
                </a:lnTo>
                <a:lnTo>
                  <a:pt x="1643" y="1738"/>
                </a:lnTo>
                <a:lnTo>
                  <a:pt x="1401" y="1831"/>
                </a:lnTo>
                <a:lnTo>
                  <a:pt x="1159" y="1930"/>
                </a:lnTo>
                <a:lnTo>
                  <a:pt x="951" y="2029"/>
                </a:lnTo>
                <a:lnTo>
                  <a:pt x="761" y="2134"/>
                </a:lnTo>
                <a:lnTo>
                  <a:pt x="588" y="2245"/>
                </a:lnTo>
                <a:lnTo>
                  <a:pt x="432" y="2356"/>
                </a:lnTo>
                <a:lnTo>
                  <a:pt x="311" y="2466"/>
                </a:lnTo>
                <a:lnTo>
                  <a:pt x="190" y="2583"/>
                </a:lnTo>
                <a:lnTo>
                  <a:pt x="104" y="2705"/>
                </a:lnTo>
                <a:lnTo>
                  <a:pt x="52" y="2828"/>
                </a:lnTo>
                <a:lnTo>
                  <a:pt x="17" y="2956"/>
                </a:lnTo>
                <a:lnTo>
                  <a:pt x="0" y="3090"/>
                </a:lnTo>
                <a:lnTo>
                  <a:pt x="17" y="3224"/>
                </a:lnTo>
                <a:lnTo>
                  <a:pt x="52" y="3364"/>
                </a:lnTo>
                <a:lnTo>
                  <a:pt x="121" y="3504"/>
                </a:lnTo>
                <a:lnTo>
                  <a:pt x="208" y="3656"/>
                </a:lnTo>
                <a:lnTo>
                  <a:pt x="329" y="3802"/>
                </a:lnTo>
                <a:lnTo>
                  <a:pt x="484" y="3959"/>
                </a:lnTo>
                <a:lnTo>
                  <a:pt x="657" y="4116"/>
                </a:lnTo>
                <a:lnTo>
                  <a:pt x="882" y="4274"/>
                </a:lnTo>
                <a:lnTo>
                  <a:pt x="1124" y="4443"/>
                </a:lnTo>
                <a:lnTo>
                  <a:pt x="1401" y="4612"/>
                </a:lnTo>
                <a:lnTo>
                  <a:pt x="1695" y="4787"/>
                </a:lnTo>
                <a:lnTo>
                  <a:pt x="2040" y="4962"/>
                </a:lnTo>
                <a:lnTo>
                  <a:pt x="2403" y="5143"/>
                </a:lnTo>
                <a:lnTo>
                  <a:pt x="2818" y="5329"/>
                </a:lnTo>
                <a:lnTo>
                  <a:pt x="3095" y="5446"/>
                </a:lnTo>
                <a:lnTo>
                  <a:pt x="3389" y="5557"/>
                </a:lnTo>
                <a:lnTo>
                  <a:pt x="3683" y="5662"/>
                </a:lnTo>
                <a:lnTo>
                  <a:pt x="3994" y="5755"/>
                </a:lnTo>
                <a:lnTo>
                  <a:pt x="4305" y="5842"/>
                </a:lnTo>
                <a:lnTo>
                  <a:pt x="4634" y="5924"/>
                </a:lnTo>
                <a:lnTo>
                  <a:pt x="4980" y="6000"/>
                </a:lnTo>
                <a:lnTo>
                  <a:pt x="5325" y="6064"/>
                </a:lnTo>
                <a:lnTo>
                  <a:pt x="5671" y="6128"/>
                </a:lnTo>
                <a:lnTo>
                  <a:pt x="6034" y="6186"/>
                </a:lnTo>
                <a:lnTo>
                  <a:pt x="6415" y="6233"/>
                </a:lnTo>
                <a:lnTo>
                  <a:pt x="6795" y="6280"/>
                </a:lnTo>
                <a:lnTo>
                  <a:pt x="7175" y="6320"/>
                </a:lnTo>
                <a:lnTo>
                  <a:pt x="7573" y="6355"/>
                </a:lnTo>
                <a:lnTo>
                  <a:pt x="7971" y="6385"/>
                </a:lnTo>
                <a:lnTo>
                  <a:pt x="8386" y="6408"/>
                </a:lnTo>
                <a:lnTo>
                  <a:pt x="8801" y="6431"/>
                </a:lnTo>
                <a:lnTo>
                  <a:pt x="9216" y="6443"/>
                </a:lnTo>
                <a:lnTo>
                  <a:pt x="9648" y="6455"/>
                </a:lnTo>
                <a:lnTo>
                  <a:pt x="10080" y="6460"/>
                </a:lnTo>
                <a:lnTo>
                  <a:pt x="10512" y="6466"/>
                </a:lnTo>
                <a:lnTo>
                  <a:pt x="10962" y="6466"/>
                </a:lnTo>
                <a:lnTo>
                  <a:pt x="11861" y="6455"/>
                </a:lnTo>
                <a:lnTo>
                  <a:pt x="12777" y="6431"/>
                </a:lnTo>
                <a:lnTo>
                  <a:pt x="13694" y="6396"/>
                </a:lnTo>
                <a:lnTo>
                  <a:pt x="14645" y="6350"/>
                </a:lnTo>
                <a:lnTo>
                  <a:pt x="15596" y="6303"/>
                </a:lnTo>
                <a:lnTo>
                  <a:pt x="16564" y="6239"/>
                </a:lnTo>
                <a:lnTo>
                  <a:pt x="17532" y="6180"/>
                </a:lnTo>
                <a:lnTo>
                  <a:pt x="19486" y="6041"/>
                </a:lnTo>
                <a:lnTo>
                  <a:pt x="21440" y="5901"/>
                </a:lnTo>
                <a:lnTo>
                  <a:pt x="22408" y="5836"/>
                </a:lnTo>
                <a:lnTo>
                  <a:pt x="23376" y="5772"/>
                </a:lnTo>
                <a:lnTo>
                  <a:pt x="24327" y="5714"/>
                </a:lnTo>
                <a:lnTo>
                  <a:pt x="25278" y="5667"/>
                </a:lnTo>
                <a:lnTo>
                  <a:pt x="26194" y="5621"/>
                </a:lnTo>
                <a:lnTo>
                  <a:pt x="27111" y="5592"/>
                </a:lnTo>
                <a:lnTo>
                  <a:pt x="28010" y="5568"/>
                </a:lnTo>
                <a:lnTo>
                  <a:pt x="28892" y="5562"/>
                </a:lnTo>
                <a:lnTo>
                  <a:pt x="29324" y="5562"/>
                </a:lnTo>
                <a:lnTo>
                  <a:pt x="29739" y="5568"/>
                </a:lnTo>
                <a:lnTo>
                  <a:pt x="30154" y="5580"/>
                </a:lnTo>
                <a:lnTo>
                  <a:pt x="30569" y="5592"/>
                </a:lnTo>
                <a:lnTo>
                  <a:pt x="31744" y="5644"/>
                </a:lnTo>
                <a:lnTo>
                  <a:pt x="32903" y="5702"/>
                </a:lnTo>
                <a:lnTo>
                  <a:pt x="34061" y="5772"/>
                </a:lnTo>
                <a:lnTo>
                  <a:pt x="35220" y="5848"/>
                </a:lnTo>
                <a:lnTo>
                  <a:pt x="36361" y="5936"/>
                </a:lnTo>
                <a:lnTo>
                  <a:pt x="37502" y="6029"/>
                </a:lnTo>
                <a:lnTo>
                  <a:pt x="38643" y="6128"/>
                </a:lnTo>
                <a:lnTo>
                  <a:pt x="39767" y="6245"/>
                </a:lnTo>
                <a:lnTo>
                  <a:pt x="40891" y="6361"/>
                </a:lnTo>
                <a:lnTo>
                  <a:pt x="42015" y="6489"/>
                </a:lnTo>
                <a:lnTo>
                  <a:pt x="43121" y="6624"/>
                </a:lnTo>
                <a:lnTo>
                  <a:pt x="44228" y="6764"/>
                </a:lnTo>
                <a:lnTo>
                  <a:pt x="45317" y="6909"/>
                </a:lnTo>
                <a:lnTo>
                  <a:pt x="46406" y="7067"/>
                </a:lnTo>
                <a:lnTo>
                  <a:pt x="47495" y="7224"/>
                </a:lnTo>
                <a:lnTo>
                  <a:pt x="48567" y="7393"/>
                </a:lnTo>
                <a:lnTo>
                  <a:pt x="49639" y="7568"/>
                </a:lnTo>
                <a:lnTo>
                  <a:pt x="50694" y="7749"/>
                </a:lnTo>
                <a:lnTo>
                  <a:pt x="51749" y="7930"/>
                </a:lnTo>
                <a:lnTo>
                  <a:pt x="52803" y="8122"/>
                </a:lnTo>
                <a:lnTo>
                  <a:pt x="53824" y="8314"/>
                </a:lnTo>
                <a:lnTo>
                  <a:pt x="54861" y="8519"/>
                </a:lnTo>
                <a:lnTo>
                  <a:pt x="55881" y="8723"/>
                </a:lnTo>
                <a:lnTo>
                  <a:pt x="56884" y="8932"/>
                </a:lnTo>
                <a:lnTo>
                  <a:pt x="57887" y="9142"/>
                </a:lnTo>
                <a:lnTo>
                  <a:pt x="58872" y="9358"/>
                </a:lnTo>
                <a:lnTo>
                  <a:pt x="59858" y="9580"/>
                </a:lnTo>
                <a:lnTo>
                  <a:pt x="60826" y="9801"/>
                </a:lnTo>
                <a:lnTo>
                  <a:pt x="61794" y="10029"/>
                </a:lnTo>
                <a:lnTo>
                  <a:pt x="62745" y="10262"/>
                </a:lnTo>
                <a:lnTo>
                  <a:pt x="63696" y="10495"/>
                </a:lnTo>
                <a:lnTo>
                  <a:pt x="64630" y="10728"/>
                </a:lnTo>
                <a:lnTo>
                  <a:pt x="65581" y="10973"/>
                </a:lnTo>
                <a:lnTo>
                  <a:pt x="66532" y="11224"/>
                </a:lnTo>
                <a:lnTo>
                  <a:pt x="67465" y="11475"/>
                </a:lnTo>
                <a:lnTo>
                  <a:pt x="68399" y="11731"/>
                </a:lnTo>
                <a:lnTo>
                  <a:pt x="69315" y="11988"/>
                </a:lnTo>
                <a:lnTo>
                  <a:pt x="70232" y="12250"/>
                </a:lnTo>
                <a:lnTo>
                  <a:pt x="71131" y="12518"/>
                </a:lnTo>
                <a:lnTo>
                  <a:pt x="72030" y="12786"/>
                </a:lnTo>
                <a:lnTo>
                  <a:pt x="72929" y="13060"/>
                </a:lnTo>
                <a:lnTo>
                  <a:pt x="73811" y="13335"/>
                </a:lnTo>
                <a:lnTo>
                  <a:pt x="74675" y="13614"/>
                </a:lnTo>
                <a:lnTo>
                  <a:pt x="75557" y="13894"/>
                </a:lnTo>
                <a:lnTo>
                  <a:pt x="76404" y="14174"/>
                </a:lnTo>
                <a:lnTo>
                  <a:pt x="77251" y="14466"/>
                </a:lnTo>
                <a:lnTo>
                  <a:pt x="78099" y="14751"/>
                </a:lnTo>
                <a:lnTo>
                  <a:pt x="78929" y="15043"/>
                </a:lnTo>
                <a:lnTo>
                  <a:pt x="79758" y="15340"/>
                </a:lnTo>
                <a:lnTo>
                  <a:pt x="80588" y="15632"/>
                </a:lnTo>
                <a:lnTo>
                  <a:pt x="81401" y="15935"/>
                </a:lnTo>
                <a:lnTo>
                  <a:pt x="82196" y="16238"/>
                </a:lnTo>
                <a:lnTo>
                  <a:pt x="82992" y="16541"/>
                </a:lnTo>
                <a:lnTo>
                  <a:pt x="83787" y="16844"/>
                </a:lnTo>
                <a:lnTo>
                  <a:pt x="85326" y="17463"/>
                </a:lnTo>
                <a:lnTo>
                  <a:pt x="86847" y="18092"/>
                </a:lnTo>
                <a:lnTo>
                  <a:pt x="88334" y="18728"/>
                </a:lnTo>
                <a:lnTo>
                  <a:pt x="89804" y="19369"/>
                </a:lnTo>
                <a:lnTo>
                  <a:pt x="91222" y="20022"/>
                </a:lnTo>
                <a:lnTo>
                  <a:pt x="91533" y="20162"/>
                </a:lnTo>
                <a:lnTo>
                  <a:pt x="91827" y="20314"/>
                </a:lnTo>
                <a:lnTo>
                  <a:pt x="92415" y="20634"/>
                </a:lnTo>
                <a:lnTo>
                  <a:pt x="93037" y="20978"/>
                </a:lnTo>
                <a:lnTo>
                  <a:pt x="93642" y="21346"/>
                </a:lnTo>
                <a:lnTo>
                  <a:pt x="94922" y="22115"/>
                </a:lnTo>
                <a:lnTo>
                  <a:pt x="95596" y="22506"/>
                </a:lnTo>
                <a:lnTo>
                  <a:pt x="96270" y="22897"/>
                </a:lnTo>
                <a:lnTo>
                  <a:pt x="96979" y="23276"/>
                </a:lnTo>
                <a:lnTo>
                  <a:pt x="97360" y="23462"/>
                </a:lnTo>
                <a:lnTo>
                  <a:pt x="97723" y="23643"/>
                </a:lnTo>
                <a:lnTo>
                  <a:pt x="98103" y="23818"/>
                </a:lnTo>
                <a:lnTo>
                  <a:pt x="98483" y="23987"/>
                </a:lnTo>
                <a:lnTo>
                  <a:pt x="98881" y="24150"/>
                </a:lnTo>
                <a:lnTo>
                  <a:pt x="99279" y="24308"/>
                </a:lnTo>
                <a:lnTo>
                  <a:pt x="99694" y="24453"/>
                </a:lnTo>
                <a:lnTo>
                  <a:pt x="100109" y="24593"/>
                </a:lnTo>
                <a:lnTo>
                  <a:pt x="100524" y="24727"/>
                </a:lnTo>
                <a:lnTo>
                  <a:pt x="100973" y="24844"/>
                </a:lnTo>
                <a:lnTo>
                  <a:pt x="101405" y="24955"/>
                </a:lnTo>
                <a:lnTo>
                  <a:pt x="101872" y="25054"/>
                </a:lnTo>
                <a:lnTo>
                  <a:pt x="102339" y="25141"/>
                </a:lnTo>
                <a:lnTo>
                  <a:pt x="102806" y="25211"/>
                </a:lnTo>
                <a:lnTo>
                  <a:pt x="103152" y="25258"/>
                </a:lnTo>
                <a:lnTo>
                  <a:pt x="103497" y="25299"/>
                </a:lnTo>
                <a:lnTo>
                  <a:pt x="103826" y="25334"/>
                </a:lnTo>
                <a:lnTo>
                  <a:pt x="104137" y="25369"/>
                </a:lnTo>
                <a:lnTo>
                  <a:pt x="104431" y="25392"/>
                </a:lnTo>
                <a:lnTo>
                  <a:pt x="104725" y="25410"/>
                </a:lnTo>
                <a:lnTo>
                  <a:pt x="105002" y="25421"/>
                </a:lnTo>
                <a:lnTo>
                  <a:pt x="105278" y="25433"/>
                </a:lnTo>
                <a:lnTo>
                  <a:pt x="105520" y="25439"/>
                </a:lnTo>
                <a:lnTo>
                  <a:pt x="105762" y="25439"/>
                </a:lnTo>
                <a:lnTo>
                  <a:pt x="106004" y="25433"/>
                </a:lnTo>
                <a:lnTo>
                  <a:pt x="106229" y="25421"/>
                </a:lnTo>
                <a:lnTo>
                  <a:pt x="106437" y="25410"/>
                </a:lnTo>
                <a:lnTo>
                  <a:pt x="106644" y="25392"/>
                </a:lnTo>
                <a:lnTo>
                  <a:pt x="106834" y="25369"/>
                </a:lnTo>
                <a:lnTo>
                  <a:pt x="107007" y="25340"/>
                </a:lnTo>
                <a:lnTo>
                  <a:pt x="107180" y="25310"/>
                </a:lnTo>
                <a:lnTo>
                  <a:pt x="107353" y="25275"/>
                </a:lnTo>
                <a:lnTo>
                  <a:pt x="107509" y="25240"/>
                </a:lnTo>
                <a:lnTo>
                  <a:pt x="107647" y="25200"/>
                </a:lnTo>
                <a:lnTo>
                  <a:pt x="107785" y="25153"/>
                </a:lnTo>
                <a:lnTo>
                  <a:pt x="107906" y="25106"/>
                </a:lnTo>
                <a:lnTo>
                  <a:pt x="108027" y="25054"/>
                </a:lnTo>
                <a:lnTo>
                  <a:pt x="108131" y="25001"/>
                </a:lnTo>
                <a:lnTo>
                  <a:pt x="108218" y="24949"/>
                </a:lnTo>
                <a:lnTo>
                  <a:pt x="108321" y="24885"/>
                </a:lnTo>
                <a:lnTo>
                  <a:pt x="108477" y="24762"/>
                </a:lnTo>
                <a:lnTo>
                  <a:pt x="108598" y="24628"/>
                </a:lnTo>
                <a:lnTo>
                  <a:pt x="108702" y="24482"/>
                </a:lnTo>
                <a:lnTo>
                  <a:pt x="108754" y="24331"/>
                </a:lnTo>
                <a:lnTo>
                  <a:pt x="108805" y="24173"/>
                </a:lnTo>
                <a:lnTo>
                  <a:pt x="108823" y="24010"/>
                </a:lnTo>
                <a:lnTo>
                  <a:pt x="108805" y="23841"/>
                </a:lnTo>
                <a:lnTo>
                  <a:pt x="108771" y="23672"/>
                </a:lnTo>
                <a:lnTo>
                  <a:pt x="108719" y="23497"/>
                </a:lnTo>
                <a:lnTo>
                  <a:pt x="108633" y="23322"/>
                </a:lnTo>
                <a:lnTo>
                  <a:pt x="108546" y="23147"/>
                </a:lnTo>
                <a:lnTo>
                  <a:pt x="108425" y="22967"/>
                </a:lnTo>
                <a:lnTo>
                  <a:pt x="108304" y="22797"/>
                </a:lnTo>
                <a:lnTo>
                  <a:pt x="108148" y="22623"/>
                </a:lnTo>
                <a:lnTo>
                  <a:pt x="107993" y="22459"/>
                </a:lnTo>
                <a:lnTo>
                  <a:pt x="107820" y="22296"/>
                </a:lnTo>
                <a:lnTo>
                  <a:pt x="107647" y="22133"/>
                </a:lnTo>
                <a:lnTo>
                  <a:pt x="107457" y="21987"/>
                </a:lnTo>
                <a:lnTo>
                  <a:pt x="107249" y="21841"/>
                </a:lnTo>
                <a:lnTo>
                  <a:pt x="106748" y="21497"/>
                </a:lnTo>
                <a:lnTo>
                  <a:pt x="106229" y="21159"/>
                </a:lnTo>
                <a:lnTo>
                  <a:pt x="105693" y="20815"/>
                </a:lnTo>
                <a:lnTo>
                  <a:pt x="105140" y="20477"/>
                </a:lnTo>
                <a:lnTo>
                  <a:pt x="104587" y="20139"/>
                </a:lnTo>
                <a:lnTo>
                  <a:pt x="103999" y="19801"/>
                </a:lnTo>
                <a:lnTo>
                  <a:pt x="103411" y="19462"/>
                </a:lnTo>
                <a:lnTo>
                  <a:pt x="102806" y="19124"/>
                </a:lnTo>
                <a:lnTo>
                  <a:pt x="102183" y="18792"/>
                </a:lnTo>
                <a:lnTo>
                  <a:pt x="101544" y="18454"/>
                </a:lnTo>
                <a:lnTo>
                  <a:pt x="100887" y="18121"/>
                </a:lnTo>
                <a:lnTo>
                  <a:pt x="100230" y="17789"/>
                </a:lnTo>
                <a:lnTo>
                  <a:pt x="99555" y="17457"/>
                </a:lnTo>
                <a:lnTo>
                  <a:pt x="98881" y="17130"/>
                </a:lnTo>
                <a:lnTo>
                  <a:pt x="98172" y="16798"/>
                </a:lnTo>
                <a:lnTo>
                  <a:pt x="97463" y="16471"/>
                </a:lnTo>
                <a:lnTo>
                  <a:pt x="96754" y="16145"/>
                </a:lnTo>
                <a:lnTo>
                  <a:pt x="96011" y="15824"/>
                </a:lnTo>
                <a:lnTo>
                  <a:pt x="95267" y="15498"/>
                </a:lnTo>
                <a:lnTo>
                  <a:pt x="94524" y="15177"/>
                </a:lnTo>
                <a:lnTo>
                  <a:pt x="93746" y="14862"/>
                </a:lnTo>
                <a:lnTo>
                  <a:pt x="92985" y="14541"/>
                </a:lnTo>
                <a:lnTo>
                  <a:pt x="92190" y="14227"/>
                </a:lnTo>
                <a:lnTo>
                  <a:pt x="91395" y="13912"/>
                </a:lnTo>
                <a:lnTo>
                  <a:pt x="90599" y="13603"/>
                </a:lnTo>
                <a:lnTo>
                  <a:pt x="89787" y="13288"/>
                </a:lnTo>
                <a:lnTo>
                  <a:pt x="88957" y="12985"/>
                </a:lnTo>
                <a:lnTo>
                  <a:pt x="88127" y="12676"/>
                </a:lnTo>
                <a:lnTo>
                  <a:pt x="87297" y="12372"/>
                </a:lnTo>
                <a:lnTo>
                  <a:pt x="86450" y="12069"/>
                </a:lnTo>
                <a:lnTo>
                  <a:pt x="84721" y="11475"/>
                </a:lnTo>
                <a:lnTo>
                  <a:pt x="82974" y="10892"/>
                </a:lnTo>
                <a:lnTo>
                  <a:pt x="81211" y="10314"/>
                </a:lnTo>
                <a:lnTo>
                  <a:pt x="79413" y="9749"/>
                </a:lnTo>
                <a:lnTo>
                  <a:pt x="77580" y="9189"/>
                </a:lnTo>
                <a:lnTo>
                  <a:pt x="75747" y="8647"/>
                </a:lnTo>
                <a:lnTo>
                  <a:pt x="73880" y="8116"/>
                </a:lnTo>
                <a:lnTo>
                  <a:pt x="71995" y="7597"/>
                </a:lnTo>
                <a:lnTo>
                  <a:pt x="70111" y="7090"/>
                </a:lnTo>
                <a:lnTo>
                  <a:pt x="68191" y="6600"/>
                </a:lnTo>
                <a:lnTo>
                  <a:pt x="66272" y="6122"/>
                </a:lnTo>
                <a:lnTo>
                  <a:pt x="64353" y="5656"/>
                </a:lnTo>
                <a:lnTo>
                  <a:pt x="62417" y="5207"/>
                </a:lnTo>
                <a:lnTo>
                  <a:pt x="60480" y="4775"/>
                </a:lnTo>
                <a:lnTo>
                  <a:pt x="58544" y="4356"/>
                </a:lnTo>
                <a:lnTo>
                  <a:pt x="56607" y="3953"/>
                </a:lnTo>
                <a:lnTo>
                  <a:pt x="55639" y="3755"/>
                </a:lnTo>
                <a:lnTo>
                  <a:pt x="54671" y="3568"/>
                </a:lnTo>
                <a:lnTo>
                  <a:pt x="53616" y="3364"/>
                </a:lnTo>
                <a:lnTo>
                  <a:pt x="52561" y="3166"/>
                </a:lnTo>
                <a:lnTo>
                  <a:pt x="51489" y="2974"/>
                </a:lnTo>
                <a:lnTo>
                  <a:pt x="50417" y="2781"/>
                </a:lnTo>
                <a:lnTo>
                  <a:pt x="49345" y="2601"/>
                </a:lnTo>
                <a:lnTo>
                  <a:pt x="48239" y="2420"/>
                </a:lnTo>
                <a:lnTo>
                  <a:pt x="47150" y="2239"/>
                </a:lnTo>
                <a:lnTo>
                  <a:pt x="46026" y="2070"/>
                </a:lnTo>
                <a:lnTo>
                  <a:pt x="44919" y="1901"/>
                </a:lnTo>
                <a:lnTo>
                  <a:pt x="43795" y="1738"/>
                </a:lnTo>
                <a:lnTo>
                  <a:pt x="42654" y="1586"/>
                </a:lnTo>
                <a:lnTo>
                  <a:pt x="41513" y="1434"/>
                </a:lnTo>
                <a:lnTo>
                  <a:pt x="40372" y="1289"/>
                </a:lnTo>
                <a:lnTo>
                  <a:pt x="39231" y="1155"/>
                </a:lnTo>
                <a:lnTo>
                  <a:pt x="38072" y="1020"/>
                </a:lnTo>
                <a:lnTo>
                  <a:pt x="36897" y="898"/>
                </a:lnTo>
                <a:lnTo>
                  <a:pt x="35738" y="781"/>
                </a:lnTo>
                <a:lnTo>
                  <a:pt x="34563" y="671"/>
                </a:lnTo>
                <a:lnTo>
                  <a:pt x="33370" y="566"/>
                </a:lnTo>
                <a:lnTo>
                  <a:pt x="32194" y="472"/>
                </a:lnTo>
                <a:lnTo>
                  <a:pt x="31001" y="385"/>
                </a:lnTo>
                <a:lnTo>
                  <a:pt x="29808" y="309"/>
                </a:lnTo>
                <a:lnTo>
                  <a:pt x="28615" y="233"/>
                </a:lnTo>
                <a:lnTo>
                  <a:pt x="27405" y="175"/>
                </a:lnTo>
                <a:lnTo>
                  <a:pt x="26212" y="123"/>
                </a:lnTo>
                <a:lnTo>
                  <a:pt x="25001" y="76"/>
                </a:lnTo>
                <a:lnTo>
                  <a:pt x="23791" y="41"/>
                </a:lnTo>
                <a:lnTo>
                  <a:pt x="22581" y="18"/>
                </a:lnTo>
                <a:lnTo>
                  <a:pt x="21370" y="6"/>
                </a:lnTo>
                <a:lnTo>
                  <a:pt x="20143" y="0"/>
                </a:lnTo>
                <a:close/>
              </a:path>
            </a:pathLst>
          </a:custGeom>
          <a:solidFill>
            <a:srgbClr val="F5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2" name="Google Shape;382;g1b102633d0f_0_38"/>
          <p:cNvSpPr/>
          <p:nvPr/>
        </p:nvSpPr>
        <p:spPr>
          <a:xfrm flipH="1">
            <a:off x="-8737358" y="3622624"/>
            <a:ext cx="1258929" cy="790241"/>
          </a:xfrm>
          <a:custGeom>
            <a:avLst/>
            <a:gdLst/>
            <a:ahLst/>
            <a:cxnLst/>
            <a:rect l="l" t="t" r="r" b="b"/>
            <a:pathLst>
              <a:path w="118851" h="27585" extrusionOk="0">
                <a:moveTo>
                  <a:pt x="30949" y="1"/>
                </a:moveTo>
                <a:lnTo>
                  <a:pt x="29722" y="7"/>
                </a:lnTo>
                <a:lnTo>
                  <a:pt x="28494" y="18"/>
                </a:lnTo>
                <a:lnTo>
                  <a:pt x="27301" y="47"/>
                </a:lnTo>
                <a:lnTo>
                  <a:pt x="26125" y="82"/>
                </a:lnTo>
                <a:lnTo>
                  <a:pt x="24967" y="135"/>
                </a:lnTo>
                <a:lnTo>
                  <a:pt x="23808" y="193"/>
                </a:lnTo>
                <a:lnTo>
                  <a:pt x="22667" y="263"/>
                </a:lnTo>
                <a:lnTo>
                  <a:pt x="21544" y="345"/>
                </a:lnTo>
                <a:lnTo>
                  <a:pt x="20437" y="438"/>
                </a:lnTo>
                <a:lnTo>
                  <a:pt x="19330" y="537"/>
                </a:lnTo>
                <a:lnTo>
                  <a:pt x="18241" y="648"/>
                </a:lnTo>
                <a:lnTo>
                  <a:pt x="17152" y="764"/>
                </a:lnTo>
                <a:lnTo>
                  <a:pt x="16080" y="893"/>
                </a:lnTo>
                <a:lnTo>
                  <a:pt x="15008" y="1027"/>
                </a:lnTo>
                <a:lnTo>
                  <a:pt x="13936" y="1167"/>
                </a:lnTo>
                <a:lnTo>
                  <a:pt x="12864" y="1318"/>
                </a:lnTo>
                <a:lnTo>
                  <a:pt x="11809" y="1476"/>
                </a:lnTo>
                <a:lnTo>
                  <a:pt x="10755" y="1639"/>
                </a:lnTo>
                <a:lnTo>
                  <a:pt x="9683" y="1814"/>
                </a:lnTo>
                <a:lnTo>
                  <a:pt x="8628" y="1989"/>
                </a:lnTo>
                <a:lnTo>
                  <a:pt x="7573" y="2170"/>
                </a:lnTo>
                <a:lnTo>
                  <a:pt x="6501" y="2362"/>
                </a:lnTo>
                <a:lnTo>
                  <a:pt x="5429" y="2554"/>
                </a:lnTo>
                <a:lnTo>
                  <a:pt x="4357" y="2753"/>
                </a:lnTo>
                <a:lnTo>
                  <a:pt x="2196" y="3167"/>
                </a:lnTo>
                <a:lnTo>
                  <a:pt x="0" y="3592"/>
                </a:lnTo>
                <a:lnTo>
                  <a:pt x="0" y="3592"/>
                </a:lnTo>
                <a:lnTo>
                  <a:pt x="519" y="3493"/>
                </a:lnTo>
                <a:lnTo>
                  <a:pt x="1038" y="3394"/>
                </a:lnTo>
                <a:lnTo>
                  <a:pt x="1574" y="3301"/>
                </a:lnTo>
                <a:lnTo>
                  <a:pt x="2092" y="3213"/>
                </a:lnTo>
                <a:lnTo>
                  <a:pt x="2628" y="3126"/>
                </a:lnTo>
                <a:lnTo>
                  <a:pt x="3164" y="3044"/>
                </a:lnTo>
                <a:lnTo>
                  <a:pt x="3700" y="2963"/>
                </a:lnTo>
                <a:lnTo>
                  <a:pt x="4254" y="2887"/>
                </a:lnTo>
                <a:lnTo>
                  <a:pt x="5343" y="2747"/>
                </a:lnTo>
                <a:lnTo>
                  <a:pt x="6432" y="2619"/>
                </a:lnTo>
                <a:lnTo>
                  <a:pt x="7539" y="2502"/>
                </a:lnTo>
                <a:lnTo>
                  <a:pt x="8645" y="2403"/>
                </a:lnTo>
                <a:lnTo>
                  <a:pt x="9769" y="2315"/>
                </a:lnTo>
                <a:lnTo>
                  <a:pt x="10910" y="2240"/>
                </a:lnTo>
                <a:lnTo>
                  <a:pt x="12034" y="2175"/>
                </a:lnTo>
                <a:lnTo>
                  <a:pt x="13175" y="2123"/>
                </a:lnTo>
                <a:lnTo>
                  <a:pt x="14334" y="2082"/>
                </a:lnTo>
                <a:lnTo>
                  <a:pt x="15475" y="2053"/>
                </a:lnTo>
                <a:lnTo>
                  <a:pt x="16633" y="2036"/>
                </a:lnTo>
                <a:lnTo>
                  <a:pt x="17792" y="2030"/>
                </a:lnTo>
                <a:lnTo>
                  <a:pt x="18967" y="2030"/>
                </a:lnTo>
                <a:lnTo>
                  <a:pt x="20126" y="2047"/>
                </a:lnTo>
                <a:lnTo>
                  <a:pt x="21301" y="2071"/>
                </a:lnTo>
                <a:lnTo>
                  <a:pt x="22477" y="2106"/>
                </a:lnTo>
                <a:lnTo>
                  <a:pt x="23653" y="2152"/>
                </a:lnTo>
                <a:lnTo>
                  <a:pt x="24829" y="2205"/>
                </a:lnTo>
                <a:lnTo>
                  <a:pt x="26004" y="2269"/>
                </a:lnTo>
                <a:lnTo>
                  <a:pt x="27197" y="2339"/>
                </a:lnTo>
                <a:lnTo>
                  <a:pt x="28373" y="2420"/>
                </a:lnTo>
                <a:lnTo>
                  <a:pt x="29549" y="2508"/>
                </a:lnTo>
                <a:lnTo>
                  <a:pt x="30724" y="2607"/>
                </a:lnTo>
                <a:lnTo>
                  <a:pt x="31900" y="2712"/>
                </a:lnTo>
                <a:lnTo>
                  <a:pt x="33076" y="2829"/>
                </a:lnTo>
                <a:lnTo>
                  <a:pt x="34252" y="2945"/>
                </a:lnTo>
                <a:lnTo>
                  <a:pt x="35410" y="3073"/>
                </a:lnTo>
                <a:lnTo>
                  <a:pt x="36586" y="3207"/>
                </a:lnTo>
                <a:lnTo>
                  <a:pt x="37744" y="3347"/>
                </a:lnTo>
                <a:lnTo>
                  <a:pt x="38903" y="3499"/>
                </a:lnTo>
                <a:lnTo>
                  <a:pt x="40044" y="3651"/>
                </a:lnTo>
                <a:lnTo>
                  <a:pt x="41202" y="3814"/>
                </a:lnTo>
                <a:lnTo>
                  <a:pt x="42326" y="3977"/>
                </a:lnTo>
                <a:lnTo>
                  <a:pt x="43467" y="4146"/>
                </a:lnTo>
                <a:lnTo>
                  <a:pt x="44591" y="4321"/>
                </a:lnTo>
                <a:lnTo>
                  <a:pt x="45715" y="4502"/>
                </a:lnTo>
                <a:lnTo>
                  <a:pt x="46839" y="4688"/>
                </a:lnTo>
                <a:lnTo>
                  <a:pt x="47928" y="4881"/>
                </a:lnTo>
                <a:lnTo>
                  <a:pt x="49034" y="5073"/>
                </a:lnTo>
                <a:lnTo>
                  <a:pt x="50124" y="5271"/>
                </a:lnTo>
                <a:lnTo>
                  <a:pt x="51196" y="5476"/>
                </a:lnTo>
                <a:lnTo>
                  <a:pt x="52268" y="5680"/>
                </a:lnTo>
                <a:lnTo>
                  <a:pt x="53322" y="5884"/>
                </a:lnTo>
                <a:lnTo>
                  <a:pt x="54360" y="6099"/>
                </a:lnTo>
                <a:lnTo>
                  <a:pt x="55397" y="6309"/>
                </a:lnTo>
                <a:lnTo>
                  <a:pt x="56417" y="6525"/>
                </a:lnTo>
                <a:lnTo>
                  <a:pt x="57437" y="6747"/>
                </a:lnTo>
                <a:lnTo>
                  <a:pt x="58423" y="6962"/>
                </a:lnTo>
                <a:lnTo>
                  <a:pt x="59408" y="7184"/>
                </a:lnTo>
                <a:lnTo>
                  <a:pt x="60377" y="7405"/>
                </a:lnTo>
                <a:lnTo>
                  <a:pt x="61345" y="7633"/>
                </a:lnTo>
                <a:lnTo>
                  <a:pt x="62278" y="7854"/>
                </a:lnTo>
                <a:lnTo>
                  <a:pt x="64111" y="8309"/>
                </a:lnTo>
                <a:lnTo>
                  <a:pt x="65875" y="8758"/>
                </a:lnTo>
                <a:lnTo>
                  <a:pt x="67569" y="9207"/>
                </a:lnTo>
                <a:lnTo>
                  <a:pt x="69212" y="9650"/>
                </a:lnTo>
                <a:lnTo>
                  <a:pt x="69851" y="9837"/>
                </a:lnTo>
                <a:lnTo>
                  <a:pt x="70716" y="10093"/>
                </a:lnTo>
                <a:lnTo>
                  <a:pt x="71753" y="10414"/>
                </a:lnTo>
                <a:lnTo>
                  <a:pt x="72964" y="10787"/>
                </a:lnTo>
                <a:lnTo>
                  <a:pt x="74312" y="11219"/>
                </a:lnTo>
                <a:lnTo>
                  <a:pt x="75799" y="11703"/>
                </a:lnTo>
                <a:lnTo>
                  <a:pt x="77407" y="12227"/>
                </a:lnTo>
                <a:lnTo>
                  <a:pt x="79102" y="12793"/>
                </a:lnTo>
                <a:lnTo>
                  <a:pt x="80882" y="13399"/>
                </a:lnTo>
                <a:lnTo>
                  <a:pt x="82732" y="14035"/>
                </a:lnTo>
                <a:lnTo>
                  <a:pt x="84634" y="14705"/>
                </a:lnTo>
                <a:lnTo>
                  <a:pt x="86553" y="15393"/>
                </a:lnTo>
                <a:lnTo>
                  <a:pt x="88507" y="16099"/>
                </a:lnTo>
                <a:lnTo>
                  <a:pt x="90444" y="16828"/>
                </a:lnTo>
                <a:lnTo>
                  <a:pt x="92363" y="17562"/>
                </a:lnTo>
                <a:lnTo>
                  <a:pt x="93314" y="17935"/>
                </a:lnTo>
                <a:lnTo>
                  <a:pt x="94247" y="18303"/>
                </a:lnTo>
                <a:lnTo>
                  <a:pt x="95164" y="18676"/>
                </a:lnTo>
                <a:lnTo>
                  <a:pt x="96080" y="19049"/>
                </a:lnTo>
                <a:lnTo>
                  <a:pt x="96962" y="19422"/>
                </a:lnTo>
                <a:lnTo>
                  <a:pt x="97826" y="19795"/>
                </a:lnTo>
                <a:lnTo>
                  <a:pt x="98674" y="20163"/>
                </a:lnTo>
                <a:lnTo>
                  <a:pt x="99504" y="20530"/>
                </a:lnTo>
                <a:lnTo>
                  <a:pt x="100299" y="20897"/>
                </a:lnTo>
                <a:lnTo>
                  <a:pt x="101060" y="21259"/>
                </a:lnTo>
                <a:lnTo>
                  <a:pt x="101803" y="21614"/>
                </a:lnTo>
                <a:lnTo>
                  <a:pt x="102512" y="21970"/>
                </a:lnTo>
                <a:lnTo>
                  <a:pt x="103186" y="22320"/>
                </a:lnTo>
                <a:lnTo>
                  <a:pt x="103809" y="22664"/>
                </a:lnTo>
                <a:lnTo>
                  <a:pt x="104414" y="23002"/>
                </a:lnTo>
                <a:lnTo>
                  <a:pt x="104967" y="23329"/>
                </a:lnTo>
                <a:lnTo>
                  <a:pt x="105469" y="23655"/>
                </a:lnTo>
                <a:lnTo>
                  <a:pt x="105935" y="23970"/>
                </a:lnTo>
                <a:lnTo>
                  <a:pt x="106368" y="24279"/>
                </a:lnTo>
                <a:lnTo>
                  <a:pt x="106731" y="24582"/>
                </a:lnTo>
                <a:lnTo>
                  <a:pt x="107042" y="24874"/>
                </a:lnTo>
                <a:lnTo>
                  <a:pt x="107180" y="25014"/>
                </a:lnTo>
                <a:lnTo>
                  <a:pt x="107319" y="25154"/>
                </a:lnTo>
                <a:lnTo>
                  <a:pt x="107422" y="25293"/>
                </a:lnTo>
                <a:lnTo>
                  <a:pt x="107526" y="25428"/>
                </a:lnTo>
                <a:lnTo>
                  <a:pt x="107595" y="25556"/>
                </a:lnTo>
                <a:lnTo>
                  <a:pt x="107664" y="25684"/>
                </a:lnTo>
                <a:lnTo>
                  <a:pt x="107716" y="25812"/>
                </a:lnTo>
                <a:lnTo>
                  <a:pt x="107768" y="25935"/>
                </a:lnTo>
                <a:lnTo>
                  <a:pt x="107785" y="26057"/>
                </a:lnTo>
                <a:lnTo>
                  <a:pt x="107785" y="26174"/>
                </a:lnTo>
                <a:lnTo>
                  <a:pt x="107785" y="26285"/>
                </a:lnTo>
                <a:lnTo>
                  <a:pt x="107751" y="26401"/>
                </a:lnTo>
                <a:lnTo>
                  <a:pt x="107716" y="26506"/>
                </a:lnTo>
                <a:lnTo>
                  <a:pt x="107647" y="26611"/>
                </a:lnTo>
                <a:lnTo>
                  <a:pt x="107578" y="26710"/>
                </a:lnTo>
                <a:lnTo>
                  <a:pt x="107474" y="26809"/>
                </a:lnTo>
                <a:lnTo>
                  <a:pt x="107371" y="26903"/>
                </a:lnTo>
                <a:lnTo>
                  <a:pt x="107232" y="26996"/>
                </a:lnTo>
                <a:lnTo>
                  <a:pt x="107094" y="27083"/>
                </a:lnTo>
                <a:lnTo>
                  <a:pt x="106921" y="27165"/>
                </a:lnTo>
                <a:lnTo>
                  <a:pt x="106731" y="27247"/>
                </a:lnTo>
                <a:lnTo>
                  <a:pt x="106541" y="27323"/>
                </a:lnTo>
                <a:lnTo>
                  <a:pt x="106316" y="27392"/>
                </a:lnTo>
                <a:lnTo>
                  <a:pt x="106074" y="27462"/>
                </a:lnTo>
                <a:lnTo>
                  <a:pt x="105797" y="27527"/>
                </a:lnTo>
                <a:lnTo>
                  <a:pt x="105520" y="27585"/>
                </a:lnTo>
                <a:lnTo>
                  <a:pt x="105918" y="27509"/>
                </a:lnTo>
                <a:lnTo>
                  <a:pt x="106368" y="27427"/>
                </a:lnTo>
                <a:lnTo>
                  <a:pt x="107301" y="27270"/>
                </a:lnTo>
                <a:lnTo>
                  <a:pt x="108321" y="27113"/>
                </a:lnTo>
                <a:lnTo>
                  <a:pt x="109393" y="26944"/>
                </a:lnTo>
                <a:lnTo>
                  <a:pt x="110500" y="26769"/>
                </a:lnTo>
                <a:lnTo>
                  <a:pt x="111624" y="26582"/>
                </a:lnTo>
                <a:lnTo>
                  <a:pt x="112177" y="26483"/>
                </a:lnTo>
                <a:lnTo>
                  <a:pt x="112730" y="26384"/>
                </a:lnTo>
                <a:lnTo>
                  <a:pt x="113284" y="26285"/>
                </a:lnTo>
                <a:lnTo>
                  <a:pt x="113820" y="26180"/>
                </a:lnTo>
                <a:lnTo>
                  <a:pt x="114338" y="26069"/>
                </a:lnTo>
                <a:lnTo>
                  <a:pt x="114857" y="25958"/>
                </a:lnTo>
                <a:lnTo>
                  <a:pt x="115341" y="25836"/>
                </a:lnTo>
                <a:lnTo>
                  <a:pt x="115808" y="25719"/>
                </a:lnTo>
                <a:lnTo>
                  <a:pt x="116258" y="25591"/>
                </a:lnTo>
                <a:lnTo>
                  <a:pt x="116672" y="25463"/>
                </a:lnTo>
                <a:lnTo>
                  <a:pt x="117070" y="25328"/>
                </a:lnTo>
                <a:lnTo>
                  <a:pt x="117433" y="25189"/>
                </a:lnTo>
                <a:lnTo>
                  <a:pt x="117762" y="25043"/>
                </a:lnTo>
                <a:lnTo>
                  <a:pt x="118038" y="24891"/>
                </a:lnTo>
                <a:lnTo>
                  <a:pt x="118177" y="24815"/>
                </a:lnTo>
                <a:lnTo>
                  <a:pt x="118298" y="24734"/>
                </a:lnTo>
                <a:lnTo>
                  <a:pt x="118401" y="24658"/>
                </a:lnTo>
                <a:lnTo>
                  <a:pt x="118505" y="24576"/>
                </a:lnTo>
                <a:lnTo>
                  <a:pt x="118592" y="24495"/>
                </a:lnTo>
                <a:lnTo>
                  <a:pt x="118661" y="24407"/>
                </a:lnTo>
                <a:lnTo>
                  <a:pt x="118730" y="24320"/>
                </a:lnTo>
                <a:lnTo>
                  <a:pt x="118782" y="24232"/>
                </a:lnTo>
                <a:lnTo>
                  <a:pt x="118816" y="24145"/>
                </a:lnTo>
                <a:lnTo>
                  <a:pt x="118834" y="24052"/>
                </a:lnTo>
                <a:lnTo>
                  <a:pt x="118851" y="23964"/>
                </a:lnTo>
                <a:lnTo>
                  <a:pt x="118851" y="23865"/>
                </a:lnTo>
                <a:lnTo>
                  <a:pt x="118816" y="23702"/>
                </a:lnTo>
                <a:lnTo>
                  <a:pt x="118782" y="23539"/>
                </a:lnTo>
                <a:lnTo>
                  <a:pt x="118695" y="23375"/>
                </a:lnTo>
                <a:lnTo>
                  <a:pt x="118609" y="23206"/>
                </a:lnTo>
                <a:lnTo>
                  <a:pt x="118505" y="23043"/>
                </a:lnTo>
                <a:lnTo>
                  <a:pt x="118367" y="22885"/>
                </a:lnTo>
                <a:lnTo>
                  <a:pt x="118211" y="22722"/>
                </a:lnTo>
                <a:lnTo>
                  <a:pt x="118056" y="22559"/>
                </a:lnTo>
                <a:lnTo>
                  <a:pt x="117865" y="22402"/>
                </a:lnTo>
                <a:lnTo>
                  <a:pt x="117675" y="22244"/>
                </a:lnTo>
                <a:lnTo>
                  <a:pt x="117468" y="22087"/>
                </a:lnTo>
                <a:lnTo>
                  <a:pt x="117243" y="21929"/>
                </a:lnTo>
                <a:lnTo>
                  <a:pt x="117001" y="21778"/>
                </a:lnTo>
                <a:lnTo>
                  <a:pt x="116759" y="21620"/>
                </a:lnTo>
                <a:lnTo>
                  <a:pt x="116240" y="21317"/>
                </a:lnTo>
                <a:lnTo>
                  <a:pt x="115687" y="21020"/>
                </a:lnTo>
                <a:lnTo>
                  <a:pt x="115116" y="20722"/>
                </a:lnTo>
                <a:lnTo>
                  <a:pt x="114546" y="20437"/>
                </a:lnTo>
                <a:lnTo>
                  <a:pt x="113958" y="20151"/>
                </a:lnTo>
                <a:lnTo>
                  <a:pt x="112800" y="19609"/>
                </a:lnTo>
                <a:lnTo>
                  <a:pt x="112264" y="19352"/>
                </a:lnTo>
                <a:lnTo>
                  <a:pt x="111745" y="19096"/>
                </a:lnTo>
                <a:lnTo>
                  <a:pt x="110725" y="18600"/>
                </a:lnTo>
                <a:lnTo>
                  <a:pt x="109705" y="18104"/>
                </a:lnTo>
                <a:lnTo>
                  <a:pt x="108667" y="17609"/>
                </a:lnTo>
                <a:lnTo>
                  <a:pt x="107595" y="17119"/>
                </a:lnTo>
                <a:lnTo>
                  <a:pt x="106541" y="16629"/>
                </a:lnTo>
                <a:lnTo>
                  <a:pt x="105451" y="16145"/>
                </a:lnTo>
                <a:lnTo>
                  <a:pt x="104345" y="15667"/>
                </a:lnTo>
                <a:lnTo>
                  <a:pt x="103238" y="15189"/>
                </a:lnTo>
                <a:lnTo>
                  <a:pt x="102097" y="14717"/>
                </a:lnTo>
                <a:lnTo>
                  <a:pt x="100956" y="14250"/>
                </a:lnTo>
                <a:lnTo>
                  <a:pt x="99798" y="13784"/>
                </a:lnTo>
                <a:lnTo>
                  <a:pt x="98622" y="13323"/>
                </a:lnTo>
                <a:lnTo>
                  <a:pt x="97429" y="12863"/>
                </a:lnTo>
                <a:lnTo>
                  <a:pt x="96236" y="12414"/>
                </a:lnTo>
                <a:lnTo>
                  <a:pt x="95008" y="11965"/>
                </a:lnTo>
                <a:lnTo>
                  <a:pt x="93781" y="11522"/>
                </a:lnTo>
                <a:lnTo>
                  <a:pt x="92536" y="11085"/>
                </a:lnTo>
                <a:lnTo>
                  <a:pt x="91274" y="10653"/>
                </a:lnTo>
                <a:lnTo>
                  <a:pt x="89994" y="10222"/>
                </a:lnTo>
                <a:lnTo>
                  <a:pt x="88697" y="9802"/>
                </a:lnTo>
                <a:lnTo>
                  <a:pt x="87383" y="9382"/>
                </a:lnTo>
                <a:lnTo>
                  <a:pt x="86069" y="8968"/>
                </a:lnTo>
                <a:lnTo>
                  <a:pt x="84721" y="8566"/>
                </a:lnTo>
                <a:lnTo>
                  <a:pt x="83372" y="8163"/>
                </a:lnTo>
                <a:lnTo>
                  <a:pt x="82006" y="7773"/>
                </a:lnTo>
                <a:lnTo>
                  <a:pt x="80623" y="7382"/>
                </a:lnTo>
                <a:lnTo>
                  <a:pt x="79223" y="7003"/>
                </a:lnTo>
                <a:lnTo>
                  <a:pt x="77822" y="6624"/>
                </a:lnTo>
                <a:lnTo>
                  <a:pt x="76387" y="6257"/>
                </a:lnTo>
                <a:lnTo>
                  <a:pt x="74952" y="5895"/>
                </a:lnTo>
                <a:lnTo>
                  <a:pt x="73500" y="5540"/>
                </a:lnTo>
                <a:lnTo>
                  <a:pt x="72013" y="5196"/>
                </a:lnTo>
                <a:lnTo>
                  <a:pt x="71010" y="4962"/>
                </a:lnTo>
                <a:lnTo>
                  <a:pt x="69990" y="4735"/>
                </a:lnTo>
                <a:lnTo>
                  <a:pt x="68970" y="4508"/>
                </a:lnTo>
                <a:lnTo>
                  <a:pt x="67950" y="4286"/>
                </a:lnTo>
                <a:lnTo>
                  <a:pt x="66895" y="4065"/>
                </a:lnTo>
                <a:lnTo>
                  <a:pt x="65857" y="3849"/>
                </a:lnTo>
                <a:lnTo>
                  <a:pt x="64803" y="3633"/>
                </a:lnTo>
                <a:lnTo>
                  <a:pt x="63731" y="3429"/>
                </a:lnTo>
                <a:lnTo>
                  <a:pt x="62659" y="3225"/>
                </a:lnTo>
                <a:lnTo>
                  <a:pt x="61570" y="3021"/>
                </a:lnTo>
                <a:lnTo>
                  <a:pt x="60480" y="2829"/>
                </a:lnTo>
                <a:lnTo>
                  <a:pt x="59391" y="2636"/>
                </a:lnTo>
                <a:lnTo>
                  <a:pt x="58285" y="2450"/>
                </a:lnTo>
                <a:lnTo>
                  <a:pt x="57178" y="2269"/>
                </a:lnTo>
                <a:lnTo>
                  <a:pt x="56054" y="2094"/>
                </a:lnTo>
                <a:lnTo>
                  <a:pt x="54930" y="1925"/>
                </a:lnTo>
                <a:lnTo>
                  <a:pt x="53789" y="1762"/>
                </a:lnTo>
                <a:lnTo>
                  <a:pt x="52665" y="1604"/>
                </a:lnTo>
                <a:lnTo>
                  <a:pt x="51507" y="1452"/>
                </a:lnTo>
                <a:lnTo>
                  <a:pt x="50366" y="1307"/>
                </a:lnTo>
                <a:lnTo>
                  <a:pt x="49207" y="1167"/>
                </a:lnTo>
                <a:lnTo>
                  <a:pt x="48032" y="1033"/>
                </a:lnTo>
                <a:lnTo>
                  <a:pt x="46873" y="910"/>
                </a:lnTo>
                <a:lnTo>
                  <a:pt x="45697" y="788"/>
                </a:lnTo>
                <a:lnTo>
                  <a:pt x="44504" y="677"/>
                </a:lnTo>
                <a:lnTo>
                  <a:pt x="43311" y="572"/>
                </a:lnTo>
                <a:lnTo>
                  <a:pt x="42118" y="479"/>
                </a:lnTo>
                <a:lnTo>
                  <a:pt x="40925" y="391"/>
                </a:lnTo>
                <a:lnTo>
                  <a:pt x="39732" y="310"/>
                </a:lnTo>
                <a:lnTo>
                  <a:pt x="38522" y="234"/>
                </a:lnTo>
                <a:lnTo>
                  <a:pt x="37295" y="170"/>
                </a:lnTo>
                <a:lnTo>
                  <a:pt x="36084" y="117"/>
                </a:lnTo>
                <a:lnTo>
                  <a:pt x="34770" y="71"/>
                </a:lnTo>
                <a:lnTo>
                  <a:pt x="33474" y="30"/>
                </a:lnTo>
                <a:lnTo>
                  <a:pt x="32194" y="12"/>
                </a:lnTo>
                <a:lnTo>
                  <a:pt x="30949" y="1"/>
                </a:lnTo>
                <a:close/>
              </a:path>
            </a:pathLst>
          </a:custGeom>
          <a:solidFill>
            <a:srgbClr val="D8CD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3" name="Google Shape;383;g1b102633d0f_0_38"/>
          <p:cNvSpPr/>
          <p:nvPr/>
        </p:nvSpPr>
        <p:spPr>
          <a:xfrm flipH="1">
            <a:off x="-5314967" y="732273"/>
            <a:ext cx="632955" cy="847221"/>
          </a:xfrm>
          <a:custGeom>
            <a:avLst/>
            <a:gdLst/>
            <a:ahLst/>
            <a:cxnLst/>
            <a:rect l="l" t="t" r="r" b="b"/>
            <a:pathLst>
              <a:path w="59755" h="29574" extrusionOk="0">
                <a:moveTo>
                  <a:pt x="26541" y="1"/>
                </a:moveTo>
                <a:lnTo>
                  <a:pt x="25988" y="7"/>
                </a:lnTo>
                <a:lnTo>
                  <a:pt x="25452" y="13"/>
                </a:lnTo>
                <a:lnTo>
                  <a:pt x="24898" y="30"/>
                </a:lnTo>
                <a:lnTo>
                  <a:pt x="24345" y="48"/>
                </a:lnTo>
                <a:lnTo>
                  <a:pt x="23809" y="77"/>
                </a:lnTo>
                <a:lnTo>
                  <a:pt x="23256" y="106"/>
                </a:lnTo>
                <a:lnTo>
                  <a:pt x="22720" y="141"/>
                </a:lnTo>
                <a:lnTo>
                  <a:pt x="22184" y="182"/>
                </a:lnTo>
                <a:lnTo>
                  <a:pt x="21648" y="228"/>
                </a:lnTo>
                <a:lnTo>
                  <a:pt x="21112" y="281"/>
                </a:lnTo>
                <a:lnTo>
                  <a:pt x="20576" y="333"/>
                </a:lnTo>
                <a:lnTo>
                  <a:pt x="20040" y="392"/>
                </a:lnTo>
                <a:lnTo>
                  <a:pt x="19521" y="456"/>
                </a:lnTo>
                <a:lnTo>
                  <a:pt x="18985" y="520"/>
                </a:lnTo>
                <a:lnTo>
                  <a:pt x="18466" y="590"/>
                </a:lnTo>
                <a:lnTo>
                  <a:pt x="17930" y="666"/>
                </a:lnTo>
                <a:lnTo>
                  <a:pt x="16893" y="823"/>
                </a:lnTo>
                <a:lnTo>
                  <a:pt x="15856" y="992"/>
                </a:lnTo>
                <a:lnTo>
                  <a:pt x="14818" y="1173"/>
                </a:lnTo>
                <a:lnTo>
                  <a:pt x="13798" y="1365"/>
                </a:lnTo>
                <a:lnTo>
                  <a:pt x="12778" y="1563"/>
                </a:lnTo>
                <a:lnTo>
                  <a:pt x="11758" y="1768"/>
                </a:lnTo>
                <a:lnTo>
                  <a:pt x="10755" y="1983"/>
                </a:lnTo>
                <a:lnTo>
                  <a:pt x="9752" y="2199"/>
                </a:lnTo>
                <a:lnTo>
                  <a:pt x="7764" y="2642"/>
                </a:lnTo>
                <a:lnTo>
                  <a:pt x="5793" y="3091"/>
                </a:lnTo>
                <a:lnTo>
                  <a:pt x="3839" y="3528"/>
                </a:lnTo>
                <a:lnTo>
                  <a:pt x="2871" y="3744"/>
                </a:lnTo>
                <a:lnTo>
                  <a:pt x="1920" y="3954"/>
                </a:lnTo>
                <a:lnTo>
                  <a:pt x="952" y="4152"/>
                </a:lnTo>
                <a:lnTo>
                  <a:pt x="1" y="4350"/>
                </a:lnTo>
                <a:lnTo>
                  <a:pt x="554" y="4245"/>
                </a:lnTo>
                <a:lnTo>
                  <a:pt x="1107" y="4152"/>
                </a:lnTo>
                <a:lnTo>
                  <a:pt x="1661" y="4071"/>
                </a:lnTo>
                <a:lnTo>
                  <a:pt x="2214" y="3995"/>
                </a:lnTo>
                <a:lnTo>
                  <a:pt x="2767" y="3931"/>
                </a:lnTo>
                <a:lnTo>
                  <a:pt x="3338" y="3878"/>
                </a:lnTo>
                <a:lnTo>
                  <a:pt x="3891" y="3832"/>
                </a:lnTo>
                <a:lnTo>
                  <a:pt x="4462" y="3797"/>
                </a:lnTo>
                <a:lnTo>
                  <a:pt x="5032" y="3773"/>
                </a:lnTo>
                <a:lnTo>
                  <a:pt x="5585" y="3750"/>
                </a:lnTo>
                <a:lnTo>
                  <a:pt x="6156" y="3744"/>
                </a:lnTo>
                <a:lnTo>
                  <a:pt x="6727" y="3738"/>
                </a:lnTo>
                <a:lnTo>
                  <a:pt x="7297" y="3744"/>
                </a:lnTo>
                <a:lnTo>
                  <a:pt x="7868" y="3762"/>
                </a:lnTo>
                <a:lnTo>
                  <a:pt x="8438" y="3779"/>
                </a:lnTo>
                <a:lnTo>
                  <a:pt x="8992" y="3808"/>
                </a:lnTo>
                <a:lnTo>
                  <a:pt x="9562" y="3843"/>
                </a:lnTo>
                <a:lnTo>
                  <a:pt x="10133" y="3890"/>
                </a:lnTo>
                <a:lnTo>
                  <a:pt x="10703" y="3936"/>
                </a:lnTo>
                <a:lnTo>
                  <a:pt x="11257" y="3995"/>
                </a:lnTo>
                <a:lnTo>
                  <a:pt x="11827" y="4059"/>
                </a:lnTo>
                <a:lnTo>
                  <a:pt x="12380" y="4123"/>
                </a:lnTo>
                <a:lnTo>
                  <a:pt x="12934" y="4199"/>
                </a:lnTo>
                <a:lnTo>
                  <a:pt x="13487" y="4280"/>
                </a:lnTo>
                <a:lnTo>
                  <a:pt x="14040" y="4362"/>
                </a:lnTo>
                <a:lnTo>
                  <a:pt x="14594" y="4455"/>
                </a:lnTo>
                <a:lnTo>
                  <a:pt x="15147" y="4555"/>
                </a:lnTo>
                <a:lnTo>
                  <a:pt x="15683" y="4654"/>
                </a:lnTo>
                <a:lnTo>
                  <a:pt x="16236" y="4759"/>
                </a:lnTo>
                <a:lnTo>
                  <a:pt x="16772" y="4869"/>
                </a:lnTo>
                <a:lnTo>
                  <a:pt x="17308" y="4980"/>
                </a:lnTo>
                <a:lnTo>
                  <a:pt x="17827" y="5103"/>
                </a:lnTo>
                <a:lnTo>
                  <a:pt x="18363" y="5225"/>
                </a:lnTo>
                <a:lnTo>
                  <a:pt x="18881" y="5347"/>
                </a:lnTo>
                <a:lnTo>
                  <a:pt x="19383" y="5476"/>
                </a:lnTo>
                <a:lnTo>
                  <a:pt x="19902" y="5610"/>
                </a:lnTo>
                <a:lnTo>
                  <a:pt x="20904" y="5884"/>
                </a:lnTo>
                <a:lnTo>
                  <a:pt x="21890" y="6170"/>
                </a:lnTo>
                <a:lnTo>
                  <a:pt x="22841" y="6461"/>
                </a:lnTo>
                <a:lnTo>
                  <a:pt x="23774" y="6764"/>
                </a:lnTo>
                <a:lnTo>
                  <a:pt x="24674" y="7067"/>
                </a:lnTo>
                <a:lnTo>
                  <a:pt x="25555" y="7376"/>
                </a:lnTo>
                <a:lnTo>
                  <a:pt x="26385" y="7691"/>
                </a:lnTo>
                <a:lnTo>
                  <a:pt x="27198" y="8000"/>
                </a:lnTo>
                <a:lnTo>
                  <a:pt x="27959" y="8315"/>
                </a:lnTo>
                <a:lnTo>
                  <a:pt x="28702" y="8624"/>
                </a:lnTo>
                <a:lnTo>
                  <a:pt x="29394" y="8927"/>
                </a:lnTo>
                <a:lnTo>
                  <a:pt x="30033" y="9225"/>
                </a:lnTo>
                <a:lnTo>
                  <a:pt x="30639" y="9516"/>
                </a:lnTo>
                <a:lnTo>
                  <a:pt x="31209" y="9796"/>
                </a:lnTo>
                <a:lnTo>
                  <a:pt x="31693" y="10053"/>
                </a:lnTo>
                <a:lnTo>
                  <a:pt x="32177" y="10315"/>
                </a:lnTo>
                <a:lnTo>
                  <a:pt x="32644" y="10583"/>
                </a:lnTo>
                <a:lnTo>
                  <a:pt x="33094" y="10863"/>
                </a:lnTo>
                <a:lnTo>
                  <a:pt x="33543" y="11149"/>
                </a:lnTo>
                <a:lnTo>
                  <a:pt x="33993" y="11435"/>
                </a:lnTo>
                <a:lnTo>
                  <a:pt x="34425" y="11732"/>
                </a:lnTo>
                <a:lnTo>
                  <a:pt x="34840" y="12035"/>
                </a:lnTo>
                <a:lnTo>
                  <a:pt x="35238" y="12344"/>
                </a:lnTo>
                <a:lnTo>
                  <a:pt x="35618" y="12653"/>
                </a:lnTo>
                <a:lnTo>
                  <a:pt x="35998" y="12974"/>
                </a:lnTo>
                <a:lnTo>
                  <a:pt x="36361" y="13294"/>
                </a:lnTo>
                <a:lnTo>
                  <a:pt x="36725" y="13621"/>
                </a:lnTo>
                <a:lnTo>
                  <a:pt x="37053" y="13947"/>
                </a:lnTo>
                <a:lnTo>
                  <a:pt x="37382" y="14280"/>
                </a:lnTo>
                <a:lnTo>
                  <a:pt x="37693" y="14618"/>
                </a:lnTo>
                <a:lnTo>
                  <a:pt x="37969" y="14956"/>
                </a:lnTo>
                <a:lnTo>
                  <a:pt x="38246" y="15300"/>
                </a:lnTo>
                <a:lnTo>
                  <a:pt x="38505" y="15650"/>
                </a:lnTo>
                <a:lnTo>
                  <a:pt x="38747" y="15994"/>
                </a:lnTo>
                <a:lnTo>
                  <a:pt x="38972" y="16344"/>
                </a:lnTo>
                <a:lnTo>
                  <a:pt x="39197" y="16699"/>
                </a:lnTo>
                <a:lnTo>
                  <a:pt x="39387" y="17055"/>
                </a:lnTo>
                <a:lnTo>
                  <a:pt x="39560" y="17405"/>
                </a:lnTo>
                <a:lnTo>
                  <a:pt x="39698" y="17766"/>
                </a:lnTo>
                <a:lnTo>
                  <a:pt x="39837" y="18122"/>
                </a:lnTo>
                <a:lnTo>
                  <a:pt x="39958" y="18478"/>
                </a:lnTo>
                <a:lnTo>
                  <a:pt x="40062" y="18833"/>
                </a:lnTo>
                <a:lnTo>
                  <a:pt x="40131" y="19195"/>
                </a:lnTo>
                <a:lnTo>
                  <a:pt x="40183" y="19551"/>
                </a:lnTo>
                <a:lnTo>
                  <a:pt x="40217" y="19906"/>
                </a:lnTo>
                <a:lnTo>
                  <a:pt x="40234" y="20262"/>
                </a:lnTo>
                <a:lnTo>
                  <a:pt x="40217" y="20618"/>
                </a:lnTo>
                <a:lnTo>
                  <a:pt x="40183" y="20973"/>
                </a:lnTo>
                <a:lnTo>
                  <a:pt x="40131" y="21323"/>
                </a:lnTo>
                <a:lnTo>
                  <a:pt x="40062" y="21673"/>
                </a:lnTo>
                <a:lnTo>
                  <a:pt x="39958" y="22017"/>
                </a:lnTo>
                <a:lnTo>
                  <a:pt x="39837" y="22367"/>
                </a:lnTo>
                <a:lnTo>
                  <a:pt x="39681" y="22705"/>
                </a:lnTo>
                <a:lnTo>
                  <a:pt x="39508" y="23043"/>
                </a:lnTo>
                <a:lnTo>
                  <a:pt x="39301" y="23381"/>
                </a:lnTo>
                <a:lnTo>
                  <a:pt x="39076" y="23714"/>
                </a:lnTo>
                <a:lnTo>
                  <a:pt x="38834" y="24040"/>
                </a:lnTo>
                <a:lnTo>
                  <a:pt x="38557" y="24367"/>
                </a:lnTo>
                <a:lnTo>
                  <a:pt x="38246" y="24687"/>
                </a:lnTo>
                <a:lnTo>
                  <a:pt x="37918" y="25002"/>
                </a:lnTo>
                <a:lnTo>
                  <a:pt x="37572" y="25311"/>
                </a:lnTo>
                <a:lnTo>
                  <a:pt x="37174" y="25620"/>
                </a:lnTo>
                <a:lnTo>
                  <a:pt x="36759" y="25918"/>
                </a:lnTo>
                <a:lnTo>
                  <a:pt x="36327" y="26209"/>
                </a:lnTo>
                <a:lnTo>
                  <a:pt x="35843" y="26501"/>
                </a:lnTo>
                <a:lnTo>
                  <a:pt x="35341" y="26780"/>
                </a:lnTo>
                <a:lnTo>
                  <a:pt x="34823" y="27054"/>
                </a:lnTo>
                <a:lnTo>
                  <a:pt x="34252" y="27323"/>
                </a:lnTo>
                <a:lnTo>
                  <a:pt x="33664" y="27585"/>
                </a:lnTo>
                <a:lnTo>
                  <a:pt x="33042" y="27842"/>
                </a:lnTo>
                <a:lnTo>
                  <a:pt x="32385" y="28086"/>
                </a:lnTo>
                <a:lnTo>
                  <a:pt x="31693" y="28326"/>
                </a:lnTo>
                <a:lnTo>
                  <a:pt x="30967" y="28553"/>
                </a:lnTo>
                <a:lnTo>
                  <a:pt x="30224" y="28774"/>
                </a:lnTo>
                <a:lnTo>
                  <a:pt x="29826" y="28885"/>
                </a:lnTo>
                <a:lnTo>
                  <a:pt x="29428" y="28990"/>
                </a:lnTo>
                <a:lnTo>
                  <a:pt x="29031" y="29095"/>
                </a:lnTo>
                <a:lnTo>
                  <a:pt x="28616" y="29194"/>
                </a:lnTo>
                <a:lnTo>
                  <a:pt x="28183" y="29293"/>
                </a:lnTo>
                <a:lnTo>
                  <a:pt x="27751" y="29387"/>
                </a:lnTo>
                <a:lnTo>
                  <a:pt x="27319" y="29480"/>
                </a:lnTo>
                <a:lnTo>
                  <a:pt x="26869" y="29573"/>
                </a:lnTo>
                <a:lnTo>
                  <a:pt x="29325" y="29095"/>
                </a:lnTo>
                <a:lnTo>
                  <a:pt x="31797" y="28617"/>
                </a:lnTo>
                <a:lnTo>
                  <a:pt x="34287" y="28145"/>
                </a:lnTo>
                <a:lnTo>
                  <a:pt x="36776" y="27673"/>
                </a:lnTo>
                <a:lnTo>
                  <a:pt x="39249" y="27194"/>
                </a:lnTo>
                <a:lnTo>
                  <a:pt x="40476" y="26950"/>
                </a:lnTo>
                <a:lnTo>
                  <a:pt x="41704" y="26699"/>
                </a:lnTo>
                <a:lnTo>
                  <a:pt x="42914" y="26448"/>
                </a:lnTo>
                <a:lnTo>
                  <a:pt x="44125" y="26192"/>
                </a:lnTo>
                <a:lnTo>
                  <a:pt x="45318" y="25935"/>
                </a:lnTo>
                <a:lnTo>
                  <a:pt x="46493" y="25667"/>
                </a:lnTo>
                <a:lnTo>
                  <a:pt x="47012" y="25544"/>
                </a:lnTo>
                <a:lnTo>
                  <a:pt x="47496" y="25422"/>
                </a:lnTo>
                <a:lnTo>
                  <a:pt x="47998" y="25294"/>
                </a:lnTo>
                <a:lnTo>
                  <a:pt x="48464" y="25165"/>
                </a:lnTo>
                <a:lnTo>
                  <a:pt x="48931" y="25031"/>
                </a:lnTo>
                <a:lnTo>
                  <a:pt x="49381" y="24897"/>
                </a:lnTo>
                <a:lnTo>
                  <a:pt x="49830" y="24757"/>
                </a:lnTo>
                <a:lnTo>
                  <a:pt x="50263" y="24611"/>
                </a:lnTo>
                <a:lnTo>
                  <a:pt x="50678" y="24466"/>
                </a:lnTo>
                <a:lnTo>
                  <a:pt x="51092" y="24320"/>
                </a:lnTo>
                <a:lnTo>
                  <a:pt x="51490" y="24168"/>
                </a:lnTo>
                <a:lnTo>
                  <a:pt x="51888" y="24017"/>
                </a:lnTo>
                <a:lnTo>
                  <a:pt x="52251" y="23859"/>
                </a:lnTo>
                <a:lnTo>
                  <a:pt x="52631" y="23702"/>
                </a:lnTo>
                <a:lnTo>
                  <a:pt x="52977" y="23539"/>
                </a:lnTo>
                <a:lnTo>
                  <a:pt x="53323" y="23375"/>
                </a:lnTo>
                <a:lnTo>
                  <a:pt x="53669" y="23206"/>
                </a:lnTo>
                <a:lnTo>
                  <a:pt x="53997" y="23037"/>
                </a:lnTo>
                <a:lnTo>
                  <a:pt x="54308" y="22868"/>
                </a:lnTo>
                <a:lnTo>
                  <a:pt x="54602" y="22699"/>
                </a:lnTo>
                <a:lnTo>
                  <a:pt x="54914" y="22524"/>
                </a:lnTo>
                <a:lnTo>
                  <a:pt x="55190" y="22343"/>
                </a:lnTo>
                <a:lnTo>
                  <a:pt x="55467" y="22169"/>
                </a:lnTo>
                <a:lnTo>
                  <a:pt x="55743" y="21988"/>
                </a:lnTo>
                <a:lnTo>
                  <a:pt x="55986" y="21801"/>
                </a:lnTo>
                <a:lnTo>
                  <a:pt x="56245" y="21620"/>
                </a:lnTo>
                <a:lnTo>
                  <a:pt x="56487" y="21434"/>
                </a:lnTo>
                <a:lnTo>
                  <a:pt x="56712" y="21247"/>
                </a:lnTo>
                <a:lnTo>
                  <a:pt x="57144" y="20862"/>
                </a:lnTo>
                <a:lnTo>
                  <a:pt x="57542" y="20478"/>
                </a:lnTo>
                <a:lnTo>
                  <a:pt x="57887" y="20087"/>
                </a:lnTo>
                <a:lnTo>
                  <a:pt x="58216" y="19691"/>
                </a:lnTo>
                <a:lnTo>
                  <a:pt x="58510" y="19294"/>
                </a:lnTo>
                <a:lnTo>
                  <a:pt x="58769" y="18886"/>
                </a:lnTo>
                <a:lnTo>
                  <a:pt x="58994" y="18478"/>
                </a:lnTo>
                <a:lnTo>
                  <a:pt x="59201" y="18070"/>
                </a:lnTo>
                <a:lnTo>
                  <a:pt x="59357" y="17662"/>
                </a:lnTo>
                <a:lnTo>
                  <a:pt x="59495" y="17248"/>
                </a:lnTo>
                <a:lnTo>
                  <a:pt x="59599" y="16828"/>
                </a:lnTo>
                <a:lnTo>
                  <a:pt x="59686" y="16414"/>
                </a:lnTo>
                <a:lnTo>
                  <a:pt x="59737" y="16000"/>
                </a:lnTo>
                <a:lnTo>
                  <a:pt x="59755" y="15586"/>
                </a:lnTo>
                <a:lnTo>
                  <a:pt x="59755" y="15172"/>
                </a:lnTo>
                <a:lnTo>
                  <a:pt x="59720" y="14758"/>
                </a:lnTo>
                <a:lnTo>
                  <a:pt x="59668" y="14350"/>
                </a:lnTo>
                <a:lnTo>
                  <a:pt x="59599" y="13942"/>
                </a:lnTo>
                <a:lnTo>
                  <a:pt x="59530" y="13691"/>
                </a:lnTo>
                <a:lnTo>
                  <a:pt x="59461" y="13446"/>
                </a:lnTo>
                <a:lnTo>
                  <a:pt x="59374" y="13195"/>
                </a:lnTo>
                <a:lnTo>
                  <a:pt x="59271" y="12950"/>
                </a:lnTo>
                <a:lnTo>
                  <a:pt x="59150" y="12700"/>
                </a:lnTo>
                <a:lnTo>
                  <a:pt x="59029" y="12449"/>
                </a:lnTo>
                <a:lnTo>
                  <a:pt x="58890" y="12192"/>
                </a:lnTo>
                <a:lnTo>
                  <a:pt x="58735" y="11942"/>
                </a:lnTo>
                <a:lnTo>
                  <a:pt x="58562" y="11691"/>
                </a:lnTo>
                <a:lnTo>
                  <a:pt x="58389" y="11435"/>
                </a:lnTo>
                <a:lnTo>
                  <a:pt x="58199" y="11184"/>
                </a:lnTo>
                <a:lnTo>
                  <a:pt x="57991" y="10927"/>
                </a:lnTo>
                <a:lnTo>
                  <a:pt x="57766" y="10677"/>
                </a:lnTo>
                <a:lnTo>
                  <a:pt x="57542" y="10420"/>
                </a:lnTo>
                <a:lnTo>
                  <a:pt x="57300" y="10169"/>
                </a:lnTo>
                <a:lnTo>
                  <a:pt x="57040" y="9913"/>
                </a:lnTo>
                <a:lnTo>
                  <a:pt x="56781" y="9662"/>
                </a:lnTo>
                <a:lnTo>
                  <a:pt x="56504" y="9411"/>
                </a:lnTo>
                <a:lnTo>
                  <a:pt x="56210" y="9161"/>
                </a:lnTo>
                <a:lnTo>
                  <a:pt x="55916" y="8910"/>
                </a:lnTo>
                <a:lnTo>
                  <a:pt x="55605" y="8659"/>
                </a:lnTo>
                <a:lnTo>
                  <a:pt x="55294" y="8408"/>
                </a:lnTo>
                <a:lnTo>
                  <a:pt x="54948" y="8164"/>
                </a:lnTo>
                <a:lnTo>
                  <a:pt x="54602" y="7919"/>
                </a:lnTo>
                <a:lnTo>
                  <a:pt x="54257" y="7674"/>
                </a:lnTo>
                <a:lnTo>
                  <a:pt x="53893" y="7429"/>
                </a:lnTo>
                <a:lnTo>
                  <a:pt x="53513" y="7190"/>
                </a:lnTo>
                <a:lnTo>
                  <a:pt x="53133" y="6951"/>
                </a:lnTo>
                <a:lnTo>
                  <a:pt x="52735" y="6712"/>
                </a:lnTo>
                <a:lnTo>
                  <a:pt x="52320" y="6479"/>
                </a:lnTo>
                <a:lnTo>
                  <a:pt x="51905" y="6245"/>
                </a:lnTo>
                <a:lnTo>
                  <a:pt x="51473" y="6012"/>
                </a:lnTo>
                <a:lnTo>
                  <a:pt x="51041" y="5785"/>
                </a:lnTo>
                <a:lnTo>
                  <a:pt x="50591" y="5557"/>
                </a:lnTo>
                <a:lnTo>
                  <a:pt x="50142" y="5330"/>
                </a:lnTo>
                <a:lnTo>
                  <a:pt x="49675" y="5108"/>
                </a:lnTo>
                <a:lnTo>
                  <a:pt x="49208" y="4893"/>
                </a:lnTo>
                <a:lnTo>
                  <a:pt x="48724" y="4677"/>
                </a:lnTo>
                <a:lnTo>
                  <a:pt x="48222" y="4461"/>
                </a:lnTo>
                <a:lnTo>
                  <a:pt x="47721" y="4251"/>
                </a:lnTo>
                <a:lnTo>
                  <a:pt x="47220" y="4047"/>
                </a:lnTo>
                <a:lnTo>
                  <a:pt x="46701" y="3843"/>
                </a:lnTo>
                <a:lnTo>
                  <a:pt x="46165" y="3645"/>
                </a:lnTo>
                <a:lnTo>
                  <a:pt x="45629" y="3447"/>
                </a:lnTo>
                <a:lnTo>
                  <a:pt x="45093" y="3254"/>
                </a:lnTo>
                <a:lnTo>
                  <a:pt x="44540" y="3068"/>
                </a:lnTo>
                <a:lnTo>
                  <a:pt x="43969" y="2887"/>
                </a:lnTo>
                <a:lnTo>
                  <a:pt x="43416" y="2706"/>
                </a:lnTo>
                <a:lnTo>
                  <a:pt x="42828" y="2525"/>
                </a:lnTo>
                <a:lnTo>
                  <a:pt x="42240" y="2356"/>
                </a:lnTo>
                <a:lnTo>
                  <a:pt x="41652" y="2187"/>
                </a:lnTo>
                <a:lnTo>
                  <a:pt x="41064" y="2024"/>
                </a:lnTo>
                <a:lnTo>
                  <a:pt x="40459" y="1867"/>
                </a:lnTo>
                <a:lnTo>
                  <a:pt x="39837" y="1715"/>
                </a:lnTo>
                <a:lnTo>
                  <a:pt x="39214" y="1563"/>
                </a:lnTo>
                <a:lnTo>
                  <a:pt x="38592" y="1424"/>
                </a:lnTo>
                <a:lnTo>
                  <a:pt x="37952" y="1284"/>
                </a:lnTo>
                <a:lnTo>
                  <a:pt x="37312" y="1149"/>
                </a:lnTo>
                <a:lnTo>
                  <a:pt x="36673" y="1021"/>
                </a:lnTo>
                <a:lnTo>
                  <a:pt x="36016" y="899"/>
                </a:lnTo>
                <a:lnTo>
                  <a:pt x="35359" y="782"/>
                </a:lnTo>
                <a:lnTo>
                  <a:pt x="34684" y="671"/>
                </a:lnTo>
                <a:lnTo>
                  <a:pt x="34010" y="566"/>
                </a:lnTo>
                <a:lnTo>
                  <a:pt x="33336" y="467"/>
                </a:lnTo>
                <a:lnTo>
                  <a:pt x="32765" y="386"/>
                </a:lnTo>
                <a:lnTo>
                  <a:pt x="32177" y="316"/>
                </a:lnTo>
                <a:lnTo>
                  <a:pt x="31607" y="257"/>
                </a:lnTo>
                <a:lnTo>
                  <a:pt x="31036" y="199"/>
                </a:lnTo>
                <a:lnTo>
                  <a:pt x="30466" y="152"/>
                </a:lnTo>
                <a:lnTo>
                  <a:pt x="29912" y="112"/>
                </a:lnTo>
                <a:lnTo>
                  <a:pt x="29342" y="77"/>
                </a:lnTo>
                <a:lnTo>
                  <a:pt x="28771" y="48"/>
                </a:lnTo>
                <a:lnTo>
                  <a:pt x="28218" y="24"/>
                </a:lnTo>
                <a:lnTo>
                  <a:pt x="27665" y="13"/>
                </a:lnTo>
                <a:lnTo>
                  <a:pt x="27094" y="1"/>
                </a:lnTo>
                <a:close/>
              </a:path>
            </a:pathLst>
          </a:custGeom>
          <a:solidFill>
            <a:srgbClr val="FF970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4" name="Google Shape;384;g1b102633d0f_0_38"/>
          <p:cNvSpPr/>
          <p:nvPr/>
        </p:nvSpPr>
        <p:spPr>
          <a:xfrm flipH="1">
            <a:off x="-5117904" y="838527"/>
            <a:ext cx="510611" cy="767839"/>
          </a:xfrm>
          <a:custGeom>
            <a:avLst/>
            <a:gdLst/>
            <a:ahLst/>
            <a:cxnLst/>
            <a:rect l="l" t="t" r="r" b="b"/>
            <a:pathLst>
              <a:path w="48205" h="26803" extrusionOk="0">
                <a:moveTo>
                  <a:pt x="13919" y="0"/>
                </a:moveTo>
                <a:lnTo>
                  <a:pt x="13124" y="6"/>
                </a:lnTo>
                <a:lnTo>
                  <a:pt x="12726" y="18"/>
                </a:lnTo>
                <a:lnTo>
                  <a:pt x="12346" y="29"/>
                </a:lnTo>
                <a:lnTo>
                  <a:pt x="11948" y="41"/>
                </a:lnTo>
                <a:lnTo>
                  <a:pt x="11568" y="64"/>
                </a:lnTo>
                <a:lnTo>
                  <a:pt x="11187" y="82"/>
                </a:lnTo>
                <a:lnTo>
                  <a:pt x="10807" y="111"/>
                </a:lnTo>
                <a:lnTo>
                  <a:pt x="10426" y="140"/>
                </a:lnTo>
                <a:lnTo>
                  <a:pt x="10063" y="175"/>
                </a:lnTo>
                <a:lnTo>
                  <a:pt x="9700" y="210"/>
                </a:lnTo>
                <a:lnTo>
                  <a:pt x="9337" y="251"/>
                </a:lnTo>
                <a:lnTo>
                  <a:pt x="8974" y="297"/>
                </a:lnTo>
                <a:lnTo>
                  <a:pt x="8611" y="344"/>
                </a:lnTo>
                <a:lnTo>
                  <a:pt x="8265" y="397"/>
                </a:lnTo>
                <a:lnTo>
                  <a:pt x="7919" y="449"/>
                </a:lnTo>
                <a:lnTo>
                  <a:pt x="7574" y="513"/>
                </a:lnTo>
                <a:lnTo>
                  <a:pt x="7245" y="577"/>
                </a:lnTo>
                <a:lnTo>
                  <a:pt x="6917" y="641"/>
                </a:lnTo>
                <a:lnTo>
                  <a:pt x="6588" y="717"/>
                </a:lnTo>
                <a:lnTo>
                  <a:pt x="6260" y="793"/>
                </a:lnTo>
                <a:lnTo>
                  <a:pt x="5948" y="875"/>
                </a:lnTo>
                <a:lnTo>
                  <a:pt x="5637" y="956"/>
                </a:lnTo>
                <a:lnTo>
                  <a:pt x="5343" y="1044"/>
                </a:lnTo>
                <a:lnTo>
                  <a:pt x="5049" y="1137"/>
                </a:lnTo>
                <a:lnTo>
                  <a:pt x="4755" y="1236"/>
                </a:lnTo>
                <a:lnTo>
                  <a:pt x="4479" y="1341"/>
                </a:lnTo>
                <a:lnTo>
                  <a:pt x="4202" y="1446"/>
                </a:lnTo>
                <a:lnTo>
                  <a:pt x="3925" y="1557"/>
                </a:lnTo>
                <a:lnTo>
                  <a:pt x="3666" y="1668"/>
                </a:lnTo>
                <a:lnTo>
                  <a:pt x="3424" y="1790"/>
                </a:lnTo>
                <a:lnTo>
                  <a:pt x="3182" y="1912"/>
                </a:lnTo>
                <a:lnTo>
                  <a:pt x="2940" y="2041"/>
                </a:lnTo>
                <a:lnTo>
                  <a:pt x="2715" y="2175"/>
                </a:lnTo>
                <a:lnTo>
                  <a:pt x="2490" y="2309"/>
                </a:lnTo>
                <a:lnTo>
                  <a:pt x="2283" y="2455"/>
                </a:lnTo>
                <a:lnTo>
                  <a:pt x="2075" y="2600"/>
                </a:lnTo>
                <a:lnTo>
                  <a:pt x="1885" y="2752"/>
                </a:lnTo>
                <a:lnTo>
                  <a:pt x="1678" y="2915"/>
                </a:lnTo>
                <a:lnTo>
                  <a:pt x="1488" y="3084"/>
                </a:lnTo>
                <a:lnTo>
                  <a:pt x="1315" y="3254"/>
                </a:lnTo>
                <a:lnTo>
                  <a:pt x="1159" y="3423"/>
                </a:lnTo>
                <a:lnTo>
                  <a:pt x="1003" y="3598"/>
                </a:lnTo>
                <a:lnTo>
                  <a:pt x="865" y="3772"/>
                </a:lnTo>
                <a:lnTo>
                  <a:pt x="744" y="3947"/>
                </a:lnTo>
                <a:lnTo>
                  <a:pt x="623" y="4128"/>
                </a:lnTo>
                <a:lnTo>
                  <a:pt x="519" y="4309"/>
                </a:lnTo>
                <a:lnTo>
                  <a:pt x="433" y="4490"/>
                </a:lnTo>
                <a:lnTo>
                  <a:pt x="346" y="4670"/>
                </a:lnTo>
                <a:lnTo>
                  <a:pt x="260" y="4851"/>
                </a:lnTo>
                <a:lnTo>
                  <a:pt x="139" y="5224"/>
                </a:lnTo>
                <a:lnTo>
                  <a:pt x="52" y="5603"/>
                </a:lnTo>
                <a:lnTo>
                  <a:pt x="18" y="5982"/>
                </a:lnTo>
                <a:lnTo>
                  <a:pt x="1" y="6367"/>
                </a:lnTo>
                <a:lnTo>
                  <a:pt x="18" y="6752"/>
                </a:lnTo>
                <a:lnTo>
                  <a:pt x="70" y="7142"/>
                </a:lnTo>
                <a:lnTo>
                  <a:pt x="139" y="7533"/>
                </a:lnTo>
                <a:lnTo>
                  <a:pt x="243" y="7924"/>
                </a:lnTo>
                <a:lnTo>
                  <a:pt x="381" y="8320"/>
                </a:lnTo>
                <a:lnTo>
                  <a:pt x="537" y="8711"/>
                </a:lnTo>
                <a:lnTo>
                  <a:pt x="709" y="9107"/>
                </a:lnTo>
                <a:lnTo>
                  <a:pt x="917" y="9498"/>
                </a:lnTo>
                <a:lnTo>
                  <a:pt x="1124" y="9894"/>
                </a:lnTo>
                <a:lnTo>
                  <a:pt x="1366" y="10279"/>
                </a:lnTo>
                <a:lnTo>
                  <a:pt x="1626" y="10670"/>
                </a:lnTo>
                <a:lnTo>
                  <a:pt x="1885" y="11055"/>
                </a:lnTo>
                <a:lnTo>
                  <a:pt x="2162" y="11434"/>
                </a:lnTo>
                <a:lnTo>
                  <a:pt x="2456" y="11813"/>
                </a:lnTo>
                <a:lnTo>
                  <a:pt x="2750" y="12186"/>
                </a:lnTo>
                <a:lnTo>
                  <a:pt x="3061" y="12553"/>
                </a:lnTo>
                <a:lnTo>
                  <a:pt x="3683" y="13270"/>
                </a:lnTo>
                <a:lnTo>
                  <a:pt x="4340" y="13958"/>
                </a:lnTo>
                <a:lnTo>
                  <a:pt x="4963" y="14617"/>
                </a:lnTo>
                <a:lnTo>
                  <a:pt x="5291" y="14932"/>
                </a:lnTo>
                <a:lnTo>
                  <a:pt x="5672" y="15276"/>
                </a:lnTo>
                <a:lnTo>
                  <a:pt x="6104" y="15655"/>
                </a:lnTo>
                <a:lnTo>
                  <a:pt x="6588" y="16052"/>
                </a:lnTo>
                <a:lnTo>
                  <a:pt x="7124" y="16477"/>
                </a:lnTo>
                <a:lnTo>
                  <a:pt x="7695" y="16920"/>
                </a:lnTo>
                <a:lnTo>
                  <a:pt x="8317" y="17387"/>
                </a:lnTo>
                <a:lnTo>
                  <a:pt x="8957" y="17865"/>
                </a:lnTo>
                <a:lnTo>
                  <a:pt x="9648" y="18355"/>
                </a:lnTo>
                <a:lnTo>
                  <a:pt x="10340" y="18850"/>
                </a:lnTo>
                <a:lnTo>
                  <a:pt x="11083" y="19357"/>
                </a:lnTo>
                <a:lnTo>
                  <a:pt x="11827" y="19870"/>
                </a:lnTo>
                <a:lnTo>
                  <a:pt x="12588" y="20384"/>
                </a:lnTo>
                <a:lnTo>
                  <a:pt x="13366" y="20891"/>
                </a:lnTo>
                <a:lnTo>
                  <a:pt x="14144" y="21398"/>
                </a:lnTo>
                <a:lnTo>
                  <a:pt x="14922" y="21900"/>
                </a:lnTo>
                <a:lnTo>
                  <a:pt x="15717" y="22395"/>
                </a:lnTo>
                <a:lnTo>
                  <a:pt x="16495" y="22873"/>
                </a:lnTo>
                <a:lnTo>
                  <a:pt x="17256" y="23340"/>
                </a:lnTo>
                <a:lnTo>
                  <a:pt x="18017" y="23783"/>
                </a:lnTo>
                <a:lnTo>
                  <a:pt x="18760" y="24214"/>
                </a:lnTo>
                <a:lnTo>
                  <a:pt x="19486" y="24617"/>
                </a:lnTo>
                <a:lnTo>
                  <a:pt x="20195" y="24996"/>
                </a:lnTo>
                <a:lnTo>
                  <a:pt x="20852" y="25345"/>
                </a:lnTo>
                <a:lnTo>
                  <a:pt x="21509" y="25666"/>
                </a:lnTo>
                <a:lnTo>
                  <a:pt x="22097" y="25952"/>
                </a:lnTo>
                <a:lnTo>
                  <a:pt x="22668" y="26197"/>
                </a:lnTo>
                <a:lnTo>
                  <a:pt x="22944" y="26307"/>
                </a:lnTo>
                <a:lnTo>
                  <a:pt x="23186" y="26407"/>
                </a:lnTo>
                <a:lnTo>
                  <a:pt x="23428" y="26500"/>
                </a:lnTo>
                <a:lnTo>
                  <a:pt x="23670" y="26576"/>
                </a:lnTo>
                <a:lnTo>
                  <a:pt x="23878" y="26646"/>
                </a:lnTo>
                <a:lnTo>
                  <a:pt x="24085" y="26698"/>
                </a:lnTo>
                <a:lnTo>
                  <a:pt x="24276" y="26745"/>
                </a:lnTo>
                <a:lnTo>
                  <a:pt x="24448" y="26774"/>
                </a:lnTo>
                <a:lnTo>
                  <a:pt x="24621" y="26797"/>
                </a:lnTo>
                <a:lnTo>
                  <a:pt x="24760" y="26803"/>
                </a:lnTo>
                <a:lnTo>
                  <a:pt x="25244" y="26797"/>
                </a:lnTo>
                <a:lnTo>
                  <a:pt x="25711" y="26791"/>
                </a:lnTo>
                <a:lnTo>
                  <a:pt x="26195" y="26780"/>
                </a:lnTo>
                <a:lnTo>
                  <a:pt x="26662" y="26762"/>
                </a:lnTo>
                <a:lnTo>
                  <a:pt x="27128" y="26739"/>
                </a:lnTo>
                <a:lnTo>
                  <a:pt x="27595" y="26710"/>
                </a:lnTo>
                <a:lnTo>
                  <a:pt x="28045" y="26681"/>
                </a:lnTo>
                <a:lnTo>
                  <a:pt x="28512" y="26640"/>
                </a:lnTo>
                <a:lnTo>
                  <a:pt x="28961" y="26599"/>
                </a:lnTo>
                <a:lnTo>
                  <a:pt x="29411" y="26558"/>
                </a:lnTo>
                <a:lnTo>
                  <a:pt x="29860" y="26506"/>
                </a:lnTo>
                <a:lnTo>
                  <a:pt x="30292" y="26453"/>
                </a:lnTo>
                <a:lnTo>
                  <a:pt x="30742" y="26401"/>
                </a:lnTo>
                <a:lnTo>
                  <a:pt x="31174" y="26337"/>
                </a:lnTo>
                <a:lnTo>
                  <a:pt x="31606" y="26272"/>
                </a:lnTo>
                <a:lnTo>
                  <a:pt x="32021" y="26202"/>
                </a:lnTo>
                <a:lnTo>
                  <a:pt x="32454" y="26132"/>
                </a:lnTo>
                <a:lnTo>
                  <a:pt x="32869" y="26057"/>
                </a:lnTo>
                <a:lnTo>
                  <a:pt x="33699" y="25899"/>
                </a:lnTo>
                <a:lnTo>
                  <a:pt x="34494" y="25730"/>
                </a:lnTo>
                <a:lnTo>
                  <a:pt x="35272" y="25549"/>
                </a:lnTo>
                <a:lnTo>
                  <a:pt x="36050" y="25357"/>
                </a:lnTo>
                <a:lnTo>
                  <a:pt x="36793" y="25153"/>
                </a:lnTo>
                <a:lnTo>
                  <a:pt x="37502" y="24949"/>
                </a:lnTo>
                <a:lnTo>
                  <a:pt x="38211" y="24727"/>
                </a:lnTo>
                <a:lnTo>
                  <a:pt x="38886" y="24506"/>
                </a:lnTo>
                <a:lnTo>
                  <a:pt x="39543" y="24278"/>
                </a:lnTo>
                <a:lnTo>
                  <a:pt x="40165" y="24045"/>
                </a:lnTo>
                <a:lnTo>
                  <a:pt x="40753" y="23812"/>
                </a:lnTo>
                <a:lnTo>
                  <a:pt x="41341" y="23567"/>
                </a:lnTo>
                <a:lnTo>
                  <a:pt x="41877" y="23328"/>
                </a:lnTo>
                <a:lnTo>
                  <a:pt x="42395" y="23083"/>
                </a:lnTo>
                <a:lnTo>
                  <a:pt x="42897" y="22844"/>
                </a:lnTo>
                <a:lnTo>
                  <a:pt x="43346" y="22605"/>
                </a:lnTo>
                <a:lnTo>
                  <a:pt x="43779" y="22360"/>
                </a:lnTo>
                <a:lnTo>
                  <a:pt x="44176" y="22127"/>
                </a:lnTo>
                <a:lnTo>
                  <a:pt x="44539" y="21894"/>
                </a:lnTo>
                <a:lnTo>
                  <a:pt x="44868" y="21660"/>
                </a:lnTo>
                <a:lnTo>
                  <a:pt x="45179" y="21439"/>
                </a:lnTo>
                <a:lnTo>
                  <a:pt x="45438" y="21223"/>
                </a:lnTo>
                <a:lnTo>
                  <a:pt x="45663" y="21013"/>
                </a:lnTo>
                <a:lnTo>
                  <a:pt x="45992" y="20675"/>
                </a:lnTo>
                <a:lnTo>
                  <a:pt x="46303" y="20337"/>
                </a:lnTo>
                <a:lnTo>
                  <a:pt x="46580" y="19999"/>
                </a:lnTo>
                <a:lnTo>
                  <a:pt x="46856" y="19655"/>
                </a:lnTo>
                <a:lnTo>
                  <a:pt x="47081" y="19311"/>
                </a:lnTo>
                <a:lnTo>
                  <a:pt x="47306" y="18961"/>
                </a:lnTo>
                <a:lnTo>
                  <a:pt x="47496" y="18611"/>
                </a:lnTo>
                <a:lnTo>
                  <a:pt x="47652" y="18261"/>
                </a:lnTo>
                <a:lnTo>
                  <a:pt x="47807" y="17911"/>
                </a:lnTo>
                <a:lnTo>
                  <a:pt x="47928" y="17556"/>
                </a:lnTo>
                <a:lnTo>
                  <a:pt x="48032" y="17200"/>
                </a:lnTo>
                <a:lnTo>
                  <a:pt x="48101" y="16844"/>
                </a:lnTo>
                <a:lnTo>
                  <a:pt x="48170" y="16489"/>
                </a:lnTo>
                <a:lnTo>
                  <a:pt x="48188" y="16133"/>
                </a:lnTo>
                <a:lnTo>
                  <a:pt x="48205" y="15777"/>
                </a:lnTo>
                <a:lnTo>
                  <a:pt x="48205" y="15416"/>
                </a:lnTo>
                <a:lnTo>
                  <a:pt x="48170" y="15060"/>
                </a:lnTo>
                <a:lnTo>
                  <a:pt x="48118" y="14705"/>
                </a:lnTo>
                <a:lnTo>
                  <a:pt x="48032" y="14343"/>
                </a:lnTo>
                <a:lnTo>
                  <a:pt x="47945" y="13988"/>
                </a:lnTo>
                <a:lnTo>
                  <a:pt x="47824" y="13632"/>
                </a:lnTo>
                <a:lnTo>
                  <a:pt x="47686" y="13276"/>
                </a:lnTo>
                <a:lnTo>
                  <a:pt x="47513" y="12921"/>
                </a:lnTo>
                <a:lnTo>
                  <a:pt x="47340" y="12565"/>
                </a:lnTo>
                <a:lnTo>
                  <a:pt x="47133" y="12209"/>
                </a:lnTo>
                <a:lnTo>
                  <a:pt x="46908" y="11859"/>
                </a:lnTo>
                <a:lnTo>
                  <a:pt x="46666" y="11510"/>
                </a:lnTo>
                <a:lnTo>
                  <a:pt x="46407" y="11160"/>
                </a:lnTo>
                <a:lnTo>
                  <a:pt x="46130" y="10816"/>
                </a:lnTo>
                <a:lnTo>
                  <a:pt x="45819" y="10466"/>
                </a:lnTo>
                <a:lnTo>
                  <a:pt x="45490" y="10128"/>
                </a:lnTo>
                <a:lnTo>
                  <a:pt x="45162" y="9784"/>
                </a:lnTo>
                <a:lnTo>
                  <a:pt x="44799" y="9446"/>
                </a:lnTo>
                <a:lnTo>
                  <a:pt x="44401" y="9107"/>
                </a:lnTo>
                <a:lnTo>
                  <a:pt x="44003" y="8775"/>
                </a:lnTo>
                <a:lnTo>
                  <a:pt x="43588" y="8449"/>
                </a:lnTo>
                <a:lnTo>
                  <a:pt x="43139" y="8122"/>
                </a:lnTo>
                <a:lnTo>
                  <a:pt x="42672" y="7795"/>
                </a:lnTo>
                <a:lnTo>
                  <a:pt x="42205" y="7475"/>
                </a:lnTo>
                <a:lnTo>
                  <a:pt x="41704" y="7160"/>
                </a:lnTo>
                <a:lnTo>
                  <a:pt x="41185" y="6845"/>
                </a:lnTo>
                <a:lnTo>
                  <a:pt x="40649" y="6536"/>
                </a:lnTo>
                <a:lnTo>
                  <a:pt x="40096" y="6233"/>
                </a:lnTo>
                <a:lnTo>
                  <a:pt x="39525" y="5930"/>
                </a:lnTo>
                <a:lnTo>
                  <a:pt x="38920" y="5632"/>
                </a:lnTo>
                <a:lnTo>
                  <a:pt x="38315" y="5341"/>
                </a:lnTo>
                <a:lnTo>
                  <a:pt x="37693" y="5055"/>
                </a:lnTo>
                <a:lnTo>
                  <a:pt x="37053" y="4769"/>
                </a:lnTo>
                <a:lnTo>
                  <a:pt x="36379" y="4490"/>
                </a:lnTo>
                <a:lnTo>
                  <a:pt x="35704" y="4221"/>
                </a:lnTo>
                <a:lnTo>
                  <a:pt x="34995" y="3953"/>
                </a:lnTo>
                <a:lnTo>
                  <a:pt x="34286" y="3691"/>
                </a:lnTo>
                <a:lnTo>
                  <a:pt x="33543" y="3434"/>
                </a:lnTo>
                <a:lnTo>
                  <a:pt x="32800" y="3184"/>
                </a:lnTo>
                <a:lnTo>
                  <a:pt x="32039" y="2939"/>
                </a:lnTo>
                <a:lnTo>
                  <a:pt x="31243" y="2700"/>
                </a:lnTo>
                <a:lnTo>
                  <a:pt x="30448" y="2466"/>
                </a:lnTo>
                <a:lnTo>
                  <a:pt x="29635" y="2245"/>
                </a:lnTo>
                <a:lnTo>
                  <a:pt x="28788" y="2023"/>
                </a:lnTo>
                <a:lnTo>
                  <a:pt x="27941" y="1813"/>
                </a:lnTo>
                <a:lnTo>
                  <a:pt x="27077" y="1603"/>
                </a:lnTo>
                <a:lnTo>
                  <a:pt x="26195" y="1405"/>
                </a:lnTo>
                <a:lnTo>
                  <a:pt x="25296" y="1219"/>
                </a:lnTo>
                <a:lnTo>
                  <a:pt x="24379" y="1032"/>
                </a:lnTo>
                <a:lnTo>
                  <a:pt x="23601" y="886"/>
                </a:lnTo>
                <a:lnTo>
                  <a:pt x="22806" y="752"/>
                </a:lnTo>
                <a:lnTo>
                  <a:pt x="22011" y="630"/>
                </a:lnTo>
                <a:lnTo>
                  <a:pt x="21215" y="513"/>
                </a:lnTo>
                <a:lnTo>
                  <a:pt x="20403" y="408"/>
                </a:lnTo>
                <a:lnTo>
                  <a:pt x="19590" y="315"/>
                </a:lnTo>
                <a:lnTo>
                  <a:pt x="18777" y="233"/>
                </a:lnTo>
                <a:lnTo>
                  <a:pt x="17965" y="163"/>
                </a:lnTo>
                <a:lnTo>
                  <a:pt x="17152" y="105"/>
                </a:lnTo>
                <a:lnTo>
                  <a:pt x="16340" y="64"/>
                </a:lnTo>
                <a:lnTo>
                  <a:pt x="15527" y="29"/>
                </a:lnTo>
                <a:lnTo>
                  <a:pt x="14714" y="6"/>
                </a:lnTo>
                <a:lnTo>
                  <a:pt x="13919" y="0"/>
                </a:lnTo>
                <a:close/>
              </a:path>
            </a:pathLst>
          </a:custGeom>
          <a:solidFill>
            <a:srgbClr val="FFBA1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5" name="Google Shape;385;g1b102633d0f_0_38"/>
          <p:cNvSpPr/>
          <p:nvPr/>
        </p:nvSpPr>
        <p:spPr>
          <a:xfrm flipH="1">
            <a:off x="-5000147" y="978327"/>
            <a:ext cx="284620" cy="332082"/>
          </a:xfrm>
          <a:custGeom>
            <a:avLst/>
            <a:gdLst/>
            <a:ahLst/>
            <a:cxnLst/>
            <a:rect l="l" t="t" r="r" b="b"/>
            <a:pathLst>
              <a:path w="26870" h="11592" extrusionOk="0">
                <a:moveTo>
                  <a:pt x="7608" y="0"/>
                </a:moveTo>
                <a:lnTo>
                  <a:pt x="7280" y="6"/>
                </a:lnTo>
                <a:lnTo>
                  <a:pt x="6969" y="18"/>
                </a:lnTo>
                <a:lnTo>
                  <a:pt x="6658" y="29"/>
                </a:lnTo>
                <a:lnTo>
                  <a:pt x="6346" y="53"/>
                </a:lnTo>
                <a:lnTo>
                  <a:pt x="6052" y="76"/>
                </a:lnTo>
                <a:lnTo>
                  <a:pt x="5758" y="105"/>
                </a:lnTo>
                <a:lnTo>
                  <a:pt x="5465" y="134"/>
                </a:lnTo>
                <a:lnTo>
                  <a:pt x="5188" y="169"/>
                </a:lnTo>
                <a:lnTo>
                  <a:pt x="4911" y="210"/>
                </a:lnTo>
                <a:lnTo>
                  <a:pt x="4652" y="257"/>
                </a:lnTo>
                <a:lnTo>
                  <a:pt x="4393" y="303"/>
                </a:lnTo>
                <a:lnTo>
                  <a:pt x="4133" y="356"/>
                </a:lnTo>
                <a:lnTo>
                  <a:pt x="3891" y="408"/>
                </a:lnTo>
                <a:lnTo>
                  <a:pt x="3649" y="467"/>
                </a:lnTo>
                <a:lnTo>
                  <a:pt x="3407" y="531"/>
                </a:lnTo>
                <a:lnTo>
                  <a:pt x="3182" y="595"/>
                </a:lnTo>
                <a:lnTo>
                  <a:pt x="2957" y="665"/>
                </a:lnTo>
                <a:lnTo>
                  <a:pt x="2750" y="735"/>
                </a:lnTo>
                <a:lnTo>
                  <a:pt x="2543" y="811"/>
                </a:lnTo>
                <a:lnTo>
                  <a:pt x="2352" y="892"/>
                </a:lnTo>
                <a:lnTo>
                  <a:pt x="2162" y="974"/>
                </a:lnTo>
                <a:lnTo>
                  <a:pt x="1972" y="1056"/>
                </a:lnTo>
                <a:lnTo>
                  <a:pt x="1799" y="1143"/>
                </a:lnTo>
                <a:lnTo>
                  <a:pt x="1626" y="1236"/>
                </a:lnTo>
                <a:lnTo>
                  <a:pt x="1471" y="1330"/>
                </a:lnTo>
                <a:lnTo>
                  <a:pt x="1315" y="1423"/>
                </a:lnTo>
                <a:lnTo>
                  <a:pt x="1177" y="1522"/>
                </a:lnTo>
                <a:lnTo>
                  <a:pt x="1038" y="1627"/>
                </a:lnTo>
                <a:lnTo>
                  <a:pt x="779" y="1837"/>
                </a:lnTo>
                <a:lnTo>
                  <a:pt x="571" y="2053"/>
                </a:lnTo>
                <a:lnTo>
                  <a:pt x="381" y="2280"/>
                </a:lnTo>
                <a:lnTo>
                  <a:pt x="243" y="2519"/>
                </a:lnTo>
                <a:lnTo>
                  <a:pt x="122" y="2758"/>
                </a:lnTo>
                <a:lnTo>
                  <a:pt x="35" y="3009"/>
                </a:lnTo>
                <a:lnTo>
                  <a:pt x="1" y="3265"/>
                </a:lnTo>
                <a:lnTo>
                  <a:pt x="1" y="3528"/>
                </a:lnTo>
                <a:lnTo>
                  <a:pt x="35" y="3796"/>
                </a:lnTo>
                <a:lnTo>
                  <a:pt x="105" y="4064"/>
                </a:lnTo>
                <a:lnTo>
                  <a:pt x="191" y="4315"/>
                </a:lnTo>
                <a:lnTo>
                  <a:pt x="312" y="4566"/>
                </a:lnTo>
                <a:lnTo>
                  <a:pt x="468" y="4816"/>
                </a:lnTo>
                <a:lnTo>
                  <a:pt x="641" y="5073"/>
                </a:lnTo>
                <a:lnTo>
                  <a:pt x="831" y="5323"/>
                </a:lnTo>
                <a:lnTo>
                  <a:pt x="1056" y="5580"/>
                </a:lnTo>
                <a:lnTo>
                  <a:pt x="1298" y="5837"/>
                </a:lnTo>
                <a:lnTo>
                  <a:pt x="1557" y="6087"/>
                </a:lnTo>
                <a:lnTo>
                  <a:pt x="1851" y="6344"/>
                </a:lnTo>
                <a:lnTo>
                  <a:pt x="2162" y="6595"/>
                </a:lnTo>
                <a:lnTo>
                  <a:pt x="2491" y="6845"/>
                </a:lnTo>
                <a:lnTo>
                  <a:pt x="2836" y="7096"/>
                </a:lnTo>
                <a:lnTo>
                  <a:pt x="3217" y="7341"/>
                </a:lnTo>
                <a:lnTo>
                  <a:pt x="3597" y="7586"/>
                </a:lnTo>
                <a:lnTo>
                  <a:pt x="4012" y="7825"/>
                </a:lnTo>
                <a:lnTo>
                  <a:pt x="4444" y="8064"/>
                </a:lnTo>
                <a:lnTo>
                  <a:pt x="4894" y="8297"/>
                </a:lnTo>
                <a:lnTo>
                  <a:pt x="5361" y="8524"/>
                </a:lnTo>
                <a:lnTo>
                  <a:pt x="5828" y="8746"/>
                </a:lnTo>
                <a:lnTo>
                  <a:pt x="6329" y="8968"/>
                </a:lnTo>
                <a:lnTo>
                  <a:pt x="6848" y="9177"/>
                </a:lnTo>
                <a:lnTo>
                  <a:pt x="7366" y="9387"/>
                </a:lnTo>
                <a:lnTo>
                  <a:pt x="7920" y="9586"/>
                </a:lnTo>
                <a:lnTo>
                  <a:pt x="8473" y="9778"/>
                </a:lnTo>
                <a:lnTo>
                  <a:pt x="9044" y="9965"/>
                </a:lnTo>
                <a:lnTo>
                  <a:pt x="9631" y="10145"/>
                </a:lnTo>
                <a:lnTo>
                  <a:pt x="10237" y="10320"/>
                </a:lnTo>
                <a:lnTo>
                  <a:pt x="10842" y="10484"/>
                </a:lnTo>
                <a:lnTo>
                  <a:pt x="11464" y="10635"/>
                </a:lnTo>
                <a:lnTo>
                  <a:pt x="12104" y="10781"/>
                </a:lnTo>
                <a:lnTo>
                  <a:pt x="12744" y="10921"/>
                </a:lnTo>
                <a:lnTo>
                  <a:pt x="13401" y="11043"/>
                </a:lnTo>
                <a:lnTo>
                  <a:pt x="14127" y="11172"/>
                </a:lnTo>
                <a:lnTo>
                  <a:pt x="14490" y="11230"/>
                </a:lnTo>
                <a:lnTo>
                  <a:pt x="14853" y="11282"/>
                </a:lnTo>
                <a:lnTo>
                  <a:pt x="15216" y="11329"/>
                </a:lnTo>
                <a:lnTo>
                  <a:pt x="15562" y="11376"/>
                </a:lnTo>
                <a:lnTo>
                  <a:pt x="15925" y="11416"/>
                </a:lnTo>
                <a:lnTo>
                  <a:pt x="16271" y="11451"/>
                </a:lnTo>
                <a:lnTo>
                  <a:pt x="16616" y="11486"/>
                </a:lnTo>
                <a:lnTo>
                  <a:pt x="16945" y="11510"/>
                </a:lnTo>
                <a:lnTo>
                  <a:pt x="17291" y="11533"/>
                </a:lnTo>
                <a:lnTo>
                  <a:pt x="17619" y="11556"/>
                </a:lnTo>
                <a:lnTo>
                  <a:pt x="17948" y="11568"/>
                </a:lnTo>
                <a:lnTo>
                  <a:pt x="18259" y="11580"/>
                </a:lnTo>
                <a:lnTo>
                  <a:pt x="18588" y="11591"/>
                </a:lnTo>
                <a:lnTo>
                  <a:pt x="19521" y="11591"/>
                </a:lnTo>
                <a:lnTo>
                  <a:pt x="19815" y="11580"/>
                </a:lnTo>
                <a:lnTo>
                  <a:pt x="20109" y="11568"/>
                </a:lnTo>
                <a:lnTo>
                  <a:pt x="20403" y="11556"/>
                </a:lnTo>
                <a:lnTo>
                  <a:pt x="20680" y="11539"/>
                </a:lnTo>
                <a:lnTo>
                  <a:pt x="20956" y="11516"/>
                </a:lnTo>
                <a:lnTo>
                  <a:pt x="21233" y="11486"/>
                </a:lnTo>
                <a:lnTo>
                  <a:pt x="21510" y="11457"/>
                </a:lnTo>
                <a:lnTo>
                  <a:pt x="21769" y="11428"/>
                </a:lnTo>
                <a:lnTo>
                  <a:pt x="22028" y="11387"/>
                </a:lnTo>
                <a:lnTo>
                  <a:pt x="22288" y="11352"/>
                </a:lnTo>
                <a:lnTo>
                  <a:pt x="22530" y="11306"/>
                </a:lnTo>
                <a:lnTo>
                  <a:pt x="22772" y="11259"/>
                </a:lnTo>
                <a:lnTo>
                  <a:pt x="23014" y="11212"/>
                </a:lnTo>
                <a:lnTo>
                  <a:pt x="23239" y="11160"/>
                </a:lnTo>
                <a:lnTo>
                  <a:pt x="23463" y="11102"/>
                </a:lnTo>
                <a:lnTo>
                  <a:pt x="23688" y="11043"/>
                </a:lnTo>
                <a:lnTo>
                  <a:pt x="23896" y="10979"/>
                </a:lnTo>
                <a:lnTo>
                  <a:pt x="24103" y="10915"/>
                </a:lnTo>
                <a:lnTo>
                  <a:pt x="24293" y="10845"/>
                </a:lnTo>
                <a:lnTo>
                  <a:pt x="24483" y="10775"/>
                </a:lnTo>
                <a:lnTo>
                  <a:pt x="24674" y="10699"/>
                </a:lnTo>
                <a:lnTo>
                  <a:pt x="24846" y="10623"/>
                </a:lnTo>
                <a:lnTo>
                  <a:pt x="25019" y="10542"/>
                </a:lnTo>
                <a:lnTo>
                  <a:pt x="25192" y="10460"/>
                </a:lnTo>
                <a:lnTo>
                  <a:pt x="25503" y="10285"/>
                </a:lnTo>
                <a:lnTo>
                  <a:pt x="25780" y="10099"/>
                </a:lnTo>
                <a:lnTo>
                  <a:pt x="26022" y="9906"/>
                </a:lnTo>
                <a:lnTo>
                  <a:pt x="26247" y="9702"/>
                </a:lnTo>
                <a:lnTo>
                  <a:pt x="26437" y="9486"/>
                </a:lnTo>
                <a:lnTo>
                  <a:pt x="26593" y="9259"/>
                </a:lnTo>
                <a:lnTo>
                  <a:pt x="26714" y="9026"/>
                </a:lnTo>
                <a:lnTo>
                  <a:pt x="26800" y="8781"/>
                </a:lnTo>
                <a:lnTo>
                  <a:pt x="26852" y="8530"/>
                </a:lnTo>
                <a:lnTo>
                  <a:pt x="26869" y="8268"/>
                </a:lnTo>
                <a:lnTo>
                  <a:pt x="26852" y="8000"/>
                </a:lnTo>
                <a:lnTo>
                  <a:pt x="26818" y="7731"/>
                </a:lnTo>
                <a:lnTo>
                  <a:pt x="26731" y="7457"/>
                </a:lnTo>
                <a:lnTo>
                  <a:pt x="26610" y="7189"/>
                </a:lnTo>
                <a:lnTo>
                  <a:pt x="26472" y="6921"/>
                </a:lnTo>
                <a:lnTo>
                  <a:pt x="26316" y="6647"/>
                </a:lnTo>
                <a:lnTo>
                  <a:pt x="26109" y="6373"/>
                </a:lnTo>
                <a:lnTo>
                  <a:pt x="25901" y="6105"/>
                </a:lnTo>
                <a:lnTo>
                  <a:pt x="25642" y="5837"/>
                </a:lnTo>
                <a:lnTo>
                  <a:pt x="25365" y="5568"/>
                </a:lnTo>
                <a:lnTo>
                  <a:pt x="25071" y="5300"/>
                </a:lnTo>
                <a:lnTo>
                  <a:pt x="24743" y="5032"/>
                </a:lnTo>
                <a:lnTo>
                  <a:pt x="24397" y="4770"/>
                </a:lnTo>
                <a:lnTo>
                  <a:pt x="24017" y="4513"/>
                </a:lnTo>
                <a:lnTo>
                  <a:pt x="23636" y="4257"/>
                </a:lnTo>
                <a:lnTo>
                  <a:pt x="23221" y="4000"/>
                </a:lnTo>
                <a:lnTo>
                  <a:pt x="22772" y="3749"/>
                </a:lnTo>
                <a:lnTo>
                  <a:pt x="22322" y="3504"/>
                </a:lnTo>
                <a:lnTo>
                  <a:pt x="21838" y="3265"/>
                </a:lnTo>
                <a:lnTo>
                  <a:pt x="21354" y="3026"/>
                </a:lnTo>
                <a:lnTo>
                  <a:pt x="20835" y="2799"/>
                </a:lnTo>
                <a:lnTo>
                  <a:pt x="20299" y="2571"/>
                </a:lnTo>
                <a:lnTo>
                  <a:pt x="19763" y="2356"/>
                </a:lnTo>
                <a:lnTo>
                  <a:pt x="19193" y="2140"/>
                </a:lnTo>
                <a:lnTo>
                  <a:pt x="18605" y="1936"/>
                </a:lnTo>
                <a:lnTo>
                  <a:pt x="18017" y="1738"/>
                </a:lnTo>
                <a:lnTo>
                  <a:pt x="17412" y="1545"/>
                </a:lnTo>
                <a:lnTo>
                  <a:pt x="16789" y="1359"/>
                </a:lnTo>
                <a:lnTo>
                  <a:pt x="16150" y="1184"/>
                </a:lnTo>
                <a:lnTo>
                  <a:pt x="15493" y="1021"/>
                </a:lnTo>
                <a:lnTo>
                  <a:pt x="14836" y="863"/>
                </a:lnTo>
                <a:lnTo>
                  <a:pt x="14161" y="712"/>
                </a:lnTo>
                <a:lnTo>
                  <a:pt x="13487" y="577"/>
                </a:lnTo>
                <a:lnTo>
                  <a:pt x="13072" y="496"/>
                </a:lnTo>
                <a:lnTo>
                  <a:pt x="12674" y="426"/>
                </a:lnTo>
                <a:lnTo>
                  <a:pt x="12294" y="362"/>
                </a:lnTo>
                <a:lnTo>
                  <a:pt x="11896" y="303"/>
                </a:lnTo>
                <a:lnTo>
                  <a:pt x="11516" y="251"/>
                </a:lnTo>
                <a:lnTo>
                  <a:pt x="11136" y="204"/>
                </a:lnTo>
                <a:lnTo>
                  <a:pt x="10755" y="158"/>
                </a:lnTo>
                <a:lnTo>
                  <a:pt x="10392" y="123"/>
                </a:lnTo>
                <a:lnTo>
                  <a:pt x="10012" y="88"/>
                </a:lnTo>
                <a:lnTo>
                  <a:pt x="9666" y="64"/>
                </a:lnTo>
                <a:lnTo>
                  <a:pt x="9303" y="41"/>
                </a:lnTo>
                <a:lnTo>
                  <a:pt x="8957" y="24"/>
                </a:lnTo>
                <a:lnTo>
                  <a:pt x="8611" y="12"/>
                </a:lnTo>
                <a:lnTo>
                  <a:pt x="826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86" name="Google Shape;386;g1b102633d0f_0_38"/>
          <p:cNvPicPr preferRelativeResize="0"/>
          <p:nvPr/>
        </p:nvPicPr>
        <p:blipFill>
          <a:blip r:embed="rId3">
            <a:alphaModFix/>
          </a:blip>
          <a:stretch>
            <a:fillRect/>
          </a:stretch>
        </p:blipFill>
        <p:spPr>
          <a:xfrm>
            <a:off x="5249250" y="1711325"/>
            <a:ext cx="3505800" cy="17208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391" name="Google Shape;391;g1b1052b7f66_0_0"/>
          <p:cNvSpPr txBox="1">
            <a:spLocks noGrp="1"/>
          </p:cNvSpPr>
          <p:nvPr>
            <p:ph type="title"/>
          </p:nvPr>
        </p:nvSpPr>
        <p:spPr>
          <a:xfrm>
            <a:off x="374775" y="411175"/>
            <a:ext cx="8229600" cy="481500"/>
          </a:xfrm>
          <a:prstGeom prst="rect">
            <a:avLst/>
          </a:prstGeom>
          <a:noFill/>
          <a:ln>
            <a:noFill/>
          </a:ln>
        </p:spPr>
        <p:txBody>
          <a:bodyPr spcFirstLastPara="1" wrap="square" lIns="91425" tIns="91425" rIns="91425" bIns="91425" anchor="ctr" anchorCtr="0">
            <a:noAutofit/>
          </a:bodyPr>
          <a:lstStyle/>
          <a:p>
            <a:pPr marL="0" lvl="0" indent="0" algn="ctr" rtl="0">
              <a:lnSpc>
                <a:spcPct val="120000"/>
              </a:lnSpc>
              <a:spcBef>
                <a:spcPts val="0"/>
              </a:spcBef>
              <a:spcAft>
                <a:spcPts val="600"/>
              </a:spcAft>
              <a:buNone/>
            </a:pPr>
            <a:r>
              <a:rPr lang="en" sz="3200">
                <a:solidFill>
                  <a:srgbClr val="1B1B1B"/>
                </a:solidFill>
                <a:highlight>
                  <a:srgbClr val="FFFFFF"/>
                </a:highlight>
                <a:latin typeface="Fira Sans"/>
                <a:ea typeface="Fira Sans"/>
                <a:cs typeface="Fira Sans"/>
                <a:sym typeface="Fira Sans"/>
              </a:rPr>
              <a:t>CATALOG LAYER</a:t>
            </a:r>
            <a:endParaRPr sz="4100">
              <a:solidFill>
                <a:schemeClr val="dk1"/>
              </a:solidFill>
              <a:latin typeface="Fira Sans"/>
              <a:ea typeface="Fira Sans"/>
              <a:cs typeface="Fira Sans"/>
              <a:sym typeface="Fira Sans"/>
            </a:endParaRPr>
          </a:p>
        </p:txBody>
      </p:sp>
      <p:sp>
        <p:nvSpPr>
          <p:cNvPr id="392" name="Google Shape;392;g1b1052b7f66_0_0"/>
          <p:cNvSpPr txBox="1"/>
          <p:nvPr/>
        </p:nvSpPr>
        <p:spPr>
          <a:xfrm>
            <a:off x="457200" y="1156075"/>
            <a:ext cx="4653600" cy="2986200"/>
          </a:xfrm>
          <a:prstGeom prst="rect">
            <a:avLst/>
          </a:prstGeom>
          <a:noFill/>
          <a:ln>
            <a:noFill/>
          </a:ln>
        </p:spPr>
        <p:txBody>
          <a:bodyPr spcFirstLastPara="1" wrap="square" lIns="91425" tIns="91425" rIns="91425" bIns="91425" anchor="ctr" anchorCtr="0">
            <a:noAutofit/>
          </a:bodyPr>
          <a:lstStyle/>
          <a:p>
            <a:pPr marL="0" marR="0" lvl="0" indent="0" algn="just" rtl="0">
              <a:lnSpc>
                <a:spcPct val="115000"/>
              </a:lnSpc>
              <a:spcBef>
                <a:spcPts val="0"/>
              </a:spcBef>
              <a:spcAft>
                <a:spcPts val="0"/>
              </a:spcAft>
              <a:buClr>
                <a:srgbClr val="000000"/>
              </a:buClr>
              <a:buSzPts val="2200"/>
              <a:buFont typeface="Arial"/>
              <a:buNone/>
            </a:pPr>
            <a:r>
              <a:rPr lang="en" sz="2500">
                <a:solidFill>
                  <a:schemeClr val="accent2"/>
                </a:solidFill>
                <a:latin typeface="Fira Sans Extra Condensed SemiBold"/>
                <a:ea typeface="Fira Sans Extra Condensed SemiBold"/>
                <a:cs typeface="Fira Sans Extra Condensed SemiBold"/>
                <a:sym typeface="Fira Sans Extra Condensed SemiBold"/>
              </a:rPr>
              <a:t>Dịch vụ cơ sở dữ liệu quan hệ của Amazon (Amazon RDS) là một dịch vụ được quản lý, giúp bạn dễ dàng thiết lập, vận hành và điều chỉnh quy mô cơ sở dữ liệu quan hệ trên đám mây.</a:t>
            </a:r>
            <a:endParaRPr sz="2500" i="0" u="none" strike="noStrike" cap="none">
              <a:solidFill>
                <a:schemeClr val="accent2"/>
              </a:solidFill>
              <a:latin typeface="Fira Sans Extra Condensed SemiBold"/>
              <a:ea typeface="Fira Sans Extra Condensed SemiBold"/>
              <a:cs typeface="Fira Sans Extra Condensed SemiBold"/>
              <a:sym typeface="Fira Sans Extra Condensed SemiBold"/>
            </a:endParaRPr>
          </a:p>
        </p:txBody>
      </p:sp>
      <p:sp>
        <p:nvSpPr>
          <p:cNvPr id="393" name="Google Shape;393;g1b1052b7f66_0_0"/>
          <p:cNvSpPr/>
          <p:nvPr/>
        </p:nvSpPr>
        <p:spPr>
          <a:xfrm flipH="1">
            <a:off x="-8249108" y="4403669"/>
            <a:ext cx="285902" cy="251067"/>
          </a:xfrm>
          <a:custGeom>
            <a:avLst/>
            <a:gdLst/>
            <a:ahLst/>
            <a:cxnLst/>
            <a:rect l="l" t="t" r="r" b="b"/>
            <a:pathLst>
              <a:path w="26991" h="8764" extrusionOk="0">
                <a:moveTo>
                  <a:pt x="13573" y="0"/>
                </a:moveTo>
                <a:lnTo>
                  <a:pt x="13262" y="6"/>
                </a:lnTo>
                <a:lnTo>
                  <a:pt x="12951" y="12"/>
                </a:lnTo>
                <a:lnTo>
                  <a:pt x="12640" y="24"/>
                </a:lnTo>
                <a:lnTo>
                  <a:pt x="12328" y="41"/>
                </a:lnTo>
                <a:lnTo>
                  <a:pt x="11706" y="82"/>
                </a:lnTo>
                <a:lnTo>
                  <a:pt x="11083" y="134"/>
                </a:lnTo>
                <a:lnTo>
                  <a:pt x="10461" y="204"/>
                </a:lnTo>
                <a:lnTo>
                  <a:pt x="9839" y="280"/>
                </a:lnTo>
                <a:lnTo>
                  <a:pt x="9216" y="368"/>
                </a:lnTo>
                <a:lnTo>
                  <a:pt x="8576" y="467"/>
                </a:lnTo>
                <a:lnTo>
                  <a:pt x="7937" y="577"/>
                </a:lnTo>
                <a:lnTo>
                  <a:pt x="7297" y="694"/>
                </a:lnTo>
                <a:lnTo>
                  <a:pt x="6640" y="822"/>
                </a:lnTo>
                <a:lnTo>
                  <a:pt x="5966" y="956"/>
                </a:lnTo>
                <a:lnTo>
                  <a:pt x="4582" y="1236"/>
                </a:lnTo>
                <a:lnTo>
                  <a:pt x="3130" y="1545"/>
                </a:lnTo>
                <a:lnTo>
                  <a:pt x="1609" y="1860"/>
                </a:lnTo>
                <a:lnTo>
                  <a:pt x="813" y="2023"/>
                </a:lnTo>
                <a:lnTo>
                  <a:pt x="1" y="2181"/>
                </a:lnTo>
                <a:lnTo>
                  <a:pt x="1" y="2181"/>
                </a:lnTo>
                <a:lnTo>
                  <a:pt x="346" y="2123"/>
                </a:lnTo>
                <a:lnTo>
                  <a:pt x="710" y="2070"/>
                </a:lnTo>
                <a:lnTo>
                  <a:pt x="1073" y="2029"/>
                </a:lnTo>
                <a:lnTo>
                  <a:pt x="1453" y="2000"/>
                </a:lnTo>
                <a:lnTo>
                  <a:pt x="1833" y="1983"/>
                </a:lnTo>
                <a:lnTo>
                  <a:pt x="2231" y="1971"/>
                </a:lnTo>
                <a:lnTo>
                  <a:pt x="2629" y="1971"/>
                </a:lnTo>
                <a:lnTo>
                  <a:pt x="3044" y="1983"/>
                </a:lnTo>
                <a:lnTo>
                  <a:pt x="3459" y="2000"/>
                </a:lnTo>
                <a:lnTo>
                  <a:pt x="3874" y="2029"/>
                </a:lnTo>
                <a:lnTo>
                  <a:pt x="4289" y="2064"/>
                </a:lnTo>
                <a:lnTo>
                  <a:pt x="4703" y="2105"/>
                </a:lnTo>
                <a:lnTo>
                  <a:pt x="5136" y="2157"/>
                </a:lnTo>
                <a:lnTo>
                  <a:pt x="5568" y="2222"/>
                </a:lnTo>
                <a:lnTo>
                  <a:pt x="5983" y="2286"/>
                </a:lnTo>
                <a:lnTo>
                  <a:pt x="6415" y="2362"/>
                </a:lnTo>
                <a:lnTo>
                  <a:pt x="6847" y="2443"/>
                </a:lnTo>
                <a:lnTo>
                  <a:pt x="7262" y="2531"/>
                </a:lnTo>
                <a:lnTo>
                  <a:pt x="7695" y="2624"/>
                </a:lnTo>
                <a:lnTo>
                  <a:pt x="8110" y="2723"/>
                </a:lnTo>
                <a:lnTo>
                  <a:pt x="8525" y="2828"/>
                </a:lnTo>
                <a:lnTo>
                  <a:pt x="8940" y="2939"/>
                </a:lnTo>
                <a:lnTo>
                  <a:pt x="9354" y="3055"/>
                </a:lnTo>
                <a:lnTo>
                  <a:pt x="9752" y="3178"/>
                </a:lnTo>
                <a:lnTo>
                  <a:pt x="10150" y="3300"/>
                </a:lnTo>
                <a:lnTo>
                  <a:pt x="10547" y="3434"/>
                </a:lnTo>
                <a:lnTo>
                  <a:pt x="10928" y="3568"/>
                </a:lnTo>
                <a:lnTo>
                  <a:pt x="11308" y="3703"/>
                </a:lnTo>
                <a:lnTo>
                  <a:pt x="11671" y="3843"/>
                </a:lnTo>
                <a:lnTo>
                  <a:pt x="12017" y="3988"/>
                </a:lnTo>
                <a:lnTo>
                  <a:pt x="12363" y="4134"/>
                </a:lnTo>
                <a:lnTo>
                  <a:pt x="12709" y="4286"/>
                </a:lnTo>
                <a:lnTo>
                  <a:pt x="13020" y="4437"/>
                </a:lnTo>
                <a:lnTo>
                  <a:pt x="13331" y="4595"/>
                </a:lnTo>
                <a:lnTo>
                  <a:pt x="13642" y="4746"/>
                </a:lnTo>
                <a:lnTo>
                  <a:pt x="13919" y="4904"/>
                </a:lnTo>
                <a:lnTo>
                  <a:pt x="14178" y="5061"/>
                </a:lnTo>
                <a:lnTo>
                  <a:pt x="14438" y="5224"/>
                </a:lnTo>
                <a:lnTo>
                  <a:pt x="14680" y="5382"/>
                </a:lnTo>
                <a:lnTo>
                  <a:pt x="14887" y="5545"/>
                </a:lnTo>
                <a:lnTo>
                  <a:pt x="15095" y="5702"/>
                </a:lnTo>
                <a:lnTo>
                  <a:pt x="15285" y="5866"/>
                </a:lnTo>
                <a:lnTo>
                  <a:pt x="15441" y="6023"/>
                </a:lnTo>
                <a:lnTo>
                  <a:pt x="15596" y="6181"/>
                </a:lnTo>
                <a:lnTo>
                  <a:pt x="15717" y="6344"/>
                </a:lnTo>
                <a:lnTo>
                  <a:pt x="15821" y="6495"/>
                </a:lnTo>
                <a:lnTo>
                  <a:pt x="15907" y="6653"/>
                </a:lnTo>
                <a:lnTo>
                  <a:pt x="15959" y="6804"/>
                </a:lnTo>
                <a:lnTo>
                  <a:pt x="15994" y="6956"/>
                </a:lnTo>
                <a:lnTo>
                  <a:pt x="16011" y="7108"/>
                </a:lnTo>
                <a:lnTo>
                  <a:pt x="15994" y="7253"/>
                </a:lnTo>
                <a:lnTo>
                  <a:pt x="15959" y="7393"/>
                </a:lnTo>
                <a:lnTo>
                  <a:pt x="15907" y="7533"/>
                </a:lnTo>
                <a:lnTo>
                  <a:pt x="15821" y="7667"/>
                </a:lnTo>
                <a:lnTo>
                  <a:pt x="15700" y="7801"/>
                </a:lnTo>
                <a:lnTo>
                  <a:pt x="15544" y="7930"/>
                </a:lnTo>
                <a:lnTo>
                  <a:pt x="15371" y="8052"/>
                </a:lnTo>
                <a:lnTo>
                  <a:pt x="15181" y="8169"/>
                </a:lnTo>
                <a:lnTo>
                  <a:pt x="14939" y="8285"/>
                </a:lnTo>
                <a:lnTo>
                  <a:pt x="14680" y="8390"/>
                </a:lnTo>
                <a:lnTo>
                  <a:pt x="14386" y="8495"/>
                </a:lnTo>
                <a:lnTo>
                  <a:pt x="14057" y="8589"/>
                </a:lnTo>
                <a:lnTo>
                  <a:pt x="13694" y="8682"/>
                </a:lnTo>
                <a:lnTo>
                  <a:pt x="13297" y="8763"/>
                </a:lnTo>
                <a:lnTo>
                  <a:pt x="13798" y="8670"/>
                </a:lnTo>
                <a:lnTo>
                  <a:pt x="14299" y="8577"/>
                </a:lnTo>
                <a:lnTo>
                  <a:pt x="15371" y="8390"/>
                </a:lnTo>
                <a:lnTo>
                  <a:pt x="16495" y="8210"/>
                </a:lnTo>
                <a:lnTo>
                  <a:pt x="17654" y="8023"/>
                </a:lnTo>
                <a:lnTo>
                  <a:pt x="18812" y="7831"/>
                </a:lnTo>
                <a:lnTo>
                  <a:pt x="19953" y="7627"/>
                </a:lnTo>
                <a:lnTo>
                  <a:pt x="20524" y="7522"/>
                </a:lnTo>
                <a:lnTo>
                  <a:pt x="21094" y="7417"/>
                </a:lnTo>
                <a:lnTo>
                  <a:pt x="21630" y="7306"/>
                </a:lnTo>
                <a:lnTo>
                  <a:pt x="22166" y="7189"/>
                </a:lnTo>
                <a:lnTo>
                  <a:pt x="22685" y="7073"/>
                </a:lnTo>
                <a:lnTo>
                  <a:pt x="23186" y="6950"/>
                </a:lnTo>
                <a:lnTo>
                  <a:pt x="23670" y="6822"/>
                </a:lnTo>
                <a:lnTo>
                  <a:pt x="24120" y="6688"/>
                </a:lnTo>
                <a:lnTo>
                  <a:pt x="24552" y="6548"/>
                </a:lnTo>
                <a:lnTo>
                  <a:pt x="24950" y="6408"/>
                </a:lnTo>
                <a:lnTo>
                  <a:pt x="25330" y="6256"/>
                </a:lnTo>
                <a:lnTo>
                  <a:pt x="25676" y="6099"/>
                </a:lnTo>
                <a:lnTo>
                  <a:pt x="25987" y="5936"/>
                </a:lnTo>
                <a:lnTo>
                  <a:pt x="26126" y="5854"/>
                </a:lnTo>
                <a:lnTo>
                  <a:pt x="26247" y="5767"/>
                </a:lnTo>
                <a:lnTo>
                  <a:pt x="26368" y="5679"/>
                </a:lnTo>
                <a:lnTo>
                  <a:pt x="26489" y="5586"/>
                </a:lnTo>
                <a:lnTo>
                  <a:pt x="26592" y="5493"/>
                </a:lnTo>
                <a:lnTo>
                  <a:pt x="26679" y="5399"/>
                </a:lnTo>
                <a:lnTo>
                  <a:pt x="26765" y="5306"/>
                </a:lnTo>
                <a:lnTo>
                  <a:pt x="26835" y="5207"/>
                </a:lnTo>
                <a:lnTo>
                  <a:pt x="26886" y="5108"/>
                </a:lnTo>
                <a:lnTo>
                  <a:pt x="26938" y="5003"/>
                </a:lnTo>
                <a:lnTo>
                  <a:pt x="26973" y="4898"/>
                </a:lnTo>
                <a:lnTo>
                  <a:pt x="26990" y="4793"/>
                </a:lnTo>
                <a:lnTo>
                  <a:pt x="26990" y="4682"/>
                </a:lnTo>
                <a:lnTo>
                  <a:pt x="26990" y="4571"/>
                </a:lnTo>
                <a:lnTo>
                  <a:pt x="26973" y="4449"/>
                </a:lnTo>
                <a:lnTo>
                  <a:pt x="26956" y="4326"/>
                </a:lnTo>
                <a:lnTo>
                  <a:pt x="26904" y="4204"/>
                </a:lnTo>
                <a:lnTo>
                  <a:pt x="26852" y="4082"/>
                </a:lnTo>
                <a:lnTo>
                  <a:pt x="26800" y="3965"/>
                </a:lnTo>
                <a:lnTo>
                  <a:pt x="26731" y="3848"/>
                </a:lnTo>
                <a:lnTo>
                  <a:pt x="26644" y="3732"/>
                </a:lnTo>
                <a:lnTo>
                  <a:pt x="26558" y="3615"/>
                </a:lnTo>
                <a:lnTo>
                  <a:pt x="26454" y="3504"/>
                </a:lnTo>
                <a:lnTo>
                  <a:pt x="26350" y="3394"/>
                </a:lnTo>
                <a:lnTo>
                  <a:pt x="26091" y="3172"/>
                </a:lnTo>
                <a:lnTo>
                  <a:pt x="25814" y="2956"/>
                </a:lnTo>
                <a:lnTo>
                  <a:pt x="25503" y="2752"/>
                </a:lnTo>
                <a:lnTo>
                  <a:pt x="25140" y="2548"/>
                </a:lnTo>
                <a:lnTo>
                  <a:pt x="24760" y="2350"/>
                </a:lnTo>
                <a:lnTo>
                  <a:pt x="24345" y="2157"/>
                </a:lnTo>
                <a:lnTo>
                  <a:pt x="23913" y="1971"/>
                </a:lnTo>
                <a:lnTo>
                  <a:pt x="23446" y="1790"/>
                </a:lnTo>
                <a:lnTo>
                  <a:pt x="22962" y="1615"/>
                </a:lnTo>
                <a:lnTo>
                  <a:pt x="22443" y="1446"/>
                </a:lnTo>
                <a:lnTo>
                  <a:pt x="21907" y="1283"/>
                </a:lnTo>
                <a:lnTo>
                  <a:pt x="21112" y="1061"/>
                </a:lnTo>
                <a:lnTo>
                  <a:pt x="20731" y="956"/>
                </a:lnTo>
                <a:lnTo>
                  <a:pt x="20351" y="857"/>
                </a:lnTo>
                <a:lnTo>
                  <a:pt x="19970" y="770"/>
                </a:lnTo>
                <a:lnTo>
                  <a:pt x="19607" y="682"/>
                </a:lnTo>
                <a:lnTo>
                  <a:pt x="19244" y="601"/>
                </a:lnTo>
                <a:lnTo>
                  <a:pt x="18881" y="525"/>
                </a:lnTo>
                <a:lnTo>
                  <a:pt x="18518" y="455"/>
                </a:lnTo>
                <a:lnTo>
                  <a:pt x="18172" y="391"/>
                </a:lnTo>
                <a:lnTo>
                  <a:pt x="17827" y="333"/>
                </a:lnTo>
                <a:lnTo>
                  <a:pt x="17481" y="280"/>
                </a:lnTo>
                <a:lnTo>
                  <a:pt x="17135" y="233"/>
                </a:lnTo>
                <a:lnTo>
                  <a:pt x="16806" y="187"/>
                </a:lnTo>
                <a:lnTo>
                  <a:pt x="16461" y="152"/>
                </a:lnTo>
                <a:lnTo>
                  <a:pt x="16132" y="117"/>
                </a:lnTo>
                <a:lnTo>
                  <a:pt x="15804" y="88"/>
                </a:lnTo>
                <a:lnTo>
                  <a:pt x="15475" y="59"/>
                </a:lnTo>
                <a:lnTo>
                  <a:pt x="15164" y="41"/>
                </a:lnTo>
                <a:lnTo>
                  <a:pt x="14835" y="24"/>
                </a:lnTo>
                <a:lnTo>
                  <a:pt x="14524" y="12"/>
                </a:lnTo>
                <a:lnTo>
                  <a:pt x="14196" y="6"/>
                </a:lnTo>
                <a:lnTo>
                  <a:pt x="13884" y="0"/>
                </a:lnTo>
                <a:close/>
              </a:path>
            </a:pathLst>
          </a:custGeom>
          <a:solidFill>
            <a:srgbClr val="D8CD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4" name="Google Shape;394;g1b1052b7f66_0_0"/>
          <p:cNvSpPr/>
          <p:nvPr/>
        </p:nvSpPr>
        <p:spPr>
          <a:xfrm flipH="1">
            <a:off x="-8127315" y="4464803"/>
            <a:ext cx="176746" cy="192941"/>
          </a:xfrm>
          <a:custGeom>
            <a:avLst/>
            <a:gdLst/>
            <a:ahLst/>
            <a:cxnLst/>
            <a:rect l="l" t="t" r="r" b="b"/>
            <a:pathLst>
              <a:path w="16686" h="6735" extrusionOk="0">
                <a:moveTo>
                  <a:pt x="3182" y="0"/>
                </a:moveTo>
                <a:lnTo>
                  <a:pt x="2819" y="6"/>
                </a:lnTo>
                <a:lnTo>
                  <a:pt x="2473" y="23"/>
                </a:lnTo>
                <a:lnTo>
                  <a:pt x="2162" y="53"/>
                </a:lnTo>
                <a:lnTo>
                  <a:pt x="1885" y="88"/>
                </a:lnTo>
                <a:lnTo>
                  <a:pt x="1609" y="134"/>
                </a:lnTo>
                <a:lnTo>
                  <a:pt x="1367" y="187"/>
                </a:lnTo>
                <a:lnTo>
                  <a:pt x="1142" y="251"/>
                </a:lnTo>
                <a:lnTo>
                  <a:pt x="934" y="327"/>
                </a:lnTo>
                <a:lnTo>
                  <a:pt x="761" y="402"/>
                </a:lnTo>
                <a:lnTo>
                  <a:pt x="606" y="490"/>
                </a:lnTo>
                <a:lnTo>
                  <a:pt x="450" y="583"/>
                </a:lnTo>
                <a:lnTo>
                  <a:pt x="329" y="682"/>
                </a:lnTo>
                <a:lnTo>
                  <a:pt x="243" y="793"/>
                </a:lnTo>
                <a:lnTo>
                  <a:pt x="156" y="904"/>
                </a:lnTo>
                <a:lnTo>
                  <a:pt x="87" y="1026"/>
                </a:lnTo>
                <a:lnTo>
                  <a:pt x="53" y="1149"/>
                </a:lnTo>
                <a:lnTo>
                  <a:pt x="18" y="1277"/>
                </a:lnTo>
                <a:lnTo>
                  <a:pt x="1" y="1411"/>
                </a:lnTo>
                <a:lnTo>
                  <a:pt x="18" y="1551"/>
                </a:lnTo>
                <a:lnTo>
                  <a:pt x="35" y="1691"/>
                </a:lnTo>
                <a:lnTo>
                  <a:pt x="70" y="1837"/>
                </a:lnTo>
                <a:lnTo>
                  <a:pt x="139" y="1988"/>
                </a:lnTo>
                <a:lnTo>
                  <a:pt x="208" y="2140"/>
                </a:lnTo>
                <a:lnTo>
                  <a:pt x="295" y="2292"/>
                </a:lnTo>
                <a:lnTo>
                  <a:pt x="398" y="2449"/>
                </a:lnTo>
                <a:lnTo>
                  <a:pt x="502" y="2606"/>
                </a:lnTo>
                <a:lnTo>
                  <a:pt x="640" y="2770"/>
                </a:lnTo>
                <a:lnTo>
                  <a:pt x="779" y="2927"/>
                </a:lnTo>
                <a:lnTo>
                  <a:pt x="934" y="3090"/>
                </a:lnTo>
                <a:lnTo>
                  <a:pt x="1107" y="3254"/>
                </a:lnTo>
                <a:lnTo>
                  <a:pt x="1297" y="3417"/>
                </a:lnTo>
                <a:lnTo>
                  <a:pt x="1488" y="3580"/>
                </a:lnTo>
                <a:lnTo>
                  <a:pt x="1695" y="3738"/>
                </a:lnTo>
                <a:lnTo>
                  <a:pt x="1920" y="3901"/>
                </a:lnTo>
                <a:lnTo>
                  <a:pt x="2145" y="4058"/>
                </a:lnTo>
                <a:lnTo>
                  <a:pt x="2387" y="4216"/>
                </a:lnTo>
                <a:lnTo>
                  <a:pt x="2646" y="4373"/>
                </a:lnTo>
                <a:lnTo>
                  <a:pt x="2905" y="4525"/>
                </a:lnTo>
                <a:lnTo>
                  <a:pt x="3165" y="4676"/>
                </a:lnTo>
                <a:lnTo>
                  <a:pt x="3441" y="4822"/>
                </a:lnTo>
                <a:lnTo>
                  <a:pt x="3735" y="4968"/>
                </a:lnTo>
                <a:lnTo>
                  <a:pt x="4029" y="5108"/>
                </a:lnTo>
                <a:lnTo>
                  <a:pt x="4340" y="5242"/>
                </a:lnTo>
                <a:lnTo>
                  <a:pt x="4652" y="5370"/>
                </a:lnTo>
                <a:lnTo>
                  <a:pt x="4980" y="5498"/>
                </a:lnTo>
                <a:lnTo>
                  <a:pt x="5291" y="5621"/>
                </a:lnTo>
                <a:lnTo>
                  <a:pt x="5637" y="5737"/>
                </a:lnTo>
                <a:lnTo>
                  <a:pt x="5966" y="5848"/>
                </a:lnTo>
                <a:lnTo>
                  <a:pt x="6311" y="5947"/>
                </a:lnTo>
                <a:lnTo>
                  <a:pt x="6675" y="6046"/>
                </a:lnTo>
                <a:lnTo>
                  <a:pt x="7020" y="6134"/>
                </a:lnTo>
                <a:lnTo>
                  <a:pt x="7383" y="6216"/>
                </a:lnTo>
                <a:lnTo>
                  <a:pt x="7747" y="6291"/>
                </a:lnTo>
                <a:lnTo>
                  <a:pt x="8127" y="6361"/>
                </a:lnTo>
                <a:lnTo>
                  <a:pt x="8576" y="6437"/>
                </a:lnTo>
                <a:lnTo>
                  <a:pt x="9026" y="6501"/>
                </a:lnTo>
                <a:lnTo>
                  <a:pt x="9475" y="6560"/>
                </a:lnTo>
                <a:lnTo>
                  <a:pt x="9908" y="6612"/>
                </a:lnTo>
                <a:lnTo>
                  <a:pt x="10340" y="6653"/>
                </a:lnTo>
                <a:lnTo>
                  <a:pt x="10755" y="6682"/>
                </a:lnTo>
                <a:lnTo>
                  <a:pt x="11170" y="6711"/>
                </a:lnTo>
                <a:lnTo>
                  <a:pt x="11568" y="6729"/>
                </a:lnTo>
                <a:lnTo>
                  <a:pt x="11948" y="6734"/>
                </a:lnTo>
                <a:lnTo>
                  <a:pt x="12311" y="6734"/>
                </a:lnTo>
                <a:lnTo>
                  <a:pt x="12674" y="6729"/>
                </a:lnTo>
                <a:lnTo>
                  <a:pt x="13020" y="6711"/>
                </a:lnTo>
                <a:lnTo>
                  <a:pt x="13366" y="6688"/>
                </a:lnTo>
                <a:lnTo>
                  <a:pt x="13677" y="6659"/>
                </a:lnTo>
                <a:lnTo>
                  <a:pt x="13988" y="6612"/>
                </a:lnTo>
                <a:lnTo>
                  <a:pt x="14282" y="6565"/>
                </a:lnTo>
                <a:lnTo>
                  <a:pt x="14559" y="6507"/>
                </a:lnTo>
                <a:lnTo>
                  <a:pt x="14835" y="6443"/>
                </a:lnTo>
                <a:lnTo>
                  <a:pt x="15077" y="6367"/>
                </a:lnTo>
                <a:lnTo>
                  <a:pt x="15319" y="6285"/>
                </a:lnTo>
                <a:lnTo>
                  <a:pt x="15527" y="6192"/>
                </a:lnTo>
                <a:lnTo>
                  <a:pt x="15734" y="6093"/>
                </a:lnTo>
                <a:lnTo>
                  <a:pt x="15907" y="5982"/>
                </a:lnTo>
                <a:lnTo>
                  <a:pt x="16080" y="5872"/>
                </a:lnTo>
                <a:lnTo>
                  <a:pt x="16219" y="5743"/>
                </a:lnTo>
                <a:lnTo>
                  <a:pt x="16340" y="5609"/>
                </a:lnTo>
                <a:lnTo>
                  <a:pt x="16461" y="5469"/>
                </a:lnTo>
                <a:lnTo>
                  <a:pt x="16547" y="5318"/>
                </a:lnTo>
                <a:lnTo>
                  <a:pt x="16616" y="5160"/>
                </a:lnTo>
                <a:lnTo>
                  <a:pt x="16651" y="4991"/>
                </a:lnTo>
                <a:lnTo>
                  <a:pt x="16685" y="4816"/>
                </a:lnTo>
                <a:lnTo>
                  <a:pt x="16685" y="4630"/>
                </a:lnTo>
                <a:lnTo>
                  <a:pt x="16668" y="4461"/>
                </a:lnTo>
                <a:lnTo>
                  <a:pt x="16634" y="4297"/>
                </a:lnTo>
                <a:lnTo>
                  <a:pt x="16564" y="4128"/>
                </a:lnTo>
                <a:lnTo>
                  <a:pt x="16495" y="3971"/>
                </a:lnTo>
                <a:lnTo>
                  <a:pt x="16391" y="3808"/>
                </a:lnTo>
                <a:lnTo>
                  <a:pt x="16253" y="3656"/>
                </a:lnTo>
                <a:lnTo>
                  <a:pt x="16115" y="3498"/>
                </a:lnTo>
                <a:lnTo>
                  <a:pt x="15942" y="3347"/>
                </a:lnTo>
                <a:lnTo>
                  <a:pt x="15769" y="3201"/>
                </a:lnTo>
                <a:lnTo>
                  <a:pt x="15562" y="3055"/>
                </a:lnTo>
                <a:lnTo>
                  <a:pt x="15354" y="2915"/>
                </a:lnTo>
                <a:lnTo>
                  <a:pt x="15112" y="2776"/>
                </a:lnTo>
                <a:lnTo>
                  <a:pt x="14870" y="2636"/>
                </a:lnTo>
                <a:lnTo>
                  <a:pt x="14611" y="2501"/>
                </a:lnTo>
                <a:lnTo>
                  <a:pt x="14334" y="2367"/>
                </a:lnTo>
                <a:lnTo>
                  <a:pt x="14040" y="2239"/>
                </a:lnTo>
                <a:lnTo>
                  <a:pt x="13746" y="2117"/>
                </a:lnTo>
                <a:lnTo>
                  <a:pt x="13418" y="1994"/>
                </a:lnTo>
                <a:lnTo>
                  <a:pt x="13089" y="1872"/>
                </a:lnTo>
                <a:lnTo>
                  <a:pt x="12761" y="1755"/>
                </a:lnTo>
                <a:lnTo>
                  <a:pt x="12415" y="1639"/>
                </a:lnTo>
                <a:lnTo>
                  <a:pt x="12052" y="1528"/>
                </a:lnTo>
                <a:lnTo>
                  <a:pt x="11689" y="1417"/>
                </a:lnTo>
                <a:lnTo>
                  <a:pt x="11326" y="1312"/>
                </a:lnTo>
                <a:lnTo>
                  <a:pt x="10945" y="1213"/>
                </a:lnTo>
                <a:lnTo>
                  <a:pt x="10547" y="1108"/>
                </a:lnTo>
                <a:lnTo>
                  <a:pt x="9769" y="921"/>
                </a:lnTo>
                <a:lnTo>
                  <a:pt x="8957" y="741"/>
                </a:lnTo>
                <a:lnTo>
                  <a:pt x="8144" y="577"/>
                </a:lnTo>
                <a:lnTo>
                  <a:pt x="7522" y="461"/>
                </a:lnTo>
                <a:lnTo>
                  <a:pt x="6934" y="356"/>
                </a:lnTo>
                <a:lnTo>
                  <a:pt x="6381" y="268"/>
                </a:lnTo>
                <a:lnTo>
                  <a:pt x="5845" y="193"/>
                </a:lnTo>
                <a:lnTo>
                  <a:pt x="5343" y="134"/>
                </a:lnTo>
                <a:lnTo>
                  <a:pt x="4859" y="82"/>
                </a:lnTo>
                <a:lnTo>
                  <a:pt x="4392" y="47"/>
                </a:lnTo>
                <a:lnTo>
                  <a:pt x="3960" y="18"/>
                </a:lnTo>
                <a:lnTo>
                  <a:pt x="3562" y="6"/>
                </a:lnTo>
                <a:lnTo>
                  <a:pt x="3182" y="0"/>
                </a:lnTo>
                <a:close/>
              </a:path>
            </a:pathLst>
          </a:custGeom>
          <a:solidFill>
            <a:srgbClr val="F5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5" name="Google Shape;395;g1b1052b7f66_0_0"/>
          <p:cNvSpPr/>
          <p:nvPr/>
        </p:nvSpPr>
        <p:spPr>
          <a:xfrm flipH="1">
            <a:off x="-8448363" y="4559655"/>
            <a:ext cx="121432" cy="64342"/>
          </a:xfrm>
          <a:custGeom>
            <a:avLst/>
            <a:gdLst/>
            <a:ahLst/>
            <a:cxnLst/>
            <a:rect l="l" t="t" r="r" b="b"/>
            <a:pathLst>
              <a:path w="11464" h="2246" extrusionOk="0">
                <a:moveTo>
                  <a:pt x="11464" y="1"/>
                </a:moveTo>
                <a:lnTo>
                  <a:pt x="0" y="2246"/>
                </a:lnTo>
                <a:lnTo>
                  <a:pt x="1124" y="2047"/>
                </a:lnTo>
                <a:lnTo>
                  <a:pt x="2438" y="1803"/>
                </a:lnTo>
                <a:lnTo>
                  <a:pt x="3891" y="1529"/>
                </a:lnTo>
                <a:lnTo>
                  <a:pt x="5447" y="1225"/>
                </a:lnTo>
                <a:lnTo>
                  <a:pt x="7037" y="910"/>
                </a:lnTo>
                <a:lnTo>
                  <a:pt x="8593" y="596"/>
                </a:lnTo>
                <a:lnTo>
                  <a:pt x="10098" y="287"/>
                </a:lnTo>
                <a:lnTo>
                  <a:pt x="11464" y="1"/>
                </a:lnTo>
                <a:close/>
              </a:path>
            </a:pathLst>
          </a:custGeom>
          <a:solidFill>
            <a:srgbClr val="4D13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6" name="Google Shape;396;g1b1052b7f66_0_0"/>
          <p:cNvSpPr/>
          <p:nvPr/>
        </p:nvSpPr>
        <p:spPr>
          <a:xfrm flipH="1">
            <a:off x="-8338847" y="4205887"/>
            <a:ext cx="603836" cy="421949"/>
          </a:xfrm>
          <a:custGeom>
            <a:avLst/>
            <a:gdLst/>
            <a:ahLst/>
            <a:cxnLst/>
            <a:rect l="l" t="t" r="r" b="b"/>
            <a:pathLst>
              <a:path w="57006" h="14729" extrusionOk="0">
                <a:moveTo>
                  <a:pt x="11982" y="1"/>
                </a:moveTo>
                <a:lnTo>
                  <a:pt x="11239" y="13"/>
                </a:lnTo>
                <a:lnTo>
                  <a:pt x="10495" y="30"/>
                </a:lnTo>
                <a:lnTo>
                  <a:pt x="9735" y="59"/>
                </a:lnTo>
                <a:lnTo>
                  <a:pt x="8991" y="100"/>
                </a:lnTo>
                <a:lnTo>
                  <a:pt x="8265" y="152"/>
                </a:lnTo>
                <a:lnTo>
                  <a:pt x="7522" y="211"/>
                </a:lnTo>
                <a:lnTo>
                  <a:pt x="6795" y="281"/>
                </a:lnTo>
                <a:lnTo>
                  <a:pt x="6069" y="362"/>
                </a:lnTo>
                <a:lnTo>
                  <a:pt x="5343" y="456"/>
                </a:lnTo>
                <a:lnTo>
                  <a:pt x="4807" y="531"/>
                </a:lnTo>
                <a:lnTo>
                  <a:pt x="4288" y="619"/>
                </a:lnTo>
                <a:lnTo>
                  <a:pt x="3804" y="706"/>
                </a:lnTo>
                <a:lnTo>
                  <a:pt x="3355" y="800"/>
                </a:lnTo>
                <a:lnTo>
                  <a:pt x="2940" y="899"/>
                </a:lnTo>
                <a:lnTo>
                  <a:pt x="2542" y="1004"/>
                </a:lnTo>
                <a:lnTo>
                  <a:pt x="2162" y="1114"/>
                </a:lnTo>
                <a:lnTo>
                  <a:pt x="1833" y="1225"/>
                </a:lnTo>
                <a:lnTo>
                  <a:pt x="1522" y="1342"/>
                </a:lnTo>
                <a:lnTo>
                  <a:pt x="1228" y="1464"/>
                </a:lnTo>
                <a:lnTo>
                  <a:pt x="986" y="1587"/>
                </a:lnTo>
                <a:lnTo>
                  <a:pt x="761" y="1721"/>
                </a:lnTo>
                <a:lnTo>
                  <a:pt x="554" y="1849"/>
                </a:lnTo>
                <a:lnTo>
                  <a:pt x="398" y="1983"/>
                </a:lnTo>
                <a:lnTo>
                  <a:pt x="260" y="2123"/>
                </a:lnTo>
                <a:lnTo>
                  <a:pt x="139" y="2263"/>
                </a:lnTo>
                <a:lnTo>
                  <a:pt x="70" y="2409"/>
                </a:lnTo>
                <a:lnTo>
                  <a:pt x="18" y="2555"/>
                </a:lnTo>
                <a:lnTo>
                  <a:pt x="0" y="2700"/>
                </a:lnTo>
                <a:lnTo>
                  <a:pt x="0" y="2852"/>
                </a:lnTo>
                <a:lnTo>
                  <a:pt x="52" y="3004"/>
                </a:lnTo>
                <a:lnTo>
                  <a:pt x="121" y="3161"/>
                </a:lnTo>
                <a:lnTo>
                  <a:pt x="208" y="3313"/>
                </a:lnTo>
                <a:lnTo>
                  <a:pt x="346" y="3470"/>
                </a:lnTo>
                <a:lnTo>
                  <a:pt x="502" y="3627"/>
                </a:lnTo>
                <a:lnTo>
                  <a:pt x="692" y="3785"/>
                </a:lnTo>
                <a:lnTo>
                  <a:pt x="917" y="3942"/>
                </a:lnTo>
                <a:lnTo>
                  <a:pt x="1159" y="4100"/>
                </a:lnTo>
                <a:lnTo>
                  <a:pt x="1436" y="4263"/>
                </a:lnTo>
                <a:lnTo>
                  <a:pt x="1747" y="4420"/>
                </a:lnTo>
                <a:lnTo>
                  <a:pt x="2093" y="4578"/>
                </a:lnTo>
                <a:lnTo>
                  <a:pt x="2456" y="4735"/>
                </a:lnTo>
                <a:lnTo>
                  <a:pt x="2922" y="4916"/>
                </a:lnTo>
                <a:lnTo>
                  <a:pt x="3372" y="5073"/>
                </a:lnTo>
                <a:lnTo>
                  <a:pt x="3822" y="5213"/>
                </a:lnTo>
                <a:lnTo>
                  <a:pt x="4254" y="5336"/>
                </a:lnTo>
                <a:lnTo>
                  <a:pt x="4669" y="5435"/>
                </a:lnTo>
                <a:lnTo>
                  <a:pt x="5084" y="5517"/>
                </a:lnTo>
                <a:lnTo>
                  <a:pt x="5499" y="5587"/>
                </a:lnTo>
                <a:lnTo>
                  <a:pt x="5914" y="5633"/>
                </a:lnTo>
                <a:lnTo>
                  <a:pt x="6311" y="5674"/>
                </a:lnTo>
                <a:lnTo>
                  <a:pt x="6709" y="5697"/>
                </a:lnTo>
                <a:lnTo>
                  <a:pt x="7107" y="5709"/>
                </a:lnTo>
                <a:lnTo>
                  <a:pt x="7504" y="5709"/>
                </a:lnTo>
                <a:lnTo>
                  <a:pt x="7902" y="5697"/>
                </a:lnTo>
                <a:lnTo>
                  <a:pt x="8282" y="5680"/>
                </a:lnTo>
                <a:lnTo>
                  <a:pt x="8680" y="5651"/>
                </a:lnTo>
                <a:lnTo>
                  <a:pt x="9095" y="5616"/>
                </a:lnTo>
                <a:lnTo>
                  <a:pt x="9493" y="5575"/>
                </a:lnTo>
                <a:lnTo>
                  <a:pt x="9890" y="5528"/>
                </a:lnTo>
                <a:lnTo>
                  <a:pt x="10737" y="5423"/>
                </a:lnTo>
                <a:lnTo>
                  <a:pt x="11602" y="5307"/>
                </a:lnTo>
                <a:lnTo>
                  <a:pt x="12501" y="5190"/>
                </a:lnTo>
                <a:lnTo>
                  <a:pt x="12968" y="5132"/>
                </a:lnTo>
                <a:lnTo>
                  <a:pt x="13435" y="5073"/>
                </a:lnTo>
                <a:lnTo>
                  <a:pt x="13936" y="5021"/>
                </a:lnTo>
                <a:lnTo>
                  <a:pt x="14437" y="4974"/>
                </a:lnTo>
                <a:lnTo>
                  <a:pt x="14956" y="4933"/>
                </a:lnTo>
                <a:lnTo>
                  <a:pt x="15492" y="4899"/>
                </a:lnTo>
                <a:lnTo>
                  <a:pt x="16045" y="4869"/>
                </a:lnTo>
                <a:lnTo>
                  <a:pt x="16616" y="4852"/>
                </a:lnTo>
                <a:lnTo>
                  <a:pt x="17273" y="4840"/>
                </a:lnTo>
                <a:lnTo>
                  <a:pt x="17947" y="4834"/>
                </a:lnTo>
                <a:lnTo>
                  <a:pt x="18604" y="4846"/>
                </a:lnTo>
                <a:lnTo>
                  <a:pt x="19261" y="4864"/>
                </a:lnTo>
                <a:lnTo>
                  <a:pt x="19936" y="4887"/>
                </a:lnTo>
                <a:lnTo>
                  <a:pt x="20593" y="4922"/>
                </a:lnTo>
                <a:lnTo>
                  <a:pt x="21250" y="4963"/>
                </a:lnTo>
                <a:lnTo>
                  <a:pt x="21889" y="5015"/>
                </a:lnTo>
                <a:lnTo>
                  <a:pt x="22546" y="5073"/>
                </a:lnTo>
                <a:lnTo>
                  <a:pt x="23186" y="5143"/>
                </a:lnTo>
                <a:lnTo>
                  <a:pt x="23826" y="5213"/>
                </a:lnTo>
                <a:lnTo>
                  <a:pt x="24466" y="5295"/>
                </a:lnTo>
                <a:lnTo>
                  <a:pt x="25105" y="5382"/>
                </a:lnTo>
                <a:lnTo>
                  <a:pt x="25728" y="5476"/>
                </a:lnTo>
                <a:lnTo>
                  <a:pt x="26350" y="5575"/>
                </a:lnTo>
                <a:lnTo>
                  <a:pt x="26955" y="5674"/>
                </a:lnTo>
                <a:lnTo>
                  <a:pt x="27561" y="5785"/>
                </a:lnTo>
                <a:lnTo>
                  <a:pt x="28166" y="5901"/>
                </a:lnTo>
                <a:lnTo>
                  <a:pt x="28771" y="6018"/>
                </a:lnTo>
                <a:lnTo>
                  <a:pt x="29359" y="6140"/>
                </a:lnTo>
                <a:lnTo>
                  <a:pt x="29929" y="6263"/>
                </a:lnTo>
                <a:lnTo>
                  <a:pt x="30500" y="6397"/>
                </a:lnTo>
                <a:lnTo>
                  <a:pt x="31070" y="6525"/>
                </a:lnTo>
                <a:lnTo>
                  <a:pt x="31624" y="6659"/>
                </a:lnTo>
                <a:lnTo>
                  <a:pt x="32160" y="6799"/>
                </a:lnTo>
                <a:lnTo>
                  <a:pt x="32696" y="6939"/>
                </a:lnTo>
                <a:lnTo>
                  <a:pt x="33750" y="7219"/>
                </a:lnTo>
                <a:lnTo>
                  <a:pt x="34736" y="7511"/>
                </a:lnTo>
                <a:lnTo>
                  <a:pt x="35687" y="7796"/>
                </a:lnTo>
                <a:lnTo>
                  <a:pt x="36205" y="7965"/>
                </a:lnTo>
                <a:lnTo>
                  <a:pt x="36707" y="8134"/>
                </a:lnTo>
                <a:lnTo>
                  <a:pt x="37191" y="8304"/>
                </a:lnTo>
                <a:lnTo>
                  <a:pt x="37641" y="8478"/>
                </a:lnTo>
                <a:lnTo>
                  <a:pt x="38090" y="8653"/>
                </a:lnTo>
                <a:lnTo>
                  <a:pt x="38540" y="8834"/>
                </a:lnTo>
                <a:lnTo>
                  <a:pt x="38955" y="9015"/>
                </a:lnTo>
                <a:lnTo>
                  <a:pt x="39370" y="9196"/>
                </a:lnTo>
                <a:lnTo>
                  <a:pt x="39767" y="9382"/>
                </a:lnTo>
                <a:lnTo>
                  <a:pt x="40165" y="9569"/>
                </a:lnTo>
                <a:lnTo>
                  <a:pt x="40908" y="9948"/>
                </a:lnTo>
                <a:lnTo>
                  <a:pt x="41652" y="10327"/>
                </a:lnTo>
                <a:lnTo>
                  <a:pt x="42361" y="10712"/>
                </a:lnTo>
                <a:lnTo>
                  <a:pt x="43778" y="11487"/>
                </a:lnTo>
                <a:lnTo>
                  <a:pt x="44487" y="11866"/>
                </a:lnTo>
                <a:lnTo>
                  <a:pt x="45213" y="12245"/>
                </a:lnTo>
                <a:lnTo>
                  <a:pt x="45974" y="12618"/>
                </a:lnTo>
                <a:lnTo>
                  <a:pt x="46372" y="12805"/>
                </a:lnTo>
                <a:lnTo>
                  <a:pt x="46770" y="12985"/>
                </a:lnTo>
                <a:lnTo>
                  <a:pt x="47185" y="13166"/>
                </a:lnTo>
                <a:lnTo>
                  <a:pt x="47600" y="13341"/>
                </a:lnTo>
                <a:lnTo>
                  <a:pt x="48032" y="13516"/>
                </a:lnTo>
                <a:lnTo>
                  <a:pt x="48481" y="13691"/>
                </a:lnTo>
                <a:lnTo>
                  <a:pt x="48827" y="13813"/>
                </a:lnTo>
                <a:lnTo>
                  <a:pt x="49190" y="13930"/>
                </a:lnTo>
                <a:lnTo>
                  <a:pt x="49553" y="14041"/>
                </a:lnTo>
                <a:lnTo>
                  <a:pt x="49916" y="14146"/>
                </a:lnTo>
                <a:lnTo>
                  <a:pt x="50279" y="14245"/>
                </a:lnTo>
                <a:lnTo>
                  <a:pt x="50660" y="14332"/>
                </a:lnTo>
                <a:lnTo>
                  <a:pt x="51040" y="14414"/>
                </a:lnTo>
                <a:lnTo>
                  <a:pt x="51403" y="14484"/>
                </a:lnTo>
                <a:lnTo>
                  <a:pt x="51784" y="14548"/>
                </a:lnTo>
                <a:lnTo>
                  <a:pt x="52147" y="14600"/>
                </a:lnTo>
                <a:lnTo>
                  <a:pt x="52510" y="14647"/>
                </a:lnTo>
                <a:lnTo>
                  <a:pt x="52873" y="14682"/>
                </a:lnTo>
                <a:lnTo>
                  <a:pt x="53219" y="14711"/>
                </a:lnTo>
                <a:lnTo>
                  <a:pt x="53565" y="14723"/>
                </a:lnTo>
                <a:lnTo>
                  <a:pt x="53910" y="14729"/>
                </a:lnTo>
                <a:lnTo>
                  <a:pt x="54239" y="14729"/>
                </a:lnTo>
                <a:lnTo>
                  <a:pt x="54550" y="14711"/>
                </a:lnTo>
                <a:lnTo>
                  <a:pt x="54844" y="14688"/>
                </a:lnTo>
                <a:lnTo>
                  <a:pt x="55138" y="14653"/>
                </a:lnTo>
                <a:lnTo>
                  <a:pt x="55415" y="14600"/>
                </a:lnTo>
                <a:lnTo>
                  <a:pt x="55657" y="14542"/>
                </a:lnTo>
                <a:lnTo>
                  <a:pt x="55899" y="14472"/>
                </a:lnTo>
                <a:lnTo>
                  <a:pt x="56123" y="14385"/>
                </a:lnTo>
                <a:lnTo>
                  <a:pt x="56314" y="14291"/>
                </a:lnTo>
                <a:lnTo>
                  <a:pt x="56487" y="14181"/>
                </a:lnTo>
                <a:lnTo>
                  <a:pt x="56642" y="14058"/>
                </a:lnTo>
                <a:lnTo>
                  <a:pt x="56763" y="13924"/>
                </a:lnTo>
                <a:lnTo>
                  <a:pt x="56867" y="13778"/>
                </a:lnTo>
                <a:lnTo>
                  <a:pt x="56953" y="13615"/>
                </a:lnTo>
                <a:lnTo>
                  <a:pt x="56988" y="13440"/>
                </a:lnTo>
                <a:lnTo>
                  <a:pt x="57005" y="13248"/>
                </a:lnTo>
                <a:lnTo>
                  <a:pt x="56988" y="13044"/>
                </a:lnTo>
                <a:lnTo>
                  <a:pt x="56971" y="12945"/>
                </a:lnTo>
                <a:lnTo>
                  <a:pt x="56953" y="12840"/>
                </a:lnTo>
                <a:lnTo>
                  <a:pt x="56850" y="12630"/>
                </a:lnTo>
                <a:lnTo>
                  <a:pt x="56729" y="12414"/>
                </a:lnTo>
                <a:lnTo>
                  <a:pt x="56556" y="12198"/>
                </a:lnTo>
                <a:lnTo>
                  <a:pt x="56348" y="11977"/>
                </a:lnTo>
                <a:lnTo>
                  <a:pt x="56106" y="11761"/>
                </a:lnTo>
                <a:lnTo>
                  <a:pt x="55847" y="11534"/>
                </a:lnTo>
                <a:lnTo>
                  <a:pt x="55536" y="11312"/>
                </a:lnTo>
                <a:lnTo>
                  <a:pt x="55207" y="11085"/>
                </a:lnTo>
                <a:lnTo>
                  <a:pt x="54861" y="10857"/>
                </a:lnTo>
                <a:lnTo>
                  <a:pt x="54481" y="10630"/>
                </a:lnTo>
                <a:lnTo>
                  <a:pt x="54083" y="10403"/>
                </a:lnTo>
                <a:lnTo>
                  <a:pt x="53668" y="10175"/>
                </a:lnTo>
                <a:lnTo>
                  <a:pt x="53236" y="9948"/>
                </a:lnTo>
                <a:lnTo>
                  <a:pt x="52786" y="9720"/>
                </a:lnTo>
                <a:lnTo>
                  <a:pt x="52337" y="9499"/>
                </a:lnTo>
                <a:lnTo>
                  <a:pt x="51853" y="9271"/>
                </a:lnTo>
                <a:lnTo>
                  <a:pt x="51386" y="9056"/>
                </a:lnTo>
                <a:lnTo>
                  <a:pt x="50400" y="8618"/>
                </a:lnTo>
                <a:lnTo>
                  <a:pt x="49415" y="8199"/>
                </a:lnTo>
                <a:lnTo>
                  <a:pt x="48429" y="7796"/>
                </a:lnTo>
                <a:lnTo>
                  <a:pt x="47478" y="7411"/>
                </a:lnTo>
                <a:lnTo>
                  <a:pt x="46562" y="7050"/>
                </a:lnTo>
                <a:lnTo>
                  <a:pt x="44902" y="6403"/>
                </a:lnTo>
                <a:lnTo>
                  <a:pt x="44020" y="6053"/>
                </a:lnTo>
                <a:lnTo>
                  <a:pt x="43121" y="5715"/>
                </a:lnTo>
                <a:lnTo>
                  <a:pt x="42188" y="5377"/>
                </a:lnTo>
                <a:lnTo>
                  <a:pt x="41254" y="5050"/>
                </a:lnTo>
                <a:lnTo>
                  <a:pt x="40286" y="4724"/>
                </a:lnTo>
                <a:lnTo>
                  <a:pt x="39318" y="4409"/>
                </a:lnTo>
                <a:lnTo>
                  <a:pt x="38315" y="4094"/>
                </a:lnTo>
                <a:lnTo>
                  <a:pt x="37312" y="3791"/>
                </a:lnTo>
                <a:lnTo>
                  <a:pt x="36275" y="3493"/>
                </a:lnTo>
                <a:lnTo>
                  <a:pt x="35220" y="3202"/>
                </a:lnTo>
                <a:lnTo>
                  <a:pt x="34148" y="2922"/>
                </a:lnTo>
                <a:lnTo>
                  <a:pt x="33059" y="2648"/>
                </a:lnTo>
                <a:lnTo>
                  <a:pt x="31952" y="2386"/>
                </a:lnTo>
                <a:lnTo>
                  <a:pt x="30828" y="2129"/>
                </a:lnTo>
                <a:lnTo>
                  <a:pt x="29670" y="1884"/>
                </a:lnTo>
                <a:lnTo>
                  <a:pt x="28511" y="1651"/>
                </a:lnTo>
                <a:lnTo>
                  <a:pt x="27872" y="1528"/>
                </a:lnTo>
                <a:lnTo>
                  <a:pt x="27215" y="1406"/>
                </a:lnTo>
                <a:lnTo>
                  <a:pt x="26540" y="1289"/>
                </a:lnTo>
                <a:lnTo>
                  <a:pt x="25866" y="1179"/>
                </a:lnTo>
                <a:lnTo>
                  <a:pt x="25192" y="1068"/>
                </a:lnTo>
                <a:lnTo>
                  <a:pt x="24500" y="957"/>
                </a:lnTo>
                <a:lnTo>
                  <a:pt x="23809" y="858"/>
                </a:lnTo>
                <a:lnTo>
                  <a:pt x="23100" y="759"/>
                </a:lnTo>
                <a:lnTo>
                  <a:pt x="22374" y="666"/>
                </a:lnTo>
                <a:lnTo>
                  <a:pt x="21665" y="578"/>
                </a:lnTo>
                <a:lnTo>
                  <a:pt x="20938" y="491"/>
                </a:lnTo>
                <a:lnTo>
                  <a:pt x="20212" y="415"/>
                </a:lnTo>
                <a:lnTo>
                  <a:pt x="19469" y="339"/>
                </a:lnTo>
                <a:lnTo>
                  <a:pt x="18725" y="275"/>
                </a:lnTo>
                <a:lnTo>
                  <a:pt x="17999" y="217"/>
                </a:lnTo>
                <a:lnTo>
                  <a:pt x="17238" y="164"/>
                </a:lnTo>
                <a:lnTo>
                  <a:pt x="16495" y="117"/>
                </a:lnTo>
                <a:lnTo>
                  <a:pt x="15752" y="77"/>
                </a:lnTo>
                <a:lnTo>
                  <a:pt x="14991" y="48"/>
                </a:lnTo>
                <a:lnTo>
                  <a:pt x="14247" y="24"/>
                </a:lnTo>
                <a:lnTo>
                  <a:pt x="13487" y="7"/>
                </a:lnTo>
                <a:lnTo>
                  <a:pt x="12743" y="1"/>
                </a:lnTo>
                <a:close/>
              </a:path>
            </a:pathLst>
          </a:custGeom>
          <a:solidFill>
            <a:srgbClr val="F5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7" name="Google Shape;397;g1b1052b7f66_0_0"/>
          <p:cNvSpPr/>
          <p:nvPr/>
        </p:nvSpPr>
        <p:spPr>
          <a:xfrm flipH="1">
            <a:off x="-8461371" y="4142261"/>
            <a:ext cx="693396" cy="481736"/>
          </a:xfrm>
          <a:custGeom>
            <a:avLst/>
            <a:gdLst/>
            <a:ahLst/>
            <a:cxnLst/>
            <a:rect l="l" t="t" r="r" b="b"/>
            <a:pathLst>
              <a:path w="65461" h="16816" extrusionOk="0">
                <a:moveTo>
                  <a:pt x="21440" y="0"/>
                </a:moveTo>
                <a:lnTo>
                  <a:pt x="20627" y="6"/>
                </a:lnTo>
                <a:lnTo>
                  <a:pt x="19832" y="24"/>
                </a:lnTo>
                <a:lnTo>
                  <a:pt x="19054" y="47"/>
                </a:lnTo>
                <a:lnTo>
                  <a:pt x="18276" y="88"/>
                </a:lnTo>
                <a:lnTo>
                  <a:pt x="17515" y="135"/>
                </a:lnTo>
                <a:lnTo>
                  <a:pt x="16772" y="187"/>
                </a:lnTo>
                <a:lnTo>
                  <a:pt x="16011" y="251"/>
                </a:lnTo>
                <a:lnTo>
                  <a:pt x="15268" y="327"/>
                </a:lnTo>
                <a:lnTo>
                  <a:pt x="14541" y="403"/>
                </a:lnTo>
                <a:lnTo>
                  <a:pt x="13815" y="490"/>
                </a:lnTo>
                <a:lnTo>
                  <a:pt x="13089" y="583"/>
                </a:lnTo>
                <a:lnTo>
                  <a:pt x="12380" y="683"/>
                </a:lnTo>
                <a:lnTo>
                  <a:pt x="11671" y="793"/>
                </a:lnTo>
                <a:lnTo>
                  <a:pt x="10962" y="904"/>
                </a:lnTo>
                <a:lnTo>
                  <a:pt x="10254" y="1021"/>
                </a:lnTo>
                <a:lnTo>
                  <a:pt x="9562" y="1137"/>
                </a:lnTo>
                <a:lnTo>
                  <a:pt x="8870" y="1266"/>
                </a:lnTo>
                <a:lnTo>
                  <a:pt x="8179" y="1394"/>
                </a:lnTo>
                <a:lnTo>
                  <a:pt x="6813" y="1656"/>
                </a:lnTo>
                <a:lnTo>
                  <a:pt x="5447" y="1930"/>
                </a:lnTo>
                <a:lnTo>
                  <a:pt x="2732" y="2490"/>
                </a:lnTo>
                <a:lnTo>
                  <a:pt x="1367" y="2770"/>
                </a:lnTo>
                <a:lnTo>
                  <a:pt x="1" y="3038"/>
                </a:lnTo>
                <a:lnTo>
                  <a:pt x="537" y="2939"/>
                </a:lnTo>
                <a:lnTo>
                  <a:pt x="1090" y="2846"/>
                </a:lnTo>
                <a:lnTo>
                  <a:pt x="1643" y="2758"/>
                </a:lnTo>
                <a:lnTo>
                  <a:pt x="2179" y="2677"/>
                </a:lnTo>
                <a:lnTo>
                  <a:pt x="2750" y="2601"/>
                </a:lnTo>
                <a:lnTo>
                  <a:pt x="3303" y="2537"/>
                </a:lnTo>
                <a:lnTo>
                  <a:pt x="3856" y="2473"/>
                </a:lnTo>
                <a:lnTo>
                  <a:pt x="4427" y="2420"/>
                </a:lnTo>
                <a:lnTo>
                  <a:pt x="4980" y="2373"/>
                </a:lnTo>
                <a:lnTo>
                  <a:pt x="5551" y="2327"/>
                </a:lnTo>
                <a:lnTo>
                  <a:pt x="6121" y="2292"/>
                </a:lnTo>
                <a:lnTo>
                  <a:pt x="6692" y="2263"/>
                </a:lnTo>
                <a:lnTo>
                  <a:pt x="7262" y="2239"/>
                </a:lnTo>
                <a:lnTo>
                  <a:pt x="7833" y="2222"/>
                </a:lnTo>
                <a:lnTo>
                  <a:pt x="8421" y="2210"/>
                </a:lnTo>
                <a:lnTo>
                  <a:pt x="8991" y="2204"/>
                </a:lnTo>
                <a:lnTo>
                  <a:pt x="9562" y="2199"/>
                </a:lnTo>
                <a:lnTo>
                  <a:pt x="10150" y="2204"/>
                </a:lnTo>
                <a:lnTo>
                  <a:pt x="10720" y="2210"/>
                </a:lnTo>
                <a:lnTo>
                  <a:pt x="11308" y="2228"/>
                </a:lnTo>
                <a:lnTo>
                  <a:pt x="11879" y="2245"/>
                </a:lnTo>
                <a:lnTo>
                  <a:pt x="12467" y="2269"/>
                </a:lnTo>
                <a:lnTo>
                  <a:pt x="13037" y="2298"/>
                </a:lnTo>
                <a:lnTo>
                  <a:pt x="13625" y="2333"/>
                </a:lnTo>
                <a:lnTo>
                  <a:pt x="14196" y="2368"/>
                </a:lnTo>
                <a:lnTo>
                  <a:pt x="14783" y="2408"/>
                </a:lnTo>
                <a:lnTo>
                  <a:pt x="15354" y="2455"/>
                </a:lnTo>
                <a:lnTo>
                  <a:pt x="15925" y="2508"/>
                </a:lnTo>
                <a:lnTo>
                  <a:pt x="16495" y="2560"/>
                </a:lnTo>
                <a:lnTo>
                  <a:pt x="17083" y="2618"/>
                </a:lnTo>
                <a:lnTo>
                  <a:pt x="17654" y="2677"/>
                </a:lnTo>
                <a:lnTo>
                  <a:pt x="18207" y="2747"/>
                </a:lnTo>
                <a:lnTo>
                  <a:pt x="19348" y="2887"/>
                </a:lnTo>
                <a:lnTo>
                  <a:pt x="20472" y="3038"/>
                </a:lnTo>
                <a:lnTo>
                  <a:pt x="21578" y="3207"/>
                </a:lnTo>
                <a:lnTo>
                  <a:pt x="22685" y="3382"/>
                </a:lnTo>
                <a:lnTo>
                  <a:pt x="23774" y="3575"/>
                </a:lnTo>
                <a:lnTo>
                  <a:pt x="24829" y="3773"/>
                </a:lnTo>
                <a:lnTo>
                  <a:pt x="25884" y="3977"/>
                </a:lnTo>
                <a:lnTo>
                  <a:pt x="26921" y="4193"/>
                </a:lnTo>
                <a:lnTo>
                  <a:pt x="27941" y="4414"/>
                </a:lnTo>
                <a:lnTo>
                  <a:pt x="28927" y="4636"/>
                </a:lnTo>
                <a:lnTo>
                  <a:pt x="29895" y="4869"/>
                </a:lnTo>
                <a:lnTo>
                  <a:pt x="30846" y="5102"/>
                </a:lnTo>
                <a:lnTo>
                  <a:pt x="31762" y="5341"/>
                </a:lnTo>
                <a:lnTo>
                  <a:pt x="32661" y="5580"/>
                </a:lnTo>
                <a:lnTo>
                  <a:pt x="33526" y="5825"/>
                </a:lnTo>
                <a:lnTo>
                  <a:pt x="34356" y="6064"/>
                </a:lnTo>
                <a:lnTo>
                  <a:pt x="34874" y="6216"/>
                </a:lnTo>
                <a:lnTo>
                  <a:pt x="35462" y="6402"/>
                </a:lnTo>
                <a:lnTo>
                  <a:pt x="36136" y="6618"/>
                </a:lnTo>
                <a:lnTo>
                  <a:pt x="36880" y="6857"/>
                </a:lnTo>
                <a:lnTo>
                  <a:pt x="37675" y="7125"/>
                </a:lnTo>
                <a:lnTo>
                  <a:pt x="38540" y="7411"/>
                </a:lnTo>
                <a:lnTo>
                  <a:pt x="39439" y="7726"/>
                </a:lnTo>
                <a:lnTo>
                  <a:pt x="40373" y="8058"/>
                </a:lnTo>
                <a:lnTo>
                  <a:pt x="41341" y="8402"/>
                </a:lnTo>
                <a:lnTo>
                  <a:pt x="42326" y="8770"/>
                </a:lnTo>
                <a:lnTo>
                  <a:pt x="43329" y="9149"/>
                </a:lnTo>
                <a:lnTo>
                  <a:pt x="44332" y="9539"/>
                </a:lnTo>
                <a:lnTo>
                  <a:pt x="45335" y="9936"/>
                </a:lnTo>
                <a:lnTo>
                  <a:pt x="46320" y="10344"/>
                </a:lnTo>
                <a:lnTo>
                  <a:pt x="47288" y="10758"/>
                </a:lnTo>
                <a:lnTo>
                  <a:pt x="48239" y="11178"/>
                </a:lnTo>
                <a:lnTo>
                  <a:pt x="49138" y="11597"/>
                </a:lnTo>
                <a:lnTo>
                  <a:pt x="50003" y="12017"/>
                </a:lnTo>
                <a:lnTo>
                  <a:pt x="50401" y="12227"/>
                </a:lnTo>
                <a:lnTo>
                  <a:pt x="50798" y="12437"/>
                </a:lnTo>
                <a:lnTo>
                  <a:pt x="51179" y="12641"/>
                </a:lnTo>
                <a:lnTo>
                  <a:pt x="51559" y="12851"/>
                </a:lnTo>
                <a:lnTo>
                  <a:pt x="51905" y="13055"/>
                </a:lnTo>
                <a:lnTo>
                  <a:pt x="52233" y="13259"/>
                </a:lnTo>
                <a:lnTo>
                  <a:pt x="52545" y="13463"/>
                </a:lnTo>
                <a:lnTo>
                  <a:pt x="52821" y="13661"/>
                </a:lnTo>
                <a:lnTo>
                  <a:pt x="53098" y="13860"/>
                </a:lnTo>
                <a:lnTo>
                  <a:pt x="53340" y="14052"/>
                </a:lnTo>
                <a:lnTo>
                  <a:pt x="53565" y="14244"/>
                </a:lnTo>
                <a:lnTo>
                  <a:pt x="53755" y="14431"/>
                </a:lnTo>
                <a:lnTo>
                  <a:pt x="53928" y="14618"/>
                </a:lnTo>
                <a:lnTo>
                  <a:pt x="54083" y="14798"/>
                </a:lnTo>
                <a:lnTo>
                  <a:pt x="54204" y="14973"/>
                </a:lnTo>
                <a:lnTo>
                  <a:pt x="54291" y="15148"/>
                </a:lnTo>
                <a:lnTo>
                  <a:pt x="54343" y="15317"/>
                </a:lnTo>
                <a:lnTo>
                  <a:pt x="54377" y="15480"/>
                </a:lnTo>
                <a:lnTo>
                  <a:pt x="54377" y="15638"/>
                </a:lnTo>
                <a:lnTo>
                  <a:pt x="54343" y="15795"/>
                </a:lnTo>
                <a:lnTo>
                  <a:pt x="54274" y="15941"/>
                </a:lnTo>
                <a:lnTo>
                  <a:pt x="54170" y="16087"/>
                </a:lnTo>
                <a:lnTo>
                  <a:pt x="54032" y="16227"/>
                </a:lnTo>
                <a:lnTo>
                  <a:pt x="53945" y="16291"/>
                </a:lnTo>
                <a:lnTo>
                  <a:pt x="53859" y="16355"/>
                </a:lnTo>
                <a:lnTo>
                  <a:pt x="53755" y="16419"/>
                </a:lnTo>
                <a:lnTo>
                  <a:pt x="53651" y="16483"/>
                </a:lnTo>
                <a:lnTo>
                  <a:pt x="53530" y="16542"/>
                </a:lnTo>
                <a:lnTo>
                  <a:pt x="53392" y="16600"/>
                </a:lnTo>
                <a:lnTo>
                  <a:pt x="53253" y="16658"/>
                </a:lnTo>
                <a:lnTo>
                  <a:pt x="53115" y="16711"/>
                </a:lnTo>
                <a:lnTo>
                  <a:pt x="52942" y="16763"/>
                </a:lnTo>
                <a:lnTo>
                  <a:pt x="52769" y="16816"/>
                </a:lnTo>
                <a:lnTo>
                  <a:pt x="53132" y="16746"/>
                </a:lnTo>
                <a:lnTo>
                  <a:pt x="53513" y="16682"/>
                </a:lnTo>
                <a:lnTo>
                  <a:pt x="54360" y="16542"/>
                </a:lnTo>
                <a:lnTo>
                  <a:pt x="55294" y="16396"/>
                </a:lnTo>
                <a:lnTo>
                  <a:pt x="56296" y="16244"/>
                </a:lnTo>
                <a:lnTo>
                  <a:pt x="57334" y="16081"/>
                </a:lnTo>
                <a:lnTo>
                  <a:pt x="58389" y="15912"/>
                </a:lnTo>
                <a:lnTo>
                  <a:pt x="59443" y="15737"/>
                </a:lnTo>
                <a:lnTo>
                  <a:pt x="59962" y="15644"/>
                </a:lnTo>
                <a:lnTo>
                  <a:pt x="60481" y="15545"/>
                </a:lnTo>
                <a:lnTo>
                  <a:pt x="60982" y="15445"/>
                </a:lnTo>
                <a:lnTo>
                  <a:pt x="61466" y="15346"/>
                </a:lnTo>
                <a:lnTo>
                  <a:pt x="61950" y="15236"/>
                </a:lnTo>
                <a:lnTo>
                  <a:pt x="62400" y="15131"/>
                </a:lnTo>
                <a:lnTo>
                  <a:pt x="62832" y="15014"/>
                </a:lnTo>
                <a:lnTo>
                  <a:pt x="63247" y="14897"/>
                </a:lnTo>
                <a:lnTo>
                  <a:pt x="63627" y="14781"/>
                </a:lnTo>
                <a:lnTo>
                  <a:pt x="63990" y="14653"/>
                </a:lnTo>
                <a:lnTo>
                  <a:pt x="64302" y="14524"/>
                </a:lnTo>
                <a:lnTo>
                  <a:pt x="64596" y="14396"/>
                </a:lnTo>
                <a:lnTo>
                  <a:pt x="64855" y="14256"/>
                </a:lnTo>
                <a:lnTo>
                  <a:pt x="64959" y="14186"/>
                </a:lnTo>
                <a:lnTo>
                  <a:pt x="65062" y="14116"/>
                </a:lnTo>
                <a:lnTo>
                  <a:pt x="65149" y="14040"/>
                </a:lnTo>
                <a:lnTo>
                  <a:pt x="65235" y="13970"/>
                </a:lnTo>
                <a:lnTo>
                  <a:pt x="65287" y="13895"/>
                </a:lnTo>
                <a:lnTo>
                  <a:pt x="65356" y="13819"/>
                </a:lnTo>
                <a:lnTo>
                  <a:pt x="65391" y="13737"/>
                </a:lnTo>
                <a:lnTo>
                  <a:pt x="65426" y="13661"/>
                </a:lnTo>
                <a:lnTo>
                  <a:pt x="65443" y="13580"/>
                </a:lnTo>
                <a:lnTo>
                  <a:pt x="65460" y="13498"/>
                </a:lnTo>
                <a:lnTo>
                  <a:pt x="65460" y="13399"/>
                </a:lnTo>
                <a:lnTo>
                  <a:pt x="65443" y="13300"/>
                </a:lnTo>
                <a:lnTo>
                  <a:pt x="65426" y="13195"/>
                </a:lnTo>
                <a:lnTo>
                  <a:pt x="65391" y="13096"/>
                </a:lnTo>
                <a:lnTo>
                  <a:pt x="65339" y="12997"/>
                </a:lnTo>
                <a:lnTo>
                  <a:pt x="65287" y="12892"/>
                </a:lnTo>
                <a:lnTo>
                  <a:pt x="65149" y="12693"/>
                </a:lnTo>
                <a:lnTo>
                  <a:pt x="64959" y="12495"/>
                </a:lnTo>
                <a:lnTo>
                  <a:pt x="64751" y="12297"/>
                </a:lnTo>
                <a:lnTo>
                  <a:pt x="64526" y="12099"/>
                </a:lnTo>
                <a:lnTo>
                  <a:pt x="64267" y="11906"/>
                </a:lnTo>
                <a:lnTo>
                  <a:pt x="63973" y="11720"/>
                </a:lnTo>
                <a:lnTo>
                  <a:pt x="63697" y="11527"/>
                </a:lnTo>
                <a:lnTo>
                  <a:pt x="63385" y="11347"/>
                </a:lnTo>
                <a:lnTo>
                  <a:pt x="63074" y="11166"/>
                </a:lnTo>
                <a:lnTo>
                  <a:pt x="62469" y="10810"/>
                </a:lnTo>
                <a:lnTo>
                  <a:pt x="61881" y="10478"/>
                </a:lnTo>
                <a:lnTo>
                  <a:pt x="60930" y="9941"/>
                </a:lnTo>
                <a:lnTo>
                  <a:pt x="59927" y="9411"/>
                </a:lnTo>
                <a:lnTo>
                  <a:pt x="58907" y="8886"/>
                </a:lnTo>
                <a:lnTo>
                  <a:pt x="57853" y="8367"/>
                </a:lnTo>
                <a:lnTo>
                  <a:pt x="56763" y="7860"/>
                </a:lnTo>
                <a:lnTo>
                  <a:pt x="56210" y="7609"/>
                </a:lnTo>
                <a:lnTo>
                  <a:pt x="55639" y="7359"/>
                </a:lnTo>
                <a:lnTo>
                  <a:pt x="55069" y="7108"/>
                </a:lnTo>
                <a:lnTo>
                  <a:pt x="54481" y="6863"/>
                </a:lnTo>
                <a:lnTo>
                  <a:pt x="53893" y="6618"/>
                </a:lnTo>
                <a:lnTo>
                  <a:pt x="53305" y="6379"/>
                </a:lnTo>
                <a:lnTo>
                  <a:pt x="52683" y="6140"/>
                </a:lnTo>
                <a:lnTo>
                  <a:pt x="52078" y="5901"/>
                </a:lnTo>
                <a:lnTo>
                  <a:pt x="51438" y="5668"/>
                </a:lnTo>
                <a:lnTo>
                  <a:pt x="50816" y="5440"/>
                </a:lnTo>
                <a:lnTo>
                  <a:pt x="50176" y="5213"/>
                </a:lnTo>
                <a:lnTo>
                  <a:pt x="49519" y="4986"/>
                </a:lnTo>
                <a:lnTo>
                  <a:pt x="48862" y="4764"/>
                </a:lnTo>
                <a:lnTo>
                  <a:pt x="48188" y="4548"/>
                </a:lnTo>
                <a:lnTo>
                  <a:pt x="47513" y="4333"/>
                </a:lnTo>
                <a:lnTo>
                  <a:pt x="46822" y="4117"/>
                </a:lnTo>
                <a:lnTo>
                  <a:pt x="46130" y="3907"/>
                </a:lnTo>
                <a:lnTo>
                  <a:pt x="45438" y="3703"/>
                </a:lnTo>
                <a:lnTo>
                  <a:pt x="44730" y="3499"/>
                </a:lnTo>
                <a:lnTo>
                  <a:pt x="44003" y="3301"/>
                </a:lnTo>
                <a:lnTo>
                  <a:pt x="43277" y="3108"/>
                </a:lnTo>
                <a:lnTo>
                  <a:pt x="42534" y="2916"/>
                </a:lnTo>
                <a:lnTo>
                  <a:pt x="41479" y="2647"/>
                </a:lnTo>
                <a:lnTo>
                  <a:pt x="40390" y="2385"/>
                </a:lnTo>
                <a:lnTo>
                  <a:pt x="39283" y="2134"/>
                </a:lnTo>
                <a:lnTo>
                  <a:pt x="38142" y="1884"/>
                </a:lnTo>
                <a:lnTo>
                  <a:pt x="36984" y="1650"/>
                </a:lnTo>
                <a:lnTo>
                  <a:pt x="35808" y="1423"/>
                </a:lnTo>
                <a:lnTo>
                  <a:pt x="35203" y="1312"/>
                </a:lnTo>
                <a:lnTo>
                  <a:pt x="34598" y="1207"/>
                </a:lnTo>
                <a:lnTo>
                  <a:pt x="33993" y="1108"/>
                </a:lnTo>
                <a:lnTo>
                  <a:pt x="33387" y="1009"/>
                </a:lnTo>
                <a:lnTo>
                  <a:pt x="32765" y="910"/>
                </a:lnTo>
                <a:lnTo>
                  <a:pt x="32143" y="817"/>
                </a:lnTo>
                <a:lnTo>
                  <a:pt x="31520" y="729"/>
                </a:lnTo>
                <a:lnTo>
                  <a:pt x="30898" y="648"/>
                </a:lnTo>
                <a:lnTo>
                  <a:pt x="30258" y="566"/>
                </a:lnTo>
                <a:lnTo>
                  <a:pt x="29618" y="496"/>
                </a:lnTo>
                <a:lnTo>
                  <a:pt x="28978" y="426"/>
                </a:lnTo>
                <a:lnTo>
                  <a:pt x="28339" y="356"/>
                </a:lnTo>
                <a:lnTo>
                  <a:pt x="27682" y="298"/>
                </a:lnTo>
                <a:lnTo>
                  <a:pt x="27042" y="239"/>
                </a:lnTo>
                <a:lnTo>
                  <a:pt x="26385" y="193"/>
                </a:lnTo>
                <a:lnTo>
                  <a:pt x="25728" y="146"/>
                </a:lnTo>
                <a:lnTo>
                  <a:pt x="25071" y="105"/>
                </a:lnTo>
                <a:lnTo>
                  <a:pt x="24397" y="70"/>
                </a:lnTo>
                <a:lnTo>
                  <a:pt x="23740" y="47"/>
                </a:lnTo>
                <a:lnTo>
                  <a:pt x="23065" y="24"/>
                </a:lnTo>
                <a:lnTo>
                  <a:pt x="22253" y="6"/>
                </a:lnTo>
                <a:lnTo>
                  <a:pt x="21440" y="0"/>
                </a:lnTo>
                <a:close/>
              </a:path>
            </a:pathLst>
          </a:custGeom>
          <a:solidFill>
            <a:srgbClr val="D8CD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8" name="Google Shape;398;g1b1052b7f66_0_0"/>
          <p:cNvSpPr/>
          <p:nvPr/>
        </p:nvSpPr>
        <p:spPr>
          <a:xfrm flipH="1">
            <a:off x="-8476751" y="3951841"/>
            <a:ext cx="884039" cy="570286"/>
          </a:xfrm>
          <a:custGeom>
            <a:avLst/>
            <a:gdLst/>
            <a:ahLst/>
            <a:cxnLst/>
            <a:rect l="l" t="t" r="r" b="b"/>
            <a:pathLst>
              <a:path w="83459" h="19907" extrusionOk="0">
                <a:moveTo>
                  <a:pt x="17031" y="1"/>
                </a:moveTo>
                <a:lnTo>
                  <a:pt x="16097" y="6"/>
                </a:lnTo>
                <a:lnTo>
                  <a:pt x="15163" y="18"/>
                </a:lnTo>
                <a:lnTo>
                  <a:pt x="14212" y="41"/>
                </a:lnTo>
                <a:lnTo>
                  <a:pt x="13279" y="71"/>
                </a:lnTo>
                <a:lnTo>
                  <a:pt x="12570" y="106"/>
                </a:lnTo>
                <a:lnTo>
                  <a:pt x="11826" y="146"/>
                </a:lnTo>
                <a:lnTo>
                  <a:pt x="11083" y="205"/>
                </a:lnTo>
                <a:lnTo>
                  <a:pt x="10305" y="269"/>
                </a:lnTo>
                <a:lnTo>
                  <a:pt x="9527" y="345"/>
                </a:lnTo>
                <a:lnTo>
                  <a:pt x="8749" y="426"/>
                </a:lnTo>
                <a:lnTo>
                  <a:pt x="7971" y="520"/>
                </a:lnTo>
                <a:lnTo>
                  <a:pt x="7193" y="625"/>
                </a:lnTo>
                <a:lnTo>
                  <a:pt x="6432" y="735"/>
                </a:lnTo>
                <a:lnTo>
                  <a:pt x="5689" y="858"/>
                </a:lnTo>
                <a:lnTo>
                  <a:pt x="4962" y="992"/>
                </a:lnTo>
                <a:lnTo>
                  <a:pt x="4271" y="1126"/>
                </a:lnTo>
                <a:lnTo>
                  <a:pt x="3596" y="1272"/>
                </a:lnTo>
                <a:lnTo>
                  <a:pt x="3285" y="1348"/>
                </a:lnTo>
                <a:lnTo>
                  <a:pt x="2974" y="1429"/>
                </a:lnTo>
                <a:lnTo>
                  <a:pt x="2680" y="1505"/>
                </a:lnTo>
                <a:lnTo>
                  <a:pt x="2403" y="1587"/>
                </a:lnTo>
                <a:lnTo>
                  <a:pt x="2127" y="1674"/>
                </a:lnTo>
                <a:lnTo>
                  <a:pt x="1868" y="1756"/>
                </a:lnTo>
                <a:lnTo>
                  <a:pt x="1625" y="1843"/>
                </a:lnTo>
                <a:lnTo>
                  <a:pt x="1401" y="1931"/>
                </a:lnTo>
                <a:lnTo>
                  <a:pt x="1176" y="2024"/>
                </a:lnTo>
                <a:lnTo>
                  <a:pt x="986" y="2111"/>
                </a:lnTo>
                <a:lnTo>
                  <a:pt x="796" y="2205"/>
                </a:lnTo>
                <a:lnTo>
                  <a:pt x="640" y="2304"/>
                </a:lnTo>
                <a:lnTo>
                  <a:pt x="484" y="2397"/>
                </a:lnTo>
                <a:lnTo>
                  <a:pt x="346" y="2496"/>
                </a:lnTo>
                <a:lnTo>
                  <a:pt x="242" y="2595"/>
                </a:lnTo>
                <a:lnTo>
                  <a:pt x="156" y="2694"/>
                </a:lnTo>
                <a:lnTo>
                  <a:pt x="87" y="2793"/>
                </a:lnTo>
                <a:lnTo>
                  <a:pt x="35" y="2898"/>
                </a:lnTo>
                <a:lnTo>
                  <a:pt x="0" y="3003"/>
                </a:lnTo>
                <a:lnTo>
                  <a:pt x="0" y="3108"/>
                </a:lnTo>
                <a:lnTo>
                  <a:pt x="17" y="3213"/>
                </a:lnTo>
                <a:lnTo>
                  <a:pt x="52" y="3324"/>
                </a:lnTo>
                <a:lnTo>
                  <a:pt x="121" y="3435"/>
                </a:lnTo>
                <a:lnTo>
                  <a:pt x="208" y="3546"/>
                </a:lnTo>
                <a:lnTo>
                  <a:pt x="329" y="3656"/>
                </a:lnTo>
                <a:lnTo>
                  <a:pt x="467" y="3767"/>
                </a:lnTo>
                <a:lnTo>
                  <a:pt x="640" y="3878"/>
                </a:lnTo>
                <a:lnTo>
                  <a:pt x="830" y="3995"/>
                </a:lnTo>
                <a:lnTo>
                  <a:pt x="1055" y="4111"/>
                </a:lnTo>
                <a:lnTo>
                  <a:pt x="1314" y="4228"/>
                </a:lnTo>
                <a:lnTo>
                  <a:pt x="1591" y="4344"/>
                </a:lnTo>
                <a:lnTo>
                  <a:pt x="1902" y="4461"/>
                </a:lnTo>
                <a:lnTo>
                  <a:pt x="2248" y="4583"/>
                </a:lnTo>
                <a:lnTo>
                  <a:pt x="2628" y="4700"/>
                </a:lnTo>
                <a:lnTo>
                  <a:pt x="3026" y="4822"/>
                </a:lnTo>
                <a:lnTo>
                  <a:pt x="3475" y="4939"/>
                </a:lnTo>
                <a:lnTo>
                  <a:pt x="3942" y="5062"/>
                </a:lnTo>
                <a:lnTo>
                  <a:pt x="4461" y="5184"/>
                </a:lnTo>
                <a:lnTo>
                  <a:pt x="4841" y="5271"/>
                </a:lnTo>
                <a:lnTo>
                  <a:pt x="5204" y="5341"/>
                </a:lnTo>
                <a:lnTo>
                  <a:pt x="5568" y="5406"/>
                </a:lnTo>
                <a:lnTo>
                  <a:pt x="5913" y="5458"/>
                </a:lnTo>
                <a:lnTo>
                  <a:pt x="6242" y="5505"/>
                </a:lnTo>
                <a:lnTo>
                  <a:pt x="6570" y="5540"/>
                </a:lnTo>
                <a:lnTo>
                  <a:pt x="6899" y="5569"/>
                </a:lnTo>
                <a:lnTo>
                  <a:pt x="7210" y="5586"/>
                </a:lnTo>
                <a:lnTo>
                  <a:pt x="7521" y="5598"/>
                </a:lnTo>
                <a:lnTo>
                  <a:pt x="7833" y="5604"/>
                </a:lnTo>
                <a:lnTo>
                  <a:pt x="8144" y="5604"/>
                </a:lnTo>
                <a:lnTo>
                  <a:pt x="8438" y="5592"/>
                </a:lnTo>
                <a:lnTo>
                  <a:pt x="8732" y="5580"/>
                </a:lnTo>
                <a:lnTo>
                  <a:pt x="9026" y="5563"/>
                </a:lnTo>
                <a:lnTo>
                  <a:pt x="9319" y="5534"/>
                </a:lnTo>
                <a:lnTo>
                  <a:pt x="9613" y="5510"/>
                </a:lnTo>
                <a:lnTo>
                  <a:pt x="10201" y="5441"/>
                </a:lnTo>
                <a:lnTo>
                  <a:pt x="10789" y="5359"/>
                </a:lnTo>
                <a:lnTo>
                  <a:pt x="12034" y="5172"/>
                </a:lnTo>
                <a:lnTo>
                  <a:pt x="12708" y="5079"/>
                </a:lnTo>
                <a:lnTo>
                  <a:pt x="13400" y="4980"/>
                </a:lnTo>
                <a:lnTo>
                  <a:pt x="14126" y="4892"/>
                </a:lnTo>
                <a:lnTo>
                  <a:pt x="14506" y="4852"/>
                </a:lnTo>
                <a:lnTo>
                  <a:pt x="14904" y="4811"/>
                </a:lnTo>
                <a:lnTo>
                  <a:pt x="15630" y="4747"/>
                </a:lnTo>
                <a:lnTo>
                  <a:pt x="16356" y="4688"/>
                </a:lnTo>
                <a:lnTo>
                  <a:pt x="17100" y="4642"/>
                </a:lnTo>
                <a:lnTo>
                  <a:pt x="17826" y="4601"/>
                </a:lnTo>
                <a:lnTo>
                  <a:pt x="18570" y="4572"/>
                </a:lnTo>
                <a:lnTo>
                  <a:pt x="19313" y="4543"/>
                </a:lnTo>
                <a:lnTo>
                  <a:pt x="20056" y="4525"/>
                </a:lnTo>
                <a:lnTo>
                  <a:pt x="20800" y="4519"/>
                </a:lnTo>
                <a:lnTo>
                  <a:pt x="21561" y="4513"/>
                </a:lnTo>
                <a:lnTo>
                  <a:pt x="22304" y="4513"/>
                </a:lnTo>
                <a:lnTo>
                  <a:pt x="23048" y="4525"/>
                </a:lnTo>
                <a:lnTo>
                  <a:pt x="23791" y="4543"/>
                </a:lnTo>
                <a:lnTo>
                  <a:pt x="24535" y="4560"/>
                </a:lnTo>
                <a:lnTo>
                  <a:pt x="25278" y="4589"/>
                </a:lnTo>
                <a:lnTo>
                  <a:pt x="26021" y="4624"/>
                </a:lnTo>
                <a:lnTo>
                  <a:pt x="26765" y="4659"/>
                </a:lnTo>
                <a:lnTo>
                  <a:pt x="27664" y="4712"/>
                </a:lnTo>
                <a:lnTo>
                  <a:pt x="28546" y="4776"/>
                </a:lnTo>
                <a:lnTo>
                  <a:pt x="29445" y="4840"/>
                </a:lnTo>
                <a:lnTo>
                  <a:pt x="30327" y="4916"/>
                </a:lnTo>
                <a:lnTo>
                  <a:pt x="31191" y="5003"/>
                </a:lnTo>
                <a:lnTo>
                  <a:pt x="32073" y="5091"/>
                </a:lnTo>
                <a:lnTo>
                  <a:pt x="32937" y="5184"/>
                </a:lnTo>
                <a:lnTo>
                  <a:pt x="33802" y="5289"/>
                </a:lnTo>
                <a:lnTo>
                  <a:pt x="34649" y="5394"/>
                </a:lnTo>
                <a:lnTo>
                  <a:pt x="35496" y="5510"/>
                </a:lnTo>
                <a:lnTo>
                  <a:pt x="36344" y="5627"/>
                </a:lnTo>
                <a:lnTo>
                  <a:pt x="37173" y="5755"/>
                </a:lnTo>
                <a:lnTo>
                  <a:pt x="38003" y="5884"/>
                </a:lnTo>
                <a:lnTo>
                  <a:pt x="38833" y="6024"/>
                </a:lnTo>
                <a:lnTo>
                  <a:pt x="39646" y="6164"/>
                </a:lnTo>
                <a:lnTo>
                  <a:pt x="40459" y="6309"/>
                </a:lnTo>
                <a:lnTo>
                  <a:pt x="41254" y="6455"/>
                </a:lnTo>
                <a:lnTo>
                  <a:pt x="42049" y="6612"/>
                </a:lnTo>
                <a:lnTo>
                  <a:pt x="42845" y="6770"/>
                </a:lnTo>
                <a:lnTo>
                  <a:pt x="43623" y="6933"/>
                </a:lnTo>
                <a:lnTo>
                  <a:pt x="44401" y="7102"/>
                </a:lnTo>
                <a:lnTo>
                  <a:pt x="45179" y="7271"/>
                </a:lnTo>
                <a:lnTo>
                  <a:pt x="45939" y="7440"/>
                </a:lnTo>
                <a:lnTo>
                  <a:pt x="46683" y="7621"/>
                </a:lnTo>
                <a:lnTo>
                  <a:pt x="47444" y="7796"/>
                </a:lnTo>
                <a:lnTo>
                  <a:pt x="48170" y="7983"/>
                </a:lnTo>
                <a:lnTo>
                  <a:pt x="48913" y="8163"/>
                </a:lnTo>
                <a:lnTo>
                  <a:pt x="49622" y="8356"/>
                </a:lnTo>
                <a:lnTo>
                  <a:pt x="51040" y="8735"/>
                </a:lnTo>
                <a:lnTo>
                  <a:pt x="52440" y="9120"/>
                </a:lnTo>
                <a:lnTo>
                  <a:pt x="53806" y="9522"/>
                </a:lnTo>
                <a:lnTo>
                  <a:pt x="55155" y="9930"/>
                </a:lnTo>
                <a:lnTo>
                  <a:pt x="56469" y="10350"/>
                </a:lnTo>
                <a:lnTo>
                  <a:pt x="57766" y="10781"/>
                </a:lnTo>
                <a:lnTo>
                  <a:pt x="59045" y="11219"/>
                </a:lnTo>
                <a:lnTo>
                  <a:pt x="60290" y="11662"/>
                </a:lnTo>
                <a:lnTo>
                  <a:pt x="61500" y="12116"/>
                </a:lnTo>
                <a:lnTo>
                  <a:pt x="62693" y="12577"/>
                </a:lnTo>
                <a:lnTo>
                  <a:pt x="63869" y="13044"/>
                </a:lnTo>
                <a:lnTo>
                  <a:pt x="65010" y="13522"/>
                </a:lnTo>
                <a:lnTo>
                  <a:pt x="66134" y="14006"/>
                </a:lnTo>
                <a:lnTo>
                  <a:pt x="67223" y="14495"/>
                </a:lnTo>
                <a:lnTo>
                  <a:pt x="68295" y="14991"/>
                </a:lnTo>
                <a:lnTo>
                  <a:pt x="69333" y="15487"/>
                </a:lnTo>
                <a:lnTo>
                  <a:pt x="70353" y="15994"/>
                </a:lnTo>
                <a:lnTo>
                  <a:pt x="71338" y="16507"/>
                </a:lnTo>
                <a:lnTo>
                  <a:pt x="71684" y="16693"/>
                </a:lnTo>
                <a:lnTo>
                  <a:pt x="72064" y="16921"/>
                </a:lnTo>
                <a:lnTo>
                  <a:pt x="72912" y="17446"/>
                </a:lnTo>
                <a:lnTo>
                  <a:pt x="73396" y="17731"/>
                </a:lnTo>
                <a:lnTo>
                  <a:pt x="73897" y="18023"/>
                </a:lnTo>
                <a:lnTo>
                  <a:pt x="74433" y="18320"/>
                </a:lnTo>
                <a:lnTo>
                  <a:pt x="74710" y="18466"/>
                </a:lnTo>
                <a:lnTo>
                  <a:pt x="75004" y="18606"/>
                </a:lnTo>
                <a:lnTo>
                  <a:pt x="75298" y="18746"/>
                </a:lnTo>
                <a:lnTo>
                  <a:pt x="75592" y="18880"/>
                </a:lnTo>
                <a:lnTo>
                  <a:pt x="75903" y="19014"/>
                </a:lnTo>
                <a:lnTo>
                  <a:pt x="76214" y="19136"/>
                </a:lnTo>
                <a:lnTo>
                  <a:pt x="76543" y="19259"/>
                </a:lnTo>
                <a:lnTo>
                  <a:pt x="76871" y="19370"/>
                </a:lnTo>
                <a:lnTo>
                  <a:pt x="77200" y="19475"/>
                </a:lnTo>
                <a:lnTo>
                  <a:pt x="77545" y="19568"/>
                </a:lnTo>
                <a:lnTo>
                  <a:pt x="77891" y="19655"/>
                </a:lnTo>
                <a:lnTo>
                  <a:pt x="78254" y="19725"/>
                </a:lnTo>
                <a:lnTo>
                  <a:pt x="78617" y="19789"/>
                </a:lnTo>
                <a:lnTo>
                  <a:pt x="78980" y="19842"/>
                </a:lnTo>
                <a:lnTo>
                  <a:pt x="79361" y="19877"/>
                </a:lnTo>
                <a:lnTo>
                  <a:pt x="79551" y="19889"/>
                </a:lnTo>
                <a:lnTo>
                  <a:pt x="79741" y="19900"/>
                </a:lnTo>
                <a:lnTo>
                  <a:pt x="79931" y="19906"/>
                </a:lnTo>
                <a:lnTo>
                  <a:pt x="80329" y="19906"/>
                </a:lnTo>
                <a:lnTo>
                  <a:pt x="80537" y="19900"/>
                </a:lnTo>
                <a:lnTo>
                  <a:pt x="80934" y="19877"/>
                </a:lnTo>
                <a:lnTo>
                  <a:pt x="81315" y="19848"/>
                </a:lnTo>
                <a:lnTo>
                  <a:pt x="81643" y="19807"/>
                </a:lnTo>
                <a:lnTo>
                  <a:pt x="81954" y="19760"/>
                </a:lnTo>
                <a:lnTo>
                  <a:pt x="82231" y="19702"/>
                </a:lnTo>
                <a:lnTo>
                  <a:pt x="82473" y="19638"/>
                </a:lnTo>
                <a:lnTo>
                  <a:pt x="82680" y="19568"/>
                </a:lnTo>
                <a:lnTo>
                  <a:pt x="82853" y="19492"/>
                </a:lnTo>
                <a:lnTo>
                  <a:pt x="83009" y="19410"/>
                </a:lnTo>
                <a:lnTo>
                  <a:pt x="83147" y="19323"/>
                </a:lnTo>
                <a:lnTo>
                  <a:pt x="83251" y="19230"/>
                </a:lnTo>
                <a:lnTo>
                  <a:pt x="83337" y="19131"/>
                </a:lnTo>
                <a:lnTo>
                  <a:pt x="83389" y="19031"/>
                </a:lnTo>
                <a:lnTo>
                  <a:pt x="83441" y="18927"/>
                </a:lnTo>
                <a:lnTo>
                  <a:pt x="83458" y="18816"/>
                </a:lnTo>
                <a:lnTo>
                  <a:pt x="83458" y="18705"/>
                </a:lnTo>
                <a:lnTo>
                  <a:pt x="83441" y="18594"/>
                </a:lnTo>
                <a:lnTo>
                  <a:pt x="83407" y="18478"/>
                </a:lnTo>
                <a:lnTo>
                  <a:pt x="83372" y="18367"/>
                </a:lnTo>
                <a:lnTo>
                  <a:pt x="83320" y="18250"/>
                </a:lnTo>
                <a:lnTo>
                  <a:pt x="83251" y="18134"/>
                </a:lnTo>
                <a:lnTo>
                  <a:pt x="83165" y="18017"/>
                </a:lnTo>
                <a:lnTo>
                  <a:pt x="82992" y="17790"/>
                </a:lnTo>
                <a:lnTo>
                  <a:pt x="82784" y="17568"/>
                </a:lnTo>
                <a:lnTo>
                  <a:pt x="82559" y="17358"/>
                </a:lnTo>
                <a:lnTo>
                  <a:pt x="82335" y="17166"/>
                </a:lnTo>
                <a:lnTo>
                  <a:pt x="82110" y="16991"/>
                </a:lnTo>
                <a:lnTo>
                  <a:pt x="81747" y="16723"/>
                </a:lnTo>
                <a:lnTo>
                  <a:pt x="81384" y="16454"/>
                </a:lnTo>
                <a:lnTo>
                  <a:pt x="80986" y="16186"/>
                </a:lnTo>
                <a:lnTo>
                  <a:pt x="80588" y="15918"/>
                </a:lnTo>
                <a:lnTo>
                  <a:pt x="80191" y="15650"/>
                </a:lnTo>
                <a:lnTo>
                  <a:pt x="79758" y="15387"/>
                </a:lnTo>
                <a:lnTo>
                  <a:pt x="79326" y="15119"/>
                </a:lnTo>
                <a:lnTo>
                  <a:pt x="78877" y="14851"/>
                </a:lnTo>
                <a:lnTo>
                  <a:pt x="78427" y="14589"/>
                </a:lnTo>
                <a:lnTo>
                  <a:pt x="77960" y="14326"/>
                </a:lnTo>
                <a:lnTo>
                  <a:pt x="77476" y="14064"/>
                </a:lnTo>
                <a:lnTo>
                  <a:pt x="76975" y="13801"/>
                </a:lnTo>
                <a:lnTo>
                  <a:pt x="75972" y="13277"/>
                </a:lnTo>
                <a:lnTo>
                  <a:pt x="74917" y="12758"/>
                </a:lnTo>
                <a:lnTo>
                  <a:pt x="73811" y="12245"/>
                </a:lnTo>
                <a:lnTo>
                  <a:pt x="72687" y="11737"/>
                </a:lnTo>
                <a:lnTo>
                  <a:pt x="71511" y="11230"/>
                </a:lnTo>
                <a:lnTo>
                  <a:pt x="70318" y="10735"/>
                </a:lnTo>
                <a:lnTo>
                  <a:pt x="69073" y="10239"/>
                </a:lnTo>
                <a:lnTo>
                  <a:pt x="67811" y="9755"/>
                </a:lnTo>
                <a:lnTo>
                  <a:pt x="66514" y="9271"/>
                </a:lnTo>
                <a:lnTo>
                  <a:pt x="65200" y="8805"/>
                </a:lnTo>
                <a:lnTo>
                  <a:pt x="63869" y="8338"/>
                </a:lnTo>
                <a:lnTo>
                  <a:pt x="62503" y="7884"/>
                </a:lnTo>
                <a:lnTo>
                  <a:pt x="61103" y="7435"/>
                </a:lnTo>
                <a:lnTo>
                  <a:pt x="59702" y="6997"/>
                </a:lnTo>
                <a:lnTo>
                  <a:pt x="58284" y="6566"/>
                </a:lnTo>
                <a:lnTo>
                  <a:pt x="56849" y="6146"/>
                </a:lnTo>
                <a:lnTo>
                  <a:pt x="55397" y="5738"/>
                </a:lnTo>
                <a:lnTo>
                  <a:pt x="53927" y="5341"/>
                </a:lnTo>
                <a:lnTo>
                  <a:pt x="52458" y="4951"/>
                </a:lnTo>
                <a:lnTo>
                  <a:pt x="50971" y="4578"/>
                </a:lnTo>
                <a:lnTo>
                  <a:pt x="49484" y="4216"/>
                </a:lnTo>
                <a:lnTo>
                  <a:pt x="47997" y="3860"/>
                </a:lnTo>
                <a:lnTo>
                  <a:pt x="46493" y="3522"/>
                </a:lnTo>
                <a:lnTo>
                  <a:pt x="44988" y="3196"/>
                </a:lnTo>
                <a:lnTo>
                  <a:pt x="43502" y="2887"/>
                </a:lnTo>
                <a:lnTo>
                  <a:pt x="42015" y="2589"/>
                </a:lnTo>
                <a:lnTo>
                  <a:pt x="41202" y="2432"/>
                </a:lnTo>
                <a:lnTo>
                  <a:pt x="40389" y="2280"/>
                </a:lnTo>
                <a:lnTo>
                  <a:pt x="39559" y="2135"/>
                </a:lnTo>
                <a:lnTo>
                  <a:pt x="38730" y="1989"/>
                </a:lnTo>
                <a:lnTo>
                  <a:pt x="37882" y="1843"/>
                </a:lnTo>
                <a:lnTo>
                  <a:pt x="37035" y="1703"/>
                </a:lnTo>
                <a:lnTo>
                  <a:pt x="36188" y="1569"/>
                </a:lnTo>
                <a:lnTo>
                  <a:pt x="35323" y="1441"/>
                </a:lnTo>
                <a:lnTo>
                  <a:pt x="34442" y="1313"/>
                </a:lnTo>
                <a:lnTo>
                  <a:pt x="33577" y="1190"/>
                </a:lnTo>
                <a:lnTo>
                  <a:pt x="32695" y="1073"/>
                </a:lnTo>
                <a:lnTo>
                  <a:pt x="31796" y="957"/>
                </a:lnTo>
                <a:lnTo>
                  <a:pt x="30915" y="852"/>
                </a:lnTo>
                <a:lnTo>
                  <a:pt x="30015" y="747"/>
                </a:lnTo>
                <a:lnTo>
                  <a:pt x="29099" y="654"/>
                </a:lnTo>
                <a:lnTo>
                  <a:pt x="28200" y="560"/>
                </a:lnTo>
                <a:lnTo>
                  <a:pt x="27284" y="473"/>
                </a:lnTo>
                <a:lnTo>
                  <a:pt x="26367" y="397"/>
                </a:lnTo>
                <a:lnTo>
                  <a:pt x="25434" y="321"/>
                </a:lnTo>
                <a:lnTo>
                  <a:pt x="24517" y="257"/>
                </a:lnTo>
                <a:lnTo>
                  <a:pt x="23584" y="199"/>
                </a:lnTo>
                <a:lnTo>
                  <a:pt x="22667" y="146"/>
                </a:lnTo>
                <a:lnTo>
                  <a:pt x="21734" y="106"/>
                </a:lnTo>
                <a:lnTo>
                  <a:pt x="20800" y="65"/>
                </a:lnTo>
                <a:lnTo>
                  <a:pt x="19849" y="36"/>
                </a:lnTo>
                <a:lnTo>
                  <a:pt x="18915" y="18"/>
                </a:lnTo>
                <a:lnTo>
                  <a:pt x="17982" y="6"/>
                </a:lnTo>
                <a:lnTo>
                  <a:pt x="17031" y="1"/>
                </a:lnTo>
                <a:close/>
              </a:path>
            </a:pathLst>
          </a:custGeom>
          <a:solidFill>
            <a:srgbClr val="F5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9" name="Google Shape;399;g1b1052b7f66_0_0"/>
          <p:cNvSpPr/>
          <p:nvPr/>
        </p:nvSpPr>
        <p:spPr>
          <a:xfrm flipH="1">
            <a:off x="-8598904" y="3888043"/>
            <a:ext cx="982571" cy="630560"/>
          </a:xfrm>
          <a:custGeom>
            <a:avLst/>
            <a:gdLst/>
            <a:ahLst/>
            <a:cxnLst/>
            <a:rect l="l" t="t" r="r" b="b"/>
            <a:pathLst>
              <a:path w="92761" h="22011" extrusionOk="0">
                <a:moveTo>
                  <a:pt x="27042" y="0"/>
                </a:moveTo>
                <a:lnTo>
                  <a:pt x="26005" y="6"/>
                </a:lnTo>
                <a:lnTo>
                  <a:pt x="25002" y="24"/>
                </a:lnTo>
                <a:lnTo>
                  <a:pt x="23999" y="47"/>
                </a:lnTo>
                <a:lnTo>
                  <a:pt x="23031" y="88"/>
                </a:lnTo>
                <a:lnTo>
                  <a:pt x="22062" y="134"/>
                </a:lnTo>
                <a:lnTo>
                  <a:pt x="21112" y="193"/>
                </a:lnTo>
                <a:lnTo>
                  <a:pt x="20161" y="257"/>
                </a:lnTo>
                <a:lnTo>
                  <a:pt x="19227" y="333"/>
                </a:lnTo>
                <a:lnTo>
                  <a:pt x="18311" y="420"/>
                </a:lnTo>
                <a:lnTo>
                  <a:pt x="17394" y="513"/>
                </a:lnTo>
                <a:lnTo>
                  <a:pt x="16495" y="618"/>
                </a:lnTo>
                <a:lnTo>
                  <a:pt x="15596" y="723"/>
                </a:lnTo>
                <a:lnTo>
                  <a:pt x="14714" y="840"/>
                </a:lnTo>
                <a:lnTo>
                  <a:pt x="13833" y="968"/>
                </a:lnTo>
                <a:lnTo>
                  <a:pt x="12951" y="1097"/>
                </a:lnTo>
                <a:lnTo>
                  <a:pt x="12086" y="1231"/>
                </a:lnTo>
                <a:lnTo>
                  <a:pt x="11222" y="1371"/>
                </a:lnTo>
                <a:lnTo>
                  <a:pt x="10357" y="1516"/>
                </a:lnTo>
                <a:lnTo>
                  <a:pt x="9493" y="1668"/>
                </a:lnTo>
                <a:lnTo>
                  <a:pt x="8646" y="1820"/>
                </a:lnTo>
                <a:lnTo>
                  <a:pt x="6934" y="2140"/>
                </a:lnTo>
                <a:lnTo>
                  <a:pt x="5205" y="2473"/>
                </a:lnTo>
                <a:lnTo>
                  <a:pt x="3493" y="2817"/>
                </a:lnTo>
                <a:lnTo>
                  <a:pt x="1" y="3505"/>
                </a:lnTo>
                <a:lnTo>
                  <a:pt x="796" y="3359"/>
                </a:lnTo>
                <a:lnTo>
                  <a:pt x="1591" y="3219"/>
                </a:lnTo>
                <a:lnTo>
                  <a:pt x="2387" y="3085"/>
                </a:lnTo>
                <a:lnTo>
                  <a:pt x="3199" y="2968"/>
                </a:lnTo>
                <a:lnTo>
                  <a:pt x="4012" y="2857"/>
                </a:lnTo>
                <a:lnTo>
                  <a:pt x="4824" y="2752"/>
                </a:lnTo>
                <a:lnTo>
                  <a:pt x="5654" y="2659"/>
                </a:lnTo>
                <a:lnTo>
                  <a:pt x="6467" y="2577"/>
                </a:lnTo>
                <a:lnTo>
                  <a:pt x="7297" y="2502"/>
                </a:lnTo>
                <a:lnTo>
                  <a:pt x="8144" y="2438"/>
                </a:lnTo>
                <a:lnTo>
                  <a:pt x="8974" y="2379"/>
                </a:lnTo>
                <a:lnTo>
                  <a:pt x="9804" y="2333"/>
                </a:lnTo>
                <a:lnTo>
                  <a:pt x="10651" y="2292"/>
                </a:lnTo>
                <a:lnTo>
                  <a:pt x="11498" y="2257"/>
                </a:lnTo>
                <a:lnTo>
                  <a:pt x="12346" y="2233"/>
                </a:lnTo>
                <a:lnTo>
                  <a:pt x="13193" y="2216"/>
                </a:lnTo>
                <a:lnTo>
                  <a:pt x="14040" y="2204"/>
                </a:lnTo>
                <a:lnTo>
                  <a:pt x="14887" y="2204"/>
                </a:lnTo>
                <a:lnTo>
                  <a:pt x="15734" y="2210"/>
                </a:lnTo>
                <a:lnTo>
                  <a:pt x="16599" y="2222"/>
                </a:lnTo>
                <a:lnTo>
                  <a:pt x="17446" y="2239"/>
                </a:lnTo>
                <a:lnTo>
                  <a:pt x="18293" y="2268"/>
                </a:lnTo>
                <a:lnTo>
                  <a:pt x="19158" y="2298"/>
                </a:lnTo>
                <a:lnTo>
                  <a:pt x="20005" y="2338"/>
                </a:lnTo>
                <a:lnTo>
                  <a:pt x="20869" y="2385"/>
                </a:lnTo>
                <a:lnTo>
                  <a:pt x="21717" y="2438"/>
                </a:lnTo>
                <a:lnTo>
                  <a:pt x="22564" y="2496"/>
                </a:lnTo>
                <a:lnTo>
                  <a:pt x="23411" y="2554"/>
                </a:lnTo>
                <a:lnTo>
                  <a:pt x="24258" y="2624"/>
                </a:lnTo>
                <a:lnTo>
                  <a:pt x="25106" y="2700"/>
                </a:lnTo>
                <a:lnTo>
                  <a:pt x="25953" y="2782"/>
                </a:lnTo>
                <a:lnTo>
                  <a:pt x="26800" y="2869"/>
                </a:lnTo>
                <a:lnTo>
                  <a:pt x="27630" y="2956"/>
                </a:lnTo>
                <a:lnTo>
                  <a:pt x="28477" y="3056"/>
                </a:lnTo>
                <a:lnTo>
                  <a:pt x="29307" y="3155"/>
                </a:lnTo>
                <a:lnTo>
                  <a:pt x="30137" y="3260"/>
                </a:lnTo>
                <a:lnTo>
                  <a:pt x="30967" y="3370"/>
                </a:lnTo>
                <a:lnTo>
                  <a:pt x="31779" y="3481"/>
                </a:lnTo>
                <a:lnTo>
                  <a:pt x="32609" y="3598"/>
                </a:lnTo>
                <a:lnTo>
                  <a:pt x="33422" y="3720"/>
                </a:lnTo>
                <a:lnTo>
                  <a:pt x="34235" y="3849"/>
                </a:lnTo>
                <a:lnTo>
                  <a:pt x="35030" y="3977"/>
                </a:lnTo>
                <a:lnTo>
                  <a:pt x="35843" y="4111"/>
                </a:lnTo>
                <a:lnTo>
                  <a:pt x="36638" y="4245"/>
                </a:lnTo>
                <a:lnTo>
                  <a:pt x="37416" y="4385"/>
                </a:lnTo>
                <a:lnTo>
                  <a:pt x="38211" y="4531"/>
                </a:lnTo>
                <a:lnTo>
                  <a:pt x="39750" y="4822"/>
                </a:lnTo>
                <a:lnTo>
                  <a:pt x="41272" y="5125"/>
                </a:lnTo>
                <a:lnTo>
                  <a:pt x="42758" y="5440"/>
                </a:lnTo>
                <a:lnTo>
                  <a:pt x="44228" y="5761"/>
                </a:lnTo>
                <a:lnTo>
                  <a:pt x="45646" y="6087"/>
                </a:lnTo>
                <a:lnTo>
                  <a:pt x="47046" y="6420"/>
                </a:lnTo>
                <a:lnTo>
                  <a:pt x="48395" y="6758"/>
                </a:lnTo>
                <a:lnTo>
                  <a:pt x="49709" y="7096"/>
                </a:lnTo>
                <a:lnTo>
                  <a:pt x="50988" y="7440"/>
                </a:lnTo>
                <a:lnTo>
                  <a:pt x="51507" y="7586"/>
                </a:lnTo>
                <a:lnTo>
                  <a:pt x="52181" y="7790"/>
                </a:lnTo>
                <a:lnTo>
                  <a:pt x="53011" y="8047"/>
                </a:lnTo>
                <a:lnTo>
                  <a:pt x="53980" y="8350"/>
                </a:lnTo>
                <a:lnTo>
                  <a:pt x="55052" y="8700"/>
                </a:lnTo>
                <a:lnTo>
                  <a:pt x="56227" y="9090"/>
                </a:lnTo>
                <a:lnTo>
                  <a:pt x="57507" y="9516"/>
                </a:lnTo>
                <a:lnTo>
                  <a:pt x="58855" y="9976"/>
                </a:lnTo>
                <a:lnTo>
                  <a:pt x="60273" y="10472"/>
                </a:lnTo>
                <a:lnTo>
                  <a:pt x="61743" y="10991"/>
                </a:lnTo>
                <a:lnTo>
                  <a:pt x="63247" y="11533"/>
                </a:lnTo>
                <a:lnTo>
                  <a:pt x="64786" y="12093"/>
                </a:lnTo>
                <a:lnTo>
                  <a:pt x="66325" y="12670"/>
                </a:lnTo>
                <a:lnTo>
                  <a:pt x="67863" y="13265"/>
                </a:lnTo>
                <a:lnTo>
                  <a:pt x="69385" y="13860"/>
                </a:lnTo>
                <a:lnTo>
                  <a:pt x="70889" y="14466"/>
                </a:lnTo>
                <a:lnTo>
                  <a:pt x="72324" y="15078"/>
                </a:lnTo>
                <a:lnTo>
                  <a:pt x="73033" y="15381"/>
                </a:lnTo>
                <a:lnTo>
                  <a:pt x="73725" y="15679"/>
                </a:lnTo>
                <a:lnTo>
                  <a:pt x="74399" y="15982"/>
                </a:lnTo>
                <a:lnTo>
                  <a:pt x="75056" y="16285"/>
                </a:lnTo>
                <a:lnTo>
                  <a:pt x="75678" y="16582"/>
                </a:lnTo>
                <a:lnTo>
                  <a:pt x="76284" y="16874"/>
                </a:lnTo>
                <a:lnTo>
                  <a:pt x="76871" y="17165"/>
                </a:lnTo>
                <a:lnTo>
                  <a:pt x="77425" y="17457"/>
                </a:lnTo>
                <a:lnTo>
                  <a:pt x="77961" y="17737"/>
                </a:lnTo>
                <a:lnTo>
                  <a:pt x="78462" y="18017"/>
                </a:lnTo>
                <a:lnTo>
                  <a:pt x="78929" y="18297"/>
                </a:lnTo>
                <a:lnTo>
                  <a:pt x="79378" y="18565"/>
                </a:lnTo>
                <a:lnTo>
                  <a:pt x="79776" y="18827"/>
                </a:lnTo>
                <a:lnTo>
                  <a:pt x="80139" y="19084"/>
                </a:lnTo>
                <a:lnTo>
                  <a:pt x="80468" y="19340"/>
                </a:lnTo>
                <a:lnTo>
                  <a:pt x="80762" y="19579"/>
                </a:lnTo>
                <a:lnTo>
                  <a:pt x="81021" y="19818"/>
                </a:lnTo>
                <a:lnTo>
                  <a:pt x="81211" y="20046"/>
                </a:lnTo>
                <a:lnTo>
                  <a:pt x="81384" y="20267"/>
                </a:lnTo>
                <a:lnTo>
                  <a:pt x="81453" y="20372"/>
                </a:lnTo>
                <a:lnTo>
                  <a:pt x="81505" y="20477"/>
                </a:lnTo>
                <a:lnTo>
                  <a:pt x="81540" y="20582"/>
                </a:lnTo>
                <a:lnTo>
                  <a:pt x="81574" y="20681"/>
                </a:lnTo>
                <a:lnTo>
                  <a:pt x="81574" y="20780"/>
                </a:lnTo>
                <a:lnTo>
                  <a:pt x="81592" y="20874"/>
                </a:lnTo>
                <a:lnTo>
                  <a:pt x="81574" y="20967"/>
                </a:lnTo>
                <a:lnTo>
                  <a:pt x="81557" y="21054"/>
                </a:lnTo>
                <a:lnTo>
                  <a:pt x="81522" y="21142"/>
                </a:lnTo>
                <a:lnTo>
                  <a:pt x="81471" y="21229"/>
                </a:lnTo>
                <a:lnTo>
                  <a:pt x="81401" y="21311"/>
                </a:lnTo>
                <a:lnTo>
                  <a:pt x="81332" y="21393"/>
                </a:lnTo>
                <a:lnTo>
                  <a:pt x="81228" y="21468"/>
                </a:lnTo>
                <a:lnTo>
                  <a:pt x="81125" y="21538"/>
                </a:lnTo>
                <a:lnTo>
                  <a:pt x="81004" y="21608"/>
                </a:lnTo>
                <a:lnTo>
                  <a:pt x="80883" y="21678"/>
                </a:lnTo>
                <a:lnTo>
                  <a:pt x="80727" y="21742"/>
                </a:lnTo>
                <a:lnTo>
                  <a:pt x="80554" y="21801"/>
                </a:lnTo>
                <a:lnTo>
                  <a:pt x="80381" y="21859"/>
                </a:lnTo>
                <a:lnTo>
                  <a:pt x="80191" y="21911"/>
                </a:lnTo>
                <a:lnTo>
                  <a:pt x="79984" y="21964"/>
                </a:lnTo>
                <a:lnTo>
                  <a:pt x="79742" y="22011"/>
                </a:lnTo>
                <a:lnTo>
                  <a:pt x="80122" y="21946"/>
                </a:lnTo>
                <a:lnTo>
                  <a:pt x="80502" y="21876"/>
                </a:lnTo>
                <a:lnTo>
                  <a:pt x="81384" y="21731"/>
                </a:lnTo>
                <a:lnTo>
                  <a:pt x="82335" y="21579"/>
                </a:lnTo>
                <a:lnTo>
                  <a:pt x="83372" y="21422"/>
                </a:lnTo>
                <a:lnTo>
                  <a:pt x="84444" y="21258"/>
                </a:lnTo>
                <a:lnTo>
                  <a:pt x="85534" y="21078"/>
                </a:lnTo>
                <a:lnTo>
                  <a:pt x="86640" y="20891"/>
                </a:lnTo>
                <a:lnTo>
                  <a:pt x="87176" y="20798"/>
                </a:lnTo>
                <a:lnTo>
                  <a:pt x="87712" y="20693"/>
                </a:lnTo>
                <a:lnTo>
                  <a:pt x="88231" y="20594"/>
                </a:lnTo>
                <a:lnTo>
                  <a:pt x="88732" y="20483"/>
                </a:lnTo>
                <a:lnTo>
                  <a:pt x="89216" y="20372"/>
                </a:lnTo>
                <a:lnTo>
                  <a:pt x="89701" y="20261"/>
                </a:lnTo>
                <a:lnTo>
                  <a:pt x="90133" y="20139"/>
                </a:lnTo>
                <a:lnTo>
                  <a:pt x="90565" y="20017"/>
                </a:lnTo>
                <a:lnTo>
                  <a:pt x="90963" y="19894"/>
                </a:lnTo>
                <a:lnTo>
                  <a:pt x="91308" y="19760"/>
                </a:lnTo>
                <a:lnTo>
                  <a:pt x="91637" y="19626"/>
                </a:lnTo>
                <a:lnTo>
                  <a:pt x="91931" y="19492"/>
                </a:lnTo>
                <a:lnTo>
                  <a:pt x="92069" y="19416"/>
                </a:lnTo>
                <a:lnTo>
                  <a:pt x="92190" y="19346"/>
                </a:lnTo>
                <a:lnTo>
                  <a:pt x="92294" y="19270"/>
                </a:lnTo>
                <a:lnTo>
                  <a:pt x="92398" y="19200"/>
                </a:lnTo>
                <a:lnTo>
                  <a:pt x="92484" y="19124"/>
                </a:lnTo>
                <a:lnTo>
                  <a:pt x="92571" y="19043"/>
                </a:lnTo>
                <a:lnTo>
                  <a:pt x="92623" y="18967"/>
                </a:lnTo>
                <a:lnTo>
                  <a:pt x="92674" y="18885"/>
                </a:lnTo>
                <a:lnTo>
                  <a:pt x="92726" y="18804"/>
                </a:lnTo>
                <a:lnTo>
                  <a:pt x="92744" y="18722"/>
                </a:lnTo>
                <a:lnTo>
                  <a:pt x="92761" y="18641"/>
                </a:lnTo>
                <a:lnTo>
                  <a:pt x="92761" y="18553"/>
                </a:lnTo>
                <a:lnTo>
                  <a:pt x="92744" y="18460"/>
                </a:lnTo>
                <a:lnTo>
                  <a:pt x="92726" y="18367"/>
                </a:lnTo>
                <a:lnTo>
                  <a:pt x="92709" y="18273"/>
                </a:lnTo>
                <a:lnTo>
                  <a:pt x="92674" y="18180"/>
                </a:lnTo>
                <a:lnTo>
                  <a:pt x="92553" y="17993"/>
                </a:lnTo>
                <a:lnTo>
                  <a:pt x="92415" y="17813"/>
                </a:lnTo>
                <a:lnTo>
                  <a:pt x="92242" y="17632"/>
                </a:lnTo>
                <a:lnTo>
                  <a:pt x="92035" y="17457"/>
                </a:lnTo>
                <a:lnTo>
                  <a:pt x="91810" y="17282"/>
                </a:lnTo>
                <a:lnTo>
                  <a:pt x="91551" y="17107"/>
                </a:lnTo>
                <a:lnTo>
                  <a:pt x="91291" y="16938"/>
                </a:lnTo>
                <a:lnTo>
                  <a:pt x="91015" y="16769"/>
                </a:lnTo>
                <a:lnTo>
                  <a:pt x="90427" y="16442"/>
                </a:lnTo>
                <a:lnTo>
                  <a:pt x="89822" y="16122"/>
                </a:lnTo>
                <a:lnTo>
                  <a:pt x="89251" y="15813"/>
                </a:lnTo>
                <a:lnTo>
                  <a:pt x="88559" y="15428"/>
                </a:lnTo>
                <a:lnTo>
                  <a:pt x="87851" y="15049"/>
                </a:lnTo>
                <a:lnTo>
                  <a:pt x="87124" y="14664"/>
                </a:lnTo>
                <a:lnTo>
                  <a:pt x="86398" y="14285"/>
                </a:lnTo>
                <a:lnTo>
                  <a:pt x="85655" y="13912"/>
                </a:lnTo>
                <a:lnTo>
                  <a:pt x="84894" y="13539"/>
                </a:lnTo>
                <a:lnTo>
                  <a:pt x="84133" y="13166"/>
                </a:lnTo>
                <a:lnTo>
                  <a:pt x="83355" y="12793"/>
                </a:lnTo>
                <a:lnTo>
                  <a:pt x="82577" y="12431"/>
                </a:lnTo>
                <a:lnTo>
                  <a:pt x="81782" y="12064"/>
                </a:lnTo>
                <a:lnTo>
                  <a:pt x="80969" y="11702"/>
                </a:lnTo>
                <a:lnTo>
                  <a:pt x="80157" y="11347"/>
                </a:lnTo>
                <a:lnTo>
                  <a:pt x="79327" y="10991"/>
                </a:lnTo>
                <a:lnTo>
                  <a:pt x="78479" y="10635"/>
                </a:lnTo>
                <a:lnTo>
                  <a:pt x="77632" y="10285"/>
                </a:lnTo>
                <a:lnTo>
                  <a:pt x="76768" y="9941"/>
                </a:lnTo>
                <a:lnTo>
                  <a:pt x="75903" y="9597"/>
                </a:lnTo>
                <a:lnTo>
                  <a:pt x="75021" y="9259"/>
                </a:lnTo>
                <a:lnTo>
                  <a:pt x="74122" y="8921"/>
                </a:lnTo>
                <a:lnTo>
                  <a:pt x="73223" y="8589"/>
                </a:lnTo>
                <a:lnTo>
                  <a:pt x="72290" y="8262"/>
                </a:lnTo>
                <a:lnTo>
                  <a:pt x="71373" y="7936"/>
                </a:lnTo>
                <a:lnTo>
                  <a:pt x="70422" y="7615"/>
                </a:lnTo>
                <a:lnTo>
                  <a:pt x="69471" y="7300"/>
                </a:lnTo>
                <a:lnTo>
                  <a:pt x="68503" y="6985"/>
                </a:lnTo>
                <a:lnTo>
                  <a:pt x="67535" y="6676"/>
                </a:lnTo>
                <a:lnTo>
                  <a:pt x="66532" y="6367"/>
                </a:lnTo>
                <a:lnTo>
                  <a:pt x="65547" y="6070"/>
                </a:lnTo>
                <a:lnTo>
                  <a:pt x="64526" y="5773"/>
                </a:lnTo>
                <a:lnTo>
                  <a:pt x="63506" y="5481"/>
                </a:lnTo>
                <a:lnTo>
                  <a:pt x="62469" y="5195"/>
                </a:lnTo>
                <a:lnTo>
                  <a:pt x="61414" y="4910"/>
                </a:lnTo>
                <a:lnTo>
                  <a:pt x="60550" y="4682"/>
                </a:lnTo>
                <a:lnTo>
                  <a:pt x="59668" y="4461"/>
                </a:lnTo>
                <a:lnTo>
                  <a:pt x="58769" y="4233"/>
                </a:lnTo>
                <a:lnTo>
                  <a:pt x="57870" y="4012"/>
                </a:lnTo>
                <a:lnTo>
                  <a:pt x="56953" y="3796"/>
                </a:lnTo>
                <a:lnTo>
                  <a:pt x="56037" y="3580"/>
                </a:lnTo>
                <a:lnTo>
                  <a:pt x="55103" y="3370"/>
                </a:lnTo>
                <a:lnTo>
                  <a:pt x="54153" y="3161"/>
                </a:lnTo>
                <a:lnTo>
                  <a:pt x="53202" y="2962"/>
                </a:lnTo>
                <a:lnTo>
                  <a:pt x="52251" y="2758"/>
                </a:lnTo>
                <a:lnTo>
                  <a:pt x="51282" y="2566"/>
                </a:lnTo>
                <a:lnTo>
                  <a:pt x="50297" y="2379"/>
                </a:lnTo>
                <a:lnTo>
                  <a:pt x="49311" y="2193"/>
                </a:lnTo>
                <a:lnTo>
                  <a:pt x="48309" y="2012"/>
                </a:lnTo>
                <a:lnTo>
                  <a:pt x="47306" y="1843"/>
                </a:lnTo>
                <a:lnTo>
                  <a:pt x="46286" y="1674"/>
                </a:lnTo>
                <a:lnTo>
                  <a:pt x="45266" y="1510"/>
                </a:lnTo>
                <a:lnTo>
                  <a:pt x="44245" y="1359"/>
                </a:lnTo>
                <a:lnTo>
                  <a:pt x="43208" y="1207"/>
                </a:lnTo>
                <a:lnTo>
                  <a:pt x="42153" y="1067"/>
                </a:lnTo>
                <a:lnTo>
                  <a:pt x="41099" y="933"/>
                </a:lnTo>
                <a:lnTo>
                  <a:pt x="40044" y="811"/>
                </a:lnTo>
                <a:lnTo>
                  <a:pt x="38989" y="694"/>
                </a:lnTo>
                <a:lnTo>
                  <a:pt x="37917" y="583"/>
                </a:lnTo>
                <a:lnTo>
                  <a:pt x="36828" y="484"/>
                </a:lnTo>
                <a:lnTo>
                  <a:pt x="35756" y="391"/>
                </a:lnTo>
                <a:lnTo>
                  <a:pt x="34667" y="304"/>
                </a:lnTo>
                <a:lnTo>
                  <a:pt x="33560" y="234"/>
                </a:lnTo>
                <a:lnTo>
                  <a:pt x="32471" y="169"/>
                </a:lnTo>
                <a:lnTo>
                  <a:pt x="31364" y="111"/>
                </a:lnTo>
                <a:lnTo>
                  <a:pt x="30258" y="70"/>
                </a:lnTo>
                <a:lnTo>
                  <a:pt x="29134" y="35"/>
                </a:lnTo>
                <a:lnTo>
                  <a:pt x="28079" y="12"/>
                </a:lnTo>
                <a:lnTo>
                  <a:pt x="27042" y="0"/>
                </a:lnTo>
                <a:close/>
              </a:path>
            </a:pathLst>
          </a:custGeom>
          <a:solidFill>
            <a:srgbClr val="D8CD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0" name="Google Shape;400;g1b1052b7f66_0_0"/>
          <p:cNvSpPr/>
          <p:nvPr/>
        </p:nvSpPr>
        <p:spPr>
          <a:xfrm flipH="1">
            <a:off x="-8612091" y="3686278"/>
            <a:ext cx="1152708" cy="728764"/>
          </a:xfrm>
          <a:custGeom>
            <a:avLst/>
            <a:gdLst/>
            <a:ahLst/>
            <a:cxnLst/>
            <a:rect l="l" t="t" r="r" b="b"/>
            <a:pathLst>
              <a:path w="108823" h="25439" extrusionOk="0">
                <a:moveTo>
                  <a:pt x="20143" y="0"/>
                </a:moveTo>
                <a:lnTo>
                  <a:pt x="18933" y="6"/>
                </a:lnTo>
                <a:lnTo>
                  <a:pt x="17705" y="18"/>
                </a:lnTo>
                <a:lnTo>
                  <a:pt x="16858" y="35"/>
                </a:lnTo>
                <a:lnTo>
                  <a:pt x="15959" y="64"/>
                </a:lnTo>
                <a:lnTo>
                  <a:pt x="15042" y="93"/>
                </a:lnTo>
                <a:lnTo>
                  <a:pt x="14109" y="128"/>
                </a:lnTo>
                <a:lnTo>
                  <a:pt x="13158" y="175"/>
                </a:lnTo>
                <a:lnTo>
                  <a:pt x="12207" y="228"/>
                </a:lnTo>
                <a:lnTo>
                  <a:pt x="11256" y="286"/>
                </a:lnTo>
                <a:lnTo>
                  <a:pt x="10305" y="350"/>
                </a:lnTo>
                <a:lnTo>
                  <a:pt x="9354" y="426"/>
                </a:lnTo>
                <a:lnTo>
                  <a:pt x="8438" y="513"/>
                </a:lnTo>
                <a:lnTo>
                  <a:pt x="7521" y="607"/>
                </a:lnTo>
                <a:lnTo>
                  <a:pt x="6639" y="711"/>
                </a:lnTo>
                <a:lnTo>
                  <a:pt x="5792" y="828"/>
                </a:lnTo>
                <a:lnTo>
                  <a:pt x="5377" y="886"/>
                </a:lnTo>
                <a:lnTo>
                  <a:pt x="4980" y="951"/>
                </a:lnTo>
                <a:lnTo>
                  <a:pt x="4582" y="1015"/>
                </a:lnTo>
                <a:lnTo>
                  <a:pt x="4202" y="1085"/>
                </a:lnTo>
                <a:lnTo>
                  <a:pt x="3839" y="1155"/>
                </a:lnTo>
                <a:lnTo>
                  <a:pt x="3475" y="1230"/>
                </a:lnTo>
                <a:lnTo>
                  <a:pt x="3130" y="1306"/>
                </a:lnTo>
                <a:lnTo>
                  <a:pt x="2801" y="1388"/>
                </a:lnTo>
                <a:lnTo>
                  <a:pt x="2490" y="1469"/>
                </a:lnTo>
                <a:lnTo>
                  <a:pt x="2196" y="1557"/>
                </a:lnTo>
                <a:lnTo>
                  <a:pt x="1919" y="1644"/>
                </a:lnTo>
                <a:lnTo>
                  <a:pt x="1643" y="1738"/>
                </a:lnTo>
                <a:lnTo>
                  <a:pt x="1401" y="1831"/>
                </a:lnTo>
                <a:lnTo>
                  <a:pt x="1159" y="1930"/>
                </a:lnTo>
                <a:lnTo>
                  <a:pt x="951" y="2029"/>
                </a:lnTo>
                <a:lnTo>
                  <a:pt x="761" y="2134"/>
                </a:lnTo>
                <a:lnTo>
                  <a:pt x="588" y="2245"/>
                </a:lnTo>
                <a:lnTo>
                  <a:pt x="432" y="2356"/>
                </a:lnTo>
                <a:lnTo>
                  <a:pt x="311" y="2466"/>
                </a:lnTo>
                <a:lnTo>
                  <a:pt x="190" y="2583"/>
                </a:lnTo>
                <a:lnTo>
                  <a:pt x="104" y="2705"/>
                </a:lnTo>
                <a:lnTo>
                  <a:pt x="52" y="2828"/>
                </a:lnTo>
                <a:lnTo>
                  <a:pt x="17" y="2956"/>
                </a:lnTo>
                <a:lnTo>
                  <a:pt x="0" y="3090"/>
                </a:lnTo>
                <a:lnTo>
                  <a:pt x="17" y="3224"/>
                </a:lnTo>
                <a:lnTo>
                  <a:pt x="52" y="3364"/>
                </a:lnTo>
                <a:lnTo>
                  <a:pt x="121" y="3504"/>
                </a:lnTo>
                <a:lnTo>
                  <a:pt x="208" y="3656"/>
                </a:lnTo>
                <a:lnTo>
                  <a:pt x="329" y="3802"/>
                </a:lnTo>
                <a:lnTo>
                  <a:pt x="484" y="3959"/>
                </a:lnTo>
                <a:lnTo>
                  <a:pt x="657" y="4116"/>
                </a:lnTo>
                <a:lnTo>
                  <a:pt x="882" y="4274"/>
                </a:lnTo>
                <a:lnTo>
                  <a:pt x="1124" y="4443"/>
                </a:lnTo>
                <a:lnTo>
                  <a:pt x="1401" y="4612"/>
                </a:lnTo>
                <a:lnTo>
                  <a:pt x="1695" y="4787"/>
                </a:lnTo>
                <a:lnTo>
                  <a:pt x="2040" y="4962"/>
                </a:lnTo>
                <a:lnTo>
                  <a:pt x="2403" y="5143"/>
                </a:lnTo>
                <a:lnTo>
                  <a:pt x="2818" y="5329"/>
                </a:lnTo>
                <a:lnTo>
                  <a:pt x="3095" y="5446"/>
                </a:lnTo>
                <a:lnTo>
                  <a:pt x="3389" y="5557"/>
                </a:lnTo>
                <a:lnTo>
                  <a:pt x="3683" y="5662"/>
                </a:lnTo>
                <a:lnTo>
                  <a:pt x="3994" y="5755"/>
                </a:lnTo>
                <a:lnTo>
                  <a:pt x="4305" y="5842"/>
                </a:lnTo>
                <a:lnTo>
                  <a:pt x="4634" y="5924"/>
                </a:lnTo>
                <a:lnTo>
                  <a:pt x="4980" y="6000"/>
                </a:lnTo>
                <a:lnTo>
                  <a:pt x="5325" y="6064"/>
                </a:lnTo>
                <a:lnTo>
                  <a:pt x="5671" y="6128"/>
                </a:lnTo>
                <a:lnTo>
                  <a:pt x="6034" y="6186"/>
                </a:lnTo>
                <a:lnTo>
                  <a:pt x="6415" y="6233"/>
                </a:lnTo>
                <a:lnTo>
                  <a:pt x="6795" y="6280"/>
                </a:lnTo>
                <a:lnTo>
                  <a:pt x="7175" y="6320"/>
                </a:lnTo>
                <a:lnTo>
                  <a:pt x="7573" y="6355"/>
                </a:lnTo>
                <a:lnTo>
                  <a:pt x="7971" y="6385"/>
                </a:lnTo>
                <a:lnTo>
                  <a:pt x="8386" y="6408"/>
                </a:lnTo>
                <a:lnTo>
                  <a:pt x="8801" y="6431"/>
                </a:lnTo>
                <a:lnTo>
                  <a:pt x="9216" y="6443"/>
                </a:lnTo>
                <a:lnTo>
                  <a:pt x="9648" y="6455"/>
                </a:lnTo>
                <a:lnTo>
                  <a:pt x="10080" y="6460"/>
                </a:lnTo>
                <a:lnTo>
                  <a:pt x="10512" y="6466"/>
                </a:lnTo>
                <a:lnTo>
                  <a:pt x="10962" y="6466"/>
                </a:lnTo>
                <a:lnTo>
                  <a:pt x="11861" y="6455"/>
                </a:lnTo>
                <a:lnTo>
                  <a:pt x="12777" y="6431"/>
                </a:lnTo>
                <a:lnTo>
                  <a:pt x="13694" y="6396"/>
                </a:lnTo>
                <a:lnTo>
                  <a:pt x="14645" y="6350"/>
                </a:lnTo>
                <a:lnTo>
                  <a:pt x="15596" y="6303"/>
                </a:lnTo>
                <a:lnTo>
                  <a:pt x="16564" y="6239"/>
                </a:lnTo>
                <a:lnTo>
                  <a:pt x="17532" y="6180"/>
                </a:lnTo>
                <a:lnTo>
                  <a:pt x="19486" y="6041"/>
                </a:lnTo>
                <a:lnTo>
                  <a:pt x="21440" y="5901"/>
                </a:lnTo>
                <a:lnTo>
                  <a:pt x="22408" y="5836"/>
                </a:lnTo>
                <a:lnTo>
                  <a:pt x="23376" y="5772"/>
                </a:lnTo>
                <a:lnTo>
                  <a:pt x="24327" y="5714"/>
                </a:lnTo>
                <a:lnTo>
                  <a:pt x="25278" y="5667"/>
                </a:lnTo>
                <a:lnTo>
                  <a:pt x="26194" y="5621"/>
                </a:lnTo>
                <a:lnTo>
                  <a:pt x="27111" y="5592"/>
                </a:lnTo>
                <a:lnTo>
                  <a:pt x="28010" y="5568"/>
                </a:lnTo>
                <a:lnTo>
                  <a:pt x="28892" y="5562"/>
                </a:lnTo>
                <a:lnTo>
                  <a:pt x="29324" y="5562"/>
                </a:lnTo>
                <a:lnTo>
                  <a:pt x="29739" y="5568"/>
                </a:lnTo>
                <a:lnTo>
                  <a:pt x="30154" y="5580"/>
                </a:lnTo>
                <a:lnTo>
                  <a:pt x="30569" y="5592"/>
                </a:lnTo>
                <a:lnTo>
                  <a:pt x="31744" y="5644"/>
                </a:lnTo>
                <a:lnTo>
                  <a:pt x="32903" y="5702"/>
                </a:lnTo>
                <a:lnTo>
                  <a:pt x="34061" y="5772"/>
                </a:lnTo>
                <a:lnTo>
                  <a:pt x="35220" y="5848"/>
                </a:lnTo>
                <a:lnTo>
                  <a:pt x="36361" y="5936"/>
                </a:lnTo>
                <a:lnTo>
                  <a:pt x="37502" y="6029"/>
                </a:lnTo>
                <a:lnTo>
                  <a:pt x="38643" y="6128"/>
                </a:lnTo>
                <a:lnTo>
                  <a:pt x="39767" y="6245"/>
                </a:lnTo>
                <a:lnTo>
                  <a:pt x="40891" y="6361"/>
                </a:lnTo>
                <a:lnTo>
                  <a:pt x="42015" y="6489"/>
                </a:lnTo>
                <a:lnTo>
                  <a:pt x="43121" y="6624"/>
                </a:lnTo>
                <a:lnTo>
                  <a:pt x="44228" y="6764"/>
                </a:lnTo>
                <a:lnTo>
                  <a:pt x="45317" y="6909"/>
                </a:lnTo>
                <a:lnTo>
                  <a:pt x="46406" y="7067"/>
                </a:lnTo>
                <a:lnTo>
                  <a:pt x="47495" y="7224"/>
                </a:lnTo>
                <a:lnTo>
                  <a:pt x="48567" y="7393"/>
                </a:lnTo>
                <a:lnTo>
                  <a:pt x="49639" y="7568"/>
                </a:lnTo>
                <a:lnTo>
                  <a:pt x="50694" y="7749"/>
                </a:lnTo>
                <a:lnTo>
                  <a:pt x="51749" y="7930"/>
                </a:lnTo>
                <a:lnTo>
                  <a:pt x="52803" y="8122"/>
                </a:lnTo>
                <a:lnTo>
                  <a:pt x="53824" y="8314"/>
                </a:lnTo>
                <a:lnTo>
                  <a:pt x="54861" y="8519"/>
                </a:lnTo>
                <a:lnTo>
                  <a:pt x="55881" y="8723"/>
                </a:lnTo>
                <a:lnTo>
                  <a:pt x="56884" y="8932"/>
                </a:lnTo>
                <a:lnTo>
                  <a:pt x="57887" y="9142"/>
                </a:lnTo>
                <a:lnTo>
                  <a:pt x="58872" y="9358"/>
                </a:lnTo>
                <a:lnTo>
                  <a:pt x="59858" y="9580"/>
                </a:lnTo>
                <a:lnTo>
                  <a:pt x="60826" y="9801"/>
                </a:lnTo>
                <a:lnTo>
                  <a:pt x="61794" y="10029"/>
                </a:lnTo>
                <a:lnTo>
                  <a:pt x="62745" y="10262"/>
                </a:lnTo>
                <a:lnTo>
                  <a:pt x="63696" y="10495"/>
                </a:lnTo>
                <a:lnTo>
                  <a:pt x="64630" y="10728"/>
                </a:lnTo>
                <a:lnTo>
                  <a:pt x="65581" y="10973"/>
                </a:lnTo>
                <a:lnTo>
                  <a:pt x="66532" y="11224"/>
                </a:lnTo>
                <a:lnTo>
                  <a:pt x="67465" y="11475"/>
                </a:lnTo>
                <a:lnTo>
                  <a:pt x="68399" y="11731"/>
                </a:lnTo>
                <a:lnTo>
                  <a:pt x="69315" y="11988"/>
                </a:lnTo>
                <a:lnTo>
                  <a:pt x="70232" y="12250"/>
                </a:lnTo>
                <a:lnTo>
                  <a:pt x="71131" y="12518"/>
                </a:lnTo>
                <a:lnTo>
                  <a:pt x="72030" y="12786"/>
                </a:lnTo>
                <a:lnTo>
                  <a:pt x="72929" y="13060"/>
                </a:lnTo>
                <a:lnTo>
                  <a:pt x="73811" y="13335"/>
                </a:lnTo>
                <a:lnTo>
                  <a:pt x="74675" y="13614"/>
                </a:lnTo>
                <a:lnTo>
                  <a:pt x="75557" y="13894"/>
                </a:lnTo>
                <a:lnTo>
                  <a:pt x="76404" y="14174"/>
                </a:lnTo>
                <a:lnTo>
                  <a:pt x="77251" y="14466"/>
                </a:lnTo>
                <a:lnTo>
                  <a:pt x="78099" y="14751"/>
                </a:lnTo>
                <a:lnTo>
                  <a:pt x="78929" y="15043"/>
                </a:lnTo>
                <a:lnTo>
                  <a:pt x="79758" y="15340"/>
                </a:lnTo>
                <a:lnTo>
                  <a:pt x="80588" y="15632"/>
                </a:lnTo>
                <a:lnTo>
                  <a:pt x="81401" y="15935"/>
                </a:lnTo>
                <a:lnTo>
                  <a:pt x="82196" y="16238"/>
                </a:lnTo>
                <a:lnTo>
                  <a:pt x="82992" y="16541"/>
                </a:lnTo>
                <a:lnTo>
                  <a:pt x="83787" y="16844"/>
                </a:lnTo>
                <a:lnTo>
                  <a:pt x="85326" y="17463"/>
                </a:lnTo>
                <a:lnTo>
                  <a:pt x="86847" y="18092"/>
                </a:lnTo>
                <a:lnTo>
                  <a:pt x="88334" y="18728"/>
                </a:lnTo>
                <a:lnTo>
                  <a:pt x="89804" y="19369"/>
                </a:lnTo>
                <a:lnTo>
                  <a:pt x="91222" y="20022"/>
                </a:lnTo>
                <a:lnTo>
                  <a:pt x="91533" y="20162"/>
                </a:lnTo>
                <a:lnTo>
                  <a:pt x="91827" y="20314"/>
                </a:lnTo>
                <a:lnTo>
                  <a:pt x="92415" y="20634"/>
                </a:lnTo>
                <a:lnTo>
                  <a:pt x="93037" y="20978"/>
                </a:lnTo>
                <a:lnTo>
                  <a:pt x="93642" y="21346"/>
                </a:lnTo>
                <a:lnTo>
                  <a:pt x="94922" y="22115"/>
                </a:lnTo>
                <a:lnTo>
                  <a:pt x="95596" y="22506"/>
                </a:lnTo>
                <a:lnTo>
                  <a:pt x="96270" y="22897"/>
                </a:lnTo>
                <a:lnTo>
                  <a:pt x="96979" y="23276"/>
                </a:lnTo>
                <a:lnTo>
                  <a:pt x="97360" y="23462"/>
                </a:lnTo>
                <a:lnTo>
                  <a:pt x="97723" y="23643"/>
                </a:lnTo>
                <a:lnTo>
                  <a:pt x="98103" y="23818"/>
                </a:lnTo>
                <a:lnTo>
                  <a:pt x="98483" y="23987"/>
                </a:lnTo>
                <a:lnTo>
                  <a:pt x="98881" y="24150"/>
                </a:lnTo>
                <a:lnTo>
                  <a:pt x="99279" y="24308"/>
                </a:lnTo>
                <a:lnTo>
                  <a:pt x="99694" y="24453"/>
                </a:lnTo>
                <a:lnTo>
                  <a:pt x="100109" y="24593"/>
                </a:lnTo>
                <a:lnTo>
                  <a:pt x="100524" y="24727"/>
                </a:lnTo>
                <a:lnTo>
                  <a:pt x="100973" y="24844"/>
                </a:lnTo>
                <a:lnTo>
                  <a:pt x="101405" y="24955"/>
                </a:lnTo>
                <a:lnTo>
                  <a:pt x="101872" y="25054"/>
                </a:lnTo>
                <a:lnTo>
                  <a:pt x="102339" y="25141"/>
                </a:lnTo>
                <a:lnTo>
                  <a:pt x="102806" y="25211"/>
                </a:lnTo>
                <a:lnTo>
                  <a:pt x="103152" y="25258"/>
                </a:lnTo>
                <a:lnTo>
                  <a:pt x="103497" y="25299"/>
                </a:lnTo>
                <a:lnTo>
                  <a:pt x="103826" y="25334"/>
                </a:lnTo>
                <a:lnTo>
                  <a:pt x="104137" y="25369"/>
                </a:lnTo>
                <a:lnTo>
                  <a:pt x="104431" y="25392"/>
                </a:lnTo>
                <a:lnTo>
                  <a:pt x="104725" y="25410"/>
                </a:lnTo>
                <a:lnTo>
                  <a:pt x="105002" y="25421"/>
                </a:lnTo>
                <a:lnTo>
                  <a:pt x="105278" y="25433"/>
                </a:lnTo>
                <a:lnTo>
                  <a:pt x="105520" y="25439"/>
                </a:lnTo>
                <a:lnTo>
                  <a:pt x="105762" y="25439"/>
                </a:lnTo>
                <a:lnTo>
                  <a:pt x="106004" y="25433"/>
                </a:lnTo>
                <a:lnTo>
                  <a:pt x="106229" y="25421"/>
                </a:lnTo>
                <a:lnTo>
                  <a:pt x="106437" y="25410"/>
                </a:lnTo>
                <a:lnTo>
                  <a:pt x="106644" y="25392"/>
                </a:lnTo>
                <a:lnTo>
                  <a:pt x="106834" y="25369"/>
                </a:lnTo>
                <a:lnTo>
                  <a:pt x="107007" y="25340"/>
                </a:lnTo>
                <a:lnTo>
                  <a:pt x="107180" y="25310"/>
                </a:lnTo>
                <a:lnTo>
                  <a:pt x="107353" y="25275"/>
                </a:lnTo>
                <a:lnTo>
                  <a:pt x="107509" y="25240"/>
                </a:lnTo>
                <a:lnTo>
                  <a:pt x="107647" y="25200"/>
                </a:lnTo>
                <a:lnTo>
                  <a:pt x="107785" y="25153"/>
                </a:lnTo>
                <a:lnTo>
                  <a:pt x="107906" y="25106"/>
                </a:lnTo>
                <a:lnTo>
                  <a:pt x="108027" y="25054"/>
                </a:lnTo>
                <a:lnTo>
                  <a:pt x="108131" y="25001"/>
                </a:lnTo>
                <a:lnTo>
                  <a:pt x="108218" y="24949"/>
                </a:lnTo>
                <a:lnTo>
                  <a:pt x="108321" y="24885"/>
                </a:lnTo>
                <a:lnTo>
                  <a:pt x="108477" y="24762"/>
                </a:lnTo>
                <a:lnTo>
                  <a:pt x="108598" y="24628"/>
                </a:lnTo>
                <a:lnTo>
                  <a:pt x="108702" y="24482"/>
                </a:lnTo>
                <a:lnTo>
                  <a:pt x="108754" y="24331"/>
                </a:lnTo>
                <a:lnTo>
                  <a:pt x="108805" y="24173"/>
                </a:lnTo>
                <a:lnTo>
                  <a:pt x="108823" y="24010"/>
                </a:lnTo>
                <a:lnTo>
                  <a:pt x="108805" y="23841"/>
                </a:lnTo>
                <a:lnTo>
                  <a:pt x="108771" y="23672"/>
                </a:lnTo>
                <a:lnTo>
                  <a:pt x="108719" y="23497"/>
                </a:lnTo>
                <a:lnTo>
                  <a:pt x="108633" y="23322"/>
                </a:lnTo>
                <a:lnTo>
                  <a:pt x="108546" y="23147"/>
                </a:lnTo>
                <a:lnTo>
                  <a:pt x="108425" y="22967"/>
                </a:lnTo>
                <a:lnTo>
                  <a:pt x="108304" y="22797"/>
                </a:lnTo>
                <a:lnTo>
                  <a:pt x="108148" y="22623"/>
                </a:lnTo>
                <a:lnTo>
                  <a:pt x="107993" y="22459"/>
                </a:lnTo>
                <a:lnTo>
                  <a:pt x="107820" y="22296"/>
                </a:lnTo>
                <a:lnTo>
                  <a:pt x="107647" y="22133"/>
                </a:lnTo>
                <a:lnTo>
                  <a:pt x="107457" y="21987"/>
                </a:lnTo>
                <a:lnTo>
                  <a:pt x="107249" y="21841"/>
                </a:lnTo>
                <a:lnTo>
                  <a:pt x="106748" y="21497"/>
                </a:lnTo>
                <a:lnTo>
                  <a:pt x="106229" y="21159"/>
                </a:lnTo>
                <a:lnTo>
                  <a:pt x="105693" y="20815"/>
                </a:lnTo>
                <a:lnTo>
                  <a:pt x="105140" y="20477"/>
                </a:lnTo>
                <a:lnTo>
                  <a:pt x="104587" y="20139"/>
                </a:lnTo>
                <a:lnTo>
                  <a:pt x="103999" y="19801"/>
                </a:lnTo>
                <a:lnTo>
                  <a:pt x="103411" y="19462"/>
                </a:lnTo>
                <a:lnTo>
                  <a:pt x="102806" y="19124"/>
                </a:lnTo>
                <a:lnTo>
                  <a:pt x="102183" y="18792"/>
                </a:lnTo>
                <a:lnTo>
                  <a:pt x="101544" y="18454"/>
                </a:lnTo>
                <a:lnTo>
                  <a:pt x="100887" y="18121"/>
                </a:lnTo>
                <a:lnTo>
                  <a:pt x="100230" y="17789"/>
                </a:lnTo>
                <a:lnTo>
                  <a:pt x="99555" y="17457"/>
                </a:lnTo>
                <a:lnTo>
                  <a:pt x="98881" y="17130"/>
                </a:lnTo>
                <a:lnTo>
                  <a:pt x="98172" y="16798"/>
                </a:lnTo>
                <a:lnTo>
                  <a:pt x="97463" y="16471"/>
                </a:lnTo>
                <a:lnTo>
                  <a:pt x="96754" y="16145"/>
                </a:lnTo>
                <a:lnTo>
                  <a:pt x="96011" y="15824"/>
                </a:lnTo>
                <a:lnTo>
                  <a:pt x="95267" y="15498"/>
                </a:lnTo>
                <a:lnTo>
                  <a:pt x="94524" y="15177"/>
                </a:lnTo>
                <a:lnTo>
                  <a:pt x="93746" y="14862"/>
                </a:lnTo>
                <a:lnTo>
                  <a:pt x="92985" y="14541"/>
                </a:lnTo>
                <a:lnTo>
                  <a:pt x="92190" y="14227"/>
                </a:lnTo>
                <a:lnTo>
                  <a:pt x="91395" y="13912"/>
                </a:lnTo>
                <a:lnTo>
                  <a:pt x="90599" y="13603"/>
                </a:lnTo>
                <a:lnTo>
                  <a:pt x="89787" y="13288"/>
                </a:lnTo>
                <a:lnTo>
                  <a:pt x="88957" y="12985"/>
                </a:lnTo>
                <a:lnTo>
                  <a:pt x="88127" y="12676"/>
                </a:lnTo>
                <a:lnTo>
                  <a:pt x="87297" y="12372"/>
                </a:lnTo>
                <a:lnTo>
                  <a:pt x="86450" y="12069"/>
                </a:lnTo>
                <a:lnTo>
                  <a:pt x="84721" y="11475"/>
                </a:lnTo>
                <a:lnTo>
                  <a:pt x="82974" y="10892"/>
                </a:lnTo>
                <a:lnTo>
                  <a:pt x="81211" y="10314"/>
                </a:lnTo>
                <a:lnTo>
                  <a:pt x="79413" y="9749"/>
                </a:lnTo>
                <a:lnTo>
                  <a:pt x="77580" y="9189"/>
                </a:lnTo>
                <a:lnTo>
                  <a:pt x="75747" y="8647"/>
                </a:lnTo>
                <a:lnTo>
                  <a:pt x="73880" y="8116"/>
                </a:lnTo>
                <a:lnTo>
                  <a:pt x="71995" y="7597"/>
                </a:lnTo>
                <a:lnTo>
                  <a:pt x="70111" y="7090"/>
                </a:lnTo>
                <a:lnTo>
                  <a:pt x="68191" y="6600"/>
                </a:lnTo>
                <a:lnTo>
                  <a:pt x="66272" y="6122"/>
                </a:lnTo>
                <a:lnTo>
                  <a:pt x="64353" y="5656"/>
                </a:lnTo>
                <a:lnTo>
                  <a:pt x="62417" y="5207"/>
                </a:lnTo>
                <a:lnTo>
                  <a:pt x="60480" y="4775"/>
                </a:lnTo>
                <a:lnTo>
                  <a:pt x="58544" y="4356"/>
                </a:lnTo>
                <a:lnTo>
                  <a:pt x="56607" y="3953"/>
                </a:lnTo>
                <a:lnTo>
                  <a:pt x="55639" y="3755"/>
                </a:lnTo>
                <a:lnTo>
                  <a:pt x="54671" y="3568"/>
                </a:lnTo>
                <a:lnTo>
                  <a:pt x="53616" y="3364"/>
                </a:lnTo>
                <a:lnTo>
                  <a:pt x="52561" y="3166"/>
                </a:lnTo>
                <a:lnTo>
                  <a:pt x="51489" y="2974"/>
                </a:lnTo>
                <a:lnTo>
                  <a:pt x="50417" y="2781"/>
                </a:lnTo>
                <a:lnTo>
                  <a:pt x="49345" y="2601"/>
                </a:lnTo>
                <a:lnTo>
                  <a:pt x="48239" y="2420"/>
                </a:lnTo>
                <a:lnTo>
                  <a:pt x="47150" y="2239"/>
                </a:lnTo>
                <a:lnTo>
                  <a:pt x="46026" y="2070"/>
                </a:lnTo>
                <a:lnTo>
                  <a:pt x="44919" y="1901"/>
                </a:lnTo>
                <a:lnTo>
                  <a:pt x="43795" y="1738"/>
                </a:lnTo>
                <a:lnTo>
                  <a:pt x="42654" y="1586"/>
                </a:lnTo>
                <a:lnTo>
                  <a:pt x="41513" y="1434"/>
                </a:lnTo>
                <a:lnTo>
                  <a:pt x="40372" y="1289"/>
                </a:lnTo>
                <a:lnTo>
                  <a:pt x="39231" y="1155"/>
                </a:lnTo>
                <a:lnTo>
                  <a:pt x="38072" y="1020"/>
                </a:lnTo>
                <a:lnTo>
                  <a:pt x="36897" y="898"/>
                </a:lnTo>
                <a:lnTo>
                  <a:pt x="35738" y="781"/>
                </a:lnTo>
                <a:lnTo>
                  <a:pt x="34563" y="671"/>
                </a:lnTo>
                <a:lnTo>
                  <a:pt x="33370" y="566"/>
                </a:lnTo>
                <a:lnTo>
                  <a:pt x="32194" y="472"/>
                </a:lnTo>
                <a:lnTo>
                  <a:pt x="31001" y="385"/>
                </a:lnTo>
                <a:lnTo>
                  <a:pt x="29808" y="309"/>
                </a:lnTo>
                <a:lnTo>
                  <a:pt x="28615" y="233"/>
                </a:lnTo>
                <a:lnTo>
                  <a:pt x="27405" y="175"/>
                </a:lnTo>
                <a:lnTo>
                  <a:pt x="26212" y="123"/>
                </a:lnTo>
                <a:lnTo>
                  <a:pt x="25001" y="76"/>
                </a:lnTo>
                <a:lnTo>
                  <a:pt x="23791" y="41"/>
                </a:lnTo>
                <a:lnTo>
                  <a:pt x="22581" y="18"/>
                </a:lnTo>
                <a:lnTo>
                  <a:pt x="21370" y="6"/>
                </a:lnTo>
                <a:lnTo>
                  <a:pt x="20143" y="0"/>
                </a:lnTo>
                <a:close/>
              </a:path>
            </a:pathLst>
          </a:custGeom>
          <a:solidFill>
            <a:srgbClr val="F5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1" name="Google Shape;401;g1b1052b7f66_0_0"/>
          <p:cNvSpPr/>
          <p:nvPr/>
        </p:nvSpPr>
        <p:spPr>
          <a:xfrm flipH="1">
            <a:off x="-8737358" y="3622624"/>
            <a:ext cx="1258929" cy="790241"/>
          </a:xfrm>
          <a:custGeom>
            <a:avLst/>
            <a:gdLst/>
            <a:ahLst/>
            <a:cxnLst/>
            <a:rect l="l" t="t" r="r" b="b"/>
            <a:pathLst>
              <a:path w="118851" h="27585" extrusionOk="0">
                <a:moveTo>
                  <a:pt x="30949" y="1"/>
                </a:moveTo>
                <a:lnTo>
                  <a:pt x="29722" y="7"/>
                </a:lnTo>
                <a:lnTo>
                  <a:pt x="28494" y="18"/>
                </a:lnTo>
                <a:lnTo>
                  <a:pt x="27301" y="47"/>
                </a:lnTo>
                <a:lnTo>
                  <a:pt x="26125" y="82"/>
                </a:lnTo>
                <a:lnTo>
                  <a:pt x="24967" y="135"/>
                </a:lnTo>
                <a:lnTo>
                  <a:pt x="23808" y="193"/>
                </a:lnTo>
                <a:lnTo>
                  <a:pt x="22667" y="263"/>
                </a:lnTo>
                <a:lnTo>
                  <a:pt x="21544" y="345"/>
                </a:lnTo>
                <a:lnTo>
                  <a:pt x="20437" y="438"/>
                </a:lnTo>
                <a:lnTo>
                  <a:pt x="19330" y="537"/>
                </a:lnTo>
                <a:lnTo>
                  <a:pt x="18241" y="648"/>
                </a:lnTo>
                <a:lnTo>
                  <a:pt x="17152" y="764"/>
                </a:lnTo>
                <a:lnTo>
                  <a:pt x="16080" y="893"/>
                </a:lnTo>
                <a:lnTo>
                  <a:pt x="15008" y="1027"/>
                </a:lnTo>
                <a:lnTo>
                  <a:pt x="13936" y="1167"/>
                </a:lnTo>
                <a:lnTo>
                  <a:pt x="12864" y="1318"/>
                </a:lnTo>
                <a:lnTo>
                  <a:pt x="11809" y="1476"/>
                </a:lnTo>
                <a:lnTo>
                  <a:pt x="10755" y="1639"/>
                </a:lnTo>
                <a:lnTo>
                  <a:pt x="9683" y="1814"/>
                </a:lnTo>
                <a:lnTo>
                  <a:pt x="8628" y="1989"/>
                </a:lnTo>
                <a:lnTo>
                  <a:pt x="7573" y="2170"/>
                </a:lnTo>
                <a:lnTo>
                  <a:pt x="6501" y="2362"/>
                </a:lnTo>
                <a:lnTo>
                  <a:pt x="5429" y="2554"/>
                </a:lnTo>
                <a:lnTo>
                  <a:pt x="4357" y="2753"/>
                </a:lnTo>
                <a:lnTo>
                  <a:pt x="2196" y="3167"/>
                </a:lnTo>
                <a:lnTo>
                  <a:pt x="0" y="3592"/>
                </a:lnTo>
                <a:lnTo>
                  <a:pt x="0" y="3592"/>
                </a:lnTo>
                <a:lnTo>
                  <a:pt x="519" y="3493"/>
                </a:lnTo>
                <a:lnTo>
                  <a:pt x="1038" y="3394"/>
                </a:lnTo>
                <a:lnTo>
                  <a:pt x="1574" y="3301"/>
                </a:lnTo>
                <a:lnTo>
                  <a:pt x="2092" y="3213"/>
                </a:lnTo>
                <a:lnTo>
                  <a:pt x="2628" y="3126"/>
                </a:lnTo>
                <a:lnTo>
                  <a:pt x="3164" y="3044"/>
                </a:lnTo>
                <a:lnTo>
                  <a:pt x="3700" y="2963"/>
                </a:lnTo>
                <a:lnTo>
                  <a:pt x="4254" y="2887"/>
                </a:lnTo>
                <a:lnTo>
                  <a:pt x="5343" y="2747"/>
                </a:lnTo>
                <a:lnTo>
                  <a:pt x="6432" y="2619"/>
                </a:lnTo>
                <a:lnTo>
                  <a:pt x="7539" y="2502"/>
                </a:lnTo>
                <a:lnTo>
                  <a:pt x="8645" y="2403"/>
                </a:lnTo>
                <a:lnTo>
                  <a:pt x="9769" y="2315"/>
                </a:lnTo>
                <a:lnTo>
                  <a:pt x="10910" y="2240"/>
                </a:lnTo>
                <a:lnTo>
                  <a:pt x="12034" y="2175"/>
                </a:lnTo>
                <a:lnTo>
                  <a:pt x="13175" y="2123"/>
                </a:lnTo>
                <a:lnTo>
                  <a:pt x="14334" y="2082"/>
                </a:lnTo>
                <a:lnTo>
                  <a:pt x="15475" y="2053"/>
                </a:lnTo>
                <a:lnTo>
                  <a:pt x="16633" y="2036"/>
                </a:lnTo>
                <a:lnTo>
                  <a:pt x="17792" y="2030"/>
                </a:lnTo>
                <a:lnTo>
                  <a:pt x="18967" y="2030"/>
                </a:lnTo>
                <a:lnTo>
                  <a:pt x="20126" y="2047"/>
                </a:lnTo>
                <a:lnTo>
                  <a:pt x="21301" y="2071"/>
                </a:lnTo>
                <a:lnTo>
                  <a:pt x="22477" y="2106"/>
                </a:lnTo>
                <a:lnTo>
                  <a:pt x="23653" y="2152"/>
                </a:lnTo>
                <a:lnTo>
                  <a:pt x="24829" y="2205"/>
                </a:lnTo>
                <a:lnTo>
                  <a:pt x="26004" y="2269"/>
                </a:lnTo>
                <a:lnTo>
                  <a:pt x="27197" y="2339"/>
                </a:lnTo>
                <a:lnTo>
                  <a:pt x="28373" y="2420"/>
                </a:lnTo>
                <a:lnTo>
                  <a:pt x="29549" y="2508"/>
                </a:lnTo>
                <a:lnTo>
                  <a:pt x="30724" y="2607"/>
                </a:lnTo>
                <a:lnTo>
                  <a:pt x="31900" y="2712"/>
                </a:lnTo>
                <a:lnTo>
                  <a:pt x="33076" y="2829"/>
                </a:lnTo>
                <a:lnTo>
                  <a:pt x="34252" y="2945"/>
                </a:lnTo>
                <a:lnTo>
                  <a:pt x="35410" y="3073"/>
                </a:lnTo>
                <a:lnTo>
                  <a:pt x="36586" y="3207"/>
                </a:lnTo>
                <a:lnTo>
                  <a:pt x="37744" y="3347"/>
                </a:lnTo>
                <a:lnTo>
                  <a:pt x="38903" y="3499"/>
                </a:lnTo>
                <a:lnTo>
                  <a:pt x="40044" y="3651"/>
                </a:lnTo>
                <a:lnTo>
                  <a:pt x="41202" y="3814"/>
                </a:lnTo>
                <a:lnTo>
                  <a:pt x="42326" y="3977"/>
                </a:lnTo>
                <a:lnTo>
                  <a:pt x="43467" y="4146"/>
                </a:lnTo>
                <a:lnTo>
                  <a:pt x="44591" y="4321"/>
                </a:lnTo>
                <a:lnTo>
                  <a:pt x="45715" y="4502"/>
                </a:lnTo>
                <a:lnTo>
                  <a:pt x="46839" y="4688"/>
                </a:lnTo>
                <a:lnTo>
                  <a:pt x="47928" y="4881"/>
                </a:lnTo>
                <a:lnTo>
                  <a:pt x="49034" y="5073"/>
                </a:lnTo>
                <a:lnTo>
                  <a:pt x="50124" y="5271"/>
                </a:lnTo>
                <a:lnTo>
                  <a:pt x="51196" y="5476"/>
                </a:lnTo>
                <a:lnTo>
                  <a:pt x="52268" y="5680"/>
                </a:lnTo>
                <a:lnTo>
                  <a:pt x="53322" y="5884"/>
                </a:lnTo>
                <a:lnTo>
                  <a:pt x="54360" y="6099"/>
                </a:lnTo>
                <a:lnTo>
                  <a:pt x="55397" y="6309"/>
                </a:lnTo>
                <a:lnTo>
                  <a:pt x="56417" y="6525"/>
                </a:lnTo>
                <a:lnTo>
                  <a:pt x="57437" y="6747"/>
                </a:lnTo>
                <a:lnTo>
                  <a:pt x="58423" y="6962"/>
                </a:lnTo>
                <a:lnTo>
                  <a:pt x="59408" y="7184"/>
                </a:lnTo>
                <a:lnTo>
                  <a:pt x="60377" y="7405"/>
                </a:lnTo>
                <a:lnTo>
                  <a:pt x="61345" y="7633"/>
                </a:lnTo>
                <a:lnTo>
                  <a:pt x="62278" y="7854"/>
                </a:lnTo>
                <a:lnTo>
                  <a:pt x="64111" y="8309"/>
                </a:lnTo>
                <a:lnTo>
                  <a:pt x="65875" y="8758"/>
                </a:lnTo>
                <a:lnTo>
                  <a:pt x="67569" y="9207"/>
                </a:lnTo>
                <a:lnTo>
                  <a:pt x="69212" y="9650"/>
                </a:lnTo>
                <a:lnTo>
                  <a:pt x="69851" y="9837"/>
                </a:lnTo>
                <a:lnTo>
                  <a:pt x="70716" y="10093"/>
                </a:lnTo>
                <a:lnTo>
                  <a:pt x="71753" y="10414"/>
                </a:lnTo>
                <a:lnTo>
                  <a:pt x="72964" y="10787"/>
                </a:lnTo>
                <a:lnTo>
                  <a:pt x="74312" y="11219"/>
                </a:lnTo>
                <a:lnTo>
                  <a:pt x="75799" y="11703"/>
                </a:lnTo>
                <a:lnTo>
                  <a:pt x="77407" y="12227"/>
                </a:lnTo>
                <a:lnTo>
                  <a:pt x="79102" y="12793"/>
                </a:lnTo>
                <a:lnTo>
                  <a:pt x="80882" y="13399"/>
                </a:lnTo>
                <a:lnTo>
                  <a:pt x="82732" y="14035"/>
                </a:lnTo>
                <a:lnTo>
                  <a:pt x="84634" y="14705"/>
                </a:lnTo>
                <a:lnTo>
                  <a:pt x="86553" y="15393"/>
                </a:lnTo>
                <a:lnTo>
                  <a:pt x="88507" y="16099"/>
                </a:lnTo>
                <a:lnTo>
                  <a:pt x="90444" y="16828"/>
                </a:lnTo>
                <a:lnTo>
                  <a:pt x="92363" y="17562"/>
                </a:lnTo>
                <a:lnTo>
                  <a:pt x="93314" y="17935"/>
                </a:lnTo>
                <a:lnTo>
                  <a:pt x="94247" y="18303"/>
                </a:lnTo>
                <a:lnTo>
                  <a:pt x="95164" y="18676"/>
                </a:lnTo>
                <a:lnTo>
                  <a:pt x="96080" y="19049"/>
                </a:lnTo>
                <a:lnTo>
                  <a:pt x="96962" y="19422"/>
                </a:lnTo>
                <a:lnTo>
                  <a:pt x="97826" y="19795"/>
                </a:lnTo>
                <a:lnTo>
                  <a:pt x="98674" y="20163"/>
                </a:lnTo>
                <a:lnTo>
                  <a:pt x="99504" y="20530"/>
                </a:lnTo>
                <a:lnTo>
                  <a:pt x="100299" y="20897"/>
                </a:lnTo>
                <a:lnTo>
                  <a:pt x="101060" y="21259"/>
                </a:lnTo>
                <a:lnTo>
                  <a:pt x="101803" y="21614"/>
                </a:lnTo>
                <a:lnTo>
                  <a:pt x="102512" y="21970"/>
                </a:lnTo>
                <a:lnTo>
                  <a:pt x="103186" y="22320"/>
                </a:lnTo>
                <a:lnTo>
                  <a:pt x="103809" y="22664"/>
                </a:lnTo>
                <a:lnTo>
                  <a:pt x="104414" y="23002"/>
                </a:lnTo>
                <a:lnTo>
                  <a:pt x="104967" y="23329"/>
                </a:lnTo>
                <a:lnTo>
                  <a:pt x="105469" y="23655"/>
                </a:lnTo>
                <a:lnTo>
                  <a:pt x="105935" y="23970"/>
                </a:lnTo>
                <a:lnTo>
                  <a:pt x="106368" y="24279"/>
                </a:lnTo>
                <a:lnTo>
                  <a:pt x="106731" y="24582"/>
                </a:lnTo>
                <a:lnTo>
                  <a:pt x="107042" y="24874"/>
                </a:lnTo>
                <a:lnTo>
                  <a:pt x="107180" y="25014"/>
                </a:lnTo>
                <a:lnTo>
                  <a:pt x="107319" y="25154"/>
                </a:lnTo>
                <a:lnTo>
                  <a:pt x="107422" y="25293"/>
                </a:lnTo>
                <a:lnTo>
                  <a:pt x="107526" y="25428"/>
                </a:lnTo>
                <a:lnTo>
                  <a:pt x="107595" y="25556"/>
                </a:lnTo>
                <a:lnTo>
                  <a:pt x="107664" y="25684"/>
                </a:lnTo>
                <a:lnTo>
                  <a:pt x="107716" y="25812"/>
                </a:lnTo>
                <a:lnTo>
                  <a:pt x="107768" y="25935"/>
                </a:lnTo>
                <a:lnTo>
                  <a:pt x="107785" y="26057"/>
                </a:lnTo>
                <a:lnTo>
                  <a:pt x="107785" y="26174"/>
                </a:lnTo>
                <a:lnTo>
                  <a:pt x="107785" y="26285"/>
                </a:lnTo>
                <a:lnTo>
                  <a:pt x="107751" y="26401"/>
                </a:lnTo>
                <a:lnTo>
                  <a:pt x="107716" y="26506"/>
                </a:lnTo>
                <a:lnTo>
                  <a:pt x="107647" y="26611"/>
                </a:lnTo>
                <a:lnTo>
                  <a:pt x="107578" y="26710"/>
                </a:lnTo>
                <a:lnTo>
                  <a:pt x="107474" y="26809"/>
                </a:lnTo>
                <a:lnTo>
                  <a:pt x="107371" y="26903"/>
                </a:lnTo>
                <a:lnTo>
                  <a:pt x="107232" y="26996"/>
                </a:lnTo>
                <a:lnTo>
                  <a:pt x="107094" y="27083"/>
                </a:lnTo>
                <a:lnTo>
                  <a:pt x="106921" y="27165"/>
                </a:lnTo>
                <a:lnTo>
                  <a:pt x="106731" y="27247"/>
                </a:lnTo>
                <a:lnTo>
                  <a:pt x="106541" y="27323"/>
                </a:lnTo>
                <a:lnTo>
                  <a:pt x="106316" y="27392"/>
                </a:lnTo>
                <a:lnTo>
                  <a:pt x="106074" y="27462"/>
                </a:lnTo>
                <a:lnTo>
                  <a:pt x="105797" y="27527"/>
                </a:lnTo>
                <a:lnTo>
                  <a:pt x="105520" y="27585"/>
                </a:lnTo>
                <a:lnTo>
                  <a:pt x="105918" y="27509"/>
                </a:lnTo>
                <a:lnTo>
                  <a:pt x="106368" y="27427"/>
                </a:lnTo>
                <a:lnTo>
                  <a:pt x="107301" y="27270"/>
                </a:lnTo>
                <a:lnTo>
                  <a:pt x="108321" y="27113"/>
                </a:lnTo>
                <a:lnTo>
                  <a:pt x="109393" y="26944"/>
                </a:lnTo>
                <a:lnTo>
                  <a:pt x="110500" y="26769"/>
                </a:lnTo>
                <a:lnTo>
                  <a:pt x="111624" y="26582"/>
                </a:lnTo>
                <a:lnTo>
                  <a:pt x="112177" y="26483"/>
                </a:lnTo>
                <a:lnTo>
                  <a:pt x="112730" y="26384"/>
                </a:lnTo>
                <a:lnTo>
                  <a:pt x="113284" y="26285"/>
                </a:lnTo>
                <a:lnTo>
                  <a:pt x="113820" y="26180"/>
                </a:lnTo>
                <a:lnTo>
                  <a:pt x="114338" y="26069"/>
                </a:lnTo>
                <a:lnTo>
                  <a:pt x="114857" y="25958"/>
                </a:lnTo>
                <a:lnTo>
                  <a:pt x="115341" y="25836"/>
                </a:lnTo>
                <a:lnTo>
                  <a:pt x="115808" y="25719"/>
                </a:lnTo>
                <a:lnTo>
                  <a:pt x="116258" y="25591"/>
                </a:lnTo>
                <a:lnTo>
                  <a:pt x="116672" y="25463"/>
                </a:lnTo>
                <a:lnTo>
                  <a:pt x="117070" y="25328"/>
                </a:lnTo>
                <a:lnTo>
                  <a:pt x="117433" y="25189"/>
                </a:lnTo>
                <a:lnTo>
                  <a:pt x="117762" y="25043"/>
                </a:lnTo>
                <a:lnTo>
                  <a:pt x="118038" y="24891"/>
                </a:lnTo>
                <a:lnTo>
                  <a:pt x="118177" y="24815"/>
                </a:lnTo>
                <a:lnTo>
                  <a:pt x="118298" y="24734"/>
                </a:lnTo>
                <a:lnTo>
                  <a:pt x="118401" y="24658"/>
                </a:lnTo>
                <a:lnTo>
                  <a:pt x="118505" y="24576"/>
                </a:lnTo>
                <a:lnTo>
                  <a:pt x="118592" y="24495"/>
                </a:lnTo>
                <a:lnTo>
                  <a:pt x="118661" y="24407"/>
                </a:lnTo>
                <a:lnTo>
                  <a:pt x="118730" y="24320"/>
                </a:lnTo>
                <a:lnTo>
                  <a:pt x="118782" y="24232"/>
                </a:lnTo>
                <a:lnTo>
                  <a:pt x="118816" y="24145"/>
                </a:lnTo>
                <a:lnTo>
                  <a:pt x="118834" y="24052"/>
                </a:lnTo>
                <a:lnTo>
                  <a:pt x="118851" y="23964"/>
                </a:lnTo>
                <a:lnTo>
                  <a:pt x="118851" y="23865"/>
                </a:lnTo>
                <a:lnTo>
                  <a:pt x="118816" y="23702"/>
                </a:lnTo>
                <a:lnTo>
                  <a:pt x="118782" y="23539"/>
                </a:lnTo>
                <a:lnTo>
                  <a:pt x="118695" y="23375"/>
                </a:lnTo>
                <a:lnTo>
                  <a:pt x="118609" y="23206"/>
                </a:lnTo>
                <a:lnTo>
                  <a:pt x="118505" y="23043"/>
                </a:lnTo>
                <a:lnTo>
                  <a:pt x="118367" y="22885"/>
                </a:lnTo>
                <a:lnTo>
                  <a:pt x="118211" y="22722"/>
                </a:lnTo>
                <a:lnTo>
                  <a:pt x="118056" y="22559"/>
                </a:lnTo>
                <a:lnTo>
                  <a:pt x="117865" y="22402"/>
                </a:lnTo>
                <a:lnTo>
                  <a:pt x="117675" y="22244"/>
                </a:lnTo>
                <a:lnTo>
                  <a:pt x="117468" y="22087"/>
                </a:lnTo>
                <a:lnTo>
                  <a:pt x="117243" y="21929"/>
                </a:lnTo>
                <a:lnTo>
                  <a:pt x="117001" y="21778"/>
                </a:lnTo>
                <a:lnTo>
                  <a:pt x="116759" y="21620"/>
                </a:lnTo>
                <a:lnTo>
                  <a:pt x="116240" y="21317"/>
                </a:lnTo>
                <a:lnTo>
                  <a:pt x="115687" y="21020"/>
                </a:lnTo>
                <a:lnTo>
                  <a:pt x="115116" y="20722"/>
                </a:lnTo>
                <a:lnTo>
                  <a:pt x="114546" y="20437"/>
                </a:lnTo>
                <a:lnTo>
                  <a:pt x="113958" y="20151"/>
                </a:lnTo>
                <a:lnTo>
                  <a:pt x="112800" y="19609"/>
                </a:lnTo>
                <a:lnTo>
                  <a:pt x="112264" y="19352"/>
                </a:lnTo>
                <a:lnTo>
                  <a:pt x="111745" y="19096"/>
                </a:lnTo>
                <a:lnTo>
                  <a:pt x="110725" y="18600"/>
                </a:lnTo>
                <a:lnTo>
                  <a:pt x="109705" y="18104"/>
                </a:lnTo>
                <a:lnTo>
                  <a:pt x="108667" y="17609"/>
                </a:lnTo>
                <a:lnTo>
                  <a:pt x="107595" y="17119"/>
                </a:lnTo>
                <a:lnTo>
                  <a:pt x="106541" y="16629"/>
                </a:lnTo>
                <a:lnTo>
                  <a:pt x="105451" y="16145"/>
                </a:lnTo>
                <a:lnTo>
                  <a:pt x="104345" y="15667"/>
                </a:lnTo>
                <a:lnTo>
                  <a:pt x="103238" y="15189"/>
                </a:lnTo>
                <a:lnTo>
                  <a:pt x="102097" y="14717"/>
                </a:lnTo>
                <a:lnTo>
                  <a:pt x="100956" y="14250"/>
                </a:lnTo>
                <a:lnTo>
                  <a:pt x="99798" y="13784"/>
                </a:lnTo>
                <a:lnTo>
                  <a:pt x="98622" y="13323"/>
                </a:lnTo>
                <a:lnTo>
                  <a:pt x="97429" y="12863"/>
                </a:lnTo>
                <a:lnTo>
                  <a:pt x="96236" y="12414"/>
                </a:lnTo>
                <a:lnTo>
                  <a:pt x="95008" y="11965"/>
                </a:lnTo>
                <a:lnTo>
                  <a:pt x="93781" y="11522"/>
                </a:lnTo>
                <a:lnTo>
                  <a:pt x="92536" y="11085"/>
                </a:lnTo>
                <a:lnTo>
                  <a:pt x="91274" y="10653"/>
                </a:lnTo>
                <a:lnTo>
                  <a:pt x="89994" y="10222"/>
                </a:lnTo>
                <a:lnTo>
                  <a:pt x="88697" y="9802"/>
                </a:lnTo>
                <a:lnTo>
                  <a:pt x="87383" y="9382"/>
                </a:lnTo>
                <a:lnTo>
                  <a:pt x="86069" y="8968"/>
                </a:lnTo>
                <a:lnTo>
                  <a:pt x="84721" y="8566"/>
                </a:lnTo>
                <a:lnTo>
                  <a:pt x="83372" y="8163"/>
                </a:lnTo>
                <a:lnTo>
                  <a:pt x="82006" y="7773"/>
                </a:lnTo>
                <a:lnTo>
                  <a:pt x="80623" y="7382"/>
                </a:lnTo>
                <a:lnTo>
                  <a:pt x="79223" y="7003"/>
                </a:lnTo>
                <a:lnTo>
                  <a:pt x="77822" y="6624"/>
                </a:lnTo>
                <a:lnTo>
                  <a:pt x="76387" y="6257"/>
                </a:lnTo>
                <a:lnTo>
                  <a:pt x="74952" y="5895"/>
                </a:lnTo>
                <a:lnTo>
                  <a:pt x="73500" y="5540"/>
                </a:lnTo>
                <a:lnTo>
                  <a:pt x="72013" y="5196"/>
                </a:lnTo>
                <a:lnTo>
                  <a:pt x="71010" y="4962"/>
                </a:lnTo>
                <a:lnTo>
                  <a:pt x="69990" y="4735"/>
                </a:lnTo>
                <a:lnTo>
                  <a:pt x="68970" y="4508"/>
                </a:lnTo>
                <a:lnTo>
                  <a:pt x="67950" y="4286"/>
                </a:lnTo>
                <a:lnTo>
                  <a:pt x="66895" y="4065"/>
                </a:lnTo>
                <a:lnTo>
                  <a:pt x="65857" y="3849"/>
                </a:lnTo>
                <a:lnTo>
                  <a:pt x="64803" y="3633"/>
                </a:lnTo>
                <a:lnTo>
                  <a:pt x="63731" y="3429"/>
                </a:lnTo>
                <a:lnTo>
                  <a:pt x="62659" y="3225"/>
                </a:lnTo>
                <a:lnTo>
                  <a:pt x="61570" y="3021"/>
                </a:lnTo>
                <a:lnTo>
                  <a:pt x="60480" y="2829"/>
                </a:lnTo>
                <a:lnTo>
                  <a:pt x="59391" y="2636"/>
                </a:lnTo>
                <a:lnTo>
                  <a:pt x="58285" y="2450"/>
                </a:lnTo>
                <a:lnTo>
                  <a:pt x="57178" y="2269"/>
                </a:lnTo>
                <a:lnTo>
                  <a:pt x="56054" y="2094"/>
                </a:lnTo>
                <a:lnTo>
                  <a:pt x="54930" y="1925"/>
                </a:lnTo>
                <a:lnTo>
                  <a:pt x="53789" y="1762"/>
                </a:lnTo>
                <a:lnTo>
                  <a:pt x="52665" y="1604"/>
                </a:lnTo>
                <a:lnTo>
                  <a:pt x="51507" y="1452"/>
                </a:lnTo>
                <a:lnTo>
                  <a:pt x="50366" y="1307"/>
                </a:lnTo>
                <a:lnTo>
                  <a:pt x="49207" y="1167"/>
                </a:lnTo>
                <a:lnTo>
                  <a:pt x="48032" y="1033"/>
                </a:lnTo>
                <a:lnTo>
                  <a:pt x="46873" y="910"/>
                </a:lnTo>
                <a:lnTo>
                  <a:pt x="45697" y="788"/>
                </a:lnTo>
                <a:lnTo>
                  <a:pt x="44504" y="677"/>
                </a:lnTo>
                <a:lnTo>
                  <a:pt x="43311" y="572"/>
                </a:lnTo>
                <a:lnTo>
                  <a:pt x="42118" y="479"/>
                </a:lnTo>
                <a:lnTo>
                  <a:pt x="40925" y="391"/>
                </a:lnTo>
                <a:lnTo>
                  <a:pt x="39732" y="310"/>
                </a:lnTo>
                <a:lnTo>
                  <a:pt x="38522" y="234"/>
                </a:lnTo>
                <a:lnTo>
                  <a:pt x="37295" y="170"/>
                </a:lnTo>
                <a:lnTo>
                  <a:pt x="36084" y="117"/>
                </a:lnTo>
                <a:lnTo>
                  <a:pt x="34770" y="71"/>
                </a:lnTo>
                <a:lnTo>
                  <a:pt x="33474" y="30"/>
                </a:lnTo>
                <a:lnTo>
                  <a:pt x="32194" y="12"/>
                </a:lnTo>
                <a:lnTo>
                  <a:pt x="30949" y="1"/>
                </a:lnTo>
                <a:close/>
              </a:path>
            </a:pathLst>
          </a:custGeom>
          <a:solidFill>
            <a:srgbClr val="D8CD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2" name="Google Shape;402;g1b1052b7f66_0_0"/>
          <p:cNvSpPr/>
          <p:nvPr/>
        </p:nvSpPr>
        <p:spPr>
          <a:xfrm flipH="1">
            <a:off x="-5314967" y="732273"/>
            <a:ext cx="632955" cy="847221"/>
          </a:xfrm>
          <a:custGeom>
            <a:avLst/>
            <a:gdLst/>
            <a:ahLst/>
            <a:cxnLst/>
            <a:rect l="l" t="t" r="r" b="b"/>
            <a:pathLst>
              <a:path w="59755" h="29574" extrusionOk="0">
                <a:moveTo>
                  <a:pt x="26541" y="1"/>
                </a:moveTo>
                <a:lnTo>
                  <a:pt x="25988" y="7"/>
                </a:lnTo>
                <a:lnTo>
                  <a:pt x="25452" y="13"/>
                </a:lnTo>
                <a:lnTo>
                  <a:pt x="24898" y="30"/>
                </a:lnTo>
                <a:lnTo>
                  <a:pt x="24345" y="48"/>
                </a:lnTo>
                <a:lnTo>
                  <a:pt x="23809" y="77"/>
                </a:lnTo>
                <a:lnTo>
                  <a:pt x="23256" y="106"/>
                </a:lnTo>
                <a:lnTo>
                  <a:pt x="22720" y="141"/>
                </a:lnTo>
                <a:lnTo>
                  <a:pt x="22184" y="182"/>
                </a:lnTo>
                <a:lnTo>
                  <a:pt x="21648" y="228"/>
                </a:lnTo>
                <a:lnTo>
                  <a:pt x="21112" y="281"/>
                </a:lnTo>
                <a:lnTo>
                  <a:pt x="20576" y="333"/>
                </a:lnTo>
                <a:lnTo>
                  <a:pt x="20040" y="392"/>
                </a:lnTo>
                <a:lnTo>
                  <a:pt x="19521" y="456"/>
                </a:lnTo>
                <a:lnTo>
                  <a:pt x="18985" y="520"/>
                </a:lnTo>
                <a:lnTo>
                  <a:pt x="18466" y="590"/>
                </a:lnTo>
                <a:lnTo>
                  <a:pt x="17930" y="666"/>
                </a:lnTo>
                <a:lnTo>
                  <a:pt x="16893" y="823"/>
                </a:lnTo>
                <a:lnTo>
                  <a:pt x="15856" y="992"/>
                </a:lnTo>
                <a:lnTo>
                  <a:pt x="14818" y="1173"/>
                </a:lnTo>
                <a:lnTo>
                  <a:pt x="13798" y="1365"/>
                </a:lnTo>
                <a:lnTo>
                  <a:pt x="12778" y="1563"/>
                </a:lnTo>
                <a:lnTo>
                  <a:pt x="11758" y="1768"/>
                </a:lnTo>
                <a:lnTo>
                  <a:pt x="10755" y="1983"/>
                </a:lnTo>
                <a:lnTo>
                  <a:pt x="9752" y="2199"/>
                </a:lnTo>
                <a:lnTo>
                  <a:pt x="7764" y="2642"/>
                </a:lnTo>
                <a:lnTo>
                  <a:pt x="5793" y="3091"/>
                </a:lnTo>
                <a:lnTo>
                  <a:pt x="3839" y="3528"/>
                </a:lnTo>
                <a:lnTo>
                  <a:pt x="2871" y="3744"/>
                </a:lnTo>
                <a:lnTo>
                  <a:pt x="1920" y="3954"/>
                </a:lnTo>
                <a:lnTo>
                  <a:pt x="952" y="4152"/>
                </a:lnTo>
                <a:lnTo>
                  <a:pt x="1" y="4350"/>
                </a:lnTo>
                <a:lnTo>
                  <a:pt x="554" y="4245"/>
                </a:lnTo>
                <a:lnTo>
                  <a:pt x="1107" y="4152"/>
                </a:lnTo>
                <a:lnTo>
                  <a:pt x="1661" y="4071"/>
                </a:lnTo>
                <a:lnTo>
                  <a:pt x="2214" y="3995"/>
                </a:lnTo>
                <a:lnTo>
                  <a:pt x="2767" y="3931"/>
                </a:lnTo>
                <a:lnTo>
                  <a:pt x="3338" y="3878"/>
                </a:lnTo>
                <a:lnTo>
                  <a:pt x="3891" y="3832"/>
                </a:lnTo>
                <a:lnTo>
                  <a:pt x="4462" y="3797"/>
                </a:lnTo>
                <a:lnTo>
                  <a:pt x="5032" y="3773"/>
                </a:lnTo>
                <a:lnTo>
                  <a:pt x="5585" y="3750"/>
                </a:lnTo>
                <a:lnTo>
                  <a:pt x="6156" y="3744"/>
                </a:lnTo>
                <a:lnTo>
                  <a:pt x="6727" y="3738"/>
                </a:lnTo>
                <a:lnTo>
                  <a:pt x="7297" y="3744"/>
                </a:lnTo>
                <a:lnTo>
                  <a:pt x="7868" y="3762"/>
                </a:lnTo>
                <a:lnTo>
                  <a:pt x="8438" y="3779"/>
                </a:lnTo>
                <a:lnTo>
                  <a:pt x="8992" y="3808"/>
                </a:lnTo>
                <a:lnTo>
                  <a:pt x="9562" y="3843"/>
                </a:lnTo>
                <a:lnTo>
                  <a:pt x="10133" y="3890"/>
                </a:lnTo>
                <a:lnTo>
                  <a:pt x="10703" y="3936"/>
                </a:lnTo>
                <a:lnTo>
                  <a:pt x="11257" y="3995"/>
                </a:lnTo>
                <a:lnTo>
                  <a:pt x="11827" y="4059"/>
                </a:lnTo>
                <a:lnTo>
                  <a:pt x="12380" y="4123"/>
                </a:lnTo>
                <a:lnTo>
                  <a:pt x="12934" y="4199"/>
                </a:lnTo>
                <a:lnTo>
                  <a:pt x="13487" y="4280"/>
                </a:lnTo>
                <a:lnTo>
                  <a:pt x="14040" y="4362"/>
                </a:lnTo>
                <a:lnTo>
                  <a:pt x="14594" y="4455"/>
                </a:lnTo>
                <a:lnTo>
                  <a:pt x="15147" y="4555"/>
                </a:lnTo>
                <a:lnTo>
                  <a:pt x="15683" y="4654"/>
                </a:lnTo>
                <a:lnTo>
                  <a:pt x="16236" y="4759"/>
                </a:lnTo>
                <a:lnTo>
                  <a:pt x="16772" y="4869"/>
                </a:lnTo>
                <a:lnTo>
                  <a:pt x="17308" y="4980"/>
                </a:lnTo>
                <a:lnTo>
                  <a:pt x="17827" y="5103"/>
                </a:lnTo>
                <a:lnTo>
                  <a:pt x="18363" y="5225"/>
                </a:lnTo>
                <a:lnTo>
                  <a:pt x="18881" y="5347"/>
                </a:lnTo>
                <a:lnTo>
                  <a:pt x="19383" y="5476"/>
                </a:lnTo>
                <a:lnTo>
                  <a:pt x="19902" y="5610"/>
                </a:lnTo>
                <a:lnTo>
                  <a:pt x="20904" y="5884"/>
                </a:lnTo>
                <a:lnTo>
                  <a:pt x="21890" y="6170"/>
                </a:lnTo>
                <a:lnTo>
                  <a:pt x="22841" y="6461"/>
                </a:lnTo>
                <a:lnTo>
                  <a:pt x="23774" y="6764"/>
                </a:lnTo>
                <a:lnTo>
                  <a:pt x="24674" y="7067"/>
                </a:lnTo>
                <a:lnTo>
                  <a:pt x="25555" y="7376"/>
                </a:lnTo>
                <a:lnTo>
                  <a:pt x="26385" y="7691"/>
                </a:lnTo>
                <a:lnTo>
                  <a:pt x="27198" y="8000"/>
                </a:lnTo>
                <a:lnTo>
                  <a:pt x="27959" y="8315"/>
                </a:lnTo>
                <a:lnTo>
                  <a:pt x="28702" y="8624"/>
                </a:lnTo>
                <a:lnTo>
                  <a:pt x="29394" y="8927"/>
                </a:lnTo>
                <a:lnTo>
                  <a:pt x="30033" y="9225"/>
                </a:lnTo>
                <a:lnTo>
                  <a:pt x="30639" y="9516"/>
                </a:lnTo>
                <a:lnTo>
                  <a:pt x="31209" y="9796"/>
                </a:lnTo>
                <a:lnTo>
                  <a:pt x="31693" y="10053"/>
                </a:lnTo>
                <a:lnTo>
                  <a:pt x="32177" y="10315"/>
                </a:lnTo>
                <a:lnTo>
                  <a:pt x="32644" y="10583"/>
                </a:lnTo>
                <a:lnTo>
                  <a:pt x="33094" y="10863"/>
                </a:lnTo>
                <a:lnTo>
                  <a:pt x="33543" y="11149"/>
                </a:lnTo>
                <a:lnTo>
                  <a:pt x="33993" y="11435"/>
                </a:lnTo>
                <a:lnTo>
                  <a:pt x="34425" y="11732"/>
                </a:lnTo>
                <a:lnTo>
                  <a:pt x="34840" y="12035"/>
                </a:lnTo>
                <a:lnTo>
                  <a:pt x="35238" y="12344"/>
                </a:lnTo>
                <a:lnTo>
                  <a:pt x="35618" y="12653"/>
                </a:lnTo>
                <a:lnTo>
                  <a:pt x="35998" y="12974"/>
                </a:lnTo>
                <a:lnTo>
                  <a:pt x="36361" y="13294"/>
                </a:lnTo>
                <a:lnTo>
                  <a:pt x="36725" y="13621"/>
                </a:lnTo>
                <a:lnTo>
                  <a:pt x="37053" y="13947"/>
                </a:lnTo>
                <a:lnTo>
                  <a:pt x="37382" y="14280"/>
                </a:lnTo>
                <a:lnTo>
                  <a:pt x="37693" y="14618"/>
                </a:lnTo>
                <a:lnTo>
                  <a:pt x="37969" y="14956"/>
                </a:lnTo>
                <a:lnTo>
                  <a:pt x="38246" y="15300"/>
                </a:lnTo>
                <a:lnTo>
                  <a:pt x="38505" y="15650"/>
                </a:lnTo>
                <a:lnTo>
                  <a:pt x="38747" y="15994"/>
                </a:lnTo>
                <a:lnTo>
                  <a:pt x="38972" y="16344"/>
                </a:lnTo>
                <a:lnTo>
                  <a:pt x="39197" y="16699"/>
                </a:lnTo>
                <a:lnTo>
                  <a:pt x="39387" y="17055"/>
                </a:lnTo>
                <a:lnTo>
                  <a:pt x="39560" y="17405"/>
                </a:lnTo>
                <a:lnTo>
                  <a:pt x="39698" y="17766"/>
                </a:lnTo>
                <a:lnTo>
                  <a:pt x="39837" y="18122"/>
                </a:lnTo>
                <a:lnTo>
                  <a:pt x="39958" y="18478"/>
                </a:lnTo>
                <a:lnTo>
                  <a:pt x="40062" y="18833"/>
                </a:lnTo>
                <a:lnTo>
                  <a:pt x="40131" y="19195"/>
                </a:lnTo>
                <a:lnTo>
                  <a:pt x="40183" y="19551"/>
                </a:lnTo>
                <a:lnTo>
                  <a:pt x="40217" y="19906"/>
                </a:lnTo>
                <a:lnTo>
                  <a:pt x="40234" y="20262"/>
                </a:lnTo>
                <a:lnTo>
                  <a:pt x="40217" y="20618"/>
                </a:lnTo>
                <a:lnTo>
                  <a:pt x="40183" y="20973"/>
                </a:lnTo>
                <a:lnTo>
                  <a:pt x="40131" y="21323"/>
                </a:lnTo>
                <a:lnTo>
                  <a:pt x="40062" y="21673"/>
                </a:lnTo>
                <a:lnTo>
                  <a:pt x="39958" y="22017"/>
                </a:lnTo>
                <a:lnTo>
                  <a:pt x="39837" y="22367"/>
                </a:lnTo>
                <a:lnTo>
                  <a:pt x="39681" y="22705"/>
                </a:lnTo>
                <a:lnTo>
                  <a:pt x="39508" y="23043"/>
                </a:lnTo>
                <a:lnTo>
                  <a:pt x="39301" y="23381"/>
                </a:lnTo>
                <a:lnTo>
                  <a:pt x="39076" y="23714"/>
                </a:lnTo>
                <a:lnTo>
                  <a:pt x="38834" y="24040"/>
                </a:lnTo>
                <a:lnTo>
                  <a:pt x="38557" y="24367"/>
                </a:lnTo>
                <a:lnTo>
                  <a:pt x="38246" y="24687"/>
                </a:lnTo>
                <a:lnTo>
                  <a:pt x="37918" y="25002"/>
                </a:lnTo>
                <a:lnTo>
                  <a:pt x="37572" y="25311"/>
                </a:lnTo>
                <a:lnTo>
                  <a:pt x="37174" y="25620"/>
                </a:lnTo>
                <a:lnTo>
                  <a:pt x="36759" y="25918"/>
                </a:lnTo>
                <a:lnTo>
                  <a:pt x="36327" y="26209"/>
                </a:lnTo>
                <a:lnTo>
                  <a:pt x="35843" y="26501"/>
                </a:lnTo>
                <a:lnTo>
                  <a:pt x="35341" y="26780"/>
                </a:lnTo>
                <a:lnTo>
                  <a:pt x="34823" y="27054"/>
                </a:lnTo>
                <a:lnTo>
                  <a:pt x="34252" y="27323"/>
                </a:lnTo>
                <a:lnTo>
                  <a:pt x="33664" y="27585"/>
                </a:lnTo>
                <a:lnTo>
                  <a:pt x="33042" y="27842"/>
                </a:lnTo>
                <a:lnTo>
                  <a:pt x="32385" y="28086"/>
                </a:lnTo>
                <a:lnTo>
                  <a:pt x="31693" y="28326"/>
                </a:lnTo>
                <a:lnTo>
                  <a:pt x="30967" y="28553"/>
                </a:lnTo>
                <a:lnTo>
                  <a:pt x="30224" y="28774"/>
                </a:lnTo>
                <a:lnTo>
                  <a:pt x="29826" y="28885"/>
                </a:lnTo>
                <a:lnTo>
                  <a:pt x="29428" y="28990"/>
                </a:lnTo>
                <a:lnTo>
                  <a:pt x="29031" y="29095"/>
                </a:lnTo>
                <a:lnTo>
                  <a:pt x="28616" y="29194"/>
                </a:lnTo>
                <a:lnTo>
                  <a:pt x="28183" y="29293"/>
                </a:lnTo>
                <a:lnTo>
                  <a:pt x="27751" y="29387"/>
                </a:lnTo>
                <a:lnTo>
                  <a:pt x="27319" y="29480"/>
                </a:lnTo>
                <a:lnTo>
                  <a:pt x="26869" y="29573"/>
                </a:lnTo>
                <a:lnTo>
                  <a:pt x="29325" y="29095"/>
                </a:lnTo>
                <a:lnTo>
                  <a:pt x="31797" y="28617"/>
                </a:lnTo>
                <a:lnTo>
                  <a:pt x="34287" y="28145"/>
                </a:lnTo>
                <a:lnTo>
                  <a:pt x="36776" y="27673"/>
                </a:lnTo>
                <a:lnTo>
                  <a:pt x="39249" y="27194"/>
                </a:lnTo>
                <a:lnTo>
                  <a:pt x="40476" y="26950"/>
                </a:lnTo>
                <a:lnTo>
                  <a:pt x="41704" y="26699"/>
                </a:lnTo>
                <a:lnTo>
                  <a:pt x="42914" y="26448"/>
                </a:lnTo>
                <a:lnTo>
                  <a:pt x="44125" y="26192"/>
                </a:lnTo>
                <a:lnTo>
                  <a:pt x="45318" y="25935"/>
                </a:lnTo>
                <a:lnTo>
                  <a:pt x="46493" y="25667"/>
                </a:lnTo>
                <a:lnTo>
                  <a:pt x="47012" y="25544"/>
                </a:lnTo>
                <a:lnTo>
                  <a:pt x="47496" y="25422"/>
                </a:lnTo>
                <a:lnTo>
                  <a:pt x="47998" y="25294"/>
                </a:lnTo>
                <a:lnTo>
                  <a:pt x="48464" y="25165"/>
                </a:lnTo>
                <a:lnTo>
                  <a:pt x="48931" y="25031"/>
                </a:lnTo>
                <a:lnTo>
                  <a:pt x="49381" y="24897"/>
                </a:lnTo>
                <a:lnTo>
                  <a:pt x="49830" y="24757"/>
                </a:lnTo>
                <a:lnTo>
                  <a:pt x="50263" y="24611"/>
                </a:lnTo>
                <a:lnTo>
                  <a:pt x="50678" y="24466"/>
                </a:lnTo>
                <a:lnTo>
                  <a:pt x="51092" y="24320"/>
                </a:lnTo>
                <a:lnTo>
                  <a:pt x="51490" y="24168"/>
                </a:lnTo>
                <a:lnTo>
                  <a:pt x="51888" y="24017"/>
                </a:lnTo>
                <a:lnTo>
                  <a:pt x="52251" y="23859"/>
                </a:lnTo>
                <a:lnTo>
                  <a:pt x="52631" y="23702"/>
                </a:lnTo>
                <a:lnTo>
                  <a:pt x="52977" y="23539"/>
                </a:lnTo>
                <a:lnTo>
                  <a:pt x="53323" y="23375"/>
                </a:lnTo>
                <a:lnTo>
                  <a:pt x="53669" y="23206"/>
                </a:lnTo>
                <a:lnTo>
                  <a:pt x="53997" y="23037"/>
                </a:lnTo>
                <a:lnTo>
                  <a:pt x="54308" y="22868"/>
                </a:lnTo>
                <a:lnTo>
                  <a:pt x="54602" y="22699"/>
                </a:lnTo>
                <a:lnTo>
                  <a:pt x="54914" y="22524"/>
                </a:lnTo>
                <a:lnTo>
                  <a:pt x="55190" y="22343"/>
                </a:lnTo>
                <a:lnTo>
                  <a:pt x="55467" y="22169"/>
                </a:lnTo>
                <a:lnTo>
                  <a:pt x="55743" y="21988"/>
                </a:lnTo>
                <a:lnTo>
                  <a:pt x="55986" y="21801"/>
                </a:lnTo>
                <a:lnTo>
                  <a:pt x="56245" y="21620"/>
                </a:lnTo>
                <a:lnTo>
                  <a:pt x="56487" y="21434"/>
                </a:lnTo>
                <a:lnTo>
                  <a:pt x="56712" y="21247"/>
                </a:lnTo>
                <a:lnTo>
                  <a:pt x="57144" y="20862"/>
                </a:lnTo>
                <a:lnTo>
                  <a:pt x="57542" y="20478"/>
                </a:lnTo>
                <a:lnTo>
                  <a:pt x="57887" y="20087"/>
                </a:lnTo>
                <a:lnTo>
                  <a:pt x="58216" y="19691"/>
                </a:lnTo>
                <a:lnTo>
                  <a:pt x="58510" y="19294"/>
                </a:lnTo>
                <a:lnTo>
                  <a:pt x="58769" y="18886"/>
                </a:lnTo>
                <a:lnTo>
                  <a:pt x="58994" y="18478"/>
                </a:lnTo>
                <a:lnTo>
                  <a:pt x="59201" y="18070"/>
                </a:lnTo>
                <a:lnTo>
                  <a:pt x="59357" y="17662"/>
                </a:lnTo>
                <a:lnTo>
                  <a:pt x="59495" y="17248"/>
                </a:lnTo>
                <a:lnTo>
                  <a:pt x="59599" y="16828"/>
                </a:lnTo>
                <a:lnTo>
                  <a:pt x="59686" y="16414"/>
                </a:lnTo>
                <a:lnTo>
                  <a:pt x="59737" y="16000"/>
                </a:lnTo>
                <a:lnTo>
                  <a:pt x="59755" y="15586"/>
                </a:lnTo>
                <a:lnTo>
                  <a:pt x="59755" y="15172"/>
                </a:lnTo>
                <a:lnTo>
                  <a:pt x="59720" y="14758"/>
                </a:lnTo>
                <a:lnTo>
                  <a:pt x="59668" y="14350"/>
                </a:lnTo>
                <a:lnTo>
                  <a:pt x="59599" y="13942"/>
                </a:lnTo>
                <a:lnTo>
                  <a:pt x="59530" y="13691"/>
                </a:lnTo>
                <a:lnTo>
                  <a:pt x="59461" y="13446"/>
                </a:lnTo>
                <a:lnTo>
                  <a:pt x="59374" y="13195"/>
                </a:lnTo>
                <a:lnTo>
                  <a:pt x="59271" y="12950"/>
                </a:lnTo>
                <a:lnTo>
                  <a:pt x="59150" y="12700"/>
                </a:lnTo>
                <a:lnTo>
                  <a:pt x="59029" y="12449"/>
                </a:lnTo>
                <a:lnTo>
                  <a:pt x="58890" y="12192"/>
                </a:lnTo>
                <a:lnTo>
                  <a:pt x="58735" y="11942"/>
                </a:lnTo>
                <a:lnTo>
                  <a:pt x="58562" y="11691"/>
                </a:lnTo>
                <a:lnTo>
                  <a:pt x="58389" y="11435"/>
                </a:lnTo>
                <a:lnTo>
                  <a:pt x="58199" y="11184"/>
                </a:lnTo>
                <a:lnTo>
                  <a:pt x="57991" y="10927"/>
                </a:lnTo>
                <a:lnTo>
                  <a:pt x="57766" y="10677"/>
                </a:lnTo>
                <a:lnTo>
                  <a:pt x="57542" y="10420"/>
                </a:lnTo>
                <a:lnTo>
                  <a:pt x="57300" y="10169"/>
                </a:lnTo>
                <a:lnTo>
                  <a:pt x="57040" y="9913"/>
                </a:lnTo>
                <a:lnTo>
                  <a:pt x="56781" y="9662"/>
                </a:lnTo>
                <a:lnTo>
                  <a:pt x="56504" y="9411"/>
                </a:lnTo>
                <a:lnTo>
                  <a:pt x="56210" y="9161"/>
                </a:lnTo>
                <a:lnTo>
                  <a:pt x="55916" y="8910"/>
                </a:lnTo>
                <a:lnTo>
                  <a:pt x="55605" y="8659"/>
                </a:lnTo>
                <a:lnTo>
                  <a:pt x="55294" y="8408"/>
                </a:lnTo>
                <a:lnTo>
                  <a:pt x="54948" y="8164"/>
                </a:lnTo>
                <a:lnTo>
                  <a:pt x="54602" y="7919"/>
                </a:lnTo>
                <a:lnTo>
                  <a:pt x="54257" y="7674"/>
                </a:lnTo>
                <a:lnTo>
                  <a:pt x="53893" y="7429"/>
                </a:lnTo>
                <a:lnTo>
                  <a:pt x="53513" y="7190"/>
                </a:lnTo>
                <a:lnTo>
                  <a:pt x="53133" y="6951"/>
                </a:lnTo>
                <a:lnTo>
                  <a:pt x="52735" y="6712"/>
                </a:lnTo>
                <a:lnTo>
                  <a:pt x="52320" y="6479"/>
                </a:lnTo>
                <a:lnTo>
                  <a:pt x="51905" y="6245"/>
                </a:lnTo>
                <a:lnTo>
                  <a:pt x="51473" y="6012"/>
                </a:lnTo>
                <a:lnTo>
                  <a:pt x="51041" y="5785"/>
                </a:lnTo>
                <a:lnTo>
                  <a:pt x="50591" y="5557"/>
                </a:lnTo>
                <a:lnTo>
                  <a:pt x="50142" y="5330"/>
                </a:lnTo>
                <a:lnTo>
                  <a:pt x="49675" y="5108"/>
                </a:lnTo>
                <a:lnTo>
                  <a:pt x="49208" y="4893"/>
                </a:lnTo>
                <a:lnTo>
                  <a:pt x="48724" y="4677"/>
                </a:lnTo>
                <a:lnTo>
                  <a:pt x="48222" y="4461"/>
                </a:lnTo>
                <a:lnTo>
                  <a:pt x="47721" y="4251"/>
                </a:lnTo>
                <a:lnTo>
                  <a:pt x="47220" y="4047"/>
                </a:lnTo>
                <a:lnTo>
                  <a:pt x="46701" y="3843"/>
                </a:lnTo>
                <a:lnTo>
                  <a:pt x="46165" y="3645"/>
                </a:lnTo>
                <a:lnTo>
                  <a:pt x="45629" y="3447"/>
                </a:lnTo>
                <a:lnTo>
                  <a:pt x="45093" y="3254"/>
                </a:lnTo>
                <a:lnTo>
                  <a:pt x="44540" y="3068"/>
                </a:lnTo>
                <a:lnTo>
                  <a:pt x="43969" y="2887"/>
                </a:lnTo>
                <a:lnTo>
                  <a:pt x="43416" y="2706"/>
                </a:lnTo>
                <a:lnTo>
                  <a:pt x="42828" y="2525"/>
                </a:lnTo>
                <a:lnTo>
                  <a:pt x="42240" y="2356"/>
                </a:lnTo>
                <a:lnTo>
                  <a:pt x="41652" y="2187"/>
                </a:lnTo>
                <a:lnTo>
                  <a:pt x="41064" y="2024"/>
                </a:lnTo>
                <a:lnTo>
                  <a:pt x="40459" y="1867"/>
                </a:lnTo>
                <a:lnTo>
                  <a:pt x="39837" y="1715"/>
                </a:lnTo>
                <a:lnTo>
                  <a:pt x="39214" y="1563"/>
                </a:lnTo>
                <a:lnTo>
                  <a:pt x="38592" y="1424"/>
                </a:lnTo>
                <a:lnTo>
                  <a:pt x="37952" y="1284"/>
                </a:lnTo>
                <a:lnTo>
                  <a:pt x="37312" y="1149"/>
                </a:lnTo>
                <a:lnTo>
                  <a:pt x="36673" y="1021"/>
                </a:lnTo>
                <a:lnTo>
                  <a:pt x="36016" y="899"/>
                </a:lnTo>
                <a:lnTo>
                  <a:pt x="35359" y="782"/>
                </a:lnTo>
                <a:lnTo>
                  <a:pt x="34684" y="671"/>
                </a:lnTo>
                <a:lnTo>
                  <a:pt x="34010" y="566"/>
                </a:lnTo>
                <a:lnTo>
                  <a:pt x="33336" y="467"/>
                </a:lnTo>
                <a:lnTo>
                  <a:pt x="32765" y="386"/>
                </a:lnTo>
                <a:lnTo>
                  <a:pt x="32177" y="316"/>
                </a:lnTo>
                <a:lnTo>
                  <a:pt x="31607" y="257"/>
                </a:lnTo>
                <a:lnTo>
                  <a:pt x="31036" y="199"/>
                </a:lnTo>
                <a:lnTo>
                  <a:pt x="30466" y="152"/>
                </a:lnTo>
                <a:lnTo>
                  <a:pt x="29912" y="112"/>
                </a:lnTo>
                <a:lnTo>
                  <a:pt x="29342" y="77"/>
                </a:lnTo>
                <a:lnTo>
                  <a:pt x="28771" y="48"/>
                </a:lnTo>
                <a:lnTo>
                  <a:pt x="28218" y="24"/>
                </a:lnTo>
                <a:lnTo>
                  <a:pt x="27665" y="13"/>
                </a:lnTo>
                <a:lnTo>
                  <a:pt x="27094" y="1"/>
                </a:lnTo>
                <a:close/>
              </a:path>
            </a:pathLst>
          </a:custGeom>
          <a:solidFill>
            <a:srgbClr val="FF970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3" name="Google Shape;403;g1b1052b7f66_0_0"/>
          <p:cNvSpPr/>
          <p:nvPr/>
        </p:nvSpPr>
        <p:spPr>
          <a:xfrm flipH="1">
            <a:off x="-5117904" y="838527"/>
            <a:ext cx="510611" cy="767839"/>
          </a:xfrm>
          <a:custGeom>
            <a:avLst/>
            <a:gdLst/>
            <a:ahLst/>
            <a:cxnLst/>
            <a:rect l="l" t="t" r="r" b="b"/>
            <a:pathLst>
              <a:path w="48205" h="26803" extrusionOk="0">
                <a:moveTo>
                  <a:pt x="13919" y="0"/>
                </a:moveTo>
                <a:lnTo>
                  <a:pt x="13124" y="6"/>
                </a:lnTo>
                <a:lnTo>
                  <a:pt x="12726" y="18"/>
                </a:lnTo>
                <a:lnTo>
                  <a:pt x="12346" y="29"/>
                </a:lnTo>
                <a:lnTo>
                  <a:pt x="11948" y="41"/>
                </a:lnTo>
                <a:lnTo>
                  <a:pt x="11568" y="64"/>
                </a:lnTo>
                <a:lnTo>
                  <a:pt x="11187" y="82"/>
                </a:lnTo>
                <a:lnTo>
                  <a:pt x="10807" y="111"/>
                </a:lnTo>
                <a:lnTo>
                  <a:pt x="10426" y="140"/>
                </a:lnTo>
                <a:lnTo>
                  <a:pt x="10063" y="175"/>
                </a:lnTo>
                <a:lnTo>
                  <a:pt x="9700" y="210"/>
                </a:lnTo>
                <a:lnTo>
                  <a:pt x="9337" y="251"/>
                </a:lnTo>
                <a:lnTo>
                  <a:pt x="8974" y="297"/>
                </a:lnTo>
                <a:lnTo>
                  <a:pt x="8611" y="344"/>
                </a:lnTo>
                <a:lnTo>
                  <a:pt x="8265" y="397"/>
                </a:lnTo>
                <a:lnTo>
                  <a:pt x="7919" y="449"/>
                </a:lnTo>
                <a:lnTo>
                  <a:pt x="7574" y="513"/>
                </a:lnTo>
                <a:lnTo>
                  <a:pt x="7245" y="577"/>
                </a:lnTo>
                <a:lnTo>
                  <a:pt x="6917" y="641"/>
                </a:lnTo>
                <a:lnTo>
                  <a:pt x="6588" y="717"/>
                </a:lnTo>
                <a:lnTo>
                  <a:pt x="6260" y="793"/>
                </a:lnTo>
                <a:lnTo>
                  <a:pt x="5948" y="875"/>
                </a:lnTo>
                <a:lnTo>
                  <a:pt x="5637" y="956"/>
                </a:lnTo>
                <a:lnTo>
                  <a:pt x="5343" y="1044"/>
                </a:lnTo>
                <a:lnTo>
                  <a:pt x="5049" y="1137"/>
                </a:lnTo>
                <a:lnTo>
                  <a:pt x="4755" y="1236"/>
                </a:lnTo>
                <a:lnTo>
                  <a:pt x="4479" y="1341"/>
                </a:lnTo>
                <a:lnTo>
                  <a:pt x="4202" y="1446"/>
                </a:lnTo>
                <a:lnTo>
                  <a:pt x="3925" y="1557"/>
                </a:lnTo>
                <a:lnTo>
                  <a:pt x="3666" y="1668"/>
                </a:lnTo>
                <a:lnTo>
                  <a:pt x="3424" y="1790"/>
                </a:lnTo>
                <a:lnTo>
                  <a:pt x="3182" y="1912"/>
                </a:lnTo>
                <a:lnTo>
                  <a:pt x="2940" y="2041"/>
                </a:lnTo>
                <a:lnTo>
                  <a:pt x="2715" y="2175"/>
                </a:lnTo>
                <a:lnTo>
                  <a:pt x="2490" y="2309"/>
                </a:lnTo>
                <a:lnTo>
                  <a:pt x="2283" y="2455"/>
                </a:lnTo>
                <a:lnTo>
                  <a:pt x="2075" y="2600"/>
                </a:lnTo>
                <a:lnTo>
                  <a:pt x="1885" y="2752"/>
                </a:lnTo>
                <a:lnTo>
                  <a:pt x="1678" y="2915"/>
                </a:lnTo>
                <a:lnTo>
                  <a:pt x="1488" y="3084"/>
                </a:lnTo>
                <a:lnTo>
                  <a:pt x="1315" y="3254"/>
                </a:lnTo>
                <a:lnTo>
                  <a:pt x="1159" y="3423"/>
                </a:lnTo>
                <a:lnTo>
                  <a:pt x="1003" y="3598"/>
                </a:lnTo>
                <a:lnTo>
                  <a:pt x="865" y="3772"/>
                </a:lnTo>
                <a:lnTo>
                  <a:pt x="744" y="3947"/>
                </a:lnTo>
                <a:lnTo>
                  <a:pt x="623" y="4128"/>
                </a:lnTo>
                <a:lnTo>
                  <a:pt x="519" y="4309"/>
                </a:lnTo>
                <a:lnTo>
                  <a:pt x="433" y="4490"/>
                </a:lnTo>
                <a:lnTo>
                  <a:pt x="346" y="4670"/>
                </a:lnTo>
                <a:lnTo>
                  <a:pt x="260" y="4851"/>
                </a:lnTo>
                <a:lnTo>
                  <a:pt x="139" y="5224"/>
                </a:lnTo>
                <a:lnTo>
                  <a:pt x="52" y="5603"/>
                </a:lnTo>
                <a:lnTo>
                  <a:pt x="18" y="5982"/>
                </a:lnTo>
                <a:lnTo>
                  <a:pt x="1" y="6367"/>
                </a:lnTo>
                <a:lnTo>
                  <a:pt x="18" y="6752"/>
                </a:lnTo>
                <a:lnTo>
                  <a:pt x="70" y="7142"/>
                </a:lnTo>
                <a:lnTo>
                  <a:pt x="139" y="7533"/>
                </a:lnTo>
                <a:lnTo>
                  <a:pt x="243" y="7924"/>
                </a:lnTo>
                <a:lnTo>
                  <a:pt x="381" y="8320"/>
                </a:lnTo>
                <a:lnTo>
                  <a:pt x="537" y="8711"/>
                </a:lnTo>
                <a:lnTo>
                  <a:pt x="709" y="9107"/>
                </a:lnTo>
                <a:lnTo>
                  <a:pt x="917" y="9498"/>
                </a:lnTo>
                <a:lnTo>
                  <a:pt x="1124" y="9894"/>
                </a:lnTo>
                <a:lnTo>
                  <a:pt x="1366" y="10279"/>
                </a:lnTo>
                <a:lnTo>
                  <a:pt x="1626" y="10670"/>
                </a:lnTo>
                <a:lnTo>
                  <a:pt x="1885" y="11055"/>
                </a:lnTo>
                <a:lnTo>
                  <a:pt x="2162" y="11434"/>
                </a:lnTo>
                <a:lnTo>
                  <a:pt x="2456" y="11813"/>
                </a:lnTo>
                <a:lnTo>
                  <a:pt x="2750" y="12186"/>
                </a:lnTo>
                <a:lnTo>
                  <a:pt x="3061" y="12553"/>
                </a:lnTo>
                <a:lnTo>
                  <a:pt x="3683" y="13270"/>
                </a:lnTo>
                <a:lnTo>
                  <a:pt x="4340" y="13958"/>
                </a:lnTo>
                <a:lnTo>
                  <a:pt x="4963" y="14617"/>
                </a:lnTo>
                <a:lnTo>
                  <a:pt x="5291" y="14932"/>
                </a:lnTo>
                <a:lnTo>
                  <a:pt x="5672" y="15276"/>
                </a:lnTo>
                <a:lnTo>
                  <a:pt x="6104" y="15655"/>
                </a:lnTo>
                <a:lnTo>
                  <a:pt x="6588" y="16052"/>
                </a:lnTo>
                <a:lnTo>
                  <a:pt x="7124" y="16477"/>
                </a:lnTo>
                <a:lnTo>
                  <a:pt x="7695" y="16920"/>
                </a:lnTo>
                <a:lnTo>
                  <a:pt x="8317" y="17387"/>
                </a:lnTo>
                <a:lnTo>
                  <a:pt x="8957" y="17865"/>
                </a:lnTo>
                <a:lnTo>
                  <a:pt x="9648" y="18355"/>
                </a:lnTo>
                <a:lnTo>
                  <a:pt x="10340" y="18850"/>
                </a:lnTo>
                <a:lnTo>
                  <a:pt x="11083" y="19357"/>
                </a:lnTo>
                <a:lnTo>
                  <a:pt x="11827" y="19870"/>
                </a:lnTo>
                <a:lnTo>
                  <a:pt x="12588" y="20384"/>
                </a:lnTo>
                <a:lnTo>
                  <a:pt x="13366" y="20891"/>
                </a:lnTo>
                <a:lnTo>
                  <a:pt x="14144" y="21398"/>
                </a:lnTo>
                <a:lnTo>
                  <a:pt x="14922" y="21900"/>
                </a:lnTo>
                <a:lnTo>
                  <a:pt x="15717" y="22395"/>
                </a:lnTo>
                <a:lnTo>
                  <a:pt x="16495" y="22873"/>
                </a:lnTo>
                <a:lnTo>
                  <a:pt x="17256" y="23340"/>
                </a:lnTo>
                <a:lnTo>
                  <a:pt x="18017" y="23783"/>
                </a:lnTo>
                <a:lnTo>
                  <a:pt x="18760" y="24214"/>
                </a:lnTo>
                <a:lnTo>
                  <a:pt x="19486" y="24617"/>
                </a:lnTo>
                <a:lnTo>
                  <a:pt x="20195" y="24996"/>
                </a:lnTo>
                <a:lnTo>
                  <a:pt x="20852" y="25345"/>
                </a:lnTo>
                <a:lnTo>
                  <a:pt x="21509" y="25666"/>
                </a:lnTo>
                <a:lnTo>
                  <a:pt x="22097" y="25952"/>
                </a:lnTo>
                <a:lnTo>
                  <a:pt x="22668" y="26197"/>
                </a:lnTo>
                <a:lnTo>
                  <a:pt x="22944" y="26307"/>
                </a:lnTo>
                <a:lnTo>
                  <a:pt x="23186" y="26407"/>
                </a:lnTo>
                <a:lnTo>
                  <a:pt x="23428" y="26500"/>
                </a:lnTo>
                <a:lnTo>
                  <a:pt x="23670" y="26576"/>
                </a:lnTo>
                <a:lnTo>
                  <a:pt x="23878" y="26646"/>
                </a:lnTo>
                <a:lnTo>
                  <a:pt x="24085" y="26698"/>
                </a:lnTo>
                <a:lnTo>
                  <a:pt x="24276" y="26745"/>
                </a:lnTo>
                <a:lnTo>
                  <a:pt x="24448" y="26774"/>
                </a:lnTo>
                <a:lnTo>
                  <a:pt x="24621" y="26797"/>
                </a:lnTo>
                <a:lnTo>
                  <a:pt x="24760" y="26803"/>
                </a:lnTo>
                <a:lnTo>
                  <a:pt x="25244" y="26797"/>
                </a:lnTo>
                <a:lnTo>
                  <a:pt x="25711" y="26791"/>
                </a:lnTo>
                <a:lnTo>
                  <a:pt x="26195" y="26780"/>
                </a:lnTo>
                <a:lnTo>
                  <a:pt x="26662" y="26762"/>
                </a:lnTo>
                <a:lnTo>
                  <a:pt x="27128" y="26739"/>
                </a:lnTo>
                <a:lnTo>
                  <a:pt x="27595" y="26710"/>
                </a:lnTo>
                <a:lnTo>
                  <a:pt x="28045" y="26681"/>
                </a:lnTo>
                <a:lnTo>
                  <a:pt x="28512" y="26640"/>
                </a:lnTo>
                <a:lnTo>
                  <a:pt x="28961" y="26599"/>
                </a:lnTo>
                <a:lnTo>
                  <a:pt x="29411" y="26558"/>
                </a:lnTo>
                <a:lnTo>
                  <a:pt x="29860" y="26506"/>
                </a:lnTo>
                <a:lnTo>
                  <a:pt x="30292" y="26453"/>
                </a:lnTo>
                <a:lnTo>
                  <a:pt x="30742" y="26401"/>
                </a:lnTo>
                <a:lnTo>
                  <a:pt x="31174" y="26337"/>
                </a:lnTo>
                <a:lnTo>
                  <a:pt x="31606" y="26272"/>
                </a:lnTo>
                <a:lnTo>
                  <a:pt x="32021" y="26202"/>
                </a:lnTo>
                <a:lnTo>
                  <a:pt x="32454" y="26132"/>
                </a:lnTo>
                <a:lnTo>
                  <a:pt x="32869" y="26057"/>
                </a:lnTo>
                <a:lnTo>
                  <a:pt x="33699" y="25899"/>
                </a:lnTo>
                <a:lnTo>
                  <a:pt x="34494" y="25730"/>
                </a:lnTo>
                <a:lnTo>
                  <a:pt x="35272" y="25549"/>
                </a:lnTo>
                <a:lnTo>
                  <a:pt x="36050" y="25357"/>
                </a:lnTo>
                <a:lnTo>
                  <a:pt x="36793" y="25153"/>
                </a:lnTo>
                <a:lnTo>
                  <a:pt x="37502" y="24949"/>
                </a:lnTo>
                <a:lnTo>
                  <a:pt x="38211" y="24727"/>
                </a:lnTo>
                <a:lnTo>
                  <a:pt x="38886" y="24506"/>
                </a:lnTo>
                <a:lnTo>
                  <a:pt x="39543" y="24278"/>
                </a:lnTo>
                <a:lnTo>
                  <a:pt x="40165" y="24045"/>
                </a:lnTo>
                <a:lnTo>
                  <a:pt x="40753" y="23812"/>
                </a:lnTo>
                <a:lnTo>
                  <a:pt x="41341" y="23567"/>
                </a:lnTo>
                <a:lnTo>
                  <a:pt x="41877" y="23328"/>
                </a:lnTo>
                <a:lnTo>
                  <a:pt x="42395" y="23083"/>
                </a:lnTo>
                <a:lnTo>
                  <a:pt x="42897" y="22844"/>
                </a:lnTo>
                <a:lnTo>
                  <a:pt x="43346" y="22605"/>
                </a:lnTo>
                <a:lnTo>
                  <a:pt x="43779" y="22360"/>
                </a:lnTo>
                <a:lnTo>
                  <a:pt x="44176" y="22127"/>
                </a:lnTo>
                <a:lnTo>
                  <a:pt x="44539" y="21894"/>
                </a:lnTo>
                <a:lnTo>
                  <a:pt x="44868" y="21660"/>
                </a:lnTo>
                <a:lnTo>
                  <a:pt x="45179" y="21439"/>
                </a:lnTo>
                <a:lnTo>
                  <a:pt x="45438" y="21223"/>
                </a:lnTo>
                <a:lnTo>
                  <a:pt x="45663" y="21013"/>
                </a:lnTo>
                <a:lnTo>
                  <a:pt x="45992" y="20675"/>
                </a:lnTo>
                <a:lnTo>
                  <a:pt x="46303" y="20337"/>
                </a:lnTo>
                <a:lnTo>
                  <a:pt x="46580" y="19999"/>
                </a:lnTo>
                <a:lnTo>
                  <a:pt x="46856" y="19655"/>
                </a:lnTo>
                <a:lnTo>
                  <a:pt x="47081" y="19311"/>
                </a:lnTo>
                <a:lnTo>
                  <a:pt x="47306" y="18961"/>
                </a:lnTo>
                <a:lnTo>
                  <a:pt x="47496" y="18611"/>
                </a:lnTo>
                <a:lnTo>
                  <a:pt x="47652" y="18261"/>
                </a:lnTo>
                <a:lnTo>
                  <a:pt x="47807" y="17911"/>
                </a:lnTo>
                <a:lnTo>
                  <a:pt x="47928" y="17556"/>
                </a:lnTo>
                <a:lnTo>
                  <a:pt x="48032" y="17200"/>
                </a:lnTo>
                <a:lnTo>
                  <a:pt x="48101" y="16844"/>
                </a:lnTo>
                <a:lnTo>
                  <a:pt x="48170" y="16489"/>
                </a:lnTo>
                <a:lnTo>
                  <a:pt x="48188" y="16133"/>
                </a:lnTo>
                <a:lnTo>
                  <a:pt x="48205" y="15777"/>
                </a:lnTo>
                <a:lnTo>
                  <a:pt x="48205" y="15416"/>
                </a:lnTo>
                <a:lnTo>
                  <a:pt x="48170" y="15060"/>
                </a:lnTo>
                <a:lnTo>
                  <a:pt x="48118" y="14705"/>
                </a:lnTo>
                <a:lnTo>
                  <a:pt x="48032" y="14343"/>
                </a:lnTo>
                <a:lnTo>
                  <a:pt x="47945" y="13988"/>
                </a:lnTo>
                <a:lnTo>
                  <a:pt x="47824" y="13632"/>
                </a:lnTo>
                <a:lnTo>
                  <a:pt x="47686" y="13276"/>
                </a:lnTo>
                <a:lnTo>
                  <a:pt x="47513" y="12921"/>
                </a:lnTo>
                <a:lnTo>
                  <a:pt x="47340" y="12565"/>
                </a:lnTo>
                <a:lnTo>
                  <a:pt x="47133" y="12209"/>
                </a:lnTo>
                <a:lnTo>
                  <a:pt x="46908" y="11859"/>
                </a:lnTo>
                <a:lnTo>
                  <a:pt x="46666" y="11510"/>
                </a:lnTo>
                <a:lnTo>
                  <a:pt x="46407" y="11160"/>
                </a:lnTo>
                <a:lnTo>
                  <a:pt x="46130" y="10816"/>
                </a:lnTo>
                <a:lnTo>
                  <a:pt x="45819" y="10466"/>
                </a:lnTo>
                <a:lnTo>
                  <a:pt x="45490" y="10128"/>
                </a:lnTo>
                <a:lnTo>
                  <a:pt x="45162" y="9784"/>
                </a:lnTo>
                <a:lnTo>
                  <a:pt x="44799" y="9446"/>
                </a:lnTo>
                <a:lnTo>
                  <a:pt x="44401" y="9107"/>
                </a:lnTo>
                <a:lnTo>
                  <a:pt x="44003" y="8775"/>
                </a:lnTo>
                <a:lnTo>
                  <a:pt x="43588" y="8449"/>
                </a:lnTo>
                <a:lnTo>
                  <a:pt x="43139" y="8122"/>
                </a:lnTo>
                <a:lnTo>
                  <a:pt x="42672" y="7795"/>
                </a:lnTo>
                <a:lnTo>
                  <a:pt x="42205" y="7475"/>
                </a:lnTo>
                <a:lnTo>
                  <a:pt x="41704" y="7160"/>
                </a:lnTo>
                <a:lnTo>
                  <a:pt x="41185" y="6845"/>
                </a:lnTo>
                <a:lnTo>
                  <a:pt x="40649" y="6536"/>
                </a:lnTo>
                <a:lnTo>
                  <a:pt x="40096" y="6233"/>
                </a:lnTo>
                <a:lnTo>
                  <a:pt x="39525" y="5930"/>
                </a:lnTo>
                <a:lnTo>
                  <a:pt x="38920" y="5632"/>
                </a:lnTo>
                <a:lnTo>
                  <a:pt x="38315" y="5341"/>
                </a:lnTo>
                <a:lnTo>
                  <a:pt x="37693" y="5055"/>
                </a:lnTo>
                <a:lnTo>
                  <a:pt x="37053" y="4769"/>
                </a:lnTo>
                <a:lnTo>
                  <a:pt x="36379" y="4490"/>
                </a:lnTo>
                <a:lnTo>
                  <a:pt x="35704" y="4221"/>
                </a:lnTo>
                <a:lnTo>
                  <a:pt x="34995" y="3953"/>
                </a:lnTo>
                <a:lnTo>
                  <a:pt x="34286" y="3691"/>
                </a:lnTo>
                <a:lnTo>
                  <a:pt x="33543" y="3434"/>
                </a:lnTo>
                <a:lnTo>
                  <a:pt x="32800" y="3184"/>
                </a:lnTo>
                <a:lnTo>
                  <a:pt x="32039" y="2939"/>
                </a:lnTo>
                <a:lnTo>
                  <a:pt x="31243" y="2700"/>
                </a:lnTo>
                <a:lnTo>
                  <a:pt x="30448" y="2466"/>
                </a:lnTo>
                <a:lnTo>
                  <a:pt x="29635" y="2245"/>
                </a:lnTo>
                <a:lnTo>
                  <a:pt x="28788" y="2023"/>
                </a:lnTo>
                <a:lnTo>
                  <a:pt x="27941" y="1813"/>
                </a:lnTo>
                <a:lnTo>
                  <a:pt x="27077" y="1603"/>
                </a:lnTo>
                <a:lnTo>
                  <a:pt x="26195" y="1405"/>
                </a:lnTo>
                <a:lnTo>
                  <a:pt x="25296" y="1219"/>
                </a:lnTo>
                <a:lnTo>
                  <a:pt x="24379" y="1032"/>
                </a:lnTo>
                <a:lnTo>
                  <a:pt x="23601" y="886"/>
                </a:lnTo>
                <a:lnTo>
                  <a:pt x="22806" y="752"/>
                </a:lnTo>
                <a:lnTo>
                  <a:pt x="22011" y="630"/>
                </a:lnTo>
                <a:lnTo>
                  <a:pt x="21215" y="513"/>
                </a:lnTo>
                <a:lnTo>
                  <a:pt x="20403" y="408"/>
                </a:lnTo>
                <a:lnTo>
                  <a:pt x="19590" y="315"/>
                </a:lnTo>
                <a:lnTo>
                  <a:pt x="18777" y="233"/>
                </a:lnTo>
                <a:lnTo>
                  <a:pt x="17965" y="163"/>
                </a:lnTo>
                <a:lnTo>
                  <a:pt x="17152" y="105"/>
                </a:lnTo>
                <a:lnTo>
                  <a:pt x="16340" y="64"/>
                </a:lnTo>
                <a:lnTo>
                  <a:pt x="15527" y="29"/>
                </a:lnTo>
                <a:lnTo>
                  <a:pt x="14714" y="6"/>
                </a:lnTo>
                <a:lnTo>
                  <a:pt x="13919" y="0"/>
                </a:lnTo>
                <a:close/>
              </a:path>
            </a:pathLst>
          </a:custGeom>
          <a:solidFill>
            <a:srgbClr val="FFBA1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4" name="Google Shape;404;g1b1052b7f66_0_0"/>
          <p:cNvSpPr/>
          <p:nvPr/>
        </p:nvSpPr>
        <p:spPr>
          <a:xfrm flipH="1">
            <a:off x="-5000147" y="978327"/>
            <a:ext cx="284620" cy="332082"/>
          </a:xfrm>
          <a:custGeom>
            <a:avLst/>
            <a:gdLst/>
            <a:ahLst/>
            <a:cxnLst/>
            <a:rect l="l" t="t" r="r" b="b"/>
            <a:pathLst>
              <a:path w="26870" h="11592" extrusionOk="0">
                <a:moveTo>
                  <a:pt x="7608" y="0"/>
                </a:moveTo>
                <a:lnTo>
                  <a:pt x="7280" y="6"/>
                </a:lnTo>
                <a:lnTo>
                  <a:pt x="6969" y="18"/>
                </a:lnTo>
                <a:lnTo>
                  <a:pt x="6658" y="29"/>
                </a:lnTo>
                <a:lnTo>
                  <a:pt x="6346" y="53"/>
                </a:lnTo>
                <a:lnTo>
                  <a:pt x="6052" y="76"/>
                </a:lnTo>
                <a:lnTo>
                  <a:pt x="5758" y="105"/>
                </a:lnTo>
                <a:lnTo>
                  <a:pt x="5465" y="134"/>
                </a:lnTo>
                <a:lnTo>
                  <a:pt x="5188" y="169"/>
                </a:lnTo>
                <a:lnTo>
                  <a:pt x="4911" y="210"/>
                </a:lnTo>
                <a:lnTo>
                  <a:pt x="4652" y="257"/>
                </a:lnTo>
                <a:lnTo>
                  <a:pt x="4393" y="303"/>
                </a:lnTo>
                <a:lnTo>
                  <a:pt x="4133" y="356"/>
                </a:lnTo>
                <a:lnTo>
                  <a:pt x="3891" y="408"/>
                </a:lnTo>
                <a:lnTo>
                  <a:pt x="3649" y="467"/>
                </a:lnTo>
                <a:lnTo>
                  <a:pt x="3407" y="531"/>
                </a:lnTo>
                <a:lnTo>
                  <a:pt x="3182" y="595"/>
                </a:lnTo>
                <a:lnTo>
                  <a:pt x="2957" y="665"/>
                </a:lnTo>
                <a:lnTo>
                  <a:pt x="2750" y="735"/>
                </a:lnTo>
                <a:lnTo>
                  <a:pt x="2543" y="811"/>
                </a:lnTo>
                <a:lnTo>
                  <a:pt x="2352" y="892"/>
                </a:lnTo>
                <a:lnTo>
                  <a:pt x="2162" y="974"/>
                </a:lnTo>
                <a:lnTo>
                  <a:pt x="1972" y="1056"/>
                </a:lnTo>
                <a:lnTo>
                  <a:pt x="1799" y="1143"/>
                </a:lnTo>
                <a:lnTo>
                  <a:pt x="1626" y="1236"/>
                </a:lnTo>
                <a:lnTo>
                  <a:pt x="1471" y="1330"/>
                </a:lnTo>
                <a:lnTo>
                  <a:pt x="1315" y="1423"/>
                </a:lnTo>
                <a:lnTo>
                  <a:pt x="1177" y="1522"/>
                </a:lnTo>
                <a:lnTo>
                  <a:pt x="1038" y="1627"/>
                </a:lnTo>
                <a:lnTo>
                  <a:pt x="779" y="1837"/>
                </a:lnTo>
                <a:lnTo>
                  <a:pt x="571" y="2053"/>
                </a:lnTo>
                <a:lnTo>
                  <a:pt x="381" y="2280"/>
                </a:lnTo>
                <a:lnTo>
                  <a:pt x="243" y="2519"/>
                </a:lnTo>
                <a:lnTo>
                  <a:pt x="122" y="2758"/>
                </a:lnTo>
                <a:lnTo>
                  <a:pt x="35" y="3009"/>
                </a:lnTo>
                <a:lnTo>
                  <a:pt x="1" y="3265"/>
                </a:lnTo>
                <a:lnTo>
                  <a:pt x="1" y="3528"/>
                </a:lnTo>
                <a:lnTo>
                  <a:pt x="35" y="3796"/>
                </a:lnTo>
                <a:lnTo>
                  <a:pt x="105" y="4064"/>
                </a:lnTo>
                <a:lnTo>
                  <a:pt x="191" y="4315"/>
                </a:lnTo>
                <a:lnTo>
                  <a:pt x="312" y="4566"/>
                </a:lnTo>
                <a:lnTo>
                  <a:pt x="468" y="4816"/>
                </a:lnTo>
                <a:lnTo>
                  <a:pt x="641" y="5073"/>
                </a:lnTo>
                <a:lnTo>
                  <a:pt x="831" y="5323"/>
                </a:lnTo>
                <a:lnTo>
                  <a:pt x="1056" y="5580"/>
                </a:lnTo>
                <a:lnTo>
                  <a:pt x="1298" y="5837"/>
                </a:lnTo>
                <a:lnTo>
                  <a:pt x="1557" y="6087"/>
                </a:lnTo>
                <a:lnTo>
                  <a:pt x="1851" y="6344"/>
                </a:lnTo>
                <a:lnTo>
                  <a:pt x="2162" y="6595"/>
                </a:lnTo>
                <a:lnTo>
                  <a:pt x="2491" y="6845"/>
                </a:lnTo>
                <a:lnTo>
                  <a:pt x="2836" y="7096"/>
                </a:lnTo>
                <a:lnTo>
                  <a:pt x="3217" y="7341"/>
                </a:lnTo>
                <a:lnTo>
                  <a:pt x="3597" y="7586"/>
                </a:lnTo>
                <a:lnTo>
                  <a:pt x="4012" y="7825"/>
                </a:lnTo>
                <a:lnTo>
                  <a:pt x="4444" y="8064"/>
                </a:lnTo>
                <a:lnTo>
                  <a:pt x="4894" y="8297"/>
                </a:lnTo>
                <a:lnTo>
                  <a:pt x="5361" y="8524"/>
                </a:lnTo>
                <a:lnTo>
                  <a:pt x="5828" y="8746"/>
                </a:lnTo>
                <a:lnTo>
                  <a:pt x="6329" y="8968"/>
                </a:lnTo>
                <a:lnTo>
                  <a:pt x="6848" y="9177"/>
                </a:lnTo>
                <a:lnTo>
                  <a:pt x="7366" y="9387"/>
                </a:lnTo>
                <a:lnTo>
                  <a:pt x="7920" y="9586"/>
                </a:lnTo>
                <a:lnTo>
                  <a:pt x="8473" y="9778"/>
                </a:lnTo>
                <a:lnTo>
                  <a:pt x="9044" y="9965"/>
                </a:lnTo>
                <a:lnTo>
                  <a:pt x="9631" y="10145"/>
                </a:lnTo>
                <a:lnTo>
                  <a:pt x="10237" y="10320"/>
                </a:lnTo>
                <a:lnTo>
                  <a:pt x="10842" y="10484"/>
                </a:lnTo>
                <a:lnTo>
                  <a:pt x="11464" y="10635"/>
                </a:lnTo>
                <a:lnTo>
                  <a:pt x="12104" y="10781"/>
                </a:lnTo>
                <a:lnTo>
                  <a:pt x="12744" y="10921"/>
                </a:lnTo>
                <a:lnTo>
                  <a:pt x="13401" y="11043"/>
                </a:lnTo>
                <a:lnTo>
                  <a:pt x="14127" y="11172"/>
                </a:lnTo>
                <a:lnTo>
                  <a:pt x="14490" y="11230"/>
                </a:lnTo>
                <a:lnTo>
                  <a:pt x="14853" y="11282"/>
                </a:lnTo>
                <a:lnTo>
                  <a:pt x="15216" y="11329"/>
                </a:lnTo>
                <a:lnTo>
                  <a:pt x="15562" y="11376"/>
                </a:lnTo>
                <a:lnTo>
                  <a:pt x="15925" y="11416"/>
                </a:lnTo>
                <a:lnTo>
                  <a:pt x="16271" y="11451"/>
                </a:lnTo>
                <a:lnTo>
                  <a:pt x="16616" y="11486"/>
                </a:lnTo>
                <a:lnTo>
                  <a:pt x="16945" y="11510"/>
                </a:lnTo>
                <a:lnTo>
                  <a:pt x="17291" y="11533"/>
                </a:lnTo>
                <a:lnTo>
                  <a:pt x="17619" y="11556"/>
                </a:lnTo>
                <a:lnTo>
                  <a:pt x="17948" y="11568"/>
                </a:lnTo>
                <a:lnTo>
                  <a:pt x="18259" y="11580"/>
                </a:lnTo>
                <a:lnTo>
                  <a:pt x="18588" y="11591"/>
                </a:lnTo>
                <a:lnTo>
                  <a:pt x="19521" y="11591"/>
                </a:lnTo>
                <a:lnTo>
                  <a:pt x="19815" y="11580"/>
                </a:lnTo>
                <a:lnTo>
                  <a:pt x="20109" y="11568"/>
                </a:lnTo>
                <a:lnTo>
                  <a:pt x="20403" y="11556"/>
                </a:lnTo>
                <a:lnTo>
                  <a:pt x="20680" y="11539"/>
                </a:lnTo>
                <a:lnTo>
                  <a:pt x="20956" y="11516"/>
                </a:lnTo>
                <a:lnTo>
                  <a:pt x="21233" y="11486"/>
                </a:lnTo>
                <a:lnTo>
                  <a:pt x="21510" y="11457"/>
                </a:lnTo>
                <a:lnTo>
                  <a:pt x="21769" y="11428"/>
                </a:lnTo>
                <a:lnTo>
                  <a:pt x="22028" y="11387"/>
                </a:lnTo>
                <a:lnTo>
                  <a:pt x="22288" y="11352"/>
                </a:lnTo>
                <a:lnTo>
                  <a:pt x="22530" y="11306"/>
                </a:lnTo>
                <a:lnTo>
                  <a:pt x="22772" y="11259"/>
                </a:lnTo>
                <a:lnTo>
                  <a:pt x="23014" y="11212"/>
                </a:lnTo>
                <a:lnTo>
                  <a:pt x="23239" y="11160"/>
                </a:lnTo>
                <a:lnTo>
                  <a:pt x="23463" y="11102"/>
                </a:lnTo>
                <a:lnTo>
                  <a:pt x="23688" y="11043"/>
                </a:lnTo>
                <a:lnTo>
                  <a:pt x="23896" y="10979"/>
                </a:lnTo>
                <a:lnTo>
                  <a:pt x="24103" y="10915"/>
                </a:lnTo>
                <a:lnTo>
                  <a:pt x="24293" y="10845"/>
                </a:lnTo>
                <a:lnTo>
                  <a:pt x="24483" y="10775"/>
                </a:lnTo>
                <a:lnTo>
                  <a:pt x="24674" y="10699"/>
                </a:lnTo>
                <a:lnTo>
                  <a:pt x="24846" y="10623"/>
                </a:lnTo>
                <a:lnTo>
                  <a:pt x="25019" y="10542"/>
                </a:lnTo>
                <a:lnTo>
                  <a:pt x="25192" y="10460"/>
                </a:lnTo>
                <a:lnTo>
                  <a:pt x="25503" y="10285"/>
                </a:lnTo>
                <a:lnTo>
                  <a:pt x="25780" y="10099"/>
                </a:lnTo>
                <a:lnTo>
                  <a:pt x="26022" y="9906"/>
                </a:lnTo>
                <a:lnTo>
                  <a:pt x="26247" y="9702"/>
                </a:lnTo>
                <a:lnTo>
                  <a:pt x="26437" y="9486"/>
                </a:lnTo>
                <a:lnTo>
                  <a:pt x="26593" y="9259"/>
                </a:lnTo>
                <a:lnTo>
                  <a:pt x="26714" y="9026"/>
                </a:lnTo>
                <a:lnTo>
                  <a:pt x="26800" y="8781"/>
                </a:lnTo>
                <a:lnTo>
                  <a:pt x="26852" y="8530"/>
                </a:lnTo>
                <a:lnTo>
                  <a:pt x="26869" y="8268"/>
                </a:lnTo>
                <a:lnTo>
                  <a:pt x="26852" y="8000"/>
                </a:lnTo>
                <a:lnTo>
                  <a:pt x="26818" y="7731"/>
                </a:lnTo>
                <a:lnTo>
                  <a:pt x="26731" y="7457"/>
                </a:lnTo>
                <a:lnTo>
                  <a:pt x="26610" y="7189"/>
                </a:lnTo>
                <a:lnTo>
                  <a:pt x="26472" y="6921"/>
                </a:lnTo>
                <a:lnTo>
                  <a:pt x="26316" y="6647"/>
                </a:lnTo>
                <a:lnTo>
                  <a:pt x="26109" y="6373"/>
                </a:lnTo>
                <a:lnTo>
                  <a:pt x="25901" y="6105"/>
                </a:lnTo>
                <a:lnTo>
                  <a:pt x="25642" y="5837"/>
                </a:lnTo>
                <a:lnTo>
                  <a:pt x="25365" y="5568"/>
                </a:lnTo>
                <a:lnTo>
                  <a:pt x="25071" y="5300"/>
                </a:lnTo>
                <a:lnTo>
                  <a:pt x="24743" y="5032"/>
                </a:lnTo>
                <a:lnTo>
                  <a:pt x="24397" y="4770"/>
                </a:lnTo>
                <a:lnTo>
                  <a:pt x="24017" y="4513"/>
                </a:lnTo>
                <a:lnTo>
                  <a:pt x="23636" y="4257"/>
                </a:lnTo>
                <a:lnTo>
                  <a:pt x="23221" y="4000"/>
                </a:lnTo>
                <a:lnTo>
                  <a:pt x="22772" y="3749"/>
                </a:lnTo>
                <a:lnTo>
                  <a:pt x="22322" y="3504"/>
                </a:lnTo>
                <a:lnTo>
                  <a:pt x="21838" y="3265"/>
                </a:lnTo>
                <a:lnTo>
                  <a:pt x="21354" y="3026"/>
                </a:lnTo>
                <a:lnTo>
                  <a:pt x="20835" y="2799"/>
                </a:lnTo>
                <a:lnTo>
                  <a:pt x="20299" y="2571"/>
                </a:lnTo>
                <a:lnTo>
                  <a:pt x="19763" y="2356"/>
                </a:lnTo>
                <a:lnTo>
                  <a:pt x="19193" y="2140"/>
                </a:lnTo>
                <a:lnTo>
                  <a:pt x="18605" y="1936"/>
                </a:lnTo>
                <a:lnTo>
                  <a:pt x="18017" y="1738"/>
                </a:lnTo>
                <a:lnTo>
                  <a:pt x="17412" y="1545"/>
                </a:lnTo>
                <a:lnTo>
                  <a:pt x="16789" y="1359"/>
                </a:lnTo>
                <a:lnTo>
                  <a:pt x="16150" y="1184"/>
                </a:lnTo>
                <a:lnTo>
                  <a:pt x="15493" y="1021"/>
                </a:lnTo>
                <a:lnTo>
                  <a:pt x="14836" y="863"/>
                </a:lnTo>
                <a:lnTo>
                  <a:pt x="14161" y="712"/>
                </a:lnTo>
                <a:lnTo>
                  <a:pt x="13487" y="577"/>
                </a:lnTo>
                <a:lnTo>
                  <a:pt x="13072" y="496"/>
                </a:lnTo>
                <a:lnTo>
                  <a:pt x="12674" y="426"/>
                </a:lnTo>
                <a:lnTo>
                  <a:pt x="12294" y="362"/>
                </a:lnTo>
                <a:lnTo>
                  <a:pt x="11896" y="303"/>
                </a:lnTo>
                <a:lnTo>
                  <a:pt x="11516" y="251"/>
                </a:lnTo>
                <a:lnTo>
                  <a:pt x="11136" y="204"/>
                </a:lnTo>
                <a:lnTo>
                  <a:pt x="10755" y="158"/>
                </a:lnTo>
                <a:lnTo>
                  <a:pt x="10392" y="123"/>
                </a:lnTo>
                <a:lnTo>
                  <a:pt x="10012" y="88"/>
                </a:lnTo>
                <a:lnTo>
                  <a:pt x="9666" y="64"/>
                </a:lnTo>
                <a:lnTo>
                  <a:pt x="9303" y="41"/>
                </a:lnTo>
                <a:lnTo>
                  <a:pt x="8957" y="24"/>
                </a:lnTo>
                <a:lnTo>
                  <a:pt x="8611" y="12"/>
                </a:lnTo>
                <a:lnTo>
                  <a:pt x="826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405" name="Google Shape;405;g1b1052b7f66_0_0"/>
          <p:cNvPicPr preferRelativeResize="0"/>
          <p:nvPr/>
        </p:nvPicPr>
        <p:blipFill>
          <a:blip r:embed="rId3">
            <a:alphaModFix/>
          </a:blip>
          <a:stretch>
            <a:fillRect/>
          </a:stretch>
        </p:blipFill>
        <p:spPr>
          <a:xfrm>
            <a:off x="5496450" y="1590675"/>
            <a:ext cx="3481750" cy="20956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g1b1052b7f66_2_20"/>
          <p:cNvSpPr txBox="1">
            <a:spLocks noGrp="1"/>
          </p:cNvSpPr>
          <p:nvPr>
            <p:ph type="title"/>
          </p:nvPr>
        </p:nvSpPr>
        <p:spPr>
          <a:xfrm>
            <a:off x="457200" y="357025"/>
            <a:ext cx="8229600" cy="481500"/>
          </a:xfrm>
          <a:prstGeom prst="rect">
            <a:avLst/>
          </a:prstGeom>
          <a:noFill/>
          <a:ln>
            <a:noFill/>
          </a:ln>
        </p:spPr>
        <p:txBody>
          <a:bodyPr spcFirstLastPara="1" wrap="square" lIns="91425" tIns="91425" rIns="91425" bIns="91425" anchor="ctr" anchorCtr="0">
            <a:noAutofit/>
          </a:bodyPr>
          <a:lstStyle/>
          <a:p>
            <a:pPr marL="457200" lvl="0" indent="0" algn="ctr" rtl="0">
              <a:spcBef>
                <a:spcPts val="0"/>
              </a:spcBef>
              <a:spcAft>
                <a:spcPts val="0"/>
              </a:spcAft>
              <a:buNone/>
            </a:pPr>
            <a:r>
              <a:rPr lang="en" sz="3200">
                <a:solidFill>
                  <a:schemeClr val="dk1"/>
                </a:solidFill>
              </a:rPr>
              <a:t>DATA CONSUMPTION LAYER</a:t>
            </a:r>
            <a:endParaRPr sz="3200">
              <a:solidFill>
                <a:schemeClr val="dk1"/>
              </a:solidFill>
            </a:endParaRPr>
          </a:p>
        </p:txBody>
      </p:sp>
      <p:sp>
        <p:nvSpPr>
          <p:cNvPr id="411" name="Google Shape;411;g1b1052b7f66_2_20"/>
          <p:cNvSpPr txBox="1"/>
          <p:nvPr/>
        </p:nvSpPr>
        <p:spPr>
          <a:xfrm>
            <a:off x="457200" y="1074200"/>
            <a:ext cx="4653600" cy="3390600"/>
          </a:xfrm>
          <a:prstGeom prst="rect">
            <a:avLst/>
          </a:prstGeom>
          <a:noFill/>
          <a:ln>
            <a:noFill/>
          </a:ln>
        </p:spPr>
        <p:txBody>
          <a:bodyPr spcFirstLastPara="1" wrap="square" lIns="91425" tIns="91425" rIns="91425" bIns="91425" anchor="ctr" anchorCtr="0">
            <a:noAutofit/>
          </a:bodyPr>
          <a:lstStyle/>
          <a:p>
            <a:pPr marL="0" marR="0" lvl="0" indent="0" algn="just" rtl="0">
              <a:lnSpc>
                <a:spcPct val="100000"/>
              </a:lnSpc>
              <a:spcBef>
                <a:spcPts val="0"/>
              </a:spcBef>
              <a:spcAft>
                <a:spcPts val="0"/>
              </a:spcAft>
              <a:buClr>
                <a:srgbClr val="000000"/>
              </a:buClr>
              <a:buSzPts val="2200"/>
              <a:buFont typeface="Arial"/>
              <a:buNone/>
            </a:pPr>
            <a:r>
              <a:rPr lang="en" sz="2800">
                <a:solidFill>
                  <a:schemeClr val="accent2"/>
                </a:solidFill>
                <a:latin typeface="Fira Sans Extra Condensed SemiBold"/>
                <a:ea typeface="Fira Sans Extra Condensed SemiBold"/>
                <a:cs typeface="Fira Sans Extra Condensed SemiBold"/>
                <a:sym typeface="Fira Sans Extra Condensed SemiBold"/>
              </a:rPr>
              <a:t>Apache SuperSet là một công cụ trực quan hóa dữ liệu nguồn mở có thể được sử dụng để biểu diễn dữ liệu bằng đồ họa.</a:t>
            </a:r>
            <a:endParaRPr sz="2800" b="0" i="0" u="none" strike="noStrike" cap="none">
              <a:solidFill>
                <a:schemeClr val="accent2"/>
              </a:solidFill>
              <a:latin typeface="Fira Sans Extra Condensed SemiBold"/>
              <a:ea typeface="Fira Sans Extra Condensed SemiBold"/>
              <a:cs typeface="Fira Sans Extra Condensed SemiBold"/>
              <a:sym typeface="Fira Sans Extra Condensed SemiBold"/>
            </a:endParaRPr>
          </a:p>
        </p:txBody>
      </p:sp>
      <p:sp>
        <p:nvSpPr>
          <p:cNvPr id="412" name="Google Shape;412;g1b1052b7f66_2_20"/>
          <p:cNvSpPr/>
          <p:nvPr/>
        </p:nvSpPr>
        <p:spPr>
          <a:xfrm flipH="1">
            <a:off x="-8249108" y="4403669"/>
            <a:ext cx="285902" cy="251067"/>
          </a:xfrm>
          <a:custGeom>
            <a:avLst/>
            <a:gdLst/>
            <a:ahLst/>
            <a:cxnLst/>
            <a:rect l="l" t="t" r="r" b="b"/>
            <a:pathLst>
              <a:path w="26991" h="8764" extrusionOk="0">
                <a:moveTo>
                  <a:pt x="13573" y="0"/>
                </a:moveTo>
                <a:lnTo>
                  <a:pt x="13262" y="6"/>
                </a:lnTo>
                <a:lnTo>
                  <a:pt x="12951" y="12"/>
                </a:lnTo>
                <a:lnTo>
                  <a:pt x="12640" y="24"/>
                </a:lnTo>
                <a:lnTo>
                  <a:pt x="12328" y="41"/>
                </a:lnTo>
                <a:lnTo>
                  <a:pt x="11706" y="82"/>
                </a:lnTo>
                <a:lnTo>
                  <a:pt x="11083" y="134"/>
                </a:lnTo>
                <a:lnTo>
                  <a:pt x="10461" y="204"/>
                </a:lnTo>
                <a:lnTo>
                  <a:pt x="9839" y="280"/>
                </a:lnTo>
                <a:lnTo>
                  <a:pt x="9216" y="368"/>
                </a:lnTo>
                <a:lnTo>
                  <a:pt x="8576" y="467"/>
                </a:lnTo>
                <a:lnTo>
                  <a:pt x="7937" y="577"/>
                </a:lnTo>
                <a:lnTo>
                  <a:pt x="7297" y="694"/>
                </a:lnTo>
                <a:lnTo>
                  <a:pt x="6640" y="822"/>
                </a:lnTo>
                <a:lnTo>
                  <a:pt x="5966" y="956"/>
                </a:lnTo>
                <a:lnTo>
                  <a:pt x="4582" y="1236"/>
                </a:lnTo>
                <a:lnTo>
                  <a:pt x="3130" y="1545"/>
                </a:lnTo>
                <a:lnTo>
                  <a:pt x="1609" y="1860"/>
                </a:lnTo>
                <a:lnTo>
                  <a:pt x="813" y="2023"/>
                </a:lnTo>
                <a:lnTo>
                  <a:pt x="1" y="2181"/>
                </a:lnTo>
                <a:lnTo>
                  <a:pt x="1" y="2181"/>
                </a:lnTo>
                <a:lnTo>
                  <a:pt x="346" y="2123"/>
                </a:lnTo>
                <a:lnTo>
                  <a:pt x="710" y="2070"/>
                </a:lnTo>
                <a:lnTo>
                  <a:pt x="1073" y="2029"/>
                </a:lnTo>
                <a:lnTo>
                  <a:pt x="1453" y="2000"/>
                </a:lnTo>
                <a:lnTo>
                  <a:pt x="1833" y="1983"/>
                </a:lnTo>
                <a:lnTo>
                  <a:pt x="2231" y="1971"/>
                </a:lnTo>
                <a:lnTo>
                  <a:pt x="2629" y="1971"/>
                </a:lnTo>
                <a:lnTo>
                  <a:pt x="3044" y="1983"/>
                </a:lnTo>
                <a:lnTo>
                  <a:pt x="3459" y="2000"/>
                </a:lnTo>
                <a:lnTo>
                  <a:pt x="3874" y="2029"/>
                </a:lnTo>
                <a:lnTo>
                  <a:pt x="4289" y="2064"/>
                </a:lnTo>
                <a:lnTo>
                  <a:pt x="4703" y="2105"/>
                </a:lnTo>
                <a:lnTo>
                  <a:pt x="5136" y="2157"/>
                </a:lnTo>
                <a:lnTo>
                  <a:pt x="5568" y="2222"/>
                </a:lnTo>
                <a:lnTo>
                  <a:pt x="5983" y="2286"/>
                </a:lnTo>
                <a:lnTo>
                  <a:pt x="6415" y="2362"/>
                </a:lnTo>
                <a:lnTo>
                  <a:pt x="6847" y="2443"/>
                </a:lnTo>
                <a:lnTo>
                  <a:pt x="7262" y="2531"/>
                </a:lnTo>
                <a:lnTo>
                  <a:pt x="7695" y="2624"/>
                </a:lnTo>
                <a:lnTo>
                  <a:pt x="8110" y="2723"/>
                </a:lnTo>
                <a:lnTo>
                  <a:pt x="8525" y="2828"/>
                </a:lnTo>
                <a:lnTo>
                  <a:pt x="8940" y="2939"/>
                </a:lnTo>
                <a:lnTo>
                  <a:pt x="9354" y="3055"/>
                </a:lnTo>
                <a:lnTo>
                  <a:pt x="9752" y="3178"/>
                </a:lnTo>
                <a:lnTo>
                  <a:pt x="10150" y="3300"/>
                </a:lnTo>
                <a:lnTo>
                  <a:pt x="10547" y="3434"/>
                </a:lnTo>
                <a:lnTo>
                  <a:pt x="10928" y="3568"/>
                </a:lnTo>
                <a:lnTo>
                  <a:pt x="11308" y="3703"/>
                </a:lnTo>
                <a:lnTo>
                  <a:pt x="11671" y="3843"/>
                </a:lnTo>
                <a:lnTo>
                  <a:pt x="12017" y="3988"/>
                </a:lnTo>
                <a:lnTo>
                  <a:pt x="12363" y="4134"/>
                </a:lnTo>
                <a:lnTo>
                  <a:pt x="12709" y="4286"/>
                </a:lnTo>
                <a:lnTo>
                  <a:pt x="13020" y="4437"/>
                </a:lnTo>
                <a:lnTo>
                  <a:pt x="13331" y="4595"/>
                </a:lnTo>
                <a:lnTo>
                  <a:pt x="13642" y="4746"/>
                </a:lnTo>
                <a:lnTo>
                  <a:pt x="13919" y="4904"/>
                </a:lnTo>
                <a:lnTo>
                  <a:pt x="14178" y="5061"/>
                </a:lnTo>
                <a:lnTo>
                  <a:pt x="14438" y="5224"/>
                </a:lnTo>
                <a:lnTo>
                  <a:pt x="14680" y="5382"/>
                </a:lnTo>
                <a:lnTo>
                  <a:pt x="14887" y="5545"/>
                </a:lnTo>
                <a:lnTo>
                  <a:pt x="15095" y="5702"/>
                </a:lnTo>
                <a:lnTo>
                  <a:pt x="15285" y="5866"/>
                </a:lnTo>
                <a:lnTo>
                  <a:pt x="15441" y="6023"/>
                </a:lnTo>
                <a:lnTo>
                  <a:pt x="15596" y="6181"/>
                </a:lnTo>
                <a:lnTo>
                  <a:pt x="15717" y="6344"/>
                </a:lnTo>
                <a:lnTo>
                  <a:pt x="15821" y="6495"/>
                </a:lnTo>
                <a:lnTo>
                  <a:pt x="15907" y="6653"/>
                </a:lnTo>
                <a:lnTo>
                  <a:pt x="15959" y="6804"/>
                </a:lnTo>
                <a:lnTo>
                  <a:pt x="15994" y="6956"/>
                </a:lnTo>
                <a:lnTo>
                  <a:pt x="16011" y="7108"/>
                </a:lnTo>
                <a:lnTo>
                  <a:pt x="15994" y="7253"/>
                </a:lnTo>
                <a:lnTo>
                  <a:pt x="15959" y="7393"/>
                </a:lnTo>
                <a:lnTo>
                  <a:pt x="15907" y="7533"/>
                </a:lnTo>
                <a:lnTo>
                  <a:pt x="15821" y="7667"/>
                </a:lnTo>
                <a:lnTo>
                  <a:pt x="15700" y="7801"/>
                </a:lnTo>
                <a:lnTo>
                  <a:pt x="15544" y="7930"/>
                </a:lnTo>
                <a:lnTo>
                  <a:pt x="15371" y="8052"/>
                </a:lnTo>
                <a:lnTo>
                  <a:pt x="15181" y="8169"/>
                </a:lnTo>
                <a:lnTo>
                  <a:pt x="14939" y="8285"/>
                </a:lnTo>
                <a:lnTo>
                  <a:pt x="14680" y="8390"/>
                </a:lnTo>
                <a:lnTo>
                  <a:pt x="14386" y="8495"/>
                </a:lnTo>
                <a:lnTo>
                  <a:pt x="14057" y="8589"/>
                </a:lnTo>
                <a:lnTo>
                  <a:pt x="13694" y="8682"/>
                </a:lnTo>
                <a:lnTo>
                  <a:pt x="13297" y="8763"/>
                </a:lnTo>
                <a:lnTo>
                  <a:pt x="13798" y="8670"/>
                </a:lnTo>
                <a:lnTo>
                  <a:pt x="14299" y="8577"/>
                </a:lnTo>
                <a:lnTo>
                  <a:pt x="15371" y="8390"/>
                </a:lnTo>
                <a:lnTo>
                  <a:pt x="16495" y="8210"/>
                </a:lnTo>
                <a:lnTo>
                  <a:pt x="17654" y="8023"/>
                </a:lnTo>
                <a:lnTo>
                  <a:pt x="18812" y="7831"/>
                </a:lnTo>
                <a:lnTo>
                  <a:pt x="19953" y="7627"/>
                </a:lnTo>
                <a:lnTo>
                  <a:pt x="20524" y="7522"/>
                </a:lnTo>
                <a:lnTo>
                  <a:pt x="21094" y="7417"/>
                </a:lnTo>
                <a:lnTo>
                  <a:pt x="21630" y="7306"/>
                </a:lnTo>
                <a:lnTo>
                  <a:pt x="22166" y="7189"/>
                </a:lnTo>
                <a:lnTo>
                  <a:pt x="22685" y="7073"/>
                </a:lnTo>
                <a:lnTo>
                  <a:pt x="23186" y="6950"/>
                </a:lnTo>
                <a:lnTo>
                  <a:pt x="23670" y="6822"/>
                </a:lnTo>
                <a:lnTo>
                  <a:pt x="24120" y="6688"/>
                </a:lnTo>
                <a:lnTo>
                  <a:pt x="24552" y="6548"/>
                </a:lnTo>
                <a:lnTo>
                  <a:pt x="24950" y="6408"/>
                </a:lnTo>
                <a:lnTo>
                  <a:pt x="25330" y="6256"/>
                </a:lnTo>
                <a:lnTo>
                  <a:pt x="25676" y="6099"/>
                </a:lnTo>
                <a:lnTo>
                  <a:pt x="25987" y="5936"/>
                </a:lnTo>
                <a:lnTo>
                  <a:pt x="26126" y="5854"/>
                </a:lnTo>
                <a:lnTo>
                  <a:pt x="26247" y="5767"/>
                </a:lnTo>
                <a:lnTo>
                  <a:pt x="26368" y="5679"/>
                </a:lnTo>
                <a:lnTo>
                  <a:pt x="26489" y="5586"/>
                </a:lnTo>
                <a:lnTo>
                  <a:pt x="26592" y="5493"/>
                </a:lnTo>
                <a:lnTo>
                  <a:pt x="26679" y="5399"/>
                </a:lnTo>
                <a:lnTo>
                  <a:pt x="26765" y="5306"/>
                </a:lnTo>
                <a:lnTo>
                  <a:pt x="26835" y="5207"/>
                </a:lnTo>
                <a:lnTo>
                  <a:pt x="26886" y="5108"/>
                </a:lnTo>
                <a:lnTo>
                  <a:pt x="26938" y="5003"/>
                </a:lnTo>
                <a:lnTo>
                  <a:pt x="26973" y="4898"/>
                </a:lnTo>
                <a:lnTo>
                  <a:pt x="26990" y="4793"/>
                </a:lnTo>
                <a:lnTo>
                  <a:pt x="26990" y="4682"/>
                </a:lnTo>
                <a:lnTo>
                  <a:pt x="26990" y="4571"/>
                </a:lnTo>
                <a:lnTo>
                  <a:pt x="26973" y="4449"/>
                </a:lnTo>
                <a:lnTo>
                  <a:pt x="26956" y="4326"/>
                </a:lnTo>
                <a:lnTo>
                  <a:pt x="26904" y="4204"/>
                </a:lnTo>
                <a:lnTo>
                  <a:pt x="26852" y="4082"/>
                </a:lnTo>
                <a:lnTo>
                  <a:pt x="26800" y="3965"/>
                </a:lnTo>
                <a:lnTo>
                  <a:pt x="26731" y="3848"/>
                </a:lnTo>
                <a:lnTo>
                  <a:pt x="26644" y="3732"/>
                </a:lnTo>
                <a:lnTo>
                  <a:pt x="26558" y="3615"/>
                </a:lnTo>
                <a:lnTo>
                  <a:pt x="26454" y="3504"/>
                </a:lnTo>
                <a:lnTo>
                  <a:pt x="26350" y="3394"/>
                </a:lnTo>
                <a:lnTo>
                  <a:pt x="26091" y="3172"/>
                </a:lnTo>
                <a:lnTo>
                  <a:pt x="25814" y="2956"/>
                </a:lnTo>
                <a:lnTo>
                  <a:pt x="25503" y="2752"/>
                </a:lnTo>
                <a:lnTo>
                  <a:pt x="25140" y="2548"/>
                </a:lnTo>
                <a:lnTo>
                  <a:pt x="24760" y="2350"/>
                </a:lnTo>
                <a:lnTo>
                  <a:pt x="24345" y="2157"/>
                </a:lnTo>
                <a:lnTo>
                  <a:pt x="23913" y="1971"/>
                </a:lnTo>
                <a:lnTo>
                  <a:pt x="23446" y="1790"/>
                </a:lnTo>
                <a:lnTo>
                  <a:pt x="22962" y="1615"/>
                </a:lnTo>
                <a:lnTo>
                  <a:pt x="22443" y="1446"/>
                </a:lnTo>
                <a:lnTo>
                  <a:pt x="21907" y="1283"/>
                </a:lnTo>
                <a:lnTo>
                  <a:pt x="21112" y="1061"/>
                </a:lnTo>
                <a:lnTo>
                  <a:pt x="20731" y="956"/>
                </a:lnTo>
                <a:lnTo>
                  <a:pt x="20351" y="857"/>
                </a:lnTo>
                <a:lnTo>
                  <a:pt x="19970" y="770"/>
                </a:lnTo>
                <a:lnTo>
                  <a:pt x="19607" y="682"/>
                </a:lnTo>
                <a:lnTo>
                  <a:pt x="19244" y="601"/>
                </a:lnTo>
                <a:lnTo>
                  <a:pt x="18881" y="525"/>
                </a:lnTo>
                <a:lnTo>
                  <a:pt x="18518" y="455"/>
                </a:lnTo>
                <a:lnTo>
                  <a:pt x="18172" y="391"/>
                </a:lnTo>
                <a:lnTo>
                  <a:pt x="17827" y="333"/>
                </a:lnTo>
                <a:lnTo>
                  <a:pt x="17481" y="280"/>
                </a:lnTo>
                <a:lnTo>
                  <a:pt x="17135" y="233"/>
                </a:lnTo>
                <a:lnTo>
                  <a:pt x="16806" y="187"/>
                </a:lnTo>
                <a:lnTo>
                  <a:pt x="16461" y="152"/>
                </a:lnTo>
                <a:lnTo>
                  <a:pt x="16132" y="117"/>
                </a:lnTo>
                <a:lnTo>
                  <a:pt x="15804" y="88"/>
                </a:lnTo>
                <a:lnTo>
                  <a:pt x="15475" y="59"/>
                </a:lnTo>
                <a:lnTo>
                  <a:pt x="15164" y="41"/>
                </a:lnTo>
                <a:lnTo>
                  <a:pt x="14835" y="24"/>
                </a:lnTo>
                <a:lnTo>
                  <a:pt x="14524" y="12"/>
                </a:lnTo>
                <a:lnTo>
                  <a:pt x="14196" y="6"/>
                </a:lnTo>
                <a:lnTo>
                  <a:pt x="13884" y="0"/>
                </a:lnTo>
                <a:close/>
              </a:path>
            </a:pathLst>
          </a:custGeom>
          <a:solidFill>
            <a:srgbClr val="D8CD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3" name="Google Shape;413;g1b1052b7f66_2_20"/>
          <p:cNvSpPr/>
          <p:nvPr/>
        </p:nvSpPr>
        <p:spPr>
          <a:xfrm flipH="1">
            <a:off x="-8127315" y="4464803"/>
            <a:ext cx="176746" cy="192941"/>
          </a:xfrm>
          <a:custGeom>
            <a:avLst/>
            <a:gdLst/>
            <a:ahLst/>
            <a:cxnLst/>
            <a:rect l="l" t="t" r="r" b="b"/>
            <a:pathLst>
              <a:path w="16686" h="6735" extrusionOk="0">
                <a:moveTo>
                  <a:pt x="3182" y="0"/>
                </a:moveTo>
                <a:lnTo>
                  <a:pt x="2819" y="6"/>
                </a:lnTo>
                <a:lnTo>
                  <a:pt x="2473" y="23"/>
                </a:lnTo>
                <a:lnTo>
                  <a:pt x="2162" y="53"/>
                </a:lnTo>
                <a:lnTo>
                  <a:pt x="1885" y="88"/>
                </a:lnTo>
                <a:lnTo>
                  <a:pt x="1609" y="134"/>
                </a:lnTo>
                <a:lnTo>
                  <a:pt x="1367" y="187"/>
                </a:lnTo>
                <a:lnTo>
                  <a:pt x="1142" y="251"/>
                </a:lnTo>
                <a:lnTo>
                  <a:pt x="934" y="327"/>
                </a:lnTo>
                <a:lnTo>
                  <a:pt x="761" y="402"/>
                </a:lnTo>
                <a:lnTo>
                  <a:pt x="606" y="490"/>
                </a:lnTo>
                <a:lnTo>
                  <a:pt x="450" y="583"/>
                </a:lnTo>
                <a:lnTo>
                  <a:pt x="329" y="682"/>
                </a:lnTo>
                <a:lnTo>
                  <a:pt x="243" y="793"/>
                </a:lnTo>
                <a:lnTo>
                  <a:pt x="156" y="904"/>
                </a:lnTo>
                <a:lnTo>
                  <a:pt x="87" y="1026"/>
                </a:lnTo>
                <a:lnTo>
                  <a:pt x="53" y="1149"/>
                </a:lnTo>
                <a:lnTo>
                  <a:pt x="18" y="1277"/>
                </a:lnTo>
                <a:lnTo>
                  <a:pt x="1" y="1411"/>
                </a:lnTo>
                <a:lnTo>
                  <a:pt x="18" y="1551"/>
                </a:lnTo>
                <a:lnTo>
                  <a:pt x="35" y="1691"/>
                </a:lnTo>
                <a:lnTo>
                  <a:pt x="70" y="1837"/>
                </a:lnTo>
                <a:lnTo>
                  <a:pt x="139" y="1988"/>
                </a:lnTo>
                <a:lnTo>
                  <a:pt x="208" y="2140"/>
                </a:lnTo>
                <a:lnTo>
                  <a:pt x="295" y="2292"/>
                </a:lnTo>
                <a:lnTo>
                  <a:pt x="398" y="2449"/>
                </a:lnTo>
                <a:lnTo>
                  <a:pt x="502" y="2606"/>
                </a:lnTo>
                <a:lnTo>
                  <a:pt x="640" y="2770"/>
                </a:lnTo>
                <a:lnTo>
                  <a:pt x="779" y="2927"/>
                </a:lnTo>
                <a:lnTo>
                  <a:pt x="934" y="3090"/>
                </a:lnTo>
                <a:lnTo>
                  <a:pt x="1107" y="3254"/>
                </a:lnTo>
                <a:lnTo>
                  <a:pt x="1297" y="3417"/>
                </a:lnTo>
                <a:lnTo>
                  <a:pt x="1488" y="3580"/>
                </a:lnTo>
                <a:lnTo>
                  <a:pt x="1695" y="3738"/>
                </a:lnTo>
                <a:lnTo>
                  <a:pt x="1920" y="3901"/>
                </a:lnTo>
                <a:lnTo>
                  <a:pt x="2145" y="4058"/>
                </a:lnTo>
                <a:lnTo>
                  <a:pt x="2387" y="4216"/>
                </a:lnTo>
                <a:lnTo>
                  <a:pt x="2646" y="4373"/>
                </a:lnTo>
                <a:lnTo>
                  <a:pt x="2905" y="4525"/>
                </a:lnTo>
                <a:lnTo>
                  <a:pt x="3165" y="4676"/>
                </a:lnTo>
                <a:lnTo>
                  <a:pt x="3441" y="4822"/>
                </a:lnTo>
                <a:lnTo>
                  <a:pt x="3735" y="4968"/>
                </a:lnTo>
                <a:lnTo>
                  <a:pt x="4029" y="5108"/>
                </a:lnTo>
                <a:lnTo>
                  <a:pt x="4340" y="5242"/>
                </a:lnTo>
                <a:lnTo>
                  <a:pt x="4652" y="5370"/>
                </a:lnTo>
                <a:lnTo>
                  <a:pt x="4980" y="5498"/>
                </a:lnTo>
                <a:lnTo>
                  <a:pt x="5291" y="5621"/>
                </a:lnTo>
                <a:lnTo>
                  <a:pt x="5637" y="5737"/>
                </a:lnTo>
                <a:lnTo>
                  <a:pt x="5966" y="5848"/>
                </a:lnTo>
                <a:lnTo>
                  <a:pt x="6311" y="5947"/>
                </a:lnTo>
                <a:lnTo>
                  <a:pt x="6675" y="6046"/>
                </a:lnTo>
                <a:lnTo>
                  <a:pt x="7020" y="6134"/>
                </a:lnTo>
                <a:lnTo>
                  <a:pt x="7383" y="6216"/>
                </a:lnTo>
                <a:lnTo>
                  <a:pt x="7747" y="6291"/>
                </a:lnTo>
                <a:lnTo>
                  <a:pt x="8127" y="6361"/>
                </a:lnTo>
                <a:lnTo>
                  <a:pt x="8576" y="6437"/>
                </a:lnTo>
                <a:lnTo>
                  <a:pt x="9026" y="6501"/>
                </a:lnTo>
                <a:lnTo>
                  <a:pt x="9475" y="6560"/>
                </a:lnTo>
                <a:lnTo>
                  <a:pt x="9908" y="6612"/>
                </a:lnTo>
                <a:lnTo>
                  <a:pt x="10340" y="6653"/>
                </a:lnTo>
                <a:lnTo>
                  <a:pt x="10755" y="6682"/>
                </a:lnTo>
                <a:lnTo>
                  <a:pt x="11170" y="6711"/>
                </a:lnTo>
                <a:lnTo>
                  <a:pt x="11568" y="6729"/>
                </a:lnTo>
                <a:lnTo>
                  <a:pt x="11948" y="6734"/>
                </a:lnTo>
                <a:lnTo>
                  <a:pt x="12311" y="6734"/>
                </a:lnTo>
                <a:lnTo>
                  <a:pt x="12674" y="6729"/>
                </a:lnTo>
                <a:lnTo>
                  <a:pt x="13020" y="6711"/>
                </a:lnTo>
                <a:lnTo>
                  <a:pt x="13366" y="6688"/>
                </a:lnTo>
                <a:lnTo>
                  <a:pt x="13677" y="6659"/>
                </a:lnTo>
                <a:lnTo>
                  <a:pt x="13988" y="6612"/>
                </a:lnTo>
                <a:lnTo>
                  <a:pt x="14282" y="6565"/>
                </a:lnTo>
                <a:lnTo>
                  <a:pt x="14559" y="6507"/>
                </a:lnTo>
                <a:lnTo>
                  <a:pt x="14835" y="6443"/>
                </a:lnTo>
                <a:lnTo>
                  <a:pt x="15077" y="6367"/>
                </a:lnTo>
                <a:lnTo>
                  <a:pt x="15319" y="6285"/>
                </a:lnTo>
                <a:lnTo>
                  <a:pt x="15527" y="6192"/>
                </a:lnTo>
                <a:lnTo>
                  <a:pt x="15734" y="6093"/>
                </a:lnTo>
                <a:lnTo>
                  <a:pt x="15907" y="5982"/>
                </a:lnTo>
                <a:lnTo>
                  <a:pt x="16080" y="5872"/>
                </a:lnTo>
                <a:lnTo>
                  <a:pt x="16219" y="5743"/>
                </a:lnTo>
                <a:lnTo>
                  <a:pt x="16340" y="5609"/>
                </a:lnTo>
                <a:lnTo>
                  <a:pt x="16461" y="5469"/>
                </a:lnTo>
                <a:lnTo>
                  <a:pt x="16547" y="5318"/>
                </a:lnTo>
                <a:lnTo>
                  <a:pt x="16616" y="5160"/>
                </a:lnTo>
                <a:lnTo>
                  <a:pt x="16651" y="4991"/>
                </a:lnTo>
                <a:lnTo>
                  <a:pt x="16685" y="4816"/>
                </a:lnTo>
                <a:lnTo>
                  <a:pt x="16685" y="4630"/>
                </a:lnTo>
                <a:lnTo>
                  <a:pt x="16668" y="4461"/>
                </a:lnTo>
                <a:lnTo>
                  <a:pt x="16634" y="4297"/>
                </a:lnTo>
                <a:lnTo>
                  <a:pt x="16564" y="4128"/>
                </a:lnTo>
                <a:lnTo>
                  <a:pt x="16495" y="3971"/>
                </a:lnTo>
                <a:lnTo>
                  <a:pt x="16391" y="3808"/>
                </a:lnTo>
                <a:lnTo>
                  <a:pt x="16253" y="3656"/>
                </a:lnTo>
                <a:lnTo>
                  <a:pt x="16115" y="3498"/>
                </a:lnTo>
                <a:lnTo>
                  <a:pt x="15942" y="3347"/>
                </a:lnTo>
                <a:lnTo>
                  <a:pt x="15769" y="3201"/>
                </a:lnTo>
                <a:lnTo>
                  <a:pt x="15562" y="3055"/>
                </a:lnTo>
                <a:lnTo>
                  <a:pt x="15354" y="2915"/>
                </a:lnTo>
                <a:lnTo>
                  <a:pt x="15112" y="2776"/>
                </a:lnTo>
                <a:lnTo>
                  <a:pt x="14870" y="2636"/>
                </a:lnTo>
                <a:lnTo>
                  <a:pt x="14611" y="2501"/>
                </a:lnTo>
                <a:lnTo>
                  <a:pt x="14334" y="2367"/>
                </a:lnTo>
                <a:lnTo>
                  <a:pt x="14040" y="2239"/>
                </a:lnTo>
                <a:lnTo>
                  <a:pt x="13746" y="2117"/>
                </a:lnTo>
                <a:lnTo>
                  <a:pt x="13418" y="1994"/>
                </a:lnTo>
                <a:lnTo>
                  <a:pt x="13089" y="1872"/>
                </a:lnTo>
                <a:lnTo>
                  <a:pt x="12761" y="1755"/>
                </a:lnTo>
                <a:lnTo>
                  <a:pt x="12415" y="1639"/>
                </a:lnTo>
                <a:lnTo>
                  <a:pt x="12052" y="1528"/>
                </a:lnTo>
                <a:lnTo>
                  <a:pt x="11689" y="1417"/>
                </a:lnTo>
                <a:lnTo>
                  <a:pt x="11326" y="1312"/>
                </a:lnTo>
                <a:lnTo>
                  <a:pt x="10945" y="1213"/>
                </a:lnTo>
                <a:lnTo>
                  <a:pt x="10547" y="1108"/>
                </a:lnTo>
                <a:lnTo>
                  <a:pt x="9769" y="921"/>
                </a:lnTo>
                <a:lnTo>
                  <a:pt x="8957" y="741"/>
                </a:lnTo>
                <a:lnTo>
                  <a:pt x="8144" y="577"/>
                </a:lnTo>
                <a:lnTo>
                  <a:pt x="7522" y="461"/>
                </a:lnTo>
                <a:lnTo>
                  <a:pt x="6934" y="356"/>
                </a:lnTo>
                <a:lnTo>
                  <a:pt x="6381" y="268"/>
                </a:lnTo>
                <a:lnTo>
                  <a:pt x="5845" y="193"/>
                </a:lnTo>
                <a:lnTo>
                  <a:pt x="5343" y="134"/>
                </a:lnTo>
                <a:lnTo>
                  <a:pt x="4859" y="82"/>
                </a:lnTo>
                <a:lnTo>
                  <a:pt x="4392" y="47"/>
                </a:lnTo>
                <a:lnTo>
                  <a:pt x="3960" y="18"/>
                </a:lnTo>
                <a:lnTo>
                  <a:pt x="3562" y="6"/>
                </a:lnTo>
                <a:lnTo>
                  <a:pt x="3182" y="0"/>
                </a:lnTo>
                <a:close/>
              </a:path>
            </a:pathLst>
          </a:custGeom>
          <a:solidFill>
            <a:srgbClr val="F5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4" name="Google Shape;414;g1b1052b7f66_2_20"/>
          <p:cNvSpPr/>
          <p:nvPr/>
        </p:nvSpPr>
        <p:spPr>
          <a:xfrm flipH="1">
            <a:off x="-8448363" y="4559655"/>
            <a:ext cx="121432" cy="64342"/>
          </a:xfrm>
          <a:custGeom>
            <a:avLst/>
            <a:gdLst/>
            <a:ahLst/>
            <a:cxnLst/>
            <a:rect l="l" t="t" r="r" b="b"/>
            <a:pathLst>
              <a:path w="11464" h="2246" extrusionOk="0">
                <a:moveTo>
                  <a:pt x="11464" y="1"/>
                </a:moveTo>
                <a:lnTo>
                  <a:pt x="0" y="2246"/>
                </a:lnTo>
                <a:lnTo>
                  <a:pt x="1124" y="2047"/>
                </a:lnTo>
                <a:lnTo>
                  <a:pt x="2438" y="1803"/>
                </a:lnTo>
                <a:lnTo>
                  <a:pt x="3891" y="1529"/>
                </a:lnTo>
                <a:lnTo>
                  <a:pt x="5447" y="1225"/>
                </a:lnTo>
                <a:lnTo>
                  <a:pt x="7037" y="910"/>
                </a:lnTo>
                <a:lnTo>
                  <a:pt x="8593" y="596"/>
                </a:lnTo>
                <a:lnTo>
                  <a:pt x="10098" y="287"/>
                </a:lnTo>
                <a:lnTo>
                  <a:pt x="11464" y="1"/>
                </a:lnTo>
                <a:close/>
              </a:path>
            </a:pathLst>
          </a:custGeom>
          <a:solidFill>
            <a:srgbClr val="4D13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5" name="Google Shape;415;g1b1052b7f66_2_20"/>
          <p:cNvSpPr/>
          <p:nvPr/>
        </p:nvSpPr>
        <p:spPr>
          <a:xfrm flipH="1">
            <a:off x="-8338847" y="4205887"/>
            <a:ext cx="603836" cy="421949"/>
          </a:xfrm>
          <a:custGeom>
            <a:avLst/>
            <a:gdLst/>
            <a:ahLst/>
            <a:cxnLst/>
            <a:rect l="l" t="t" r="r" b="b"/>
            <a:pathLst>
              <a:path w="57006" h="14729" extrusionOk="0">
                <a:moveTo>
                  <a:pt x="11982" y="1"/>
                </a:moveTo>
                <a:lnTo>
                  <a:pt x="11239" y="13"/>
                </a:lnTo>
                <a:lnTo>
                  <a:pt x="10495" y="30"/>
                </a:lnTo>
                <a:lnTo>
                  <a:pt x="9735" y="59"/>
                </a:lnTo>
                <a:lnTo>
                  <a:pt x="8991" y="100"/>
                </a:lnTo>
                <a:lnTo>
                  <a:pt x="8265" y="152"/>
                </a:lnTo>
                <a:lnTo>
                  <a:pt x="7522" y="211"/>
                </a:lnTo>
                <a:lnTo>
                  <a:pt x="6795" y="281"/>
                </a:lnTo>
                <a:lnTo>
                  <a:pt x="6069" y="362"/>
                </a:lnTo>
                <a:lnTo>
                  <a:pt x="5343" y="456"/>
                </a:lnTo>
                <a:lnTo>
                  <a:pt x="4807" y="531"/>
                </a:lnTo>
                <a:lnTo>
                  <a:pt x="4288" y="619"/>
                </a:lnTo>
                <a:lnTo>
                  <a:pt x="3804" y="706"/>
                </a:lnTo>
                <a:lnTo>
                  <a:pt x="3355" y="800"/>
                </a:lnTo>
                <a:lnTo>
                  <a:pt x="2940" y="899"/>
                </a:lnTo>
                <a:lnTo>
                  <a:pt x="2542" y="1004"/>
                </a:lnTo>
                <a:lnTo>
                  <a:pt x="2162" y="1114"/>
                </a:lnTo>
                <a:lnTo>
                  <a:pt x="1833" y="1225"/>
                </a:lnTo>
                <a:lnTo>
                  <a:pt x="1522" y="1342"/>
                </a:lnTo>
                <a:lnTo>
                  <a:pt x="1228" y="1464"/>
                </a:lnTo>
                <a:lnTo>
                  <a:pt x="986" y="1587"/>
                </a:lnTo>
                <a:lnTo>
                  <a:pt x="761" y="1721"/>
                </a:lnTo>
                <a:lnTo>
                  <a:pt x="554" y="1849"/>
                </a:lnTo>
                <a:lnTo>
                  <a:pt x="398" y="1983"/>
                </a:lnTo>
                <a:lnTo>
                  <a:pt x="260" y="2123"/>
                </a:lnTo>
                <a:lnTo>
                  <a:pt x="139" y="2263"/>
                </a:lnTo>
                <a:lnTo>
                  <a:pt x="70" y="2409"/>
                </a:lnTo>
                <a:lnTo>
                  <a:pt x="18" y="2555"/>
                </a:lnTo>
                <a:lnTo>
                  <a:pt x="0" y="2700"/>
                </a:lnTo>
                <a:lnTo>
                  <a:pt x="0" y="2852"/>
                </a:lnTo>
                <a:lnTo>
                  <a:pt x="52" y="3004"/>
                </a:lnTo>
                <a:lnTo>
                  <a:pt x="121" y="3161"/>
                </a:lnTo>
                <a:lnTo>
                  <a:pt x="208" y="3313"/>
                </a:lnTo>
                <a:lnTo>
                  <a:pt x="346" y="3470"/>
                </a:lnTo>
                <a:lnTo>
                  <a:pt x="502" y="3627"/>
                </a:lnTo>
                <a:lnTo>
                  <a:pt x="692" y="3785"/>
                </a:lnTo>
                <a:lnTo>
                  <a:pt x="917" y="3942"/>
                </a:lnTo>
                <a:lnTo>
                  <a:pt x="1159" y="4100"/>
                </a:lnTo>
                <a:lnTo>
                  <a:pt x="1436" y="4263"/>
                </a:lnTo>
                <a:lnTo>
                  <a:pt x="1747" y="4420"/>
                </a:lnTo>
                <a:lnTo>
                  <a:pt x="2093" y="4578"/>
                </a:lnTo>
                <a:lnTo>
                  <a:pt x="2456" y="4735"/>
                </a:lnTo>
                <a:lnTo>
                  <a:pt x="2922" y="4916"/>
                </a:lnTo>
                <a:lnTo>
                  <a:pt x="3372" y="5073"/>
                </a:lnTo>
                <a:lnTo>
                  <a:pt x="3822" y="5213"/>
                </a:lnTo>
                <a:lnTo>
                  <a:pt x="4254" y="5336"/>
                </a:lnTo>
                <a:lnTo>
                  <a:pt x="4669" y="5435"/>
                </a:lnTo>
                <a:lnTo>
                  <a:pt x="5084" y="5517"/>
                </a:lnTo>
                <a:lnTo>
                  <a:pt x="5499" y="5587"/>
                </a:lnTo>
                <a:lnTo>
                  <a:pt x="5914" y="5633"/>
                </a:lnTo>
                <a:lnTo>
                  <a:pt x="6311" y="5674"/>
                </a:lnTo>
                <a:lnTo>
                  <a:pt x="6709" y="5697"/>
                </a:lnTo>
                <a:lnTo>
                  <a:pt x="7107" y="5709"/>
                </a:lnTo>
                <a:lnTo>
                  <a:pt x="7504" y="5709"/>
                </a:lnTo>
                <a:lnTo>
                  <a:pt x="7902" y="5697"/>
                </a:lnTo>
                <a:lnTo>
                  <a:pt x="8282" y="5680"/>
                </a:lnTo>
                <a:lnTo>
                  <a:pt x="8680" y="5651"/>
                </a:lnTo>
                <a:lnTo>
                  <a:pt x="9095" y="5616"/>
                </a:lnTo>
                <a:lnTo>
                  <a:pt x="9493" y="5575"/>
                </a:lnTo>
                <a:lnTo>
                  <a:pt x="9890" y="5528"/>
                </a:lnTo>
                <a:lnTo>
                  <a:pt x="10737" y="5423"/>
                </a:lnTo>
                <a:lnTo>
                  <a:pt x="11602" y="5307"/>
                </a:lnTo>
                <a:lnTo>
                  <a:pt x="12501" y="5190"/>
                </a:lnTo>
                <a:lnTo>
                  <a:pt x="12968" y="5132"/>
                </a:lnTo>
                <a:lnTo>
                  <a:pt x="13435" y="5073"/>
                </a:lnTo>
                <a:lnTo>
                  <a:pt x="13936" y="5021"/>
                </a:lnTo>
                <a:lnTo>
                  <a:pt x="14437" y="4974"/>
                </a:lnTo>
                <a:lnTo>
                  <a:pt x="14956" y="4933"/>
                </a:lnTo>
                <a:lnTo>
                  <a:pt x="15492" y="4899"/>
                </a:lnTo>
                <a:lnTo>
                  <a:pt x="16045" y="4869"/>
                </a:lnTo>
                <a:lnTo>
                  <a:pt x="16616" y="4852"/>
                </a:lnTo>
                <a:lnTo>
                  <a:pt x="17273" y="4840"/>
                </a:lnTo>
                <a:lnTo>
                  <a:pt x="17947" y="4834"/>
                </a:lnTo>
                <a:lnTo>
                  <a:pt x="18604" y="4846"/>
                </a:lnTo>
                <a:lnTo>
                  <a:pt x="19261" y="4864"/>
                </a:lnTo>
                <a:lnTo>
                  <a:pt x="19936" y="4887"/>
                </a:lnTo>
                <a:lnTo>
                  <a:pt x="20593" y="4922"/>
                </a:lnTo>
                <a:lnTo>
                  <a:pt x="21250" y="4963"/>
                </a:lnTo>
                <a:lnTo>
                  <a:pt x="21889" y="5015"/>
                </a:lnTo>
                <a:lnTo>
                  <a:pt x="22546" y="5073"/>
                </a:lnTo>
                <a:lnTo>
                  <a:pt x="23186" y="5143"/>
                </a:lnTo>
                <a:lnTo>
                  <a:pt x="23826" y="5213"/>
                </a:lnTo>
                <a:lnTo>
                  <a:pt x="24466" y="5295"/>
                </a:lnTo>
                <a:lnTo>
                  <a:pt x="25105" y="5382"/>
                </a:lnTo>
                <a:lnTo>
                  <a:pt x="25728" y="5476"/>
                </a:lnTo>
                <a:lnTo>
                  <a:pt x="26350" y="5575"/>
                </a:lnTo>
                <a:lnTo>
                  <a:pt x="26955" y="5674"/>
                </a:lnTo>
                <a:lnTo>
                  <a:pt x="27561" y="5785"/>
                </a:lnTo>
                <a:lnTo>
                  <a:pt x="28166" y="5901"/>
                </a:lnTo>
                <a:lnTo>
                  <a:pt x="28771" y="6018"/>
                </a:lnTo>
                <a:lnTo>
                  <a:pt x="29359" y="6140"/>
                </a:lnTo>
                <a:lnTo>
                  <a:pt x="29929" y="6263"/>
                </a:lnTo>
                <a:lnTo>
                  <a:pt x="30500" y="6397"/>
                </a:lnTo>
                <a:lnTo>
                  <a:pt x="31070" y="6525"/>
                </a:lnTo>
                <a:lnTo>
                  <a:pt x="31624" y="6659"/>
                </a:lnTo>
                <a:lnTo>
                  <a:pt x="32160" y="6799"/>
                </a:lnTo>
                <a:lnTo>
                  <a:pt x="32696" y="6939"/>
                </a:lnTo>
                <a:lnTo>
                  <a:pt x="33750" y="7219"/>
                </a:lnTo>
                <a:lnTo>
                  <a:pt x="34736" y="7511"/>
                </a:lnTo>
                <a:lnTo>
                  <a:pt x="35687" y="7796"/>
                </a:lnTo>
                <a:lnTo>
                  <a:pt x="36205" y="7965"/>
                </a:lnTo>
                <a:lnTo>
                  <a:pt x="36707" y="8134"/>
                </a:lnTo>
                <a:lnTo>
                  <a:pt x="37191" y="8304"/>
                </a:lnTo>
                <a:lnTo>
                  <a:pt x="37641" y="8478"/>
                </a:lnTo>
                <a:lnTo>
                  <a:pt x="38090" y="8653"/>
                </a:lnTo>
                <a:lnTo>
                  <a:pt x="38540" y="8834"/>
                </a:lnTo>
                <a:lnTo>
                  <a:pt x="38955" y="9015"/>
                </a:lnTo>
                <a:lnTo>
                  <a:pt x="39370" y="9196"/>
                </a:lnTo>
                <a:lnTo>
                  <a:pt x="39767" y="9382"/>
                </a:lnTo>
                <a:lnTo>
                  <a:pt x="40165" y="9569"/>
                </a:lnTo>
                <a:lnTo>
                  <a:pt x="40908" y="9948"/>
                </a:lnTo>
                <a:lnTo>
                  <a:pt x="41652" y="10327"/>
                </a:lnTo>
                <a:lnTo>
                  <a:pt x="42361" y="10712"/>
                </a:lnTo>
                <a:lnTo>
                  <a:pt x="43778" y="11487"/>
                </a:lnTo>
                <a:lnTo>
                  <a:pt x="44487" y="11866"/>
                </a:lnTo>
                <a:lnTo>
                  <a:pt x="45213" y="12245"/>
                </a:lnTo>
                <a:lnTo>
                  <a:pt x="45974" y="12618"/>
                </a:lnTo>
                <a:lnTo>
                  <a:pt x="46372" y="12805"/>
                </a:lnTo>
                <a:lnTo>
                  <a:pt x="46770" y="12985"/>
                </a:lnTo>
                <a:lnTo>
                  <a:pt x="47185" y="13166"/>
                </a:lnTo>
                <a:lnTo>
                  <a:pt x="47600" y="13341"/>
                </a:lnTo>
                <a:lnTo>
                  <a:pt x="48032" y="13516"/>
                </a:lnTo>
                <a:lnTo>
                  <a:pt x="48481" y="13691"/>
                </a:lnTo>
                <a:lnTo>
                  <a:pt x="48827" y="13813"/>
                </a:lnTo>
                <a:lnTo>
                  <a:pt x="49190" y="13930"/>
                </a:lnTo>
                <a:lnTo>
                  <a:pt x="49553" y="14041"/>
                </a:lnTo>
                <a:lnTo>
                  <a:pt x="49916" y="14146"/>
                </a:lnTo>
                <a:lnTo>
                  <a:pt x="50279" y="14245"/>
                </a:lnTo>
                <a:lnTo>
                  <a:pt x="50660" y="14332"/>
                </a:lnTo>
                <a:lnTo>
                  <a:pt x="51040" y="14414"/>
                </a:lnTo>
                <a:lnTo>
                  <a:pt x="51403" y="14484"/>
                </a:lnTo>
                <a:lnTo>
                  <a:pt x="51784" y="14548"/>
                </a:lnTo>
                <a:lnTo>
                  <a:pt x="52147" y="14600"/>
                </a:lnTo>
                <a:lnTo>
                  <a:pt x="52510" y="14647"/>
                </a:lnTo>
                <a:lnTo>
                  <a:pt x="52873" y="14682"/>
                </a:lnTo>
                <a:lnTo>
                  <a:pt x="53219" y="14711"/>
                </a:lnTo>
                <a:lnTo>
                  <a:pt x="53565" y="14723"/>
                </a:lnTo>
                <a:lnTo>
                  <a:pt x="53910" y="14729"/>
                </a:lnTo>
                <a:lnTo>
                  <a:pt x="54239" y="14729"/>
                </a:lnTo>
                <a:lnTo>
                  <a:pt x="54550" y="14711"/>
                </a:lnTo>
                <a:lnTo>
                  <a:pt x="54844" y="14688"/>
                </a:lnTo>
                <a:lnTo>
                  <a:pt x="55138" y="14653"/>
                </a:lnTo>
                <a:lnTo>
                  <a:pt x="55415" y="14600"/>
                </a:lnTo>
                <a:lnTo>
                  <a:pt x="55657" y="14542"/>
                </a:lnTo>
                <a:lnTo>
                  <a:pt x="55899" y="14472"/>
                </a:lnTo>
                <a:lnTo>
                  <a:pt x="56123" y="14385"/>
                </a:lnTo>
                <a:lnTo>
                  <a:pt x="56314" y="14291"/>
                </a:lnTo>
                <a:lnTo>
                  <a:pt x="56487" y="14181"/>
                </a:lnTo>
                <a:lnTo>
                  <a:pt x="56642" y="14058"/>
                </a:lnTo>
                <a:lnTo>
                  <a:pt x="56763" y="13924"/>
                </a:lnTo>
                <a:lnTo>
                  <a:pt x="56867" y="13778"/>
                </a:lnTo>
                <a:lnTo>
                  <a:pt x="56953" y="13615"/>
                </a:lnTo>
                <a:lnTo>
                  <a:pt x="56988" y="13440"/>
                </a:lnTo>
                <a:lnTo>
                  <a:pt x="57005" y="13248"/>
                </a:lnTo>
                <a:lnTo>
                  <a:pt x="56988" y="13044"/>
                </a:lnTo>
                <a:lnTo>
                  <a:pt x="56971" y="12945"/>
                </a:lnTo>
                <a:lnTo>
                  <a:pt x="56953" y="12840"/>
                </a:lnTo>
                <a:lnTo>
                  <a:pt x="56850" y="12630"/>
                </a:lnTo>
                <a:lnTo>
                  <a:pt x="56729" y="12414"/>
                </a:lnTo>
                <a:lnTo>
                  <a:pt x="56556" y="12198"/>
                </a:lnTo>
                <a:lnTo>
                  <a:pt x="56348" y="11977"/>
                </a:lnTo>
                <a:lnTo>
                  <a:pt x="56106" y="11761"/>
                </a:lnTo>
                <a:lnTo>
                  <a:pt x="55847" y="11534"/>
                </a:lnTo>
                <a:lnTo>
                  <a:pt x="55536" y="11312"/>
                </a:lnTo>
                <a:lnTo>
                  <a:pt x="55207" y="11085"/>
                </a:lnTo>
                <a:lnTo>
                  <a:pt x="54861" y="10857"/>
                </a:lnTo>
                <a:lnTo>
                  <a:pt x="54481" y="10630"/>
                </a:lnTo>
                <a:lnTo>
                  <a:pt x="54083" y="10403"/>
                </a:lnTo>
                <a:lnTo>
                  <a:pt x="53668" y="10175"/>
                </a:lnTo>
                <a:lnTo>
                  <a:pt x="53236" y="9948"/>
                </a:lnTo>
                <a:lnTo>
                  <a:pt x="52786" y="9720"/>
                </a:lnTo>
                <a:lnTo>
                  <a:pt x="52337" y="9499"/>
                </a:lnTo>
                <a:lnTo>
                  <a:pt x="51853" y="9271"/>
                </a:lnTo>
                <a:lnTo>
                  <a:pt x="51386" y="9056"/>
                </a:lnTo>
                <a:lnTo>
                  <a:pt x="50400" y="8618"/>
                </a:lnTo>
                <a:lnTo>
                  <a:pt x="49415" y="8199"/>
                </a:lnTo>
                <a:lnTo>
                  <a:pt x="48429" y="7796"/>
                </a:lnTo>
                <a:lnTo>
                  <a:pt x="47478" y="7411"/>
                </a:lnTo>
                <a:lnTo>
                  <a:pt x="46562" y="7050"/>
                </a:lnTo>
                <a:lnTo>
                  <a:pt x="44902" y="6403"/>
                </a:lnTo>
                <a:lnTo>
                  <a:pt x="44020" y="6053"/>
                </a:lnTo>
                <a:lnTo>
                  <a:pt x="43121" y="5715"/>
                </a:lnTo>
                <a:lnTo>
                  <a:pt x="42188" y="5377"/>
                </a:lnTo>
                <a:lnTo>
                  <a:pt x="41254" y="5050"/>
                </a:lnTo>
                <a:lnTo>
                  <a:pt x="40286" y="4724"/>
                </a:lnTo>
                <a:lnTo>
                  <a:pt x="39318" y="4409"/>
                </a:lnTo>
                <a:lnTo>
                  <a:pt x="38315" y="4094"/>
                </a:lnTo>
                <a:lnTo>
                  <a:pt x="37312" y="3791"/>
                </a:lnTo>
                <a:lnTo>
                  <a:pt x="36275" y="3493"/>
                </a:lnTo>
                <a:lnTo>
                  <a:pt x="35220" y="3202"/>
                </a:lnTo>
                <a:lnTo>
                  <a:pt x="34148" y="2922"/>
                </a:lnTo>
                <a:lnTo>
                  <a:pt x="33059" y="2648"/>
                </a:lnTo>
                <a:lnTo>
                  <a:pt x="31952" y="2386"/>
                </a:lnTo>
                <a:lnTo>
                  <a:pt x="30828" y="2129"/>
                </a:lnTo>
                <a:lnTo>
                  <a:pt x="29670" y="1884"/>
                </a:lnTo>
                <a:lnTo>
                  <a:pt x="28511" y="1651"/>
                </a:lnTo>
                <a:lnTo>
                  <a:pt x="27872" y="1528"/>
                </a:lnTo>
                <a:lnTo>
                  <a:pt x="27215" y="1406"/>
                </a:lnTo>
                <a:lnTo>
                  <a:pt x="26540" y="1289"/>
                </a:lnTo>
                <a:lnTo>
                  <a:pt x="25866" y="1179"/>
                </a:lnTo>
                <a:lnTo>
                  <a:pt x="25192" y="1068"/>
                </a:lnTo>
                <a:lnTo>
                  <a:pt x="24500" y="957"/>
                </a:lnTo>
                <a:lnTo>
                  <a:pt x="23809" y="858"/>
                </a:lnTo>
                <a:lnTo>
                  <a:pt x="23100" y="759"/>
                </a:lnTo>
                <a:lnTo>
                  <a:pt x="22374" y="666"/>
                </a:lnTo>
                <a:lnTo>
                  <a:pt x="21665" y="578"/>
                </a:lnTo>
                <a:lnTo>
                  <a:pt x="20938" y="491"/>
                </a:lnTo>
                <a:lnTo>
                  <a:pt x="20212" y="415"/>
                </a:lnTo>
                <a:lnTo>
                  <a:pt x="19469" y="339"/>
                </a:lnTo>
                <a:lnTo>
                  <a:pt x="18725" y="275"/>
                </a:lnTo>
                <a:lnTo>
                  <a:pt x="17999" y="217"/>
                </a:lnTo>
                <a:lnTo>
                  <a:pt x="17238" y="164"/>
                </a:lnTo>
                <a:lnTo>
                  <a:pt x="16495" y="117"/>
                </a:lnTo>
                <a:lnTo>
                  <a:pt x="15752" y="77"/>
                </a:lnTo>
                <a:lnTo>
                  <a:pt x="14991" y="48"/>
                </a:lnTo>
                <a:lnTo>
                  <a:pt x="14247" y="24"/>
                </a:lnTo>
                <a:lnTo>
                  <a:pt x="13487" y="7"/>
                </a:lnTo>
                <a:lnTo>
                  <a:pt x="12743" y="1"/>
                </a:lnTo>
                <a:close/>
              </a:path>
            </a:pathLst>
          </a:custGeom>
          <a:solidFill>
            <a:srgbClr val="F5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6" name="Google Shape;416;g1b1052b7f66_2_20"/>
          <p:cNvSpPr/>
          <p:nvPr/>
        </p:nvSpPr>
        <p:spPr>
          <a:xfrm flipH="1">
            <a:off x="-8461371" y="4142261"/>
            <a:ext cx="693396" cy="481736"/>
          </a:xfrm>
          <a:custGeom>
            <a:avLst/>
            <a:gdLst/>
            <a:ahLst/>
            <a:cxnLst/>
            <a:rect l="l" t="t" r="r" b="b"/>
            <a:pathLst>
              <a:path w="65461" h="16816" extrusionOk="0">
                <a:moveTo>
                  <a:pt x="21440" y="0"/>
                </a:moveTo>
                <a:lnTo>
                  <a:pt x="20627" y="6"/>
                </a:lnTo>
                <a:lnTo>
                  <a:pt x="19832" y="24"/>
                </a:lnTo>
                <a:lnTo>
                  <a:pt x="19054" y="47"/>
                </a:lnTo>
                <a:lnTo>
                  <a:pt x="18276" y="88"/>
                </a:lnTo>
                <a:lnTo>
                  <a:pt x="17515" y="135"/>
                </a:lnTo>
                <a:lnTo>
                  <a:pt x="16772" y="187"/>
                </a:lnTo>
                <a:lnTo>
                  <a:pt x="16011" y="251"/>
                </a:lnTo>
                <a:lnTo>
                  <a:pt x="15268" y="327"/>
                </a:lnTo>
                <a:lnTo>
                  <a:pt x="14541" y="403"/>
                </a:lnTo>
                <a:lnTo>
                  <a:pt x="13815" y="490"/>
                </a:lnTo>
                <a:lnTo>
                  <a:pt x="13089" y="583"/>
                </a:lnTo>
                <a:lnTo>
                  <a:pt x="12380" y="683"/>
                </a:lnTo>
                <a:lnTo>
                  <a:pt x="11671" y="793"/>
                </a:lnTo>
                <a:lnTo>
                  <a:pt x="10962" y="904"/>
                </a:lnTo>
                <a:lnTo>
                  <a:pt x="10254" y="1021"/>
                </a:lnTo>
                <a:lnTo>
                  <a:pt x="9562" y="1137"/>
                </a:lnTo>
                <a:lnTo>
                  <a:pt x="8870" y="1266"/>
                </a:lnTo>
                <a:lnTo>
                  <a:pt x="8179" y="1394"/>
                </a:lnTo>
                <a:lnTo>
                  <a:pt x="6813" y="1656"/>
                </a:lnTo>
                <a:lnTo>
                  <a:pt x="5447" y="1930"/>
                </a:lnTo>
                <a:lnTo>
                  <a:pt x="2732" y="2490"/>
                </a:lnTo>
                <a:lnTo>
                  <a:pt x="1367" y="2770"/>
                </a:lnTo>
                <a:lnTo>
                  <a:pt x="1" y="3038"/>
                </a:lnTo>
                <a:lnTo>
                  <a:pt x="537" y="2939"/>
                </a:lnTo>
                <a:lnTo>
                  <a:pt x="1090" y="2846"/>
                </a:lnTo>
                <a:lnTo>
                  <a:pt x="1643" y="2758"/>
                </a:lnTo>
                <a:lnTo>
                  <a:pt x="2179" y="2677"/>
                </a:lnTo>
                <a:lnTo>
                  <a:pt x="2750" y="2601"/>
                </a:lnTo>
                <a:lnTo>
                  <a:pt x="3303" y="2537"/>
                </a:lnTo>
                <a:lnTo>
                  <a:pt x="3856" y="2473"/>
                </a:lnTo>
                <a:lnTo>
                  <a:pt x="4427" y="2420"/>
                </a:lnTo>
                <a:lnTo>
                  <a:pt x="4980" y="2373"/>
                </a:lnTo>
                <a:lnTo>
                  <a:pt x="5551" y="2327"/>
                </a:lnTo>
                <a:lnTo>
                  <a:pt x="6121" y="2292"/>
                </a:lnTo>
                <a:lnTo>
                  <a:pt x="6692" y="2263"/>
                </a:lnTo>
                <a:lnTo>
                  <a:pt x="7262" y="2239"/>
                </a:lnTo>
                <a:lnTo>
                  <a:pt x="7833" y="2222"/>
                </a:lnTo>
                <a:lnTo>
                  <a:pt x="8421" y="2210"/>
                </a:lnTo>
                <a:lnTo>
                  <a:pt x="8991" y="2204"/>
                </a:lnTo>
                <a:lnTo>
                  <a:pt x="9562" y="2199"/>
                </a:lnTo>
                <a:lnTo>
                  <a:pt x="10150" y="2204"/>
                </a:lnTo>
                <a:lnTo>
                  <a:pt x="10720" y="2210"/>
                </a:lnTo>
                <a:lnTo>
                  <a:pt x="11308" y="2228"/>
                </a:lnTo>
                <a:lnTo>
                  <a:pt x="11879" y="2245"/>
                </a:lnTo>
                <a:lnTo>
                  <a:pt x="12467" y="2269"/>
                </a:lnTo>
                <a:lnTo>
                  <a:pt x="13037" y="2298"/>
                </a:lnTo>
                <a:lnTo>
                  <a:pt x="13625" y="2333"/>
                </a:lnTo>
                <a:lnTo>
                  <a:pt x="14196" y="2368"/>
                </a:lnTo>
                <a:lnTo>
                  <a:pt x="14783" y="2408"/>
                </a:lnTo>
                <a:lnTo>
                  <a:pt x="15354" y="2455"/>
                </a:lnTo>
                <a:lnTo>
                  <a:pt x="15925" y="2508"/>
                </a:lnTo>
                <a:lnTo>
                  <a:pt x="16495" y="2560"/>
                </a:lnTo>
                <a:lnTo>
                  <a:pt x="17083" y="2618"/>
                </a:lnTo>
                <a:lnTo>
                  <a:pt x="17654" y="2677"/>
                </a:lnTo>
                <a:lnTo>
                  <a:pt x="18207" y="2747"/>
                </a:lnTo>
                <a:lnTo>
                  <a:pt x="19348" y="2887"/>
                </a:lnTo>
                <a:lnTo>
                  <a:pt x="20472" y="3038"/>
                </a:lnTo>
                <a:lnTo>
                  <a:pt x="21578" y="3207"/>
                </a:lnTo>
                <a:lnTo>
                  <a:pt x="22685" y="3382"/>
                </a:lnTo>
                <a:lnTo>
                  <a:pt x="23774" y="3575"/>
                </a:lnTo>
                <a:lnTo>
                  <a:pt x="24829" y="3773"/>
                </a:lnTo>
                <a:lnTo>
                  <a:pt x="25884" y="3977"/>
                </a:lnTo>
                <a:lnTo>
                  <a:pt x="26921" y="4193"/>
                </a:lnTo>
                <a:lnTo>
                  <a:pt x="27941" y="4414"/>
                </a:lnTo>
                <a:lnTo>
                  <a:pt x="28927" y="4636"/>
                </a:lnTo>
                <a:lnTo>
                  <a:pt x="29895" y="4869"/>
                </a:lnTo>
                <a:lnTo>
                  <a:pt x="30846" y="5102"/>
                </a:lnTo>
                <a:lnTo>
                  <a:pt x="31762" y="5341"/>
                </a:lnTo>
                <a:lnTo>
                  <a:pt x="32661" y="5580"/>
                </a:lnTo>
                <a:lnTo>
                  <a:pt x="33526" y="5825"/>
                </a:lnTo>
                <a:lnTo>
                  <a:pt x="34356" y="6064"/>
                </a:lnTo>
                <a:lnTo>
                  <a:pt x="34874" y="6216"/>
                </a:lnTo>
                <a:lnTo>
                  <a:pt x="35462" y="6402"/>
                </a:lnTo>
                <a:lnTo>
                  <a:pt x="36136" y="6618"/>
                </a:lnTo>
                <a:lnTo>
                  <a:pt x="36880" y="6857"/>
                </a:lnTo>
                <a:lnTo>
                  <a:pt x="37675" y="7125"/>
                </a:lnTo>
                <a:lnTo>
                  <a:pt x="38540" y="7411"/>
                </a:lnTo>
                <a:lnTo>
                  <a:pt x="39439" y="7726"/>
                </a:lnTo>
                <a:lnTo>
                  <a:pt x="40373" y="8058"/>
                </a:lnTo>
                <a:lnTo>
                  <a:pt x="41341" y="8402"/>
                </a:lnTo>
                <a:lnTo>
                  <a:pt x="42326" y="8770"/>
                </a:lnTo>
                <a:lnTo>
                  <a:pt x="43329" y="9149"/>
                </a:lnTo>
                <a:lnTo>
                  <a:pt x="44332" y="9539"/>
                </a:lnTo>
                <a:lnTo>
                  <a:pt x="45335" y="9936"/>
                </a:lnTo>
                <a:lnTo>
                  <a:pt x="46320" y="10344"/>
                </a:lnTo>
                <a:lnTo>
                  <a:pt x="47288" y="10758"/>
                </a:lnTo>
                <a:lnTo>
                  <a:pt x="48239" y="11178"/>
                </a:lnTo>
                <a:lnTo>
                  <a:pt x="49138" y="11597"/>
                </a:lnTo>
                <a:lnTo>
                  <a:pt x="50003" y="12017"/>
                </a:lnTo>
                <a:lnTo>
                  <a:pt x="50401" y="12227"/>
                </a:lnTo>
                <a:lnTo>
                  <a:pt x="50798" y="12437"/>
                </a:lnTo>
                <a:lnTo>
                  <a:pt x="51179" y="12641"/>
                </a:lnTo>
                <a:lnTo>
                  <a:pt x="51559" y="12851"/>
                </a:lnTo>
                <a:lnTo>
                  <a:pt x="51905" y="13055"/>
                </a:lnTo>
                <a:lnTo>
                  <a:pt x="52233" y="13259"/>
                </a:lnTo>
                <a:lnTo>
                  <a:pt x="52545" y="13463"/>
                </a:lnTo>
                <a:lnTo>
                  <a:pt x="52821" y="13661"/>
                </a:lnTo>
                <a:lnTo>
                  <a:pt x="53098" y="13860"/>
                </a:lnTo>
                <a:lnTo>
                  <a:pt x="53340" y="14052"/>
                </a:lnTo>
                <a:lnTo>
                  <a:pt x="53565" y="14244"/>
                </a:lnTo>
                <a:lnTo>
                  <a:pt x="53755" y="14431"/>
                </a:lnTo>
                <a:lnTo>
                  <a:pt x="53928" y="14618"/>
                </a:lnTo>
                <a:lnTo>
                  <a:pt x="54083" y="14798"/>
                </a:lnTo>
                <a:lnTo>
                  <a:pt x="54204" y="14973"/>
                </a:lnTo>
                <a:lnTo>
                  <a:pt x="54291" y="15148"/>
                </a:lnTo>
                <a:lnTo>
                  <a:pt x="54343" y="15317"/>
                </a:lnTo>
                <a:lnTo>
                  <a:pt x="54377" y="15480"/>
                </a:lnTo>
                <a:lnTo>
                  <a:pt x="54377" y="15638"/>
                </a:lnTo>
                <a:lnTo>
                  <a:pt x="54343" y="15795"/>
                </a:lnTo>
                <a:lnTo>
                  <a:pt x="54274" y="15941"/>
                </a:lnTo>
                <a:lnTo>
                  <a:pt x="54170" y="16087"/>
                </a:lnTo>
                <a:lnTo>
                  <a:pt x="54032" y="16227"/>
                </a:lnTo>
                <a:lnTo>
                  <a:pt x="53945" y="16291"/>
                </a:lnTo>
                <a:lnTo>
                  <a:pt x="53859" y="16355"/>
                </a:lnTo>
                <a:lnTo>
                  <a:pt x="53755" y="16419"/>
                </a:lnTo>
                <a:lnTo>
                  <a:pt x="53651" y="16483"/>
                </a:lnTo>
                <a:lnTo>
                  <a:pt x="53530" y="16542"/>
                </a:lnTo>
                <a:lnTo>
                  <a:pt x="53392" y="16600"/>
                </a:lnTo>
                <a:lnTo>
                  <a:pt x="53253" y="16658"/>
                </a:lnTo>
                <a:lnTo>
                  <a:pt x="53115" y="16711"/>
                </a:lnTo>
                <a:lnTo>
                  <a:pt x="52942" y="16763"/>
                </a:lnTo>
                <a:lnTo>
                  <a:pt x="52769" y="16816"/>
                </a:lnTo>
                <a:lnTo>
                  <a:pt x="53132" y="16746"/>
                </a:lnTo>
                <a:lnTo>
                  <a:pt x="53513" y="16682"/>
                </a:lnTo>
                <a:lnTo>
                  <a:pt x="54360" y="16542"/>
                </a:lnTo>
                <a:lnTo>
                  <a:pt x="55294" y="16396"/>
                </a:lnTo>
                <a:lnTo>
                  <a:pt x="56296" y="16244"/>
                </a:lnTo>
                <a:lnTo>
                  <a:pt x="57334" y="16081"/>
                </a:lnTo>
                <a:lnTo>
                  <a:pt x="58389" y="15912"/>
                </a:lnTo>
                <a:lnTo>
                  <a:pt x="59443" y="15737"/>
                </a:lnTo>
                <a:lnTo>
                  <a:pt x="59962" y="15644"/>
                </a:lnTo>
                <a:lnTo>
                  <a:pt x="60481" y="15545"/>
                </a:lnTo>
                <a:lnTo>
                  <a:pt x="60982" y="15445"/>
                </a:lnTo>
                <a:lnTo>
                  <a:pt x="61466" y="15346"/>
                </a:lnTo>
                <a:lnTo>
                  <a:pt x="61950" y="15236"/>
                </a:lnTo>
                <a:lnTo>
                  <a:pt x="62400" y="15131"/>
                </a:lnTo>
                <a:lnTo>
                  <a:pt x="62832" y="15014"/>
                </a:lnTo>
                <a:lnTo>
                  <a:pt x="63247" y="14897"/>
                </a:lnTo>
                <a:lnTo>
                  <a:pt x="63627" y="14781"/>
                </a:lnTo>
                <a:lnTo>
                  <a:pt x="63990" y="14653"/>
                </a:lnTo>
                <a:lnTo>
                  <a:pt x="64302" y="14524"/>
                </a:lnTo>
                <a:lnTo>
                  <a:pt x="64596" y="14396"/>
                </a:lnTo>
                <a:lnTo>
                  <a:pt x="64855" y="14256"/>
                </a:lnTo>
                <a:lnTo>
                  <a:pt x="64959" y="14186"/>
                </a:lnTo>
                <a:lnTo>
                  <a:pt x="65062" y="14116"/>
                </a:lnTo>
                <a:lnTo>
                  <a:pt x="65149" y="14040"/>
                </a:lnTo>
                <a:lnTo>
                  <a:pt x="65235" y="13970"/>
                </a:lnTo>
                <a:lnTo>
                  <a:pt x="65287" y="13895"/>
                </a:lnTo>
                <a:lnTo>
                  <a:pt x="65356" y="13819"/>
                </a:lnTo>
                <a:lnTo>
                  <a:pt x="65391" y="13737"/>
                </a:lnTo>
                <a:lnTo>
                  <a:pt x="65426" y="13661"/>
                </a:lnTo>
                <a:lnTo>
                  <a:pt x="65443" y="13580"/>
                </a:lnTo>
                <a:lnTo>
                  <a:pt x="65460" y="13498"/>
                </a:lnTo>
                <a:lnTo>
                  <a:pt x="65460" y="13399"/>
                </a:lnTo>
                <a:lnTo>
                  <a:pt x="65443" y="13300"/>
                </a:lnTo>
                <a:lnTo>
                  <a:pt x="65426" y="13195"/>
                </a:lnTo>
                <a:lnTo>
                  <a:pt x="65391" y="13096"/>
                </a:lnTo>
                <a:lnTo>
                  <a:pt x="65339" y="12997"/>
                </a:lnTo>
                <a:lnTo>
                  <a:pt x="65287" y="12892"/>
                </a:lnTo>
                <a:lnTo>
                  <a:pt x="65149" y="12693"/>
                </a:lnTo>
                <a:lnTo>
                  <a:pt x="64959" y="12495"/>
                </a:lnTo>
                <a:lnTo>
                  <a:pt x="64751" y="12297"/>
                </a:lnTo>
                <a:lnTo>
                  <a:pt x="64526" y="12099"/>
                </a:lnTo>
                <a:lnTo>
                  <a:pt x="64267" y="11906"/>
                </a:lnTo>
                <a:lnTo>
                  <a:pt x="63973" y="11720"/>
                </a:lnTo>
                <a:lnTo>
                  <a:pt x="63697" y="11527"/>
                </a:lnTo>
                <a:lnTo>
                  <a:pt x="63385" y="11347"/>
                </a:lnTo>
                <a:lnTo>
                  <a:pt x="63074" y="11166"/>
                </a:lnTo>
                <a:lnTo>
                  <a:pt x="62469" y="10810"/>
                </a:lnTo>
                <a:lnTo>
                  <a:pt x="61881" y="10478"/>
                </a:lnTo>
                <a:lnTo>
                  <a:pt x="60930" y="9941"/>
                </a:lnTo>
                <a:lnTo>
                  <a:pt x="59927" y="9411"/>
                </a:lnTo>
                <a:lnTo>
                  <a:pt x="58907" y="8886"/>
                </a:lnTo>
                <a:lnTo>
                  <a:pt x="57853" y="8367"/>
                </a:lnTo>
                <a:lnTo>
                  <a:pt x="56763" y="7860"/>
                </a:lnTo>
                <a:lnTo>
                  <a:pt x="56210" y="7609"/>
                </a:lnTo>
                <a:lnTo>
                  <a:pt x="55639" y="7359"/>
                </a:lnTo>
                <a:lnTo>
                  <a:pt x="55069" y="7108"/>
                </a:lnTo>
                <a:lnTo>
                  <a:pt x="54481" y="6863"/>
                </a:lnTo>
                <a:lnTo>
                  <a:pt x="53893" y="6618"/>
                </a:lnTo>
                <a:lnTo>
                  <a:pt x="53305" y="6379"/>
                </a:lnTo>
                <a:lnTo>
                  <a:pt x="52683" y="6140"/>
                </a:lnTo>
                <a:lnTo>
                  <a:pt x="52078" y="5901"/>
                </a:lnTo>
                <a:lnTo>
                  <a:pt x="51438" y="5668"/>
                </a:lnTo>
                <a:lnTo>
                  <a:pt x="50816" y="5440"/>
                </a:lnTo>
                <a:lnTo>
                  <a:pt x="50176" y="5213"/>
                </a:lnTo>
                <a:lnTo>
                  <a:pt x="49519" y="4986"/>
                </a:lnTo>
                <a:lnTo>
                  <a:pt x="48862" y="4764"/>
                </a:lnTo>
                <a:lnTo>
                  <a:pt x="48188" y="4548"/>
                </a:lnTo>
                <a:lnTo>
                  <a:pt x="47513" y="4333"/>
                </a:lnTo>
                <a:lnTo>
                  <a:pt x="46822" y="4117"/>
                </a:lnTo>
                <a:lnTo>
                  <a:pt x="46130" y="3907"/>
                </a:lnTo>
                <a:lnTo>
                  <a:pt x="45438" y="3703"/>
                </a:lnTo>
                <a:lnTo>
                  <a:pt x="44730" y="3499"/>
                </a:lnTo>
                <a:lnTo>
                  <a:pt x="44003" y="3301"/>
                </a:lnTo>
                <a:lnTo>
                  <a:pt x="43277" y="3108"/>
                </a:lnTo>
                <a:lnTo>
                  <a:pt x="42534" y="2916"/>
                </a:lnTo>
                <a:lnTo>
                  <a:pt x="41479" y="2647"/>
                </a:lnTo>
                <a:lnTo>
                  <a:pt x="40390" y="2385"/>
                </a:lnTo>
                <a:lnTo>
                  <a:pt x="39283" y="2134"/>
                </a:lnTo>
                <a:lnTo>
                  <a:pt x="38142" y="1884"/>
                </a:lnTo>
                <a:lnTo>
                  <a:pt x="36984" y="1650"/>
                </a:lnTo>
                <a:lnTo>
                  <a:pt x="35808" y="1423"/>
                </a:lnTo>
                <a:lnTo>
                  <a:pt x="35203" y="1312"/>
                </a:lnTo>
                <a:lnTo>
                  <a:pt x="34598" y="1207"/>
                </a:lnTo>
                <a:lnTo>
                  <a:pt x="33993" y="1108"/>
                </a:lnTo>
                <a:lnTo>
                  <a:pt x="33387" y="1009"/>
                </a:lnTo>
                <a:lnTo>
                  <a:pt x="32765" y="910"/>
                </a:lnTo>
                <a:lnTo>
                  <a:pt x="32143" y="817"/>
                </a:lnTo>
                <a:lnTo>
                  <a:pt x="31520" y="729"/>
                </a:lnTo>
                <a:lnTo>
                  <a:pt x="30898" y="648"/>
                </a:lnTo>
                <a:lnTo>
                  <a:pt x="30258" y="566"/>
                </a:lnTo>
                <a:lnTo>
                  <a:pt x="29618" y="496"/>
                </a:lnTo>
                <a:lnTo>
                  <a:pt x="28978" y="426"/>
                </a:lnTo>
                <a:lnTo>
                  <a:pt x="28339" y="356"/>
                </a:lnTo>
                <a:lnTo>
                  <a:pt x="27682" y="298"/>
                </a:lnTo>
                <a:lnTo>
                  <a:pt x="27042" y="239"/>
                </a:lnTo>
                <a:lnTo>
                  <a:pt x="26385" y="193"/>
                </a:lnTo>
                <a:lnTo>
                  <a:pt x="25728" y="146"/>
                </a:lnTo>
                <a:lnTo>
                  <a:pt x="25071" y="105"/>
                </a:lnTo>
                <a:lnTo>
                  <a:pt x="24397" y="70"/>
                </a:lnTo>
                <a:lnTo>
                  <a:pt x="23740" y="47"/>
                </a:lnTo>
                <a:lnTo>
                  <a:pt x="23065" y="24"/>
                </a:lnTo>
                <a:lnTo>
                  <a:pt x="22253" y="6"/>
                </a:lnTo>
                <a:lnTo>
                  <a:pt x="21440" y="0"/>
                </a:lnTo>
                <a:close/>
              </a:path>
            </a:pathLst>
          </a:custGeom>
          <a:solidFill>
            <a:srgbClr val="D8CD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7" name="Google Shape;417;g1b1052b7f66_2_20"/>
          <p:cNvSpPr/>
          <p:nvPr/>
        </p:nvSpPr>
        <p:spPr>
          <a:xfrm flipH="1">
            <a:off x="-8476751" y="3951841"/>
            <a:ext cx="884039" cy="570286"/>
          </a:xfrm>
          <a:custGeom>
            <a:avLst/>
            <a:gdLst/>
            <a:ahLst/>
            <a:cxnLst/>
            <a:rect l="l" t="t" r="r" b="b"/>
            <a:pathLst>
              <a:path w="83459" h="19907" extrusionOk="0">
                <a:moveTo>
                  <a:pt x="17031" y="1"/>
                </a:moveTo>
                <a:lnTo>
                  <a:pt x="16097" y="6"/>
                </a:lnTo>
                <a:lnTo>
                  <a:pt x="15163" y="18"/>
                </a:lnTo>
                <a:lnTo>
                  <a:pt x="14212" y="41"/>
                </a:lnTo>
                <a:lnTo>
                  <a:pt x="13279" y="71"/>
                </a:lnTo>
                <a:lnTo>
                  <a:pt x="12570" y="106"/>
                </a:lnTo>
                <a:lnTo>
                  <a:pt x="11826" y="146"/>
                </a:lnTo>
                <a:lnTo>
                  <a:pt x="11083" y="205"/>
                </a:lnTo>
                <a:lnTo>
                  <a:pt x="10305" y="269"/>
                </a:lnTo>
                <a:lnTo>
                  <a:pt x="9527" y="345"/>
                </a:lnTo>
                <a:lnTo>
                  <a:pt x="8749" y="426"/>
                </a:lnTo>
                <a:lnTo>
                  <a:pt x="7971" y="520"/>
                </a:lnTo>
                <a:lnTo>
                  <a:pt x="7193" y="625"/>
                </a:lnTo>
                <a:lnTo>
                  <a:pt x="6432" y="735"/>
                </a:lnTo>
                <a:lnTo>
                  <a:pt x="5689" y="858"/>
                </a:lnTo>
                <a:lnTo>
                  <a:pt x="4962" y="992"/>
                </a:lnTo>
                <a:lnTo>
                  <a:pt x="4271" y="1126"/>
                </a:lnTo>
                <a:lnTo>
                  <a:pt x="3596" y="1272"/>
                </a:lnTo>
                <a:lnTo>
                  <a:pt x="3285" y="1348"/>
                </a:lnTo>
                <a:lnTo>
                  <a:pt x="2974" y="1429"/>
                </a:lnTo>
                <a:lnTo>
                  <a:pt x="2680" y="1505"/>
                </a:lnTo>
                <a:lnTo>
                  <a:pt x="2403" y="1587"/>
                </a:lnTo>
                <a:lnTo>
                  <a:pt x="2127" y="1674"/>
                </a:lnTo>
                <a:lnTo>
                  <a:pt x="1868" y="1756"/>
                </a:lnTo>
                <a:lnTo>
                  <a:pt x="1625" y="1843"/>
                </a:lnTo>
                <a:lnTo>
                  <a:pt x="1401" y="1931"/>
                </a:lnTo>
                <a:lnTo>
                  <a:pt x="1176" y="2024"/>
                </a:lnTo>
                <a:lnTo>
                  <a:pt x="986" y="2111"/>
                </a:lnTo>
                <a:lnTo>
                  <a:pt x="796" y="2205"/>
                </a:lnTo>
                <a:lnTo>
                  <a:pt x="640" y="2304"/>
                </a:lnTo>
                <a:lnTo>
                  <a:pt x="484" y="2397"/>
                </a:lnTo>
                <a:lnTo>
                  <a:pt x="346" y="2496"/>
                </a:lnTo>
                <a:lnTo>
                  <a:pt x="242" y="2595"/>
                </a:lnTo>
                <a:lnTo>
                  <a:pt x="156" y="2694"/>
                </a:lnTo>
                <a:lnTo>
                  <a:pt x="87" y="2793"/>
                </a:lnTo>
                <a:lnTo>
                  <a:pt x="35" y="2898"/>
                </a:lnTo>
                <a:lnTo>
                  <a:pt x="0" y="3003"/>
                </a:lnTo>
                <a:lnTo>
                  <a:pt x="0" y="3108"/>
                </a:lnTo>
                <a:lnTo>
                  <a:pt x="17" y="3213"/>
                </a:lnTo>
                <a:lnTo>
                  <a:pt x="52" y="3324"/>
                </a:lnTo>
                <a:lnTo>
                  <a:pt x="121" y="3435"/>
                </a:lnTo>
                <a:lnTo>
                  <a:pt x="208" y="3546"/>
                </a:lnTo>
                <a:lnTo>
                  <a:pt x="329" y="3656"/>
                </a:lnTo>
                <a:lnTo>
                  <a:pt x="467" y="3767"/>
                </a:lnTo>
                <a:lnTo>
                  <a:pt x="640" y="3878"/>
                </a:lnTo>
                <a:lnTo>
                  <a:pt x="830" y="3995"/>
                </a:lnTo>
                <a:lnTo>
                  <a:pt x="1055" y="4111"/>
                </a:lnTo>
                <a:lnTo>
                  <a:pt x="1314" y="4228"/>
                </a:lnTo>
                <a:lnTo>
                  <a:pt x="1591" y="4344"/>
                </a:lnTo>
                <a:lnTo>
                  <a:pt x="1902" y="4461"/>
                </a:lnTo>
                <a:lnTo>
                  <a:pt x="2248" y="4583"/>
                </a:lnTo>
                <a:lnTo>
                  <a:pt x="2628" y="4700"/>
                </a:lnTo>
                <a:lnTo>
                  <a:pt x="3026" y="4822"/>
                </a:lnTo>
                <a:lnTo>
                  <a:pt x="3475" y="4939"/>
                </a:lnTo>
                <a:lnTo>
                  <a:pt x="3942" y="5062"/>
                </a:lnTo>
                <a:lnTo>
                  <a:pt x="4461" y="5184"/>
                </a:lnTo>
                <a:lnTo>
                  <a:pt x="4841" y="5271"/>
                </a:lnTo>
                <a:lnTo>
                  <a:pt x="5204" y="5341"/>
                </a:lnTo>
                <a:lnTo>
                  <a:pt x="5568" y="5406"/>
                </a:lnTo>
                <a:lnTo>
                  <a:pt x="5913" y="5458"/>
                </a:lnTo>
                <a:lnTo>
                  <a:pt x="6242" y="5505"/>
                </a:lnTo>
                <a:lnTo>
                  <a:pt x="6570" y="5540"/>
                </a:lnTo>
                <a:lnTo>
                  <a:pt x="6899" y="5569"/>
                </a:lnTo>
                <a:lnTo>
                  <a:pt x="7210" y="5586"/>
                </a:lnTo>
                <a:lnTo>
                  <a:pt x="7521" y="5598"/>
                </a:lnTo>
                <a:lnTo>
                  <a:pt x="7833" y="5604"/>
                </a:lnTo>
                <a:lnTo>
                  <a:pt x="8144" y="5604"/>
                </a:lnTo>
                <a:lnTo>
                  <a:pt x="8438" y="5592"/>
                </a:lnTo>
                <a:lnTo>
                  <a:pt x="8732" y="5580"/>
                </a:lnTo>
                <a:lnTo>
                  <a:pt x="9026" y="5563"/>
                </a:lnTo>
                <a:lnTo>
                  <a:pt x="9319" y="5534"/>
                </a:lnTo>
                <a:lnTo>
                  <a:pt x="9613" y="5510"/>
                </a:lnTo>
                <a:lnTo>
                  <a:pt x="10201" y="5441"/>
                </a:lnTo>
                <a:lnTo>
                  <a:pt x="10789" y="5359"/>
                </a:lnTo>
                <a:lnTo>
                  <a:pt x="12034" y="5172"/>
                </a:lnTo>
                <a:lnTo>
                  <a:pt x="12708" y="5079"/>
                </a:lnTo>
                <a:lnTo>
                  <a:pt x="13400" y="4980"/>
                </a:lnTo>
                <a:lnTo>
                  <a:pt x="14126" y="4892"/>
                </a:lnTo>
                <a:lnTo>
                  <a:pt x="14506" y="4852"/>
                </a:lnTo>
                <a:lnTo>
                  <a:pt x="14904" y="4811"/>
                </a:lnTo>
                <a:lnTo>
                  <a:pt x="15630" y="4747"/>
                </a:lnTo>
                <a:lnTo>
                  <a:pt x="16356" y="4688"/>
                </a:lnTo>
                <a:lnTo>
                  <a:pt x="17100" y="4642"/>
                </a:lnTo>
                <a:lnTo>
                  <a:pt x="17826" y="4601"/>
                </a:lnTo>
                <a:lnTo>
                  <a:pt x="18570" y="4572"/>
                </a:lnTo>
                <a:lnTo>
                  <a:pt x="19313" y="4543"/>
                </a:lnTo>
                <a:lnTo>
                  <a:pt x="20056" y="4525"/>
                </a:lnTo>
                <a:lnTo>
                  <a:pt x="20800" y="4519"/>
                </a:lnTo>
                <a:lnTo>
                  <a:pt x="21561" y="4513"/>
                </a:lnTo>
                <a:lnTo>
                  <a:pt x="22304" y="4513"/>
                </a:lnTo>
                <a:lnTo>
                  <a:pt x="23048" y="4525"/>
                </a:lnTo>
                <a:lnTo>
                  <a:pt x="23791" y="4543"/>
                </a:lnTo>
                <a:lnTo>
                  <a:pt x="24535" y="4560"/>
                </a:lnTo>
                <a:lnTo>
                  <a:pt x="25278" y="4589"/>
                </a:lnTo>
                <a:lnTo>
                  <a:pt x="26021" y="4624"/>
                </a:lnTo>
                <a:lnTo>
                  <a:pt x="26765" y="4659"/>
                </a:lnTo>
                <a:lnTo>
                  <a:pt x="27664" y="4712"/>
                </a:lnTo>
                <a:lnTo>
                  <a:pt x="28546" y="4776"/>
                </a:lnTo>
                <a:lnTo>
                  <a:pt x="29445" y="4840"/>
                </a:lnTo>
                <a:lnTo>
                  <a:pt x="30327" y="4916"/>
                </a:lnTo>
                <a:lnTo>
                  <a:pt x="31191" y="5003"/>
                </a:lnTo>
                <a:lnTo>
                  <a:pt x="32073" y="5091"/>
                </a:lnTo>
                <a:lnTo>
                  <a:pt x="32937" y="5184"/>
                </a:lnTo>
                <a:lnTo>
                  <a:pt x="33802" y="5289"/>
                </a:lnTo>
                <a:lnTo>
                  <a:pt x="34649" y="5394"/>
                </a:lnTo>
                <a:lnTo>
                  <a:pt x="35496" y="5510"/>
                </a:lnTo>
                <a:lnTo>
                  <a:pt x="36344" y="5627"/>
                </a:lnTo>
                <a:lnTo>
                  <a:pt x="37173" y="5755"/>
                </a:lnTo>
                <a:lnTo>
                  <a:pt x="38003" y="5884"/>
                </a:lnTo>
                <a:lnTo>
                  <a:pt x="38833" y="6024"/>
                </a:lnTo>
                <a:lnTo>
                  <a:pt x="39646" y="6164"/>
                </a:lnTo>
                <a:lnTo>
                  <a:pt x="40459" y="6309"/>
                </a:lnTo>
                <a:lnTo>
                  <a:pt x="41254" y="6455"/>
                </a:lnTo>
                <a:lnTo>
                  <a:pt x="42049" y="6612"/>
                </a:lnTo>
                <a:lnTo>
                  <a:pt x="42845" y="6770"/>
                </a:lnTo>
                <a:lnTo>
                  <a:pt x="43623" y="6933"/>
                </a:lnTo>
                <a:lnTo>
                  <a:pt x="44401" y="7102"/>
                </a:lnTo>
                <a:lnTo>
                  <a:pt x="45179" y="7271"/>
                </a:lnTo>
                <a:lnTo>
                  <a:pt x="45939" y="7440"/>
                </a:lnTo>
                <a:lnTo>
                  <a:pt x="46683" y="7621"/>
                </a:lnTo>
                <a:lnTo>
                  <a:pt x="47444" y="7796"/>
                </a:lnTo>
                <a:lnTo>
                  <a:pt x="48170" y="7983"/>
                </a:lnTo>
                <a:lnTo>
                  <a:pt x="48913" y="8163"/>
                </a:lnTo>
                <a:lnTo>
                  <a:pt x="49622" y="8356"/>
                </a:lnTo>
                <a:lnTo>
                  <a:pt x="51040" y="8735"/>
                </a:lnTo>
                <a:lnTo>
                  <a:pt x="52440" y="9120"/>
                </a:lnTo>
                <a:lnTo>
                  <a:pt x="53806" y="9522"/>
                </a:lnTo>
                <a:lnTo>
                  <a:pt x="55155" y="9930"/>
                </a:lnTo>
                <a:lnTo>
                  <a:pt x="56469" y="10350"/>
                </a:lnTo>
                <a:lnTo>
                  <a:pt x="57766" y="10781"/>
                </a:lnTo>
                <a:lnTo>
                  <a:pt x="59045" y="11219"/>
                </a:lnTo>
                <a:lnTo>
                  <a:pt x="60290" y="11662"/>
                </a:lnTo>
                <a:lnTo>
                  <a:pt x="61500" y="12116"/>
                </a:lnTo>
                <a:lnTo>
                  <a:pt x="62693" y="12577"/>
                </a:lnTo>
                <a:lnTo>
                  <a:pt x="63869" y="13044"/>
                </a:lnTo>
                <a:lnTo>
                  <a:pt x="65010" y="13522"/>
                </a:lnTo>
                <a:lnTo>
                  <a:pt x="66134" y="14006"/>
                </a:lnTo>
                <a:lnTo>
                  <a:pt x="67223" y="14495"/>
                </a:lnTo>
                <a:lnTo>
                  <a:pt x="68295" y="14991"/>
                </a:lnTo>
                <a:lnTo>
                  <a:pt x="69333" y="15487"/>
                </a:lnTo>
                <a:lnTo>
                  <a:pt x="70353" y="15994"/>
                </a:lnTo>
                <a:lnTo>
                  <a:pt x="71338" y="16507"/>
                </a:lnTo>
                <a:lnTo>
                  <a:pt x="71684" y="16693"/>
                </a:lnTo>
                <a:lnTo>
                  <a:pt x="72064" y="16921"/>
                </a:lnTo>
                <a:lnTo>
                  <a:pt x="72912" y="17446"/>
                </a:lnTo>
                <a:lnTo>
                  <a:pt x="73396" y="17731"/>
                </a:lnTo>
                <a:lnTo>
                  <a:pt x="73897" y="18023"/>
                </a:lnTo>
                <a:lnTo>
                  <a:pt x="74433" y="18320"/>
                </a:lnTo>
                <a:lnTo>
                  <a:pt x="74710" y="18466"/>
                </a:lnTo>
                <a:lnTo>
                  <a:pt x="75004" y="18606"/>
                </a:lnTo>
                <a:lnTo>
                  <a:pt x="75298" y="18746"/>
                </a:lnTo>
                <a:lnTo>
                  <a:pt x="75592" y="18880"/>
                </a:lnTo>
                <a:lnTo>
                  <a:pt x="75903" y="19014"/>
                </a:lnTo>
                <a:lnTo>
                  <a:pt x="76214" y="19136"/>
                </a:lnTo>
                <a:lnTo>
                  <a:pt x="76543" y="19259"/>
                </a:lnTo>
                <a:lnTo>
                  <a:pt x="76871" y="19370"/>
                </a:lnTo>
                <a:lnTo>
                  <a:pt x="77200" y="19475"/>
                </a:lnTo>
                <a:lnTo>
                  <a:pt x="77545" y="19568"/>
                </a:lnTo>
                <a:lnTo>
                  <a:pt x="77891" y="19655"/>
                </a:lnTo>
                <a:lnTo>
                  <a:pt x="78254" y="19725"/>
                </a:lnTo>
                <a:lnTo>
                  <a:pt x="78617" y="19789"/>
                </a:lnTo>
                <a:lnTo>
                  <a:pt x="78980" y="19842"/>
                </a:lnTo>
                <a:lnTo>
                  <a:pt x="79361" y="19877"/>
                </a:lnTo>
                <a:lnTo>
                  <a:pt x="79551" y="19889"/>
                </a:lnTo>
                <a:lnTo>
                  <a:pt x="79741" y="19900"/>
                </a:lnTo>
                <a:lnTo>
                  <a:pt x="79931" y="19906"/>
                </a:lnTo>
                <a:lnTo>
                  <a:pt x="80329" y="19906"/>
                </a:lnTo>
                <a:lnTo>
                  <a:pt x="80537" y="19900"/>
                </a:lnTo>
                <a:lnTo>
                  <a:pt x="80934" y="19877"/>
                </a:lnTo>
                <a:lnTo>
                  <a:pt x="81315" y="19848"/>
                </a:lnTo>
                <a:lnTo>
                  <a:pt x="81643" y="19807"/>
                </a:lnTo>
                <a:lnTo>
                  <a:pt x="81954" y="19760"/>
                </a:lnTo>
                <a:lnTo>
                  <a:pt x="82231" y="19702"/>
                </a:lnTo>
                <a:lnTo>
                  <a:pt x="82473" y="19638"/>
                </a:lnTo>
                <a:lnTo>
                  <a:pt x="82680" y="19568"/>
                </a:lnTo>
                <a:lnTo>
                  <a:pt x="82853" y="19492"/>
                </a:lnTo>
                <a:lnTo>
                  <a:pt x="83009" y="19410"/>
                </a:lnTo>
                <a:lnTo>
                  <a:pt x="83147" y="19323"/>
                </a:lnTo>
                <a:lnTo>
                  <a:pt x="83251" y="19230"/>
                </a:lnTo>
                <a:lnTo>
                  <a:pt x="83337" y="19131"/>
                </a:lnTo>
                <a:lnTo>
                  <a:pt x="83389" y="19031"/>
                </a:lnTo>
                <a:lnTo>
                  <a:pt x="83441" y="18927"/>
                </a:lnTo>
                <a:lnTo>
                  <a:pt x="83458" y="18816"/>
                </a:lnTo>
                <a:lnTo>
                  <a:pt x="83458" y="18705"/>
                </a:lnTo>
                <a:lnTo>
                  <a:pt x="83441" y="18594"/>
                </a:lnTo>
                <a:lnTo>
                  <a:pt x="83407" y="18478"/>
                </a:lnTo>
                <a:lnTo>
                  <a:pt x="83372" y="18367"/>
                </a:lnTo>
                <a:lnTo>
                  <a:pt x="83320" y="18250"/>
                </a:lnTo>
                <a:lnTo>
                  <a:pt x="83251" y="18134"/>
                </a:lnTo>
                <a:lnTo>
                  <a:pt x="83165" y="18017"/>
                </a:lnTo>
                <a:lnTo>
                  <a:pt x="82992" y="17790"/>
                </a:lnTo>
                <a:lnTo>
                  <a:pt x="82784" y="17568"/>
                </a:lnTo>
                <a:lnTo>
                  <a:pt x="82559" y="17358"/>
                </a:lnTo>
                <a:lnTo>
                  <a:pt x="82335" y="17166"/>
                </a:lnTo>
                <a:lnTo>
                  <a:pt x="82110" y="16991"/>
                </a:lnTo>
                <a:lnTo>
                  <a:pt x="81747" y="16723"/>
                </a:lnTo>
                <a:lnTo>
                  <a:pt x="81384" y="16454"/>
                </a:lnTo>
                <a:lnTo>
                  <a:pt x="80986" y="16186"/>
                </a:lnTo>
                <a:lnTo>
                  <a:pt x="80588" y="15918"/>
                </a:lnTo>
                <a:lnTo>
                  <a:pt x="80191" y="15650"/>
                </a:lnTo>
                <a:lnTo>
                  <a:pt x="79758" y="15387"/>
                </a:lnTo>
                <a:lnTo>
                  <a:pt x="79326" y="15119"/>
                </a:lnTo>
                <a:lnTo>
                  <a:pt x="78877" y="14851"/>
                </a:lnTo>
                <a:lnTo>
                  <a:pt x="78427" y="14589"/>
                </a:lnTo>
                <a:lnTo>
                  <a:pt x="77960" y="14326"/>
                </a:lnTo>
                <a:lnTo>
                  <a:pt x="77476" y="14064"/>
                </a:lnTo>
                <a:lnTo>
                  <a:pt x="76975" y="13801"/>
                </a:lnTo>
                <a:lnTo>
                  <a:pt x="75972" y="13277"/>
                </a:lnTo>
                <a:lnTo>
                  <a:pt x="74917" y="12758"/>
                </a:lnTo>
                <a:lnTo>
                  <a:pt x="73811" y="12245"/>
                </a:lnTo>
                <a:lnTo>
                  <a:pt x="72687" y="11737"/>
                </a:lnTo>
                <a:lnTo>
                  <a:pt x="71511" y="11230"/>
                </a:lnTo>
                <a:lnTo>
                  <a:pt x="70318" y="10735"/>
                </a:lnTo>
                <a:lnTo>
                  <a:pt x="69073" y="10239"/>
                </a:lnTo>
                <a:lnTo>
                  <a:pt x="67811" y="9755"/>
                </a:lnTo>
                <a:lnTo>
                  <a:pt x="66514" y="9271"/>
                </a:lnTo>
                <a:lnTo>
                  <a:pt x="65200" y="8805"/>
                </a:lnTo>
                <a:lnTo>
                  <a:pt x="63869" y="8338"/>
                </a:lnTo>
                <a:lnTo>
                  <a:pt x="62503" y="7884"/>
                </a:lnTo>
                <a:lnTo>
                  <a:pt x="61103" y="7435"/>
                </a:lnTo>
                <a:lnTo>
                  <a:pt x="59702" y="6997"/>
                </a:lnTo>
                <a:lnTo>
                  <a:pt x="58284" y="6566"/>
                </a:lnTo>
                <a:lnTo>
                  <a:pt x="56849" y="6146"/>
                </a:lnTo>
                <a:lnTo>
                  <a:pt x="55397" y="5738"/>
                </a:lnTo>
                <a:lnTo>
                  <a:pt x="53927" y="5341"/>
                </a:lnTo>
                <a:lnTo>
                  <a:pt x="52458" y="4951"/>
                </a:lnTo>
                <a:lnTo>
                  <a:pt x="50971" y="4578"/>
                </a:lnTo>
                <a:lnTo>
                  <a:pt x="49484" y="4216"/>
                </a:lnTo>
                <a:lnTo>
                  <a:pt x="47997" y="3860"/>
                </a:lnTo>
                <a:lnTo>
                  <a:pt x="46493" y="3522"/>
                </a:lnTo>
                <a:lnTo>
                  <a:pt x="44988" y="3196"/>
                </a:lnTo>
                <a:lnTo>
                  <a:pt x="43502" y="2887"/>
                </a:lnTo>
                <a:lnTo>
                  <a:pt x="42015" y="2589"/>
                </a:lnTo>
                <a:lnTo>
                  <a:pt x="41202" y="2432"/>
                </a:lnTo>
                <a:lnTo>
                  <a:pt x="40389" y="2280"/>
                </a:lnTo>
                <a:lnTo>
                  <a:pt x="39559" y="2135"/>
                </a:lnTo>
                <a:lnTo>
                  <a:pt x="38730" y="1989"/>
                </a:lnTo>
                <a:lnTo>
                  <a:pt x="37882" y="1843"/>
                </a:lnTo>
                <a:lnTo>
                  <a:pt x="37035" y="1703"/>
                </a:lnTo>
                <a:lnTo>
                  <a:pt x="36188" y="1569"/>
                </a:lnTo>
                <a:lnTo>
                  <a:pt x="35323" y="1441"/>
                </a:lnTo>
                <a:lnTo>
                  <a:pt x="34442" y="1313"/>
                </a:lnTo>
                <a:lnTo>
                  <a:pt x="33577" y="1190"/>
                </a:lnTo>
                <a:lnTo>
                  <a:pt x="32695" y="1073"/>
                </a:lnTo>
                <a:lnTo>
                  <a:pt x="31796" y="957"/>
                </a:lnTo>
                <a:lnTo>
                  <a:pt x="30915" y="852"/>
                </a:lnTo>
                <a:lnTo>
                  <a:pt x="30015" y="747"/>
                </a:lnTo>
                <a:lnTo>
                  <a:pt x="29099" y="654"/>
                </a:lnTo>
                <a:lnTo>
                  <a:pt x="28200" y="560"/>
                </a:lnTo>
                <a:lnTo>
                  <a:pt x="27284" y="473"/>
                </a:lnTo>
                <a:lnTo>
                  <a:pt x="26367" y="397"/>
                </a:lnTo>
                <a:lnTo>
                  <a:pt x="25434" y="321"/>
                </a:lnTo>
                <a:lnTo>
                  <a:pt x="24517" y="257"/>
                </a:lnTo>
                <a:lnTo>
                  <a:pt x="23584" y="199"/>
                </a:lnTo>
                <a:lnTo>
                  <a:pt x="22667" y="146"/>
                </a:lnTo>
                <a:lnTo>
                  <a:pt x="21734" y="106"/>
                </a:lnTo>
                <a:lnTo>
                  <a:pt x="20800" y="65"/>
                </a:lnTo>
                <a:lnTo>
                  <a:pt x="19849" y="36"/>
                </a:lnTo>
                <a:lnTo>
                  <a:pt x="18915" y="18"/>
                </a:lnTo>
                <a:lnTo>
                  <a:pt x="17982" y="6"/>
                </a:lnTo>
                <a:lnTo>
                  <a:pt x="17031" y="1"/>
                </a:lnTo>
                <a:close/>
              </a:path>
            </a:pathLst>
          </a:custGeom>
          <a:solidFill>
            <a:srgbClr val="F5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8" name="Google Shape;418;g1b1052b7f66_2_20"/>
          <p:cNvSpPr/>
          <p:nvPr/>
        </p:nvSpPr>
        <p:spPr>
          <a:xfrm flipH="1">
            <a:off x="-8598904" y="3888043"/>
            <a:ext cx="982571" cy="630560"/>
          </a:xfrm>
          <a:custGeom>
            <a:avLst/>
            <a:gdLst/>
            <a:ahLst/>
            <a:cxnLst/>
            <a:rect l="l" t="t" r="r" b="b"/>
            <a:pathLst>
              <a:path w="92761" h="22011" extrusionOk="0">
                <a:moveTo>
                  <a:pt x="27042" y="0"/>
                </a:moveTo>
                <a:lnTo>
                  <a:pt x="26005" y="6"/>
                </a:lnTo>
                <a:lnTo>
                  <a:pt x="25002" y="24"/>
                </a:lnTo>
                <a:lnTo>
                  <a:pt x="23999" y="47"/>
                </a:lnTo>
                <a:lnTo>
                  <a:pt x="23031" y="88"/>
                </a:lnTo>
                <a:lnTo>
                  <a:pt x="22062" y="134"/>
                </a:lnTo>
                <a:lnTo>
                  <a:pt x="21112" y="193"/>
                </a:lnTo>
                <a:lnTo>
                  <a:pt x="20161" y="257"/>
                </a:lnTo>
                <a:lnTo>
                  <a:pt x="19227" y="333"/>
                </a:lnTo>
                <a:lnTo>
                  <a:pt x="18311" y="420"/>
                </a:lnTo>
                <a:lnTo>
                  <a:pt x="17394" y="513"/>
                </a:lnTo>
                <a:lnTo>
                  <a:pt x="16495" y="618"/>
                </a:lnTo>
                <a:lnTo>
                  <a:pt x="15596" y="723"/>
                </a:lnTo>
                <a:lnTo>
                  <a:pt x="14714" y="840"/>
                </a:lnTo>
                <a:lnTo>
                  <a:pt x="13833" y="968"/>
                </a:lnTo>
                <a:lnTo>
                  <a:pt x="12951" y="1097"/>
                </a:lnTo>
                <a:lnTo>
                  <a:pt x="12086" y="1231"/>
                </a:lnTo>
                <a:lnTo>
                  <a:pt x="11222" y="1371"/>
                </a:lnTo>
                <a:lnTo>
                  <a:pt x="10357" y="1516"/>
                </a:lnTo>
                <a:lnTo>
                  <a:pt x="9493" y="1668"/>
                </a:lnTo>
                <a:lnTo>
                  <a:pt x="8646" y="1820"/>
                </a:lnTo>
                <a:lnTo>
                  <a:pt x="6934" y="2140"/>
                </a:lnTo>
                <a:lnTo>
                  <a:pt x="5205" y="2473"/>
                </a:lnTo>
                <a:lnTo>
                  <a:pt x="3493" y="2817"/>
                </a:lnTo>
                <a:lnTo>
                  <a:pt x="1" y="3505"/>
                </a:lnTo>
                <a:lnTo>
                  <a:pt x="796" y="3359"/>
                </a:lnTo>
                <a:lnTo>
                  <a:pt x="1591" y="3219"/>
                </a:lnTo>
                <a:lnTo>
                  <a:pt x="2387" y="3085"/>
                </a:lnTo>
                <a:lnTo>
                  <a:pt x="3199" y="2968"/>
                </a:lnTo>
                <a:lnTo>
                  <a:pt x="4012" y="2857"/>
                </a:lnTo>
                <a:lnTo>
                  <a:pt x="4824" y="2752"/>
                </a:lnTo>
                <a:lnTo>
                  <a:pt x="5654" y="2659"/>
                </a:lnTo>
                <a:lnTo>
                  <a:pt x="6467" y="2577"/>
                </a:lnTo>
                <a:lnTo>
                  <a:pt x="7297" y="2502"/>
                </a:lnTo>
                <a:lnTo>
                  <a:pt x="8144" y="2438"/>
                </a:lnTo>
                <a:lnTo>
                  <a:pt x="8974" y="2379"/>
                </a:lnTo>
                <a:lnTo>
                  <a:pt x="9804" y="2333"/>
                </a:lnTo>
                <a:lnTo>
                  <a:pt x="10651" y="2292"/>
                </a:lnTo>
                <a:lnTo>
                  <a:pt x="11498" y="2257"/>
                </a:lnTo>
                <a:lnTo>
                  <a:pt x="12346" y="2233"/>
                </a:lnTo>
                <a:lnTo>
                  <a:pt x="13193" y="2216"/>
                </a:lnTo>
                <a:lnTo>
                  <a:pt x="14040" y="2204"/>
                </a:lnTo>
                <a:lnTo>
                  <a:pt x="14887" y="2204"/>
                </a:lnTo>
                <a:lnTo>
                  <a:pt x="15734" y="2210"/>
                </a:lnTo>
                <a:lnTo>
                  <a:pt x="16599" y="2222"/>
                </a:lnTo>
                <a:lnTo>
                  <a:pt x="17446" y="2239"/>
                </a:lnTo>
                <a:lnTo>
                  <a:pt x="18293" y="2268"/>
                </a:lnTo>
                <a:lnTo>
                  <a:pt x="19158" y="2298"/>
                </a:lnTo>
                <a:lnTo>
                  <a:pt x="20005" y="2338"/>
                </a:lnTo>
                <a:lnTo>
                  <a:pt x="20869" y="2385"/>
                </a:lnTo>
                <a:lnTo>
                  <a:pt x="21717" y="2438"/>
                </a:lnTo>
                <a:lnTo>
                  <a:pt x="22564" y="2496"/>
                </a:lnTo>
                <a:lnTo>
                  <a:pt x="23411" y="2554"/>
                </a:lnTo>
                <a:lnTo>
                  <a:pt x="24258" y="2624"/>
                </a:lnTo>
                <a:lnTo>
                  <a:pt x="25106" y="2700"/>
                </a:lnTo>
                <a:lnTo>
                  <a:pt x="25953" y="2782"/>
                </a:lnTo>
                <a:lnTo>
                  <a:pt x="26800" y="2869"/>
                </a:lnTo>
                <a:lnTo>
                  <a:pt x="27630" y="2956"/>
                </a:lnTo>
                <a:lnTo>
                  <a:pt x="28477" y="3056"/>
                </a:lnTo>
                <a:lnTo>
                  <a:pt x="29307" y="3155"/>
                </a:lnTo>
                <a:lnTo>
                  <a:pt x="30137" y="3260"/>
                </a:lnTo>
                <a:lnTo>
                  <a:pt x="30967" y="3370"/>
                </a:lnTo>
                <a:lnTo>
                  <a:pt x="31779" y="3481"/>
                </a:lnTo>
                <a:lnTo>
                  <a:pt x="32609" y="3598"/>
                </a:lnTo>
                <a:lnTo>
                  <a:pt x="33422" y="3720"/>
                </a:lnTo>
                <a:lnTo>
                  <a:pt x="34235" y="3849"/>
                </a:lnTo>
                <a:lnTo>
                  <a:pt x="35030" y="3977"/>
                </a:lnTo>
                <a:lnTo>
                  <a:pt x="35843" y="4111"/>
                </a:lnTo>
                <a:lnTo>
                  <a:pt x="36638" y="4245"/>
                </a:lnTo>
                <a:lnTo>
                  <a:pt x="37416" y="4385"/>
                </a:lnTo>
                <a:lnTo>
                  <a:pt x="38211" y="4531"/>
                </a:lnTo>
                <a:lnTo>
                  <a:pt x="39750" y="4822"/>
                </a:lnTo>
                <a:lnTo>
                  <a:pt x="41272" y="5125"/>
                </a:lnTo>
                <a:lnTo>
                  <a:pt x="42758" y="5440"/>
                </a:lnTo>
                <a:lnTo>
                  <a:pt x="44228" y="5761"/>
                </a:lnTo>
                <a:lnTo>
                  <a:pt x="45646" y="6087"/>
                </a:lnTo>
                <a:lnTo>
                  <a:pt x="47046" y="6420"/>
                </a:lnTo>
                <a:lnTo>
                  <a:pt x="48395" y="6758"/>
                </a:lnTo>
                <a:lnTo>
                  <a:pt x="49709" y="7096"/>
                </a:lnTo>
                <a:lnTo>
                  <a:pt x="50988" y="7440"/>
                </a:lnTo>
                <a:lnTo>
                  <a:pt x="51507" y="7586"/>
                </a:lnTo>
                <a:lnTo>
                  <a:pt x="52181" y="7790"/>
                </a:lnTo>
                <a:lnTo>
                  <a:pt x="53011" y="8047"/>
                </a:lnTo>
                <a:lnTo>
                  <a:pt x="53980" y="8350"/>
                </a:lnTo>
                <a:lnTo>
                  <a:pt x="55052" y="8700"/>
                </a:lnTo>
                <a:lnTo>
                  <a:pt x="56227" y="9090"/>
                </a:lnTo>
                <a:lnTo>
                  <a:pt x="57507" y="9516"/>
                </a:lnTo>
                <a:lnTo>
                  <a:pt x="58855" y="9976"/>
                </a:lnTo>
                <a:lnTo>
                  <a:pt x="60273" y="10472"/>
                </a:lnTo>
                <a:lnTo>
                  <a:pt x="61743" y="10991"/>
                </a:lnTo>
                <a:lnTo>
                  <a:pt x="63247" y="11533"/>
                </a:lnTo>
                <a:lnTo>
                  <a:pt x="64786" y="12093"/>
                </a:lnTo>
                <a:lnTo>
                  <a:pt x="66325" y="12670"/>
                </a:lnTo>
                <a:lnTo>
                  <a:pt x="67863" y="13265"/>
                </a:lnTo>
                <a:lnTo>
                  <a:pt x="69385" y="13860"/>
                </a:lnTo>
                <a:lnTo>
                  <a:pt x="70889" y="14466"/>
                </a:lnTo>
                <a:lnTo>
                  <a:pt x="72324" y="15078"/>
                </a:lnTo>
                <a:lnTo>
                  <a:pt x="73033" y="15381"/>
                </a:lnTo>
                <a:lnTo>
                  <a:pt x="73725" y="15679"/>
                </a:lnTo>
                <a:lnTo>
                  <a:pt x="74399" y="15982"/>
                </a:lnTo>
                <a:lnTo>
                  <a:pt x="75056" y="16285"/>
                </a:lnTo>
                <a:lnTo>
                  <a:pt x="75678" y="16582"/>
                </a:lnTo>
                <a:lnTo>
                  <a:pt x="76284" y="16874"/>
                </a:lnTo>
                <a:lnTo>
                  <a:pt x="76871" y="17165"/>
                </a:lnTo>
                <a:lnTo>
                  <a:pt x="77425" y="17457"/>
                </a:lnTo>
                <a:lnTo>
                  <a:pt x="77961" y="17737"/>
                </a:lnTo>
                <a:lnTo>
                  <a:pt x="78462" y="18017"/>
                </a:lnTo>
                <a:lnTo>
                  <a:pt x="78929" y="18297"/>
                </a:lnTo>
                <a:lnTo>
                  <a:pt x="79378" y="18565"/>
                </a:lnTo>
                <a:lnTo>
                  <a:pt x="79776" y="18827"/>
                </a:lnTo>
                <a:lnTo>
                  <a:pt x="80139" y="19084"/>
                </a:lnTo>
                <a:lnTo>
                  <a:pt x="80468" y="19340"/>
                </a:lnTo>
                <a:lnTo>
                  <a:pt x="80762" y="19579"/>
                </a:lnTo>
                <a:lnTo>
                  <a:pt x="81021" y="19818"/>
                </a:lnTo>
                <a:lnTo>
                  <a:pt x="81211" y="20046"/>
                </a:lnTo>
                <a:lnTo>
                  <a:pt x="81384" y="20267"/>
                </a:lnTo>
                <a:lnTo>
                  <a:pt x="81453" y="20372"/>
                </a:lnTo>
                <a:lnTo>
                  <a:pt x="81505" y="20477"/>
                </a:lnTo>
                <a:lnTo>
                  <a:pt x="81540" y="20582"/>
                </a:lnTo>
                <a:lnTo>
                  <a:pt x="81574" y="20681"/>
                </a:lnTo>
                <a:lnTo>
                  <a:pt x="81574" y="20780"/>
                </a:lnTo>
                <a:lnTo>
                  <a:pt x="81592" y="20874"/>
                </a:lnTo>
                <a:lnTo>
                  <a:pt x="81574" y="20967"/>
                </a:lnTo>
                <a:lnTo>
                  <a:pt x="81557" y="21054"/>
                </a:lnTo>
                <a:lnTo>
                  <a:pt x="81522" y="21142"/>
                </a:lnTo>
                <a:lnTo>
                  <a:pt x="81471" y="21229"/>
                </a:lnTo>
                <a:lnTo>
                  <a:pt x="81401" y="21311"/>
                </a:lnTo>
                <a:lnTo>
                  <a:pt x="81332" y="21393"/>
                </a:lnTo>
                <a:lnTo>
                  <a:pt x="81228" y="21468"/>
                </a:lnTo>
                <a:lnTo>
                  <a:pt x="81125" y="21538"/>
                </a:lnTo>
                <a:lnTo>
                  <a:pt x="81004" y="21608"/>
                </a:lnTo>
                <a:lnTo>
                  <a:pt x="80883" y="21678"/>
                </a:lnTo>
                <a:lnTo>
                  <a:pt x="80727" y="21742"/>
                </a:lnTo>
                <a:lnTo>
                  <a:pt x="80554" y="21801"/>
                </a:lnTo>
                <a:lnTo>
                  <a:pt x="80381" y="21859"/>
                </a:lnTo>
                <a:lnTo>
                  <a:pt x="80191" y="21911"/>
                </a:lnTo>
                <a:lnTo>
                  <a:pt x="79984" y="21964"/>
                </a:lnTo>
                <a:lnTo>
                  <a:pt x="79742" y="22011"/>
                </a:lnTo>
                <a:lnTo>
                  <a:pt x="80122" y="21946"/>
                </a:lnTo>
                <a:lnTo>
                  <a:pt x="80502" y="21876"/>
                </a:lnTo>
                <a:lnTo>
                  <a:pt x="81384" y="21731"/>
                </a:lnTo>
                <a:lnTo>
                  <a:pt x="82335" y="21579"/>
                </a:lnTo>
                <a:lnTo>
                  <a:pt x="83372" y="21422"/>
                </a:lnTo>
                <a:lnTo>
                  <a:pt x="84444" y="21258"/>
                </a:lnTo>
                <a:lnTo>
                  <a:pt x="85534" y="21078"/>
                </a:lnTo>
                <a:lnTo>
                  <a:pt x="86640" y="20891"/>
                </a:lnTo>
                <a:lnTo>
                  <a:pt x="87176" y="20798"/>
                </a:lnTo>
                <a:lnTo>
                  <a:pt x="87712" y="20693"/>
                </a:lnTo>
                <a:lnTo>
                  <a:pt x="88231" y="20594"/>
                </a:lnTo>
                <a:lnTo>
                  <a:pt x="88732" y="20483"/>
                </a:lnTo>
                <a:lnTo>
                  <a:pt x="89216" y="20372"/>
                </a:lnTo>
                <a:lnTo>
                  <a:pt x="89701" y="20261"/>
                </a:lnTo>
                <a:lnTo>
                  <a:pt x="90133" y="20139"/>
                </a:lnTo>
                <a:lnTo>
                  <a:pt x="90565" y="20017"/>
                </a:lnTo>
                <a:lnTo>
                  <a:pt x="90963" y="19894"/>
                </a:lnTo>
                <a:lnTo>
                  <a:pt x="91308" y="19760"/>
                </a:lnTo>
                <a:lnTo>
                  <a:pt x="91637" y="19626"/>
                </a:lnTo>
                <a:lnTo>
                  <a:pt x="91931" y="19492"/>
                </a:lnTo>
                <a:lnTo>
                  <a:pt x="92069" y="19416"/>
                </a:lnTo>
                <a:lnTo>
                  <a:pt x="92190" y="19346"/>
                </a:lnTo>
                <a:lnTo>
                  <a:pt x="92294" y="19270"/>
                </a:lnTo>
                <a:lnTo>
                  <a:pt x="92398" y="19200"/>
                </a:lnTo>
                <a:lnTo>
                  <a:pt x="92484" y="19124"/>
                </a:lnTo>
                <a:lnTo>
                  <a:pt x="92571" y="19043"/>
                </a:lnTo>
                <a:lnTo>
                  <a:pt x="92623" y="18967"/>
                </a:lnTo>
                <a:lnTo>
                  <a:pt x="92674" y="18885"/>
                </a:lnTo>
                <a:lnTo>
                  <a:pt x="92726" y="18804"/>
                </a:lnTo>
                <a:lnTo>
                  <a:pt x="92744" y="18722"/>
                </a:lnTo>
                <a:lnTo>
                  <a:pt x="92761" y="18641"/>
                </a:lnTo>
                <a:lnTo>
                  <a:pt x="92761" y="18553"/>
                </a:lnTo>
                <a:lnTo>
                  <a:pt x="92744" y="18460"/>
                </a:lnTo>
                <a:lnTo>
                  <a:pt x="92726" y="18367"/>
                </a:lnTo>
                <a:lnTo>
                  <a:pt x="92709" y="18273"/>
                </a:lnTo>
                <a:lnTo>
                  <a:pt x="92674" y="18180"/>
                </a:lnTo>
                <a:lnTo>
                  <a:pt x="92553" y="17993"/>
                </a:lnTo>
                <a:lnTo>
                  <a:pt x="92415" y="17813"/>
                </a:lnTo>
                <a:lnTo>
                  <a:pt x="92242" y="17632"/>
                </a:lnTo>
                <a:lnTo>
                  <a:pt x="92035" y="17457"/>
                </a:lnTo>
                <a:lnTo>
                  <a:pt x="91810" y="17282"/>
                </a:lnTo>
                <a:lnTo>
                  <a:pt x="91551" y="17107"/>
                </a:lnTo>
                <a:lnTo>
                  <a:pt x="91291" y="16938"/>
                </a:lnTo>
                <a:lnTo>
                  <a:pt x="91015" y="16769"/>
                </a:lnTo>
                <a:lnTo>
                  <a:pt x="90427" y="16442"/>
                </a:lnTo>
                <a:lnTo>
                  <a:pt x="89822" y="16122"/>
                </a:lnTo>
                <a:lnTo>
                  <a:pt x="89251" y="15813"/>
                </a:lnTo>
                <a:lnTo>
                  <a:pt x="88559" y="15428"/>
                </a:lnTo>
                <a:lnTo>
                  <a:pt x="87851" y="15049"/>
                </a:lnTo>
                <a:lnTo>
                  <a:pt x="87124" y="14664"/>
                </a:lnTo>
                <a:lnTo>
                  <a:pt x="86398" y="14285"/>
                </a:lnTo>
                <a:lnTo>
                  <a:pt x="85655" y="13912"/>
                </a:lnTo>
                <a:lnTo>
                  <a:pt x="84894" y="13539"/>
                </a:lnTo>
                <a:lnTo>
                  <a:pt x="84133" y="13166"/>
                </a:lnTo>
                <a:lnTo>
                  <a:pt x="83355" y="12793"/>
                </a:lnTo>
                <a:lnTo>
                  <a:pt x="82577" y="12431"/>
                </a:lnTo>
                <a:lnTo>
                  <a:pt x="81782" y="12064"/>
                </a:lnTo>
                <a:lnTo>
                  <a:pt x="80969" y="11702"/>
                </a:lnTo>
                <a:lnTo>
                  <a:pt x="80157" y="11347"/>
                </a:lnTo>
                <a:lnTo>
                  <a:pt x="79327" y="10991"/>
                </a:lnTo>
                <a:lnTo>
                  <a:pt x="78479" y="10635"/>
                </a:lnTo>
                <a:lnTo>
                  <a:pt x="77632" y="10285"/>
                </a:lnTo>
                <a:lnTo>
                  <a:pt x="76768" y="9941"/>
                </a:lnTo>
                <a:lnTo>
                  <a:pt x="75903" y="9597"/>
                </a:lnTo>
                <a:lnTo>
                  <a:pt x="75021" y="9259"/>
                </a:lnTo>
                <a:lnTo>
                  <a:pt x="74122" y="8921"/>
                </a:lnTo>
                <a:lnTo>
                  <a:pt x="73223" y="8589"/>
                </a:lnTo>
                <a:lnTo>
                  <a:pt x="72290" y="8262"/>
                </a:lnTo>
                <a:lnTo>
                  <a:pt x="71373" y="7936"/>
                </a:lnTo>
                <a:lnTo>
                  <a:pt x="70422" y="7615"/>
                </a:lnTo>
                <a:lnTo>
                  <a:pt x="69471" y="7300"/>
                </a:lnTo>
                <a:lnTo>
                  <a:pt x="68503" y="6985"/>
                </a:lnTo>
                <a:lnTo>
                  <a:pt x="67535" y="6676"/>
                </a:lnTo>
                <a:lnTo>
                  <a:pt x="66532" y="6367"/>
                </a:lnTo>
                <a:lnTo>
                  <a:pt x="65547" y="6070"/>
                </a:lnTo>
                <a:lnTo>
                  <a:pt x="64526" y="5773"/>
                </a:lnTo>
                <a:lnTo>
                  <a:pt x="63506" y="5481"/>
                </a:lnTo>
                <a:lnTo>
                  <a:pt x="62469" y="5195"/>
                </a:lnTo>
                <a:lnTo>
                  <a:pt x="61414" y="4910"/>
                </a:lnTo>
                <a:lnTo>
                  <a:pt x="60550" y="4682"/>
                </a:lnTo>
                <a:lnTo>
                  <a:pt x="59668" y="4461"/>
                </a:lnTo>
                <a:lnTo>
                  <a:pt x="58769" y="4233"/>
                </a:lnTo>
                <a:lnTo>
                  <a:pt x="57870" y="4012"/>
                </a:lnTo>
                <a:lnTo>
                  <a:pt x="56953" y="3796"/>
                </a:lnTo>
                <a:lnTo>
                  <a:pt x="56037" y="3580"/>
                </a:lnTo>
                <a:lnTo>
                  <a:pt x="55103" y="3370"/>
                </a:lnTo>
                <a:lnTo>
                  <a:pt x="54153" y="3161"/>
                </a:lnTo>
                <a:lnTo>
                  <a:pt x="53202" y="2962"/>
                </a:lnTo>
                <a:lnTo>
                  <a:pt x="52251" y="2758"/>
                </a:lnTo>
                <a:lnTo>
                  <a:pt x="51282" y="2566"/>
                </a:lnTo>
                <a:lnTo>
                  <a:pt x="50297" y="2379"/>
                </a:lnTo>
                <a:lnTo>
                  <a:pt x="49311" y="2193"/>
                </a:lnTo>
                <a:lnTo>
                  <a:pt x="48309" y="2012"/>
                </a:lnTo>
                <a:lnTo>
                  <a:pt x="47306" y="1843"/>
                </a:lnTo>
                <a:lnTo>
                  <a:pt x="46286" y="1674"/>
                </a:lnTo>
                <a:lnTo>
                  <a:pt x="45266" y="1510"/>
                </a:lnTo>
                <a:lnTo>
                  <a:pt x="44245" y="1359"/>
                </a:lnTo>
                <a:lnTo>
                  <a:pt x="43208" y="1207"/>
                </a:lnTo>
                <a:lnTo>
                  <a:pt x="42153" y="1067"/>
                </a:lnTo>
                <a:lnTo>
                  <a:pt x="41099" y="933"/>
                </a:lnTo>
                <a:lnTo>
                  <a:pt x="40044" y="811"/>
                </a:lnTo>
                <a:lnTo>
                  <a:pt x="38989" y="694"/>
                </a:lnTo>
                <a:lnTo>
                  <a:pt x="37917" y="583"/>
                </a:lnTo>
                <a:lnTo>
                  <a:pt x="36828" y="484"/>
                </a:lnTo>
                <a:lnTo>
                  <a:pt x="35756" y="391"/>
                </a:lnTo>
                <a:lnTo>
                  <a:pt x="34667" y="304"/>
                </a:lnTo>
                <a:lnTo>
                  <a:pt x="33560" y="234"/>
                </a:lnTo>
                <a:lnTo>
                  <a:pt x="32471" y="169"/>
                </a:lnTo>
                <a:lnTo>
                  <a:pt x="31364" y="111"/>
                </a:lnTo>
                <a:lnTo>
                  <a:pt x="30258" y="70"/>
                </a:lnTo>
                <a:lnTo>
                  <a:pt x="29134" y="35"/>
                </a:lnTo>
                <a:lnTo>
                  <a:pt x="28079" y="12"/>
                </a:lnTo>
                <a:lnTo>
                  <a:pt x="27042" y="0"/>
                </a:lnTo>
                <a:close/>
              </a:path>
            </a:pathLst>
          </a:custGeom>
          <a:solidFill>
            <a:srgbClr val="D8CD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9" name="Google Shape;419;g1b1052b7f66_2_20"/>
          <p:cNvSpPr/>
          <p:nvPr/>
        </p:nvSpPr>
        <p:spPr>
          <a:xfrm flipH="1">
            <a:off x="-8612091" y="3686278"/>
            <a:ext cx="1152708" cy="728764"/>
          </a:xfrm>
          <a:custGeom>
            <a:avLst/>
            <a:gdLst/>
            <a:ahLst/>
            <a:cxnLst/>
            <a:rect l="l" t="t" r="r" b="b"/>
            <a:pathLst>
              <a:path w="108823" h="25439" extrusionOk="0">
                <a:moveTo>
                  <a:pt x="20143" y="0"/>
                </a:moveTo>
                <a:lnTo>
                  <a:pt x="18933" y="6"/>
                </a:lnTo>
                <a:lnTo>
                  <a:pt x="17705" y="18"/>
                </a:lnTo>
                <a:lnTo>
                  <a:pt x="16858" y="35"/>
                </a:lnTo>
                <a:lnTo>
                  <a:pt x="15959" y="64"/>
                </a:lnTo>
                <a:lnTo>
                  <a:pt x="15042" y="93"/>
                </a:lnTo>
                <a:lnTo>
                  <a:pt x="14109" y="128"/>
                </a:lnTo>
                <a:lnTo>
                  <a:pt x="13158" y="175"/>
                </a:lnTo>
                <a:lnTo>
                  <a:pt x="12207" y="228"/>
                </a:lnTo>
                <a:lnTo>
                  <a:pt x="11256" y="286"/>
                </a:lnTo>
                <a:lnTo>
                  <a:pt x="10305" y="350"/>
                </a:lnTo>
                <a:lnTo>
                  <a:pt x="9354" y="426"/>
                </a:lnTo>
                <a:lnTo>
                  <a:pt x="8438" y="513"/>
                </a:lnTo>
                <a:lnTo>
                  <a:pt x="7521" y="607"/>
                </a:lnTo>
                <a:lnTo>
                  <a:pt x="6639" y="711"/>
                </a:lnTo>
                <a:lnTo>
                  <a:pt x="5792" y="828"/>
                </a:lnTo>
                <a:lnTo>
                  <a:pt x="5377" y="886"/>
                </a:lnTo>
                <a:lnTo>
                  <a:pt x="4980" y="951"/>
                </a:lnTo>
                <a:lnTo>
                  <a:pt x="4582" y="1015"/>
                </a:lnTo>
                <a:lnTo>
                  <a:pt x="4202" y="1085"/>
                </a:lnTo>
                <a:lnTo>
                  <a:pt x="3839" y="1155"/>
                </a:lnTo>
                <a:lnTo>
                  <a:pt x="3475" y="1230"/>
                </a:lnTo>
                <a:lnTo>
                  <a:pt x="3130" y="1306"/>
                </a:lnTo>
                <a:lnTo>
                  <a:pt x="2801" y="1388"/>
                </a:lnTo>
                <a:lnTo>
                  <a:pt x="2490" y="1469"/>
                </a:lnTo>
                <a:lnTo>
                  <a:pt x="2196" y="1557"/>
                </a:lnTo>
                <a:lnTo>
                  <a:pt x="1919" y="1644"/>
                </a:lnTo>
                <a:lnTo>
                  <a:pt x="1643" y="1738"/>
                </a:lnTo>
                <a:lnTo>
                  <a:pt x="1401" y="1831"/>
                </a:lnTo>
                <a:lnTo>
                  <a:pt x="1159" y="1930"/>
                </a:lnTo>
                <a:lnTo>
                  <a:pt x="951" y="2029"/>
                </a:lnTo>
                <a:lnTo>
                  <a:pt x="761" y="2134"/>
                </a:lnTo>
                <a:lnTo>
                  <a:pt x="588" y="2245"/>
                </a:lnTo>
                <a:lnTo>
                  <a:pt x="432" y="2356"/>
                </a:lnTo>
                <a:lnTo>
                  <a:pt x="311" y="2466"/>
                </a:lnTo>
                <a:lnTo>
                  <a:pt x="190" y="2583"/>
                </a:lnTo>
                <a:lnTo>
                  <a:pt x="104" y="2705"/>
                </a:lnTo>
                <a:lnTo>
                  <a:pt x="52" y="2828"/>
                </a:lnTo>
                <a:lnTo>
                  <a:pt x="17" y="2956"/>
                </a:lnTo>
                <a:lnTo>
                  <a:pt x="0" y="3090"/>
                </a:lnTo>
                <a:lnTo>
                  <a:pt x="17" y="3224"/>
                </a:lnTo>
                <a:lnTo>
                  <a:pt x="52" y="3364"/>
                </a:lnTo>
                <a:lnTo>
                  <a:pt x="121" y="3504"/>
                </a:lnTo>
                <a:lnTo>
                  <a:pt x="208" y="3656"/>
                </a:lnTo>
                <a:lnTo>
                  <a:pt x="329" y="3802"/>
                </a:lnTo>
                <a:lnTo>
                  <a:pt x="484" y="3959"/>
                </a:lnTo>
                <a:lnTo>
                  <a:pt x="657" y="4116"/>
                </a:lnTo>
                <a:lnTo>
                  <a:pt x="882" y="4274"/>
                </a:lnTo>
                <a:lnTo>
                  <a:pt x="1124" y="4443"/>
                </a:lnTo>
                <a:lnTo>
                  <a:pt x="1401" y="4612"/>
                </a:lnTo>
                <a:lnTo>
                  <a:pt x="1695" y="4787"/>
                </a:lnTo>
                <a:lnTo>
                  <a:pt x="2040" y="4962"/>
                </a:lnTo>
                <a:lnTo>
                  <a:pt x="2403" y="5143"/>
                </a:lnTo>
                <a:lnTo>
                  <a:pt x="2818" y="5329"/>
                </a:lnTo>
                <a:lnTo>
                  <a:pt x="3095" y="5446"/>
                </a:lnTo>
                <a:lnTo>
                  <a:pt x="3389" y="5557"/>
                </a:lnTo>
                <a:lnTo>
                  <a:pt x="3683" y="5662"/>
                </a:lnTo>
                <a:lnTo>
                  <a:pt x="3994" y="5755"/>
                </a:lnTo>
                <a:lnTo>
                  <a:pt x="4305" y="5842"/>
                </a:lnTo>
                <a:lnTo>
                  <a:pt x="4634" y="5924"/>
                </a:lnTo>
                <a:lnTo>
                  <a:pt x="4980" y="6000"/>
                </a:lnTo>
                <a:lnTo>
                  <a:pt x="5325" y="6064"/>
                </a:lnTo>
                <a:lnTo>
                  <a:pt x="5671" y="6128"/>
                </a:lnTo>
                <a:lnTo>
                  <a:pt x="6034" y="6186"/>
                </a:lnTo>
                <a:lnTo>
                  <a:pt x="6415" y="6233"/>
                </a:lnTo>
                <a:lnTo>
                  <a:pt x="6795" y="6280"/>
                </a:lnTo>
                <a:lnTo>
                  <a:pt x="7175" y="6320"/>
                </a:lnTo>
                <a:lnTo>
                  <a:pt x="7573" y="6355"/>
                </a:lnTo>
                <a:lnTo>
                  <a:pt x="7971" y="6385"/>
                </a:lnTo>
                <a:lnTo>
                  <a:pt x="8386" y="6408"/>
                </a:lnTo>
                <a:lnTo>
                  <a:pt x="8801" y="6431"/>
                </a:lnTo>
                <a:lnTo>
                  <a:pt x="9216" y="6443"/>
                </a:lnTo>
                <a:lnTo>
                  <a:pt x="9648" y="6455"/>
                </a:lnTo>
                <a:lnTo>
                  <a:pt x="10080" y="6460"/>
                </a:lnTo>
                <a:lnTo>
                  <a:pt x="10512" y="6466"/>
                </a:lnTo>
                <a:lnTo>
                  <a:pt x="10962" y="6466"/>
                </a:lnTo>
                <a:lnTo>
                  <a:pt x="11861" y="6455"/>
                </a:lnTo>
                <a:lnTo>
                  <a:pt x="12777" y="6431"/>
                </a:lnTo>
                <a:lnTo>
                  <a:pt x="13694" y="6396"/>
                </a:lnTo>
                <a:lnTo>
                  <a:pt x="14645" y="6350"/>
                </a:lnTo>
                <a:lnTo>
                  <a:pt x="15596" y="6303"/>
                </a:lnTo>
                <a:lnTo>
                  <a:pt x="16564" y="6239"/>
                </a:lnTo>
                <a:lnTo>
                  <a:pt x="17532" y="6180"/>
                </a:lnTo>
                <a:lnTo>
                  <a:pt x="19486" y="6041"/>
                </a:lnTo>
                <a:lnTo>
                  <a:pt x="21440" y="5901"/>
                </a:lnTo>
                <a:lnTo>
                  <a:pt x="22408" y="5836"/>
                </a:lnTo>
                <a:lnTo>
                  <a:pt x="23376" y="5772"/>
                </a:lnTo>
                <a:lnTo>
                  <a:pt x="24327" y="5714"/>
                </a:lnTo>
                <a:lnTo>
                  <a:pt x="25278" y="5667"/>
                </a:lnTo>
                <a:lnTo>
                  <a:pt x="26194" y="5621"/>
                </a:lnTo>
                <a:lnTo>
                  <a:pt x="27111" y="5592"/>
                </a:lnTo>
                <a:lnTo>
                  <a:pt x="28010" y="5568"/>
                </a:lnTo>
                <a:lnTo>
                  <a:pt x="28892" y="5562"/>
                </a:lnTo>
                <a:lnTo>
                  <a:pt x="29324" y="5562"/>
                </a:lnTo>
                <a:lnTo>
                  <a:pt x="29739" y="5568"/>
                </a:lnTo>
                <a:lnTo>
                  <a:pt x="30154" y="5580"/>
                </a:lnTo>
                <a:lnTo>
                  <a:pt x="30569" y="5592"/>
                </a:lnTo>
                <a:lnTo>
                  <a:pt x="31744" y="5644"/>
                </a:lnTo>
                <a:lnTo>
                  <a:pt x="32903" y="5702"/>
                </a:lnTo>
                <a:lnTo>
                  <a:pt x="34061" y="5772"/>
                </a:lnTo>
                <a:lnTo>
                  <a:pt x="35220" y="5848"/>
                </a:lnTo>
                <a:lnTo>
                  <a:pt x="36361" y="5936"/>
                </a:lnTo>
                <a:lnTo>
                  <a:pt x="37502" y="6029"/>
                </a:lnTo>
                <a:lnTo>
                  <a:pt x="38643" y="6128"/>
                </a:lnTo>
                <a:lnTo>
                  <a:pt x="39767" y="6245"/>
                </a:lnTo>
                <a:lnTo>
                  <a:pt x="40891" y="6361"/>
                </a:lnTo>
                <a:lnTo>
                  <a:pt x="42015" y="6489"/>
                </a:lnTo>
                <a:lnTo>
                  <a:pt x="43121" y="6624"/>
                </a:lnTo>
                <a:lnTo>
                  <a:pt x="44228" y="6764"/>
                </a:lnTo>
                <a:lnTo>
                  <a:pt x="45317" y="6909"/>
                </a:lnTo>
                <a:lnTo>
                  <a:pt x="46406" y="7067"/>
                </a:lnTo>
                <a:lnTo>
                  <a:pt x="47495" y="7224"/>
                </a:lnTo>
                <a:lnTo>
                  <a:pt x="48567" y="7393"/>
                </a:lnTo>
                <a:lnTo>
                  <a:pt x="49639" y="7568"/>
                </a:lnTo>
                <a:lnTo>
                  <a:pt x="50694" y="7749"/>
                </a:lnTo>
                <a:lnTo>
                  <a:pt x="51749" y="7930"/>
                </a:lnTo>
                <a:lnTo>
                  <a:pt x="52803" y="8122"/>
                </a:lnTo>
                <a:lnTo>
                  <a:pt x="53824" y="8314"/>
                </a:lnTo>
                <a:lnTo>
                  <a:pt x="54861" y="8519"/>
                </a:lnTo>
                <a:lnTo>
                  <a:pt x="55881" y="8723"/>
                </a:lnTo>
                <a:lnTo>
                  <a:pt x="56884" y="8932"/>
                </a:lnTo>
                <a:lnTo>
                  <a:pt x="57887" y="9142"/>
                </a:lnTo>
                <a:lnTo>
                  <a:pt x="58872" y="9358"/>
                </a:lnTo>
                <a:lnTo>
                  <a:pt x="59858" y="9580"/>
                </a:lnTo>
                <a:lnTo>
                  <a:pt x="60826" y="9801"/>
                </a:lnTo>
                <a:lnTo>
                  <a:pt x="61794" y="10029"/>
                </a:lnTo>
                <a:lnTo>
                  <a:pt x="62745" y="10262"/>
                </a:lnTo>
                <a:lnTo>
                  <a:pt x="63696" y="10495"/>
                </a:lnTo>
                <a:lnTo>
                  <a:pt x="64630" y="10728"/>
                </a:lnTo>
                <a:lnTo>
                  <a:pt x="65581" y="10973"/>
                </a:lnTo>
                <a:lnTo>
                  <a:pt x="66532" y="11224"/>
                </a:lnTo>
                <a:lnTo>
                  <a:pt x="67465" y="11475"/>
                </a:lnTo>
                <a:lnTo>
                  <a:pt x="68399" y="11731"/>
                </a:lnTo>
                <a:lnTo>
                  <a:pt x="69315" y="11988"/>
                </a:lnTo>
                <a:lnTo>
                  <a:pt x="70232" y="12250"/>
                </a:lnTo>
                <a:lnTo>
                  <a:pt x="71131" y="12518"/>
                </a:lnTo>
                <a:lnTo>
                  <a:pt x="72030" y="12786"/>
                </a:lnTo>
                <a:lnTo>
                  <a:pt x="72929" y="13060"/>
                </a:lnTo>
                <a:lnTo>
                  <a:pt x="73811" y="13335"/>
                </a:lnTo>
                <a:lnTo>
                  <a:pt x="74675" y="13614"/>
                </a:lnTo>
                <a:lnTo>
                  <a:pt x="75557" y="13894"/>
                </a:lnTo>
                <a:lnTo>
                  <a:pt x="76404" y="14174"/>
                </a:lnTo>
                <a:lnTo>
                  <a:pt x="77251" y="14466"/>
                </a:lnTo>
                <a:lnTo>
                  <a:pt x="78099" y="14751"/>
                </a:lnTo>
                <a:lnTo>
                  <a:pt x="78929" y="15043"/>
                </a:lnTo>
                <a:lnTo>
                  <a:pt x="79758" y="15340"/>
                </a:lnTo>
                <a:lnTo>
                  <a:pt x="80588" y="15632"/>
                </a:lnTo>
                <a:lnTo>
                  <a:pt x="81401" y="15935"/>
                </a:lnTo>
                <a:lnTo>
                  <a:pt x="82196" y="16238"/>
                </a:lnTo>
                <a:lnTo>
                  <a:pt x="82992" y="16541"/>
                </a:lnTo>
                <a:lnTo>
                  <a:pt x="83787" y="16844"/>
                </a:lnTo>
                <a:lnTo>
                  <a:pt x="85326" y="17463"/>
                </a:lnTo>
                <a:lnTo>
                  <a:pt x="86847" y="18092"/>
                </a:lnTo>
                <a:lnTo>
                  <a:pt x="88334" y="18728"/>
                </a:lnTo>
                <a:lnTo>
                  <a:pt x="89804" y="19369"/>
                </a:lnTo>
                <a:lnTo>
                  <a:pt x="91222" y="20022"/>
                </a:lnTo>
                <a:lnTo>
                  <a:pt x="91533" y="20162"/>
                </a:lnTo>
                <a:lnTo>
                  <a:pt x="91827" y="20314"/>
                </a:lnTo>
                <a:lnTo>
                  <a:pt x="92415" y="20634"/>
                </a:lnTo>
                <a:lnTo>
                  <a:pt x="93037" y="20978"/>
                </a:lnTo>
                <a:lnTo>
                  <a:pt x="93642" y="21346"/>
                </a:lnTo>
                <a:lnTo>
                  <a:pt x="94922" y="22115"/>
                </a:lnTo>
                <a:lnTo>
                  <a:pt x="95596" y="22506"/>
                </a:lnTo>
                <a:lnTo>
                  <a:pt x="96270" y="22897"/>
                </a:lnTo>
                <a:lnTo>
                  <a:pt x="96979" y="23276"/>
                </a:lnTo>
                <a:lnTo>
                  <a:pt x="97360" y="23462"/>
                </a:lnTo>
                <a:lnTo>
                  <a:pt x="97723" y="23643"/>
                </a:lnTo>
                <a:lnTo>
                  <a:pt x="98103" y="23818"/>
                </a:lnTo>
                <a:lnTo>
                  <a:pt x="98483" y="23987"/>
                </a:lnTo>
                <a:lnTo>
                  <a:pt x="98881" y="24150"/>
                </a:lnTo>
                <a:lnTo>
                  <a:pt x="99279" y="24308"/>
                </a:lnTo>
                <a:lnTo>
                  <a:pt x="99694" y="24453"/>
                </a:lnTo>
                <a:lnTo>
                  <a:pt x="100109" y="24593"/>
                </a:lnTo>
                <a:lnTo>
                  <a:pt x="100524" y="24727"/>
                </a:lnTo>
                <a:lnTo>
                  <a:pt x="100973" y="24844"/>
                </a:lnTo>
                <a:lnTo>
                  <a:pt x="101405" y="24955"/>
                </a:lnTo>
                <a:lnTo>
                  <a:pt x="101872" y="25054"/>
                </a:lnTo>
                <a:lnTo>
                  <a:pt x="102339" y="25141"/>
                </a:lnTo>
                <a:lnTo>
                  <a:pt x="102806" y="25211"/>
                </a:lnTo>
                <a:lnTo>
                  <a:pt x="103152" y="25258"/>
                </a:lnTo>
                <a:lnTo>
                  <a:pt x="103497" y="25299"/>
                </a:lnTo>
                <a:lnTo>
                  <a:pt x="103826" y="25334"/>
                </a:lnTo>
                <a:lnTo>
                  <a:pt x="104137" y="25369"/>
                </a:lnTo>
                <a:lnTo>
                  <a:pt x="104431" y="25392"/>
                </a:lnTo>
                <a:lnTo>
                  <a:pt x="104725" y="25410"/>
                </a:lnTo>
                <a:lnTo>
                  <a:pt x="105002" y="25421"/>
                </a:lnTo>
                <a:lnTo>
                  <a:pt x="105278" y="25433"/>
                </a:lnTo>
                <a:lnTo>
                  <a:pt x="105520" y="25439"/>
                </a:lnTo>
                <a:lnTo>
                  <a:pt x="105762" y="25439"/>
                </a:lnTo>
                <a:lnTo>
                  <a:pt x="106004" y="25433"/>
                </a:lnTo>
                <a:lnTo>
                  <a:pt x="106229" y="25421"/>
                </a:lnTo>
                <a:lnTo>
                  <a:pt x="106437" y="25410"/>
                </a:lnTo>
                <a:lnTo>
                  <a:pt x="106644" y="25392"/>
                </a:lnTo>
                <a:lnTo>
                  <a:pt x="106834" y="25369"/>
                </a:lnTo>
                <a:lnTo>
                  <a:pt x="107007" y="25340"/>
                </a:lnTo>
                <a:lnTo>
                  <a:pt x="107180" y="25310"/>
                </a:lnTo>
                <a:lnTo>
                  <a:pt x="107353" y="25275"/>
                </a:lnTo>
                <a:lnTo>
                  <a:pt x="107509" y="25240"/>
                </a:lnTo>
                <a:lnTo>
                  <a:pt x="107647" y="25200"/>
                </a:lnTo>
                <a:lnTo>
                  <a:pt x="107785" y="25153"/>
                </a:lnTo>
                <a:lnTo>
                  <a:pt x="107906" y="25106"/>
                </a:lnTo>
                <a:lnTo>
                  <a:pt x="108027" y="25054"/>
                </a:lnTo>
                <a:lnTo>
                  <a:pt x="108131" y="25001"/>
                </a:lnTo>
                <a:lnTo>
                  <a:pt x="108218" y="24949"/>
                </a:lnTo>
                <a:lnTo>
                  <a:pt x="108321" y="24885"/>
                </a:lnTo>
                <a:lnTo>
                  <a:pt x="108477" y="24762"/>
                </a:lnTo>
                <a:lnTo>
                  <a:pt x="108598" y="24628"/>
                </a:lnTo>
                <a:lnTo>
                  <a:pt x="108702" y="24482"/>
                </a:lnTo>
                <a:lnTo>
                  <a:pt x="108754" y="24331"/>
                </a:lnTo>
                <a:lnTo>
                  <a:pt x="108805" y="24173"/>
                </a:lnTo>
                <a:lnTo>
                  <a:pt x="108823" y="24010"/>
                </a:lnTo>
                <a:lnTo>
                  <a:pt x="108805" y="23841"/>
                </a:lnTo>
                <a:lnTo>
                  <a:pt x="108771" y="23672"/>
                </a:lnTo>
                <a:lnTo>
                  <a:pt x="108719" y="23497"/>
                </a:lnTo>
                <a:lnTo>
                  <a:pt x="108633" y="23322"/>
                </a:lnTo>
                <a:lnTo>
                  <a:pt x="108546" y="23147"/>
                </a:lnTo>
                <a:lnTo>
                  <a:pt x="108425" y="22967"/>
                </a:lnTo>
                <a:lnTo>
                  <a:pt x="108304" y="22797"/>
                </a:lnTo>
                <a:lnTo>
                  <a:pt x="108148" y="22623"/>
                </a:lnTo>
                <a:lnTo>
                  <a:pt x="107993" y="22459"/>
                </a:lnTo>
                <a:lnTo>
                  <a:pt x="107820" y="22296"/>
                </a:lnTo>
                <a:lnTo>
                  <a:pt x="107647" y="22133"/>
                </a:lnTo>
                <a:lnTo>
                  <a:pt x="107457" y="21987"/>
                </a:lnTo>
                <a:lnTo>
                  <a:pt x="107249" y="21841"/>
                </a:lnTo>
                <a:lnTo>
                  <a:pt x="106748" y="21497"/>
                </a:lnTo>
                <a:lnTo>
                  <a:pt x="106229" y="21159"/>
                </a:lnTo>
                <a:lnTo>
                  <a:pt x="105693" y="20815"/>
                </a:lnTo>
                <a:lnTo>
                  <a:pt x="105140" y="20477"/>
                </a:lnTo>
                <a:lnTo>
                  <a:pt x="104587" y="20139"/>
                </a:lnTo>
                <a:lnTo>
                  <a:pt x="103999" y="19801"/>
                </a:lnTo>
                <a:lnTo>
                  <a:pt x="103411" y="19462"/>
                </a:lnTo>
                <a:lnTo>
                  <a:pt x="102806" y="19124"/>
                </a:lnTo>
                <a:lnTo>
                  <a:pt x="102183" y="18792"/>
                </a:lnTo>
                <a:lnTo>
                  <a:pt x="101544" y="18454"/>
                </a:lnTo>
                <a:lnTo>
                  <a:pt x="100887" y="18121"/>
                </a:lnTo>
                <a:lnTo>
                  <a:pt x="100230" y="17789"/>
                </a:lnTo>
                <a:lnTo>
                  <a:pt x="99555" y="17457"/>
                </a:lnTo>
                <a:lnTo>
                  <a:pt x="98881" y="17130"/>
                </a:lnTo>
                <a:lnTo>
                  <a:pt x="98172" y="16798"/>
                </a:lnTo>
                <a:lnTo>
                  <a:pt x="97463" y="16471"/>
                </a:lnTo>
                <a:lnTo>
                  <a:pt x="96754" y="16145"/>
                </a:lnTo>
                <a:lnTo>
                  <a:pt x="96011" y="15824"/>
                </a:lnTo>
                <a:lnTo>
                  <a:pt x="95267" y="15498"/>
                </a:lnTo>
                <a:lnTo>
                  <a:pt x="94524" y="15177"/>
                </a:lnTo>
                <a:lnTo>
                  <a:pt x="93746" y="14862"/>
                </a:lnTo>
                <a:lnTo>
                  <a:pt x="92985" y="14541"/>
                </a:lnTo>
                <a:lnTo>
                  <a:pt x="92190" y="14227"/>
                </a:lnTo>
                <a:lnTo>
                  <a:pt x="91395" y="13912"/>
                </a:lnTo>
                <a:lnTo>
                  <a:pt x="90599" y="13603"/>
                </a:lnTo>
                <a:lnTo>
                  <a:pt x="89787" y="13288"/>
                </a:lnTo>
                <a:lnTo>
                  <a:pt x="88957" y="12985"/>
                </a:lnTo>
                <a:lnTo>
                  <a:pt x="88127" y="12676"/>
                </a:lnTo>
                <a:lnTo>
                  <a:pt x="87297" y="12372"/>
                </a:lnTo>
                <a:lnTo>
                  <a:pt x="86450" y="12069"/>
                </a:lnTo>
                <a:lnTo>
                  <a:pt x="84721" y="11475"/>
                </a:lnTo>
                <a:lnTo>
                  <a:pt x="82974" y="10892"/>
                </a:lnTo>
                <a:lnTo>
                  <a:pt x="81211" y="10314"/>
                </a:lnTo>
                <a:lnTo>
                  <a:pt x="79413" y="9749"/>
                </a:lnTo>
                <a:lnTo>
                  <a:pt x="77580" y="9189"/>
                </a:lnTo>
                <a:lnTo>
                  <a:pt x="75747" y="8647"/>
                </a:lnTo>
                <a:lnTo>
                  <a:pt x="73880" y="8116"/>
                </a:lnTo>
                <a:lnTo>
                  <a:pt x="71995" y="7597"/>
                </a:lnTo>
                <a:lnTo>
                  <a:pt x="70111" y="7090"/>
                </a:lnTo>
                <a:lnTo>
                  <a:pt x="68191" y="6600"/>
                </a:lnTo>
                <a:lnTo>
                  <a:pt x="66272" y="6122"/>
                </a:lnTo>
                <a:lnTo>
                  <a:pt x="64353" y="5656"/>
                </a:lnTo>
                <a:lnTo>
                  <a:pt x="62417" y="5207"/>
                </a:lnTo>
                <a:lnTo>
                  <a:pt x="60480" y="4775"/>
                </a:lnTo>
                <a:lnTo>
                  <a:pt x="58544" y="4356"/>
                </a:lnTo>
                <a:lnTo>
                  <a:pt x="56607" y="3953"/>
                </a:lnTo>
                <a:lnTo>
                  <a:pt x="55639" y="3755"/>
                </a:lnTo>
                <a:lnTo>
                  <a:pt x="54671" y="3568"/>
                </a:lnTo>
                <a:lnTo>
                  <a:pt x="53616" y="3364"/>
                </a:lnTo>
                <a:lnTo>
                  <a:pt x="52561" y="3166"/>
                </a:lnTo>
                <a:lnTo>
                  <a:pt x="51489" y="2974"/>
                </a:lnTo>
                <a:lnTo>
                  <a:pt x="50417" y="2781"/>
                </a:lnTo>
                <a:lnTo>
                  <a:pt x="49345" y="2601"/>
                </a:lnTo>
                <a:lnTo>
                  <a:pt x="48239" y="2420"/>
                </a:lnTo>
                <a:lnTo>
                  <a:pt x="47150" y="2239"/>
                </a:lnTo>
                <a:lnTo>
                  <a:pt x="46026" y="2070"/>
                </a:lnTo>
                <a:lnTo>
                  <a:pt x="44919" y="1901"/>
                </a:lnTo>
                <a:lnTo>
                  <a:pt x="43795" y="1738"/>
                </a:lnTo>
                <a:lnTo>
                  <a:pt x="42654" y="1586"/>
                </a:lnTo>
                <a:lnTo>
                  <a:pt x="41513" y="1434"/>
                </a:lnTo>
                <a:lnTo>
                  <a:pt x="40372" y="1289"/>
                </a:lnTo>
                <a:lnTo>
                  <a:pt x="39231" y="1155"/>
                </a:lnTo>
                <a:lnTo>
                  <a:pt x="38072" y="1020"/>
                </a:lnTo>
                <a:lnTo>
                  <a:pt x="36897" y="898"/>
                </a:lnTo>
                <a:lnTo>
                  <a:pt x="35738" y="781"/>
                </a:lnTo>
                <a:lnTo>
                  <a:pt x="34563" y="671"/>
                </a:lnTo>
                <a:lnTo>
                  <a:pt x="33370" y="566"/>
                </a:lnTo>
                <a:lnTo>
                  <a:pt x="32194" y="472"/>
                </a:lnTo>
                <a:lnTo>
                  <a:pt x="31001" y="385"/>
                </a:lnTo>
                <a:lnTo>
                  <a:pt x="29808" y="309"/>
                </a:lnTo>
                <a:lnTo>
                  <a:pt x="28615" y="233"/>
                </a:lnTo>
                <a:lnTo>
                  <a:pt x="27405" y="175"/>
                </a:lnTo>
                <a:lnTo>
                  <a:pt x="26212" y="123"/>
                </a:lnTo>
                <a:lnTo>
                  <a:pt x="25001" y="76"/>
                </a:lnTo>
                <a:lnTo>
                  <a:pt x="23791" y="41"/>
                </a:lnTo>
                <a:lnTo>
                  <a:pt x="22581" y="18"/>
                </a:lnTo>
                <a:lnTo>
                  <a:pt x="21370" y="6"/>
                </a:lnTo>
                <a:lnTo>
                  <a:pt x="20143" y="0"/>
                </a:lnTo>
                <a:close/>
              </a:path>
            </a:pathLst>
          </a:custGeom>
          <a:solidFill>
            <a:srgbClr val="F5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0" name="Google Shape;420;g1b1052b7f66_2_20"/>
          <p:cNvSpPr/>
          <p:nvPr/>
        </p:nvSpPr>
        <p:spPr>
          <a:xfrm flipH="1">
            <a:off x="-8737358" y="3622624"/>
            <a:ext cx="1258929" cy="790241"/>
          </a:xfrm>
          <a:custGeom>
            <a:avLst/>
            <a:gdLst/>
            <a:ahLst/>
            <a:cxnLst/>
            <a:rect l="l" t="t" r="r" b="b"/>
            <a:pathLst>
              <a:path w="118851" h="27585" extrusionOk="0">
                <a:moveTo>
                  <a:pt x="30949" y="1"/>
                </a:moveTo>
                <a:lnTo>
                  <a:pt x="29722" y="7"/>
                </a:lnTo>
                <a:lnTo>
                  <a:pt x="28494" y="18"/>
                </a:lnTo>
                <a:lnTo>
                  <a:pt x="27301" y="47"/>
                </a:lnTo>
                <a:lnTo>
                  <a:pt x="26125" y="82"/>
                </a:lnTo>
                <a:lnTo>
                  <a:pt x="24967" y="135"/>
                </a:lnTo>
                <a:lnTo>
                  <a:pt x="23808" y="193"/>
                </a:lnTo>
                <a:lnTo>
                  <a:pt x="22667" y="263"/>
                </a:lnTo>
                <a:lnTo>
                  <a:pt x="21544" y="345"/>
                </a:lnTo>
                <a:lnTo>
                  <a:pt x="20437" y="438"/>
                </a:lnTo>
                <a:lnTo>
                  <a:pt x="19330" y="537"/>
                </a:lnTo>
                <a:lnTo>
                  <a:pt x="18241" y="648"/>
                </a:lnTo>
                <a:lnTo>
                  <a:pt x="17152" y="764"/>
                </a:lnTo>
                <a:lnTo>
                  <a:pt x="16080" y="893"/>
                </a:lnTo>
                <a:lnTo>
                  <a:pt x="15008" y="1027"/>
                </a:lnTo>
                <a:lnTo>
                  <a:pt x="13936" y="1167"/>
                </a:lnTo>
                <a:lnTo>
                  <a:pt x="12864" y="1318"/>
                </a:lnTo>
                <a:lnTo>
                  <a:pt x="11809" y="1476"/>
                </a:lnTo>
                <a:lnTo>
                  <a:pt x="10755" y="1639"/>
                </a:lnTo>
                <a:lnTo>
                  <a:pt x="9683" y="1814"/>
                </a:lnTo>
                <a:lnTo>
                  <a:pt x="8628" y="1989"/>
                </a:lnTo>
                <a:lnTo>
                  <a:pt x="7573" y="2170"/>
                </a:lnTo>
                <a:lnTo>
                  <a:pt x="6501" y="2362"/>
                </a:lnTo>
                <a:lnTo>
                  <a:pt x="5429" y="2554"/>
                </a:lnTo>
                <a:lnTo>
                  <a:pt x="4357" y="2753"/>
                </a:lnTo>
                <a:lnTo>
                  <a:pt x="2196" y="3167"/>
                </a:lnTo>
                <a:lnTo>
                  <a:pt x="0" y="3592"/>
                </a:lnTo>
                <a:lnTo>
                  <a:pt x="0" y="3592"/>
                </a:lnTo>
                <a:lnTo>
                  <a:pt x="519" y="3493"/>
                </a:lnTo>
                <a:lnTo>
                  <a:pt x="1038" y="3394"/>
                </a:lnTo>
                <a:lnTo>
                  <a:pt x="1574" y="3301"/>
                </a:lnTo>
                <a:lnTo>
                  <a:pt x="2092" y="3213"/>
                </a:lnTo>
                <a:lnTo>
                  <a:pt x="2628" y="3126"/>
                </a:lnTo>
                <a:lnTo>
                  <a:pt x="3164" y="3044"/>
                </a:lnTo>
                <a:lnTo>
                  <a:pt x="3700" y="2963"/>
                </a:lnTo>
                <a:lnTo>
                  <a:pt x="4254" y="2887"/>
                </a:lnTo>
                <a:lnTo>
                  <a:pt x="5343" y="2747"/>
                </a:lnTo>
                <a:lnTo>
                  <a:pt x="6432" y="2619"/>
                </a:lnTo>
                <a:lnTo>
                  <a:pt x="7539" y="2502"/>
                </a:lnTo>
                <a:lnTo>
                  <a:pt x="8645" y="2403"/>
                </a:lnTo>
                <a:lnTo>
                  <a:pt x="9769" y="2315"/>
                </a:lnTo>
                <a:lnTo>
                  <a:pt x="10910" y="2240"/>
                </a:lnTo>
                <a:lnTo>
                  <a:pt x="12034" y="2175"/>
                </a:lnTo>
                <a:lnTo>
                  <a:pt x="13175" y="2123"/>
                </a:lnTo>
                <a:lnTo>
                  <a:pt x="14334" y="2082"/>
                </a:lnTo>
                <a:lnTo>
                  <a:pt x="15475" y="2053"/>
                </a:lnTo>
                <a:lnTo>
                  <a:pt x="16633" y="2036"/>
                </a:lnTo>
                <a:lnTo>
                  <a:pt x="17792" y="2030"/>
                </a:lnTo>
                <a:lnTo>
                  <a:pt x="18967" y="2030"/>
                </a:lnTo>
                <a:lnTo>
                  <a:pt x="20126" y="2047"/>
                </a:lnTo>
                <a:lnTo>
                  <a:pt x="21301" y="2071"/>
                </a:lnTo>
                <a:lnTo>
                  <a:pt x="22477" y="2106"/>
                </a:lnTo>
                <a:lnTo>
                  <a:pt x="23653" y="2152"/>
                </a:lnTo>
                <a:lnTo>
                  <a:pt x="24829" y="2205"/>
                </a:lnTo>
                <a:lnTo>
                  <a:pt x="26004" y="2269"/>
                </a:lnTo>
                <a:lnTo>
                  <a:pt x="27197" y="2339"/>
                </a:lnTo>
                <a:lnTo>
                  <a:pt x="28373" y="2420"/>
                </a:lnTo>
                <a:lnTo>
                  <a:pt x="29549" y="2508"/>
                </a:lnTo>
                <a:lnTo>
                  <a:pt x="30724" y="2607"/>
                </a:lnTo>
                <a:lnTo>
                  <a:pt x="31900" y="2712"/>
                </a:lnTo>
                <a:lnTo>
                  <a:pt x="33076" y="2829"/>
                </a:lnTo>
                <a:lnTo>
                  <a:pt x="34252" y="2945"/>
                </a:lnTo>
                <a:lnTo>
                  <a:pt x="35410" y="3073"/>
                </a:lnTo>
                <a:lnTo>
                  <a:pt x="36586" y="3207"/>
                </a:lnTo>
                <a:lnTo>
                  <a:pt x="37744" y="3347"/>
                </a:lnTo>
                <a:lnTo>
                  <a:pt x="38903" y="3499"/>
                </a:lnTo>
                <a:lnTo>
                  <a:pt x="40044" y="3651"/>
                </a:lnTo>
                <a:lnTo>
                  <a:pt x="41202" y="3814"/>
                </a:lnTo>
                <a:lnTo>
                  <a:pt x="42326" y="3977"/>
                </a:lnTo>
                <a:lnTo>
                  <a:pt x="43467" y="4146"/>
                </a:lnTo>
                <a:lnTo>
                  <a:pt x="44591" y="4321"/>
                </a:lnTo>
                <a:lnTo>
                  <a:pt x="45715" y="4502"/>
                </a:lnTo>
                <a:lnTo>
                  <a:pt x="46839" y="4688"/>
                </a:lnTo>
                <a:lnTo>
                  <a:pt x="47928" y="4881"/>
                </a:lnTo>
                <a:lnTo>
                  <a:pt x="49034" y="5073"/>
                </a:lnTo>
                <a:lnTo>
                  <a:pt x="50124" y="5271"/>
                </a:lnTo>
                <a:lnTo>
                  <a:pt x="51196" y="5476"/>
                </a:lnTo>
                <a:lnTo>
                  <a:pt x="52268" y="5680"/>
                </a:lnTo>
                <a:lnTo>
                  <a:pt x="53322" y="5884"/>
                </a:lnTo>
                <a:lnTo>
                  <a:pt x="54360" y="6099"/>
                </a:lnTo>
                <a:lnTo>
                  <a:pt x="55397" y="6309"/>
                </a:lnTo>
                <a:lnTo>
                  <a:pt x="56417" y="6525"/>
                </a:lnTo>
                <a:lnTo>
                  <a:pt x="57437" y="6747"/>
                </a:lnTo>
                <a:lnTo>
                  <a:pt x="58423" y="6962"/>
                </a:lnTo>
                <a:lnTo>
                  <a:pt x="59408" y="7184"/>
                </a:lnTo>
                <a:lnTo>
                  <a:pt x="60377" y="7405"/>
                </a:lnTo>
                <a:lnTo>
                  <a:pt x="61345" y="7633"/>
                </a:lnTo>
                <a:lnTo>
                  <a:pt x="62278" y="7854"/>
                </a:lnTo>
                <a:lnTo>
                  <a:pt x="64111" y="8309"/>
                </a:lnTo>
                <a:lnTo>
                  <a:pt x="65875" y="8758"/>
                </a:lnTo>
                <a:lnTo>
                  <a:pt x="67569" y="9207"/>
                </a:lnTo>
                <a:lnTo>
                  <a:pt x="69212" y="9650"/>
                </a:lnTo>
                <a:lnTo>
                  <a:pt x="69851" y="9837"/>
                </a:lnTo>
                <a:lnTo>
                  <a:pt x="70716" y="10093"/>
                </a:lnTo>
                <a:lnTo>
                  <a:pt x="71753" y="10414"/>
                </a:lnTo>
                <a:lnTo>
                  <a:pt x="72964" y="10787"/>
                </a:lnTo>
                <a:lnTo>
                  <a:pt x="74312" y="11219"/>
                </a:lnTo>
                <a:lnTo>
                  <a:pt x="75799" y="11703"/>
                </a:lnTo>
                <a:lnTo>
                  <a:pt x="77407" y="12227"/>
                </a:lnTo>
                <a:lnTo>
                  <a:pt x="79102" y="12793"/>
                </a:lnTo>
                <a:lnTo>
                  <a:pt x="80882" y="13399"/>
                </a:lnTo>
                <a:lnTo>
                  <a:pt x="82732" y="14035"/>
                </a:lnTo>
                <a:lnTo>
                  <a:pt x="84634" y="14705"/>
                </a:lnTo>
                <a:lnTo>
                  <a:pt x="86553" y="15393"/>
                </a:lnTo>
                <a:lnTo>
                  <a:pt x="88507" y="16099"/>
                </a:lnTo>
                <a:lnTo>
                  <a:pt x="90444" y="16828"/>
                </a:lnTo>
                <a:lnTo>
                  <a:pt x="92363" y="17562"/>
                </a:lnTo>
                <a:lnTo>
                  <a:pt x="93314" y="17935"/>
                </a:lnTo>
                <a:lnTo>
                  <a:pt x="94247" y="18303"/>
                </a:lnTo>
                <a:lnTo>
                  <a:pt x="95164" y="18676"/>
                </a:lnTo>
                <a:lnTo>
                  <a:pt x="96080" y="19049"/>
                </a:lnTo>
                <a:lnTo>
                  <a:pt x="96962" y="19422"/>
                </a:lnTo>
                <a:lnTo>
                  <a:pt x="97826" y="19795"/>
                </a:lnTo>
                <a:lnTo>
                  <a:pt x="98674" y="20163"/>
                </a:lnTo>
                <a:lnTo>
                  <a:pt x="99504" y="20530"/>
                </a:lnTo>
                <a:lnTo>
                  <a:pt x="100299" y="20897"/>
                </a:lnTo>
                <a:lnTo>
                  <a:pt x="101060" y="21259"/>
                </a:lnTo>
                <a:lnTo>
                  <a:pt x="101803" y="21614"/>
                </a:lnTo>
                <a:lnTo>
                  <a:pt x="102512" y="21970"/>
                </a:lnTo>
                <a:lnTo>
                  <a:pt x="103186" y="22320"/>
                </a:lnTo>
                <a:lnTo>
                  <a:pt x="103809" y="22664"/>
                </a:lnTo>
                <a:lnTo>
                  <a:pt x="104414" y="23002"/>
                </a:lnTo>
                <a:lnTo>
                  <a:pt x="104967" y="23329"/>
                </a:lnTo>
                <a:lnTo>
                  <a:pt x="105469" y="23655"/>
                </a:lnTo>
                <a:lnTo>
                  <a:pt x="105935" y="23970"/>
                </a:lnTo>
                <a:lnTo>
                  <a:pt x="106368" y="24279"/>
                </a:lnTo>
                <a:lnTo>
                  <a:pt x="106731" y="24582"/>
                </a:lnTo>
                <a:lnTo>
                  <a:pt x="107042" y="24874"/>
                </a:lnTo>
                <a:lnTo>
                  <a:pt x="107180" y="25014"/>
                </a:lnTo>
                <a:lnTo>
                  <a:pt x="107319" y="25154"/>
                </a:lnTo>
                <a:lnTo>
                  <a:pt x="107422" y="25293"/>
                </a:lnTo>
                <a:lnTo>
                  <a:pt x="107526" y="25428"/>
                </a:lnTo>
                <a:lnTo>
                  <a:pt x="107595" y="25556"/>
                </a:lnTo>
                <a:lnTo>
                  <a:pt x="107664" y="25684"/>
                </a:lnTo>
                <a:lnTo>
                  <a:pt x="107716" y="25812"/>
                </a:lnTo>
                <a:lnTo>
                  <a:pt x="107768" y="25935"/>
                </a:lnTo>
                <a:lnTo>
                  <a:pt x="107785" y="26057"/>
                </a:lnTo>
                <a:lnTo>
                  <a:pt x="107785" y="26174"/>
                </a:lnTo>
                <a:lnTo>
                  <a:pt x="107785" y="26285"/>
                </a:lnTo>
                <a:lnTo>
                  <a:pt x="107751" y="26401"/>
                </a:lnTo>
                <a:lnTo>
                  <a:pt x="107716" y="26506"/>
                </a:lnTo>
                <a:lnTo>
                  <a:pt x="107647" y="26611"/>
                </a:lnTo>
                <a:lnTo>
                  <a:pt x="107578" y="26710"/>
                </a:lnTo>
                <a:lnTo>
                  <a:pt x="107474" y="26809"/>
                </a:lnTo>
                <a:lnTo>
                  <a:pt x="107371" y="26903"/>
                </a:lnTo>
                <a:lnTo>
                  <a:pt x="107232" y="26996"/>
                </a:lnTo>
                <a:lnTo>
                  <a:pt x="107094" y="27083"/>
                </a:lnTo>
                <a:lnTo>
                  <a:pt x="106921" y="27165"/>
                </a:lnTo>
                <a:lnTo>
                  <a:pt x="106731" y="27247"/>
                </a:lnTo>
                <a:lnTo>
                  <a:pt x="106541" y="27323"/>
                </a:lnTo>
                <a:lnTo>
                  <a:pt x="106316" y="27392"/>
                </a:lnTo>
                <a:lnTo>
                  <a:pt x="106074" y="27462"/>
                </a:lnTo>
                <a:lnTo>
                  <a:pt x="105797" y="27527"/>
                </a:lnTo>
                <a:lnTo>
                  <a:pt x="105520" y="27585"/>
                </a:lnTo>
                <a:lnTo>
                  <a:pt x="105918" y="27509"/>
                </a:lnTo>
                <a:lnTo>
                  <a:pt x="106368" y="27427"/>
                </a:lnTo>
                <a:lnTo>
                  <a:pt x="107301" y="27270"/>
                </a:lnTo>
                <a:lnTo>
                  <a:pt x="108321" y="27113"/>
                </a:lnTo>
                <a:lnTo>
                  <a:pt x="109393" y="26944"/>
                </a:lnTo>
                <a:lnTo>
                  <a:pt x="110500" y="26769"/>
                </a:lnTo>
                <a:lnTo>
                  <a:pt x="111624" y="26582"/>
                </a:lnTo>
                <a:lnTo>
                  <a:pt x="112177" y="26483"/>
                </a:lnTo>
                <a:lnTo>
                  <a:pt x="112730" y="26384"/>
                </a:lnTo>
                <a:lnTo>
                  <a:pt x="113284" y="26285"/>
                </a:lnTo>
                <a:lnTo>
                  <a:pt x="113820" y="26180"/>
                </a:lnTo>
                <a:lnTo>
                  <a:pt x="114338" y="26069"/>
                </a:lnTo>
                <a:lnTo>
                  <a:pt x="114857" y="25958"/>
                </a:lnTo>
                <a:lnTo>
                  <a:pt x="115341" y="25836"/>
                </a:lnTo>
                <a:lnTo>
                  <a:pt x="115808" y="25719"/>
                </a:lnTo>
                <a:lnTo>
                  <a:pt x="116258" y="25591"/>
                </a:lnTo>
                <a:lnTo>
                  <a:pt x="116672" y="25463"/>
                </a:lnTo>
                <a:lnTo>
                  <a:pt x="117070" y="25328"/>
                </a:lnTo>
                <a:lnTo>
                  <a:pt x="117433" y="25189"/>
                </a:lnTo>
                <a:lnTo>
                  <a:pt x="117762" y="25043"/>
                </a:lnTo>
                <a:lnTo>
                  <a:pt x="118038" y="24891"/>
                </a:lnTo>
                <a:lnTo>
                  <a:pt x="118177" y="24815"/>
                </a:lnTo>
                <a:lnTo>
                  <a:pt x="118298" y="24734"/>
                </a:lnTo>
                <a:lnTo>
                  <a:pt x="118401" y="24658"/>
                </a:lnTo>
                <a:lnTo>
                  <a:pt x="118505" y="24576"/>
                </a:lnTo>
                <a:lnTo>
                  <a:pt x="118592" y="24495"/>
                </a:lnTo>
                <a:lnTo>
                  <a:pt x="118661" y="24407"/>
                </a:lnTo>
                <a:lnTo>
                  <a:pt x="118730" y="24320"/>
                </a:lnTo>
                <a:lnTo>
                  <a:pt x="118782" y="24232"/>
                </a:lnTo>
                <a:lnTo>
                  <a:pt x="118816" y="24145"/>
                </a:lnTo>
                <a:lnTo>
                  <a:pt x="118834" y="24052"/>
                </a:lnTo>
                <a:lnTo>
                  <a:pt x="118851" y="23964"/>
                </a:lnTo>
                <a:lnTo>
                  <a:pt x="118851" y="23865"/>
                </a:lnTo>
                <a:lnTo>
                  <a:pt x="118816" y="23702"/>
                </a:lnTo>
                <a:lnTo>
                  <a:pt x="118782" y="23539"/>
                </a:lnTo>
                <a:lnTo>
                  <a:pt x="118695" y="23375"/>
                </a:lnTo>
                <a:lnTo>
                  <a:pt x="118609" y="23206"/>
                </a:lnTo>
                <a:lnTo>
                  <a:pt x="118505" y="23043"/>
                </a:lnTo>
                <a:lnTo>
                  <a:pt x="118367" y="22885"/>
                </a:lnTo>
                <a:lnTo>
                  <a:pt x="118211" y="22722"/>
                </a:lnTo>
                <a:lnTo>
                  <a:pt x="118056" y="22559"/>
                </a:lnTo>
                <a:lnTo>
                  <a:pt x="117865" y="22402"/>
                </a:lnTo>
                <a:lnTo>
                  <a:pt x="117675" y="22244"/>
                </a:lnTo>
                <a:lnTo>
                  <a:pt x="117468" y="22087"/>
                </a:lnTo>
                <a:lnTo>
                  <a:pt x="117243" y="21929"/>
                </a:lnTo>
                <a:lnTo>
                  <a:pt x="117001" y="21778"/>
                </a:lnTo>
                <a:lnTo>
                  <a:pt x="116759" y="21620"/>
                </a:lnTo>
                <a:lnTo>
                  <a:pt x="116240" y="21317"/>
                </a:lnTo>
                <a:lnTo>
                  <a:pt x="115687" y="21020"/>
                </a:lnTo>
                <a:lnTo>
                  <a:pt x="115116" y="20722"/>
                </a:lnTo>
                <a:lnTo>
                  <a:pt x="114546" y="20437"/>
                </a:lnTo>
                <a:lnTo>
                  <a:pt x="113958" y="20151"/>
                </a:lnTo>
                <a:lnTo>
                  <a:pt x="112800" y="19609"/>
                </a:lnTo>
                <a:lnTo>
                  <a:pt x="112264" y="19352"/>
                </a:lnTo>
                <a:lnTo>
                  <a:pt x="111745" y="19096"/>
                </a:lnTo>
                <a:lnTo>
                  <a:pt x="110725" y="18600"/>
                </a:lnTo>
                <a:lnTo>
                  <a:pt x="109705" y="18104"/>
                </a:lnTo>
                <a:lnTo>
                  <a:pt x="108667" y="17609"/>
                </a:lnTo>
                <a:lnTo>
                  <a:pt x="107595" y="17119"/>
                </a:lnTo>
                <a:lnTo>
                  <a:pt x="106541" y="16629"/>
                </a:lnTo>
                <a:lnTo>
                  <a:pt x="105451" y="16145"/>
                </a:lnTo>
                <a:lnTo>
                  <a:pt x="104345" y="15667"/>
                </a:lnTo>
                <a:lnTo>
                  <a:pt x="103238" y="15189"/>
                </a:lnTo>
                <a:lnTo>
                  <a:pt x="102097" y="14717"/>
                </a:lnTo>
                <a:lnTo>
                  <a:pt x="100956" y="14250"/>
                </a:lnTo>
                <a:lnTo>
                  <a:pt x="99798" y="13784"/>
                </a:lnTo>
                <a:lnTo>
                  <a:pt x="98622" y="13323"/>
                </a:lnTo>
                <a:lnTo>
                  <a:pt x="97429" y="12863"/>
                </a:lnTo>
                <a:lnTo>
                  <a:pt x="96236" y="12414"/>
                </a:lnTo>
                <a:lnTo>
                  <a:pt x="95008" y="11965"/>
                </a:lnTo>
                <a:lnTo>
                  <a:pt x="93781" y="11522"/>
                </a:lnTo>
                <a:lnTo>
                  <a:pt x="92536" y="11085"/>
                </a:lnTo>
                <a:lnTo>
                  <a:pt x="91274" y="10653"/>
                </a:lnTo>
                <a:lnTo>
                  <a:pt x="89994" y="10222"/>
                </a:lnTo>
                <a:lnTo>
                  <a:pt x="88697" y="9802"/>
                </a:lnTo>
                <a:lnTo>
                  <a:pt x="87383" y="9382"/>
                </a:lnTo>
                <a:lnTo>
                  <a:pt x="86069" y="8968"/>
                </a:lnTo>
                <a:lnTo>
                  <a:pt x="84721" y="8566"/>
                </a:lnTo>
                <a:lnTo>
                  <a:pt x="83372" y="8163"/>
                </a:lnTo>
                <a:lnTo>
                  <a:pt x="82006" y="7773"/>
                </a:lnTo>
                <a:lnTo>
                  <a:pt x="80623" y="7382"/>
                </a:lnTo>
                <a:lnTo>
                  <a:pt x="79223" y="7003"/>
                </a:lnTo>
                <a:lnTo>
                  <a:pt x="77822" y="6624"/>
                </a:lnTo>
                <a:lnTo>
                  <a:pt x="76387" y="6257"/>
                </a:lnTo>
                <a:lnTo>
                  <a:pt x="74952" y="5895"/>
                </a:lnTo>
                <a:lnTo>
                  <a:pt x="73500" y="5540"/>
                </a:lnTo>
                <a:lnTo>
                  <a:pt x="72013" y="5196"/>
                </a:lnTo>
                <a:lnTo>
                  <a:pt x="71010" y="4962"/>
                </a:lnTo>
                <a:lnTo>
                  <a:pt x="69990" y="4735"/>
                </a:lnTo>
                <a:lnTo>
                  <a:pt x="68970" y="4508"/>
                </a:lnTo>
                <a:lnTo>
                  <a:pt x="67950" y="4286"/>
                </a:lnTo>
                <a:lnTo>
                  <a:pt x="66895" y="4065"/>
                </a:lnTo>
                <a:lnTo>
                  <a:pt x="65857" y="3849"/>
                </a:lnTo>
                <a:lnTo>
                  <a:pt x="64803" y="3633"/>
                </a:lnTo>
                <a:lnTo>
                  <a:pt x="63731" y="3429"/>
                </a:lnTo>
                <a:lnTo>
                  <a:pt x="62659" y="3225"/>
                </a:lnTo>
                <a:lnTo>
                  <a:pt x="61570" y="3021"/>
                </a:lnTo>
                <a:lnTo>
                  <a:pt x="60480" y="2829"/>
                </a:lnTo>
                <a:lnTo>
                  <a:pt x="59391" y="2636"/>
                </a:lnTo>
                <a:lnTo>
                  <a:pt x="58285" y="2450"/>
                </a:lnTo>
                <a:lnTo>
                  <a:pt x="57178" y="2269"/>
                </a:lnTo>
                <a:lnTo>
                  <a:pt x="56054" y="2094"/>
                </a:lnTo>
                <a:lnTo>
                  <a:pt x="54930" y="1925"/>
                </a:lnTo>
                <a:lnTo>
                  <a:pt x="53789" y="1762"/>
                </a:lnTo>
                <a:lnTo>
                  <a:pt x="52665" y="1604"/>
                </a:lnTo>
                <a:lnTo>
                  <a:pt x="51507" y="1452"/>
                </a:lnTo>
                <a:lnTo>
                  <a:pt x="50366" y="1307"/>
                </a:lnTo>
                <a:lnTo>
                  <a:pt x="49207" y="1167"/>
                </a:lnTo>
                <a:lnTo>
                  <a:pt x="48032" y="1033"/>
                </a:lnTo>
                <a:lnTo>
                  <a:pt x="46873" y="910"/>
                </a:lnTo>
                <a:lnTo>
                  <a:pt x="45697" y="788"/>
                </a:lnTo>
                <a:lnTo>
                  <a:pt x="44504" y="677"/>
                </a:lnTo>
                <a:lnTo>
                  <a:pt x="43311" y="572"/>
                </a:lnTo>
                <a:lnTo>
                  <a:pt x="42118" y="479"/>
                </a:lnTo>
                <a:lnTo>
                  <a:pt x="40925" y="391"/>
                </a:lnTo>
                <a:lnTo>
                  <a:pt x="39732" y="310"/>
                </a:lnTo>
                <a:lnTo>
                  <a:pt x="38522" y="234"/>
                </a:lnTo>
                <a:lnTo>
                  <a:pt x="37295" y="170"/>
                </a:lnTo>
                <a:lnTo>
                  <a:pt x="36084" y="117"/>
                </a:lnTo>
                <a:lnTo>
                  <a:pt x="34770" y="71"/>
                </a:lnTo>
                <a:lnTo>
                  <a:pt x="33474" y="30"/>
                </a:lnTo>
                <a:lnTo>
                  <a:pt x="32194" y="12"/>
                </a:lnTo>
                <a:lnTo>
                  <a:pt x="30949" y="1"/>
                </a:lnTo>
                <a:close/>
              </a:path>
            </a:pathLst>
          </a:custGeom>
          <a:solidFill>
            <a:srgbClr val="D8CD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1" name="Google Shape;421;g1b1052b7f66_2_20"/>
          <p:cNvSpPr/>
          <p:nvPr/>
        </p:nvSpPr>
        <p:spPr>
          <a:xfrm flipH="1">
            <a:off x="-5314967" y="732273"/>
            <a:ext cx="632955" cy="847221"/>
          </a:xfrm>
          <a:custGeom>
            <a:avLst/>
            <a:gdLst/>
            <a:ahLst/>
            <a:cxnLst/>
            <a:rect l="l" t="t" r="r" b="b"/>
            <a:pathLst>
              <a:path w="59755" h="29574" extrusionOk="0">
                <a:moveTo>
                  <a:pt x="26541" y="1"/>
                </a:moveTo>
                <a:lnTo>
                  <a:pt x="25988" y="7"/>
                </a:lnTo>
                <a:lnTo>
                  <a:pt x="25452" y="13"/>
                </a:lnTo>
                <a:lnTo>
                  <a:pt x="24898" y="30"/>
                </a:lnTo>
                <a:lnTo>
                  <a:pt x="24345" y="48"/>
                </a:lnTo>
                <a:lnTo>
                  <a:pt x="23809" y="77"/>
                </a:lnTo>
                <a:lnTo>
                  <a:pt x="23256" y="106"/>
                </a:lnTo>
                <a:lnTo>
                  <a:pt x="22720" y="141"/>
                </a:lnTo>
                <a:lnTo>
                  <a:pt x="22184" y="182"/>
                </a:lnTo>
                <a:lnTo>
                  <a:pt x="21648" y="228"/>
                </a:lnTo>
                <a:lnTo>
                  <a:pt x="21112" y="281"/>
                </a:lnTo>
                <a:lnTo>
                  <a:pt x="20576" y="333"/>
                </a:lnTo>
                <a:lnTo>
                  <a:pt x="20040" y="392"/>
                </a:lnTo>
                <a:lnTo>
                  <a:pt x="19521" y="456"/>
                </a:lnTo>
                <a:lnTo>
                  <a:pt x="18985" y="520"/>
                </a:lnTo>
                <a:lnTo>
                  <a:pt x="18466" y="590"/>
                </a:lnTo>
                <a:lnTo>
                  <a:pt x="17930" y="666"/>
                </a:lnTo>
                <a:lnTo>
                  <a:pt x="16893" y="823"/>
                </a:lnTo>
                <a:lnTo>
                  <a:pt x="15856" y="992"/>
                </a:lnTo>
                <a:lnTo>
                  <a:pt x="14818" y="1173"/>
                </a:lnTo>
                <a:lnTo>
                  <a:pt x="13798" y="1365"/>
                </a:lnTo>
                <a:lnTo>
                  <a:pt x="12778" y="1563"/>
                </a:lnTo>
                <a:lnTo>
                  <a:pt x="11758" y="1768"/>
                </a:lnTo>
                <a:lnTo>
                  <a:pt x="10755" y="1983"/>
                </a:lnTo>
                <a:lnTo>
                  <a:pt x="9752" y="2199"/>
                </a:lnTo>
                <a:lnTo>
                  <a:pt x="7764" y="2642"/>
                </a:lnTo>
                <a:lnTo>
                  <a:pt x="5793" y="3091"/>
                </a:lnTo>
                <a:lnTo>
                  <a:pt x="3839" y="3528"/>
                </a:lnTo>
                <a:lnTo>
                  <a:pt x="2871" y="3744"/>
                </a:lnTo>
                <a:lnTo>
                  <a:pt x="1920" y="3954"/>
                </a:lnTo>
                <a:lnTo>
                  <a:pt x="952" y="4152"/>
                </a:lnTo>
                <a:lnTo>
                  <a:pt x="1" y="4350"/>
                </a:lnTo>
                <a:lnTo>
                  <a:pt x="554" y="4245"/>
                </a:lnTo>
                <a:lnTo>
                  <a:pt x="1107" y="4152"/>
                </a:lnTo>
                <a:lnTo>
                  <a:pt x="1661" y="4071"/>
                </a:lnTo>
                <a:lnTo>
                  <a:pt x="2214" y="3995"/>
                </a:lnTo>
                <a:lnTo>
                  <a:pt x="2767" y="3931"/>
                </a:lnTo>
                <a:lnTo>
                  <a:pt x="3338" y="3878"/>
                </a:lnTo>
                <a:lnTo>
                  <a:pt x="3891" y="3832"/>
                </a:lnTo>
                <a:lnTo>
                  <a:pt x="4462" y="3797"/>
                </a:lnTo>
                <a:lnTo>
                  <a:pt x="5032" y="3773"/>
                </a:lnTo>
                <a:lnTo>
                  <a:pt x="5585" y="3750"/>
                </a:lnTo>
                <a:lnTo>
                  <a:pt x="6156" y="3744"/>
                </a:lnTo>
                <a:lnTo>
                  <a:pt x="6727" y="3738"/>
                </a:lnTo>
                <a:lnTo>
                  <a:pt x="7297" y="3744"/>
                </a:lnTo>
                <a:lnTo>
                  <a:pt x="7868" y="3762"/>
                </a:lnTo>
                <a:lnTo>
                  <a:pt x="8438" y="3779"/>
                </a:lnTo>
                <a:lnTo>
                  <a:pt x="8992" y="3808"/>
                </a:lnTo>
                <a:lnTo>
                  <a:pt x="9562" y="3843"/>
                </a:lnTo>
                <a:lnTo>
                  <a:pt x="10133" y="3890"/>
                </a:lnTo>
                <a:lnTo>
                  <a:pt x="10703" y="3936"/>
                </a:lnTo>
                <a:lnTo>
                  <a:pt x="11257" y="3995"/>
                </a:lnTo>
                <a:lnTo>
                  <a:pt x="11827" y="4059"/>
                </a:lnTo>
                <a:lnTo>
                  <a:pt x="12380" y="4123"/>
                </a:lnTo>
                <a:lnTo>
                  <a:pt x="12934" y="4199"/>
                </a:lnTo>
                <a:lnTo>
                  <a:pt x="13487" y="4280"/>
                </a:lnTo>
                <a:lnTo>
                  <a:pt x="14040" y="4362"/>
                </a:lnTo>
                <a:lnTo>
                  <a:pt x="14594" y="4455"/>
                </a:lnTo>
                <a:lnTo>
                  <a:pt x="15147" y="4555"/>
                </a:lnTo>
                <a:lnTo>
                  <a:pt x="15683" y="4654"/>
                </a:lnTo>
                <a:lnTo>
                  <a:pt x="16236" y="4759"/>
                </a:lnTo>
                <a:lnTo>
                  <a:pt x="16772" y="4869"/>
                </a:lnTo>
                <a:lnTo>
                  <a:pt x="17308" y="4980"/>
                </a:lnTo>
                <a:lnTo>
                  <a:pt x="17827" y="5103"/>
                </a:lnTo>
                <a:lnTo>
                  <a:pt x="18363" y="5225"/>
                </a:lnTo>
                <a:lnTo>
                  <a:pt x="18881" y="5347"/>
                </a:lnTo>
                <a:lnTo>
                  <a:pt x="19383" y="5476"/>
                </a:lnTo>
                <a:lnTo>
                  <a:pt x="19902" y="5610"/>
                </a:lnTo>
                <a:lnTo>
                  <a:pt x="20904" y="5884"/>
                </a:lnTo>
                <a:lnTo>
                  <a:pt x="21890" y="6170"/>
                </a:lnTo>
                <a:lnTo>
                  <a:pt x="22841" y="6461"/>
                </a:lnTo>
                <a:lnTo>
                  <a:pt x="23774" y="6764"/>
                </a:lnTo>
                <a:lnTo>
                  <a:pt x="24674" y="7067"/>
                </a:lnTo>
                <a:lnTo>
                  <a:pt x="25555" y="7376"/>
                </a:lnTo>
                <a:lnTo>
                  <a:pt x="26385" y="7691"/>
                </a:lnTo>
                <a:lnTo>
                  <a:pt x="27198" y="8000"/>
                </a:lnTo>
                <a:lnTo>
                  <a:pt x="27959" y="8315"/>
                </a:lnTo>
                <a:lnTo>
                  <a:pt x="28702" y="8624"/>
                </a:lnTo>
                <a:lnTo>
                  <a:pt x="29394" y="8927"/>
                </a:lnTo>
                <a:lnTo>
                  <a:pt x="30033" y="9225"/>
                </a:lnTo>
                <a:lnTo>
                  <a:pt x="30639" y="9516"/>
                </a:lnTo>
                <a:lnTo>
                  <a:pt x="31209" y="9796"/>
                </a:lnTo>
                <a:lnTo>
                  <a:pt x="31693" y="10053"/>
                </a:lnTo>
                <a:lnTo>
                  <a:pt x="32177" y="10315"/>
                </a:lnTo>
                <a:lnTo>
                  <a:pt x="32644" y="10583"/>
                </a:lnTo>
                <a:lnTo>
                  <a:pt x="33094" y="10863"/>
                </a:lnTo>
                <a:lnTo>
                  <a:pt x="33543" y="11149"/>
                </a:lnTo>
                <a:lnTo>
                  <a:pt x="33993" y="11435"/>
                </a:lnTo>
                <a:lnTo>
                  <a:pt x="34425" y="11732"/>
                </a:lnTo>
                <a:lnTo>
                  <a:pt x="34840" y="12035"/>
                </a:lnTo>
                <a:lnTo>
                  <a:pt x="35238" y="12344"/>
                </a:lnTo>
                <a:lnTo>
                  <a:pt x="35618" y="12653"/>
                </a:lnTo>
                <a:lnTo>
                  <a:pt x="35998" y="12974"/>
                </a:lnTo>
                <a:lnTo>
                  <a:pt x="36361" y="13294"/>
                </a:lnTo>
                <a:lnTo>
                  <a:pt x="36725" y="13621"/>
                </a:lnTo>
                <a:lnTo>
                  <a:pt x="37053" y="13947"/>
                </a:lnTo>
                <a:lnTo>
                  <a:pt x="37382" y="14280"/>
                </a:lnTo>
                <a:lnTo>
                  <a:pt x="37693" y="14618"/>
                </a:lnTo>
                <a:lnTo>
                  <a:pt x="37969" y="14956"/>
                </a:lnTo>
                <a:lnTo>
                  <a:pt x="38246" y="15300"/>
                </a:lnTo>
                <a:lnTo>
                  <a:pt x="38505" y="15650"/>
                </a:lnTo>
                <a:lnTo>
                  <a:pt x="38747" y="15994"/>
                </a:lnTo>
                <a:lnTo>
                  <a:pt x="38972" y="16344"/>
                </a:lnTo>
                <a:lnTo>
                  <a:pt x="39197" y="16699"/>
                </a:lnTo>
                <a:lnTo>
                  <a:pt x="39387" y="17055"/>
                </a:lnTo>
                <a:lnTo>
                  <a:pt x="39560" y="17405"/>
                </a:lnTo>
                <a:lnTo>
                  <a:pt x="39698" y="17766"/>
                </a:lnTo>
                <a:lnTo>
                  <a:pt x="39837" y="18122"/>
                </a:lnTo>
                <a:lnTo>
                  <a:pt x="39958" y="18478"/>
                </a:lnTo>
                <a:lnTo>
                  <a:pt x="40062" y="18833"/>
                </a:lnTo>
                <a:lnTo>
                  <a:pt x="40131" y="19195"/>
                </a:lnTo>
                <a:lnTo>
                  <a:pt x="40183" y="19551"/>
                </a:lnTo>
                <a:lnTo>
                  <a:pt x="40217" y="19906"/>
                </a:lnTo>
                <a:lnTo>
                  <a:pt x="40234" y="20262"/>
                </a:lnTo>
                <a:lnTo>
                  <a:pt x="40217" y="20618"/>
                </a:lnTo>
                <a:lnTo>
                  <a:pt x="40183" y="20973"/>
                </a:lnTo>
                <a:lnTo>
                  <a:pt x="40131" y="21323"/>
                </a:lnTo>
                <a:lnTo>
                  <a:pt x="40062" y="21673"/>
                </a:lnTo>
                <a:lnTo>
                  <a:pt x="39958" y="22017"/>
                </a:lnTo>
                <a:lnTo>
                  <a:pt x="39837" y="22367"/>
                </a:lnTo>
                <a:lnTo>
                  <a:pt x="39681" y="22705"/>
                </a:lnTo>
                <a:lnTo>
                  <a:pt x="39508" y="23043"/>
                </a:lnTo>
                <a:lnTo>
                  <a:pt x="39301" y="23381"/>
                </a:lnTo>
                <a:lnTo>
                  <a:pt x="39076" y="23714"/>
                </a:lnTo>
                <a:lnTo>
                  <a:pt x="38834" y="24040"/>
                </a:lnTo>
                <a:lnTo>
                  <a:pt x="38557" y="24367"/>
                </a:lnTo>
                <a:lnTo>
                  <a:pt x="38246" y="24687"/>
                </a:lnTo>
                <a:lnTo>
                  <a:pt x="37918" y="25002"/>
                </a:lnTo>
                <a:lnTo>
                  <a:pt x="37572" y="25311"/>
                </a:lnTo>
                <a:lnTo>
                  <a:pt x="37174" y="25620"/>
                </a:lnTo>
                <a:lnTo>
                  <a:pt x="36759" y="25918"/>
                </a:lnTo>
                <a:lnTo>
                  <a:pt x="36327" y="26209"/>
                </a:lnTo>
                <a:lnTo>
                  <a:pt x="35843" y="26501"/>
                </a:lnTo>
                <a:lnTo>
                  <a:pt x="35341" y="26780"/>
                </a:lnTo>
                <a:lnTo>
                  <a:pt x="34823" y="27054"/>
                </a:lnTo>
                <a:lnTo>
                  <a:pt x="34252" y="27323"/>
                </a:lnTo>
                <a:lnTo>
                  <a:pt x="33664" y="27585"/>
                </a:lnTo>
                <a:lnTo>
                  <a:pt x="33042" y="27842"/>
                </a:lnTo>
                <a:lnTo>
                  <a:pt x="32385" y="28086"/>
                </a:lnTo>
                <a:lnTo>
                  <a:pt x="31693" y="28326"/>
                </a:lnTo>
                <a:lnTo>
                  <a:pt x="30967" y="28553"/>
                </a:lnTo>
                <a:lnTo>
                  <a:pt x="30224" y="28774"/>
                </a:lnTo>
                <a:lnTo>
                  <a:pt x="29826" y="28885"/>
                </a:lnTo>
                <a:lnTo>
                  <a:pt x="29428" y="28990"/>
                </a:lnTo>
                <a:lnTo>
                  <a:pt x="29031" y="29095"/>
                </a:lnTo>
                <a:lnTo>
                  <a:pt x="28616" y="29194"/>
                </a:lnTo>
                <a:lnTo>
                  <a:pt x="28183" y="29293"/>
                </a:lnTo>
                <a:lnTo>
                  <a:pt x="27751" y="29387"/>
                </a:lnTo>
                <a:lnTo>
                  <a:pt x="27319" y="29480"/>
                </a:lnTo>
                <a:lnTo>
                  <a:pt x="26869" y="29573"/>
                </a:lnTo>
                <a:lnTo>
                  <a:pt x="29325" y="29095"/>
                </a:lnTo>
                <a:lnTo>
                  <a:pt x="31797" y="28617"/>
                </a:lnTo>
                <a:lnTo>
                  <a:pt x="34287" y="28145"/>
                </a:lnTo>
                <a:lnTo>
                  <a:pt x="36776" y="27673"/>
                </a:lnTo>
                <a:lnTo>
                  <a:pt x="39249" y="27194"/>
                </a:lnTo>
                <a:lnTo>
                  <a:pt x="40476" y="26950"/>
                </a:lnTo>
                <a:lnTo>
                  <a:pt x="41704" y="26699"/>
                </a:lnTo>
                <a:lnTo>
                  <a:pt x="42914" y="26448"/>
                </a:lnTo>
                <a:lnTo>
                  <a:pt x="44125" y="26192"/>
                </a:lnTo>
                <a:lnTo>
                  <a:pt x="45318" y="25935"/>
                </a:lnTo>
                <a:lnTo>
                  <a:pt x="46493" y="25667"/>
                </a:lnTo>
                <a:lnTo>
                  <a:pt x="47012" y="25544"/>
                </a:lnTo>
                <a:lnTo>
                  <a:pt x="47496" y="25422"/>
                </a:lnTo>
                <a:lnTo>
                  <a:pt x="47998" y="25294"/>
                </a:lnTo>
                <a:lnTo>
                  <a:pt x="48464" y="25165"/>
                </a:lnTo>
                <a:lnTo>
                  <a:pt x="48931" y="25031"/>
                </a:lnTo>
                <a:lnTo>
                  <a:pt x="49381" y="24897"/>
                </a:lnTo>
                <a:lnTo>
                  <a:pt x="49830" y="24757"/>
                </a:lnTo>
                <a:lnTo>
                  <a:pt x="50263" y="24611"/>
                </a:lnTo>
                <a:lnTo>
                  <a:pt x="50678" y="24466"/>
                </a:lnTo>
                <a:lnTo>
                  <a:pt x="51092" y="24320"/>
                </a:lnTo>
                <a:lnTo>
                  <a:pt x="51490" y="24168"/>
                </a:lnTo>
                <a:lnTo>
                  <a:pt x="51888" y="24017"/>
                </a:lnTo>
                <a:lnTo>
                  <a:pt x="52251" y="23859"/>
                </a:lnTo>
                <a:lnTo>
                  <a:pt x="52631" y="23702"/>
                </a:lnTo>
                <a:lnTo>
                  <a:pt x="52977" y="23539"/>
                </a:lnTo>
                <a:lnTo>
                  <a:pt x="53323" y="23375"/>
                </a:lnTo>
                <a:lnTo>
                  <a:pt x="53669" y="23206"/>
                </a:lnTo>
                <a:lnTo>
                  <a:pt x="53997" y="23037"/>
                </a:lnTo>
                <a:lnTo>
                  <a:pt x="54308" y="22868"/>
                </a:lnTo>
                <a:lnTo>
                  <a:pt x="54602" y="22699"/>
                </a:lnTo>
                <a:lnTo>
                  <a:pt x="54914" y="22524"/>
                </a:lnTo>
                <a:lnTo>
                  <a:pt x="55190" y="22343"/>
                </a:lnTo>
                <a:lnTo>
                  <a:pt x="55467" y="22169"/>
                </a:lnTo>
                <a:lnTo>
                  <a:pt x="55743" y="21988"/>
                </a:lnTo>
                <a:lnTo>
                  <a:pt x="55986" y="21801"/>
                </a:lnTo>
                <a:lnTo>
                  <a:pt x="56245" y="21620"/>
                </a:lnTo>
                <a:lnTo>
                  <a:pt x="56487" y="21434"/>
                </a:lnTo>
                <a:lnTo>
                  <a:pt x="56712" y="21247"/>
                </a:lnTo>
                <a:lnTo>
                  <a:pt x="57144" y="20862"/>
                </a:lnTo>
                <a:lnTo>
                  <a:pt x="57542" y="20478"/>
                </a:lnTo>
                <a:lnTo>
                  <a:pt x="57887" y="20087"/>
                </a:lnTo>
                <a:lnTo>
                  <a:pt x="58216" y="19691"/>
                </a:lnTo>
                <a:lnTo>
                  <a:pt x="58510" y="19294"/>
                </a:lnTo>
                <a:lnTo>
                  <a:pt x="58769" y="18886"/>
                </a:lnTo>
                <a:lnTo>
                  <a:pt x="58994" y="18478"/>
                </a:lnTo>
                <a:lnTo>
                  <a:pt x="59201" y="18070"/>
                </a:lnTo>
                <a:lnTo>
                  <a:pt x="59357" y="17662"/>
                </a:lnTo>
                <a:lnTo>
                  <a:pt x="59495" y="17248"/>
                </a:lnTo>
                <a:lnTo>
                  <a:pt x="59599" y="16828"/>
                </a:lnTo>
                <a:lnTo>
                  <a:pt x="59686" y="16414"/>
                </a:lnTo>
                <a:lnTo>
                  <a:pt x="59737" y="16000"/>
                </a:lnTo>
                <a:lnTo>
                  <a:pt x="59755" y="15586"/>
                </a:lnTo>
                <a:lnTo>
                  <a:pt x="59755" y="15172"/>
                </a:lnTo>
                <a:lnTo>
                  <a:pt x="59720" y="14758"/>
                </a:lnTo>
                <a:lnTo>
                  <a:pt x="59668" y="14350"/>
                </a:lnTo>
                <a:lnTo>
                  <a:pt x="59599" y="13942"/>
                </a:lnTo>
                <a:lnTo>
                  <a:pt x="59530" y="13691"/>
                </a:lnTo>
                <a:lnTo>
                  <a:pt x="59461" y="13446"/>
                </a:lnTo>
                <a:lnTo>
                  <a:pt x="59374" y="13195"/>
                </a:lnTo>
                <a:lnTo>
                  <a:pt x="59271" y="12950"/>
                </a:lnTo>
                <a:lnTo>
                  <a:pt x="59150" y="12700"/>
                </a:lnTo>
                <a:lnTo>
                  <a:pt x="59029" y="12449"/>
                </a:lnTo>
                <a:lnTo>
                  <a:pt x="58890" y="12192"/>
                </a:lnTo>
                <a:lnTo>
                  <a:pt x="58735" y="11942"/>
                </a:lnTo>
                <a:lnTo>
                  <a:pt x="58562" y="11691"/>
                </a:lnTo>
                <a:lnTo>
                  <a:pt x="58389" y="11435"/>
                </a:lnTo>
                <a:lnTo>
                  <a:pt x="58199" y="11184"/>
                </a:lnTo>
                <a:lnTo>
                  <a:pt x="57991" y="10927"/>
                </a:lnTo>
                <a:lnTo>
                  <a:pt x="57766" y="10677"/>
                </a:lnTo>
                <a:lnTo>
                  <a:pt x="57542" y="10420"/>
                </a:lnTo>
                <a:lnTo>
                  <a:pt x="57300" y="10169"/>
                </a:lnTo>
                <a:lnTo>
                  <a:pt x="57040" y="9913"/>
                </a:lnTo>
                <a:lnTo>
                  <a:pt x="56781" y="9662"/>
                </a:lnTo>
                <a:lnTo>
                  <a:pt x="56504" y="9411"/>
                </a:lnTo>
                <a:lnTo>
                  <a:pt x="56210" y="9161"/>
                </a:lnTo>
                <a:lnTo>
                  <a:pt x="55916" y="8910"/>
                </a:lnTo>
                <a:lnTo>
                  <a:pt x="55605" y="8659"/>
                </a:lnTo>
                <a:lnTo>
                  <a:pt x="55294" y="8408"/>
                </a:lnTo>
                <a:lnTo>
                  <a:pt x="54948" y="8164"/>
                </a:lnTo>
                <a:lnTo>
                  <a:pt x="54602" y="7919"/>
                </a:lnTo>
                <a:lnTo>
                  <a:pt x="54257" y="7674"/>
                </a:lnTo>
                <a:lnTo>
                  <a:pt x="53893" y="7429"/>
                </a:lnTo>
                <a:lnTo>
                  <a:pt x="53513" y="7190"/>
                </a:lnTo>
                <a:lnTo>
                  <a:pt x="53133" y="6951"/>
                </a:lnTo>
                <a:lnTo>
                  <a:pt x="52735" y="6712"/>
                </a:lnTo>
                <a:lnTo>
                  <a:pt x="52320" y="6479"/>
                </a:lnTo>
                <a:lnTo>
                  <a:pt x="51905" y="6245"/>
                </a:lnTo>
                <a:lnTo>
                  <a:pt x="51473" y="6012"/>
                </a:lnTo>
                <a:lnTo>
                  <a:pt x="51041" y="5785"/>
                </a:lnTo>
                <a:lnTo>
                  <a:pt x="50591" y="5557"/>
                </a:lnTo>
                <a:lnTo>
                  <a:pt x="50142" y="5330"/>
                </a:lnTo>
                <a:lnTo>
                  <a:pt x="49675" y="5108"/>
                </a:lnTo>
                <a:lnTo>
                  <a:pt x="49208" y="4893"/>
                </a:lnTo>
                <a:lnTo>
                  <a:pt x="48724" y="4677"/>
                </a:lnTo>
                <a:lnTo>
                  <a:pt x="48222" y="4461"/>
                </a:lnTo>
                <a:lnTo>
                  <a:pt x="47721" y="4251"/>
                </a:lnTo>
                <a:lnTo>
                  <a:pt x="47220" y="4047"/>
                </a:lnTo>
                <a:lnTo>
                  <a:pt x="46701" y="3843"/>
                </a:lnTo>
                <a:lnTo>
                  <a:pt x="46165" y="3645"/>
                </a:lnTo>
                <a:lnTo>
                  <a:pt x="45629" y="3447"/>
                </a:lnTo>
                <a:lnTo>
                  <a:pt x="45093" y="3254"/>
                </a:lnTo>
                <a:lnTo>
                  <a:pt x="44540" y="3068"/>
                </a:lnTo>
                <a:lnTo>
                  <a:pt x="43969" y="2887"/>
                </a:lnTo>
                <a:lnTo>
                  <a:pt x="43416" y="2706"/>
                </a:lnTo>
                <a:lnTo>
                  <a:pt x="42828" y="2525"/>
                </a:lnTo>
                <a:lnTo>
                  <a:pt x="42240" y="2356"/>
                </a:lnTo>
                <a:lnTo>
                  <a:pt x="41652" y="2187"/>
                </a:lnTo>
                <a:lnTo>
                  <a:pt x="41064" y="2024"/>
                </a:lnTo>
                <a:lnTo>
                  <a:pt x="40459" y="1867"/>
                </a:lnTo>
                <a:lnTo>
                  <a:pt x="39837" y="1715"/>
                </a:lnTo>
                <a:lnTo>
                  <a:pt x="39214" y="1563"/>
                </a:lnTo>
                <a:lnTo>
                  <a:pt x="38592" y="1424"/>
                </a:lnTo>
                <a:lnTo>
                  <a:pt x="37952" y="1284"/>
                </a:lnTo>
                <a:lnTo>
                  <a:pt x="37312" y="1149"/>
                </a:lnTo>
                <a:lnTo>
                  <a:pt x="36673" y="1021"/>
                </a:lnTo>
                <a:lnTo>
                  <a:pt x="36016" y="899"/>
                </a:lnTo>
                <a:lnTo>
                  <a:pt x="35359" y="782"/>
                </a:lnTo>
                <a:lnTo>
                  <a:pt x="34684" y="671"/>
                </a:lnTo>
                <a:lnTo>
                  <a:pt x="34010" y="566"/>
                </a:lnTo>
                <a:lnTo>
                  <a:pt x="33336" y="467"/>
                </a:lnTo>
                <a:lnTo>
                  <a:pt x="32765" y="386"/>
                </a:lnTo>
                <a:lnTo>
                  <a:pt x="32177" y="316"/>
                </a:lnTo>
                <a:lnTo>
                  <a:pt x="31607" y="257"/>
                </a:lnTo>
                <a:lnTo>
                  <a:pt x="31036" y="199"/>
                </a:lnTo>
                <a:lnTo>
                  <a:pt x="30466" y="152"/>
                </a:lnTo>
                <a:lnTo>
                  <a:pt x="29912" y="112"/>
                </a:lnTo>
                <a:lnTo>
                  <a:pt x="29342" y="77"/>
                </a:lnTo>
                <a:lnTo>
                  <a:pt x="28771" y="48"/>
                </a:lnTo>
                <a:lnTo>
                  <a:pt x="28218" y="24"/>
                </a:lnTo>
                <a:lnTo>
                  <a:pt x="27665" y="13"/>
                </a:lnTo>
                <a:lnTo>
                  <a:pt x="27094" y="1"/>
                </a:lnTo>
                <a:close/>
              </a:path>
            </a:pathLst>
          </a:custGeom>
          <a:solidFill>
            <a:srgbClr val="FF970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2" name="Google Shape;422;g1b1052b7f66_2_20"/>
          <p:cNvSpPr/>
          <p:nvPr/>
        </p:nvSpPr>
        <p:spPr>
          <a:xfrm flipH="1">
            <a:off x="-5117904" y="838527"/>
            <a:ext cx="510611" cy="767839"/>
          </a:xfrm>
          <a:custGeom>
            <a:avLst/>
            <a:gdLst/>
            <a:ahLst/>
            <a:cxnLst/>
            <a:rect l="l" t="t" r="r" b="b"/>
            <a:pathLst>
              <a:path w="48205" h="26803" extrusionOk="0">
                <a:moveTo>
                  <a:pt x="13919" y="0"/>
                </a:moveTo>
                <a:lnTo>
                  <a:pt x="13124" y="6"/>
                </a:lnTo>
                <a:lnTo>
                  <a:pt x="12726" y="18"/>
                </a:lnTo>
                <a:lnTo>
                  <a:pt x="12346" y="29"/>
                </a:lnTo>
                <a:lnTo>
                  <a:pt x="11948" y="41"/>
                </a:lnTo>
                <a:lnTo>
                  <a:pt x="11568" y="64"/>
                </a:lnTo>
                <a:lnTo>
                  <a:pt x="11187" y="82"/>
                </a:lnTo>
                <a:lnTo>
                  <a:pt x="10807" y="111"/>
                </a:lnTo>
                <a:lnTo>
                  <a:pt x="10426" y="140"/>
                </a:lnTo>
                <a:lnTo>
                  <a:pt x="10063" y="175"/>
                </a:lnTo>
                <a:lnTo>
                  <a:pt x="9700" y="210"/>
                </a:lnTo>
                <a:lnTo>
                  <a:pt x="9337" y="251"/>
                </a:lnTo>
                <a:lnTo>
                  <a:pt x="8974" y="297"/>
                </a:lnTo>
                <a:lnTo>
                  <a:pt x="8611" y="344"/>
                </a:lnTo>
                <a:lnTo>
                  <a:pt x="8265" y="397"/>
                </a:lnTo>
                <a:lnTo>
                  <a:pt x="7919" y="449"/>
                </a:lnTo>
                <a:lnTo>
                  <a:pt x="7574" y="513"/>
                </a:lnTo>
                <a:lnTo>
                  <a:pt x="7245" y="577"/>
                </a:lnTo>
                <a:lnTo>
                  <a:pt x="6917" y="641"/>
                </a:lnTo>
                <a:lnTo>
                  <a:pt x="6588" y="717"/>
                </a:lnTo>
                <a:lnTo>
                  <a:pt x="6260" y="793"/>
                </a:lnTo>
                <a:lnTo>
                  <a:pt x="5948" y="875"/>
                </a:lnTo>
                <a:lnTo>
                  <a:pt x="5637" y="956"/>
                </a:lnTo>
                <a:lnTo>
                  <a:pt x="5343" y="1044"/>
                </a:lnTo>
                <a:lnTo>
                  <a:pt x="5049" y="1137"/>
                </a:lnTo>
                <a:lnTo>
                  <a:pt x="4755" y="1236"/>
                </a:lnTo>
                <a:lnTo>
                  <a:pt x="4479" y="1341"/>
                </a:lnTo>
                <a:lnTo>
                  <a:pt x="4202" y="1446"/>
                </a:lnTo>
                <a:lnTo>
                  <a:pt x="3925" y="1557"/>
                </a:lnTo>
                <a:lnTo>
                  <a:pt x="3666" y="1668"/>
                </a:lnTo>
                <a:lnTo>
                  <a:pt x="3424" y="1790"/>
                </a:lnTo>
                <a:lnTo>
                  <a:pt x="3182" y="1912"/>
                </a:lnTo>
                <a:lnTo>
                  <a:pt x="2940" y="2041"/>
                </a:lnTo>
                <a:lnTo>
                  <a:pt x="2715" y="2175"/>
                </a:lnTo>
                <a:lnTo>
                  <a:pt x="2490" y="2309"/>
                </a:lnTo>
                <a:lnTo>
                  <a:pt x="2283" y="2455"/>
                </a:lnTo>
                <a:lnTo>
                  <a:pt x="2075" y="2600"/>
                </a:lnTo>
                <a:lnTo>
                  <a:pt x="1885" y="2752"/>
                </a:lnTo>
                <a:lnTo>
                  <a:pt x="1678" y="2915"/>
                </a:lnTo>
                <a:lnTo>
                  <a:pt x="1488" y="3084"/>
                </a:lnTo>
                <a:lnTo>
                  <a:pt x="1315" y="3254"/>
                </a:lnTo>
                <a:lnTo>
                  <a:pt x="1159" y="3423"/>
                </a:lnTo>
                <a:lnTo>
                  <a:pt x="1003" y="3598"/>
                </a:lnTo>
                <a:lnTo>
                  <a:pt x="865" y="3772"/>
                </a:lnTo>
                <a:lnTo>
                  <a:pt x="744" y="3947"/>
                </a:lnTo>
                <a:lnTo>
                  <a:pt x="623" y="4128"/>
                </a:lnTo>
                <a:lnTo>
                  <a:pt x="519" y="4309"/>
                </a:lnTo>
                <a:lnTo>
                  <a:pt x="433" y="4490"/>
                </a:lnTo>
                <a:lnTo>
                  <a:pt x="346" y="4670"/>
                </a:lnTo>
                <a:lnTo>
                  <a:pt x="260" y="4851"/>
                </a:lnTo>
                <a:lnTo>
                  <a:pt x="139" y="5224"/>
                </a:lnTo>
                <a:lnTo>
                  <a:pt x="52" y="5603"/>
                </a:lnTo>
                <a:lnTo>
                  <a:pt x="18" y="5982"/>
                </a:lnTo>
                <a:lnTo>
                  <a:pt x="1" y="6367"/>
                </a:lnTo>
                <a:lnTo>
                  <a:pt x="18" y="6752"/>
                </a:lnTo>
                <a:lnTo>
                  <a:pt x="70" y="7142"/>
                </a:lnTo>
                <a:lnTo>
                  <a:pt x="139" y="7533"/>
                </a:lnTo>
                <a:lnTo>
                  <a:pt x="243" y="7924"/>
                </a:lnTo>
                <a:lnTo>
                  <a:pt x="381" y="8320"/>
                </a:lnTo>
                <a:lnTo>
                  <a:pt x="537" y="8711"/>
                </a:lnTo>
                <a:lnTo>
                  <a:pt x="709" y="9107"/>
                </a:lnTo>
                <a:lnTo>
                  <a:pt x="917" y="9498"/>
                </a:lnTo>
                <a:lnTo>
                  <a:pt x="1124" y="9894"/>
                </a:lnTo>
                <a:lnTo>
                  <a:pt x="1366" y="10279"/>
                </a:lnTo>
                <a:lnTo>
                  <a:pt x="1626" y="10670"/>
                </a:lnTo>
                <a:lnTo>
                  <a:pt x="1885" y="11055"/>
                </a:lnTo>
                <a:lnTo>
                  <a:pt x="2162" y="11434"/>
                </a:lnTo>
                <a:lnTo>
                  <a:pt x="2456" y="11813"/>
                </a:lnTo>
                <a:lnTo>
                  <a:pt x="2750" y="12186"/>
                </a:lnTo>
                <a:lnTo>
                  <a:pt x="3061" y="12553"/>
                </a:lnTo>
                <a:lnTo>
                  <a:pt x="3683" y="13270"/>
                </a:lnTo>
                <a:lnTo>
                  <a:pt x="4340" y="13958"/>
                </a:lnTo>
                <a:lnTo>
                  <a:pt x="4963" y="14617"/>
                </a:lnTo>
                <a:lnTo>
                  <a:pt x="5291" y="14932"/>
                </a:lnTo>
                <a:lnTo>
                  <a:pt x="5672" y="15276"/>
                </a:lnTo>
                <a:lnTo>
                  <a:pt x="6104" y="15655"/>
                </a:lnTo>
                <a:lnTo>
                  <a:pt x="6588" y="16052"/>
                </a:lnTo>
                <a:lnTo>
                  <a:pt x="7124" y="16477"/>
                </a:lnTo>
                <a:lnTo>
                  <a:pt x="7695" y="16920"/>
                </a:lnTo>
                <a:lnTo>
                  <a:pt x="8317" y="17387"/>
                </a:lnTo>
                <a:lnTo>
                  <a:pt x="8957" y="17865"/>
                </a:lnTo>
                <a:lnTo>
                  <a:pt x="9648" y="18355"/>
                </a:lnTo>
                <a:lnTo>
                  <a:pt x="10340" y="18850"/>
                </a:lnTo>
                <a:lnTo>
                  <a:pt x="11083" y="19357"/>
                </a:lnTo>
                <a:lnTo>
                  <a:pt x="11827" y="19870"/>
                </a:lnTo>
                <a:lnTo>
                  <a:pt x="12588" y="20384"/>
                </a:lnTo>
                <a:lnTo>
                  <a:pt x="13366" y="20891"/>
                </a:lnTo>
                <a:lnTo>
                  <a:pt x="14144" y="21398"/>
                </a:lnTo>
                <a:lnTo>
                  <a:pt x="14922" y="21900"/>
                </a:lnTo>
                <a:lnTo>
                  <a:pt x="15717" y="22395"/>
                </a:lnTo>
                <a:lnTo>
                  <a:pt x="16495" y="22873"/>
                </a:lnTo>
                <a:lnTo>
                  <a:pt x="17256" y="23340"/>
                </a:lnTo>
                <a:lnTo>
                  <a:pt x="18017" y="23783"/>
                </a:lnTo>
                <a:lnTo>
                  <a:pt x="18760" y="24214"/>
                </a:lnTo>
                <a:lnTo>
                  <a:pt x="19486" y="24617"/>
                </a:lnTo>
                <a:lnTo>
                  <a:pt x="20195" y="24996"/>
                </a:lnTo>
                <a:lnTo>
                  <a:pt x="20852" y="25345"/>
                </a:lnTo>
                <a:lnTo>
                  <a:pt x="21509" y="25666"/>
                </a:lnTo>
                <a:lnTo>
                  <a:pt x="22097" y="25952"/>
                </a:lnTo>
                <a:lnTo>
                  <a:pt x="22668" y="26197"/>
                </a:lnTo>
                <a:lnTo>
                  <a:pt x="22944" y="26307"/>
                </a:lnTo>
                <a:lnTo>
                  <a:pt x="23186" y="26407"/>
                </a:lnTo>
                <a:lnTo>
                  <a:pt x="23428" y="26500"/>
                </a:lnTo>
                <a:lnTo>
                  <a:pt x="23670" y="26576"/>
                </a:lnTo>
                <a:lnTo>
                  <a:pt x="23878" y="26646"/>
                </a:lnTo>
                <a:lnTo>
                  <a:pt x="24085" y="26698"/>
                </a:lnTo>
                <a:lnTo>
                  <a:pt x="24276" y="26745"/>
                </a:lnTo>
                <a:lnTo>
                  <a:pt x="24448" y="26774"/>
                </a:lnTo>
                <a:lnTo>
                  <a:pt x="24621" y="26797"/>
                </a:lnTo>
                <a:lnTo>
                  <a:pt x="24760" y="26803"/>
                </a:lnTo>
                <a:lnTo>
                  <a:pt x="25244" y="26797"/>
                </a:lnTo>
                <a:lnTo>
                  <a:pt x="25711" y="26791"/>
                </a:lnTo>
                <a:lnTo>
                  <a:pt x="26195" y="26780"/>
                </a:lnTo>
                <a:lnTo>
                  <a:pt x="26662" y="26762"/>
                </a:lnTo>
                <a:lnTo>
                  <a:pt x="27128" y="26739"/>
                </a:lnTo>
                <a:lnTo>
                  <a:pt x="27595" y="26710"/>
                </a:lnTo>
                <a:lnTo>
                  <a:pt x="28045" y="26681"/>
                </a:lnTo>
                <a:lnTo>
                  <a:pt x="28512" y="26640"/>
                </a:lnTo>
                <a:lnTo>
                  <a:pt x="28961" y="26599"/>
                </a:lnTo>
                <a:lnTo>
                  <a:pt x="29411" y="26558"/>
                </a:lnTo>
                <a:lnTo>
                  <a:pt x="29860" y="26506"/>
                </a:lnTo>
                <a:lnTo>
                  <a:pt x="30292" y="26453"/>
                </a:lnTo>
                <a:lnTo>
                  <a:pt x="30742" y="26401"/>
                </a:lnTo>
                <a:lnTo>
                  <a:pt x="31174" y="26337"/>
                </a:lnTo>
                <a:lnTo>
                  <a:pt x="31606" y="26272"/>
                </a:lnTo>
                <a:lnTo>
                  <a:pt x="32021" y="26202"/>
                </a:lnTo>
                <a:lnTo>
                  <a:pt x="32454" y="26132"/>
                </a:lnTo>
                <a:lnTo>
                  <a:pt x="32869" y="26057"/>
                </a:lnTo>
                <a:lnTo>
                  <a:pt x="33699" y="25899"/>
                </a:lnTo>
                <a:lnTo>
                  <a:pt x="34494" y="25730"/>
                </a:lnTo>
                <a:lnTo>
                  <a:pt x="35272" y="25549"/>
                </a:lnTo>
                <a:lnTo>
                  <a:pt x="36050" y="25357"/>
                </a:lnTo>
                <a:lnTo>
                  <a:pt x="36793" y="25153"/>
                </a:lnTo>
                <a:lnTo>
                  <a:pt x="37502" y="24949"/>
                </a:lnTo>
                <a:lnTo>
                  <a:pt x="38211" y="24727"/>
                </a:lnTo>
                <a:lnTo>
                  <a:pt x="38886" y="24506"/>
                </a:lnTo>
                <a:lnTo>
                  <a:pt x="39543" y="24278"/>
                </a:lnTo>
                <a:lnTo>
                  <a:pt x="40165" y="24045"/>
                </a:lnTo>
                <a:lnTo>
                  <a:pt x="40753" y="23812"/>
                </a:lnTo>
                <a:lnTo>
                  <a:pt x="41341" y="23567"/>
                </a:lnTo>
                <a:lnTo>
                  <a:pt x="41877" y="23328"/>
                </a:lnTo>
                <a:lnTo>
                  <a:pt x="42395" y="23083"/>
                </a:lnTo>
                <a:lnTo>
                  <a:pt x="42897" y="22844"/>
                </a:lnTo>
                <a:lnTo>
                  <a:pt x="43346" y="22605"/>
                </a:lnTo>
                <a:lnTo>
                  <a:pt x="43779" y="22360"/>
                </a:lnTo>
                <a:lnTo>
                  <a:pt x="44176" y="22127"/>
                </a:lnTo>
                <a:lnTo>
                  <a:pt x="44539" y="21894"/>
                </a:lnTo>
                <a:lnTo>
                  <a:pt x="44868" y="21660"/>
                </a:lnTo>
                <a:lnTo>
                  <a:pt x="45179" y="21439"/>
                </a:lnTo>
                <a:lnTo>
                  <a:pt x="45438" y="21223"/>
                </a:lnTo>
                <a:lnTo>
                  <a:pt x="45663" y="21013"/>
                </a:lnTo>
                <a:lnTo>
                  <a:pt x="45992" y="20675"/>
                </a:lnTo>
                <a:lnTo>
                  <a:pt x="46303" y="20337"/>
                </a:lnTo>
                <a:lnTo>
                  <a:pt x="46580" y="19999"/>
                </a:lnTo>
                <a:lnTo>
                  <a:pt x="46856" y="19655"/>
                </a:lnTo>
                <a:lnTo>
                  <a:pt x="47081" y="19311"/>
                </a:lnTo>
                <a:lnTo>
                  <a:pt x="47306" y="18961"/>
                </a:lnTo>
                <a:lnTo>
                  <a:pt x="47496" y="18611"/>
                </a:lnTo>
                <a:lnTo>
                  <a:pt x="47652" y="18261"/>
                </a:lnTo>
                <a:lnTo>
                  <a:pt x="47807" y="17911"/>
                </a:lnTo>
                <a:lnTo>
                  <a:pt x="47928" y="17556"/>
                </a:lnTo>
                <a:lnTo>
                  <a:pt x="48032" y="17200"/>
                </a:lnTo>
                <a:lnTo>
                  <a:pt x="48101" y="16844"/>
                </a:lnTo>
                <a:lnTo>
                  <a:pt x="48170" y="16489"/>
                </a:lnTo>
                <a:lnTo>
                  <a:pt x="48188" y="16133"/>
                </a:lnTo>
                <a:lnTo>
                  <a:pt x="48205" y="15777"/>
                </a:lnTo>
                <a:lnTo>
                  <a:pt x="48205" y="15416"/>
                </a:lnTo>
                <a:lnTo>
                  <a:pt x="48170" y="15060"/>
                </a:lnTo>
                <a:lnTo>
                  <a:pt x="48118" y="14705"/>
                </a:lnTo>
                <a:lnTo>
                  <a:pt x="48032" y="14343"/>
                </a:lnTo>
                <a:lnTo>
                  <a:pt x="47945" y="13988"/>
                </a:lnTo>
                <a:lnTo>
                  <a:pt x="47824" y="13632"/>
                </a:lnTo>
                <a:lnTo>
                  <a:pt x="47686" y="13276"/>
                </a:lnTo>
                <a:lnTo>
                  <a:pt x="47513" y="12921"/>
                </a:lnTo>
                <a:lnTo>
                  <a:pt x="47340" y="12565"/>
                </a:lnTo>
                <a:lnTo>
                  <a:pt x="47133" y="12209"/>
                </a:lnTo>
                <a:lnTo>
                  <a:pt x="46908" y="11859"/>
                </a:lnTo>
                <a:lnTo>
                  <a:pt x="46666" y="11510"/>
                </a:lnTo>
                <a:lnTo>
                  <a:pt x="46407" y="11160"/>
                </a:lnTo>
                <a:lnTo>
                  <a:pt x="46130" y="10816"/>
                </a:lnTo>
                <a:lnTo>
                  <a:pt x="45819" y="10466"/>
                </a:lnTo>
                <a:lnTo>
                  <a:pt x="45490" y="10128"/>
                </a:lnTo>
                <a:lnTo>
                  <a:pt x="45162" y="9784"/>
                </a:lnTo>
                <a:lnTo>
                  <a:pt x="44799" y="9446"/>
                </a:lnTo>
                <a:lnTo>
                  <a:pt x="44401" y="9107"/>
                </a:lnTo>
                <a:lnTo>
                  <a:pt x="44003" y="8775"/>
                </a:lnTo>
                <a:lnTo>
                  <a:pt x="43588" y="8449"/>
                </a:lnTo>
                <a:lnTo>
                  <a:pt x="43139" y="8122"/>
                </a:lnTo>
                <a:lnTo>
                  <a:pt x="42672" y="7795"/>
                </a:lnTo>
                <a:lnTo>
                  <a:pt x="42205" y="7475"/>
                </a:lnTo>
                <a:lnTo>
                  <a:pt x="41704" y="7160"/>
                </a:lnTo>
                <a:lnTo>
                  <a:pt x="41185" y="6845"/>
                </a:lnTo>
                <a:lnTo>
                  <a:pt x="40649" y="6536"/>
                </a:lnTo>
                <a:lnTo>
                  <a:pt x="40096" y="6233"/>
                </a:lnTo>
                <a:lnTo>
                  <a:pt x="39525" y="5930"/>
                </a:lnTo>
                <a:lnTo>
                  <a:pt x="38920" y="5632"/>
                </a:lnTo>
                <a:lnTo>
                  <a:pt x="38315" y="5341"/>
                </a:lnTo>
                <a:lnTo>
                  <a:pt x="37693" y="5055"/>
                </a:lnTo>
                <a:lnTo>
                  <a:pt x="37053" y="4769"/>
                </a:lnTo>
                <a:lnTo>
                  <a:pt x="36379" y="4490"/>
                </a:lnTo>
                <a:lnTo>
                  <a:pt x="35704" y="4221"/>
                </a:lnTo>
                <a:lnTo>
                  <a:pt x="34995" y="3953"/>
                </a:lnTo>
                <a:lnTo>
                  <a:pt x="34286" y="3691"/>
                </a:lnTo>
                <a:lnTo>
                  <a:pt x="33543" y="3434"/>
                </a:lnTo>
                <a:lnTo>
                  <a:pt x="32800" y="3184"/>
                </a:lnTo>
                <a:lnTo>
                  <a:pt x="32039" y="2939"/>
                </a:lnTo>
                <a:lnTo>
                  <a:pt x="31243" y="2700"/>
                </a:lnTo>
                <a:lnTo>
                  <a:pt x="30448" y="2466"/>
                </a:lnTo>
                <a:lnTo>
                  <a:pt x="29635" y="2245"/>
                </a:lnTo>
                <a:lnTo>
                  <a:pt x="28788" y="2023"/>
                </a:lnTo>
                <a:lnTo>
                  <a:pt x="27941" y="1813"/>
                </a:lnTo>
                <a:lnTo>
                  <a:pt x="27077" y="1603"/>
                </a:lnTo>
                <a:lnTo>
                  <a:pt x="26195" y="1405"/>
                </a:lnTo>
                <a:lnTo>
                  <a:pt x="25296" y="1219"/>
                </a:lnTo>
                <a:lnTo>
                  <a:pt x="24379" y="1032"/>
                </a:lnTo>
                <a:lnTo>
                  <a:pt x="23601" y="886"/>
                </a:lnTo>
                <a:lnTo>
                  <a:pt x="22806" y="752"/>
                </a:lnTo>
                <a:lnTo>
                  <a:pt x="22011" y="630"/>
                </a:lnTo>
                <a:lnTo>
                  <a:pt x="21215" y="513"/>
                </a:lnTo>
                <a:lnTo>
                  <a:pt x="20403" y="408"/>
                </a:lnTo>
                <a:lnTo>
                  <a:pt x="19590" y="315"/>
                </a:lnTo>
                <a:lnTo>
                  <a:pt x="18777" y="233"/>
                </a:lnTo>
                <a:lnTo>
                  <a:pt x="17965" y="163"/>
                </a:lnTo>
                <a:lnTo>
                  <a:pt x="17152" y="105"/>
                </a:lnTo>
                <a:lnTo>
                  <a:pt x="16340" y="64"/>
                </a:lnTo>
                <a:lnTo>
                  <a:pt x="15527" y="29"/>
                </a:lnTo>
                <a:lnTo>
                  <a:pt x="14714" y="6"/>
                </a:lnTo>
                <a:lnTo>
                  <a:pt x="13919" y="0"/>
                </a:lnTo>
                <a:close/>
              </a:path>
            </a:pathLst>
          </a:custGeom>
          <a:solidFill>
            <a:srgbClr val="FFBA1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3" name="Google Shape;423;g1b1052b7f66_2_20"/>
          <p:cNvSpPr/>
          <p:nvPr/>
        </p:nvSpPr>
        <p:spPr>
          <a:xfrm flipH="1">
            <a:off x="-5000147" y="978327"/>
            <a:ext cx="284620" cy="332082"/>
          </a:xfrm>
          <a:custGeom>
            <a:avLst/>
            <a:gdLst/>
            <a:ahLst/>
            <a:cxnLst/>
            <a:rect l="l" t="t" r="r" b="b"/>
            <a:pathLst>
              <a:path w="26870" h="11592" extrusionOk="0">
                <a:moveTo>
                  <a:pt x="7608" y="0"/>
                </a:moveTo>
                <a:lnTo>
                  <a:pt x="7280" y="6"/>
                </a:lnTo>
                <a:lnTo>
                  <a:pt x="6969" y="18"/>
                </a:lnTo>
                <a:lnTo>
                  <a:pt x="6658" y="29"/>
                </a:lnTo>
                <a:lnTo>
                  <a:pt x="6346" y="53"/>
                </a:lnTo>
                <a:lnTo>
                  <a:pt x="6052" y="76"/>
                </a:lnTo>
                <a:lnTo>
                  <a:pt x="5758" y="105"/>
                </a:lnTo>
                <a:lnTo>
                  <a:pt x="5465" y="134"/>
                </a:lnTo>
                <a:lnTo>
                  <a:pt x="5188" y="169"/>
                </a:lnTo>
                <a:lnTo>
                  <a:pt x="4911" y="210"/>
                </a:lnTo>
                <a:lnTo>
                  <a:pt x="4652" y="257"/>
                </a:lnTo>
                <a:lnTo>
                  <a:pt x="4393" y="303"/>
                </a:lnTo>
                <a:lnTo>
                  <a:pt x="4133" y="356"/>
                </a:lnTo>
                <a:lnTo>
                  <a:pt x="3891" y="408"/>
                </a:lnTo>
                <a:lnTo>
                  <a:pt x="3649" y="467"/>
                </a:lnTo>
                <a:lnTo>
                  <a:pt x="3407" y="531"/>
                </a:lnTo>
                <a:lnTo>
                  <a:pt x="3182" y="595"/>
                </a:lnTo>
                <a:lnTo>
                  <a:pt x="2957" y="665"/>
                </a:lnTo>
                <a:lnTo>
                  <a:pt x="2750" y="735"/>
                </a:lnTo>
                <a:lnTo>
                  <a:pt x="2543" y="811"/>
                </a:lnTo>
                <a:lnTo>
                  <a:pt x="2352" y="892"/>
                </a:lnTo>
                <a:lnTo>
                  <a:pt x="2162" y="974"/>
                </a:lnTo>
                <a:lnTo>
                  <a:pt x="1972" y="1056"/>
                </a:lnTo>
                <a:lnTo>
                  <a:pt x="1799" y="1143"/>
                </a:lnTo>
                <a:lnTo>
                  <a:pt x="1626" y="1236"/>
                </a:lnTo>
                <a:lnTo>
                  <a:pt x="1471" y="1330"/>
                </a:lnTo>
                <a:lnTo>
                  <a:pt x="1315" y="1423"/>
                </a:lnTo>
                <a:lnTo>
                  <a:pt x="1177" y="1522"/>
                </a:lnTo>
                <a:lnTo>
                  <a:pt x="1038" y="1627"/>
                </a:lnTo>
                <a:lnTo>
                  <a:pt x="779" y="1837"/>
                </a:lnTo>
                <a:lnTo>
                  <a:pt x="571" y="2053"/>
                </a:lnTo>
                <a:lnTo>
                  <a:pt x="381" y="2280"/>
                </a:lnTo>
                <a:lnTo>
                  <a:pt x="243" y="2519"/>
                </a:lnTo>
                <a:lnTo>
                  <a:pt x="122" y="2758"/>
                </a:lnTo>
                <a:lnTo>
                  <a:pt x="35" y="3009"/>
                </a:lnTo>
                <a:lnTo>
                  <a:pt x="1" y="3265"/>
                </a:lnTo>
                <a:lnTo>
                  <a:pt x="1" y="3528"/>
                </a:lnTo>
                <a:lnTo>
                  <a:pt x="35" y="3796"/>
                </a:lnTo>
                <a:lnTo>
                  <a:pt x="105" y="4064"/>
                </a:lnTo>
                <a:lnTo>
                  <a:pt x="191" y="4315"/>
                </a:lnTo>
                <a:lnTo>
                  <a:pt x="312" y="4566"/>
                </a:lnTo>
                <a:lnTo>
                  <a:pt x="468" y="4816"/>
                </a:lnTo>
                <a:lnTo>
                  <a:pt x="641" y="5073"/>
                </a:lnTo>
                <a:lnTo>
                  <a:pt x="831" y="5323"/>
                </a:lnTo>
                <a:lnTo>
                  <a:pt x="1056" y="5580"/>
                </a:lnTo>
                <a:lnTo>
                  <a:pt x="1298" y="5837"/>
                </a:lnTo>
                <a:lnTo>
                  <a:pt x="1557" y="6087"/>
                </a:lnTo>
                <a:lnTo>
                  <a:pt x="1851" y="6344"/>
                </a:lnTo>
                <a:lnTo>
                  <a:pt x="2162" y="6595"/>
                </a:lnTo>
                <a:lnTo>
                  <a:pt x="2491" y="6845"/>
                </a:lnTo>
                <a:lnTo>
                  <a:pt x="2836" y="7096"/>
                </a:lnTo>
                <a:lnTo>
                  <a:pt x="3217" y="7341"/>
                </a:lnTo>
                <a:lnTo>
                  <a:pt x="3597" y="7586"/>
                </a:lnTo>
                <a:lnTo>
                  <a:pt x="4012" y="7825"/>
                </a:lnTo>
                <a:lnTo>
                  <a:pt x="4444" y="8064"/>
                </a:lnTo>
                <a:lnTo>
                  <a:pt x="4894" y="8297"/>
                </a:lnTo>
                <a:lnTo>
                  <a:pt x="5361" y="8524"/>
                </a:lnTo>
                <a:lnTo>
                  <a:pt x="5828" y="8746"/>
                </a:lnTo>
                <a:lnTo>
                  <a:pt x="6329" y="8968"/>
                </a:lnTo>
                <a:lnTo>
                  <a:pt x="6848" y="9177"/>
                </a:lnTo>
                <a:lnTo>
                  <a:pt x="7366" y="9387"/>
                </a:lnTo>
                <a:lnTo>
                  <a:pt x="7920" y="9586"/>
                </a:lnTo>
                <a:lnTo>
                  <a:pt x="8473" y="9778"/>
                </a:lnTo>
                <a:lnTo>
                  <a:pt x="9044" y="9965"/>
                </a:lnTo>
                <a:lnTo>
                  <a:pt x="9631" y="10145"/>
                </a:lnTo>
                <a:lnTo>
                  <a:pt x="10237" y="10320"/>
                </a:lnTo>
                <a:lnTo>
                  <a:pt x="10842" y="10484"/>
                </a:lnTo>
                <a:lnTo>
                  <a:pt x="11464" y="10635"/>
                </a:lnTo>
                <a:lnTo>
                  <a:pt x="12104" y="10781"/>
                </a:lnTo>
                <a:lnTo>
                  <a:pt x="12744" y="10921"/>
                </a:lnTo>
                <a:lnTo>
                  <a:pt x="13401" y="11043"/>
                </a:lnTo>
                <a:lnTo>
                  <a:pt x="14127" y="11172"/>
                </a:lnTo>
                <a:lnTo>
                  <a:pt x="14490" y="11230"/>
                </a:lnTo>
                <a:lnTo>
                  <a:pt x="14853" y="11282"/>
                </a:lnTo>
                <a:lnTo>
                  <a:pt x="15216" y="11329"/>
                </a:lnTo>
                <a:lnTo>
                  <a:pt x="15562" y="11376"/>
                </a:lnTo>
                <a:lnTo>
                  <a:pt x="15925" y="11416"/>
                </a:lnTo>
                <a:lnTo>
                  <a:pt x="16271" y="11451"/>
                </a:lnTo>
                <a:lnTo>
                  <a:pt x="16616" y="11486"/>
                </a:lnTo>
                <a:lnTo>
                  <a:pt x="16945" y="11510"/>
                </a:lnTo>
                <a:lnTo>
                  <a:pt x="17291" y="11533"/>
                </a:lnTo>
                <a:lnTo>
                  <a:pt x="17619" y="11556"/>
                </a:lnTo>
                <a:lnTo>
                  <a:pt x="17948" y="11568"/>
                </a:lnTo>
                <a:lnTo>
                  <a:pt x="18259" y="11580"/>
                </a:lnTo>
                <a:lnTo>
                  <a:pt x="18588" y="11591"/>
                </a:lnTo>
                <a:lnTo>
                  <a:pt x="19521" y="11591"/>
                </a:lnTo>
                <a:lnTo>
                  <a:pt x="19815" y="11580"/>
                </a:lnTo>
                <a:lnTo>
                  <a:pt x="20109" y="11568"/>
                </a:lnTo>
                <a:lnTo>
                  <a:pt x="20403" y="11556"/>
                </a:lnTo>
                <a:lnTo>
                  <a:pt x="20680" y="11539"/>
                </a:lnTo>
                <a:lnTo>
                  <a:pt x="20956" y="11516"/>
                </a:lnTo>
                <a:lnTo>
                  <a:pt x="21233" y="11486"/>
                </a:lnTo>
                <a:lnTo>
                  <a:pt x="21510" y="11457"/>
                </a:lnTo>
                <a:lnTo>
                  <a:pt x="21769" y="11428"/>
                </a:lnTo>
                <a:lnTo>
                  <a:pt x="22028" y="11387"/>
                </a:lnTo>
                <a:lnTo>
                  <a:pt x="22288" y="11352"/>
                </a:lnTo>
                <a:lnTo>
                  <a:pt x="22530" y="11306"/>
                </a:lnTo>
                <a:lnTo>
                  <a:pt x="22772" y="11259"/>
                </a:lnTo>
                <a:lnTo>
                  <a:pt x="23014" y="11212"/>
                </a:lnTo>
                <a:lnTo>
                  <a:pt x="23239" y="11160"/>
                </a:lnTo>
                <a:lnTo>
                  <a:pt x="23463" y="11102"/>
                </a:lnTo>
                <a:lnTo>
                  <a:pt x="23688" y="11043"/>
                </a:lnTo>
                <a:lnTo>
                  <a:pt x="23896" y="10979"/>
                </a:lnTo>
                <a:lnTo>
                  <a:pt x="24103" y="10915"/>
                </a:lnTo>
                <a:lnTo>
                  <a:pt x="24293" y="10845"/>
                </a:lnTo>
                <a:lnTo>
                  <a:pt x="24483" y="10775"/>
                </a:lnTo>
                <a:lnTo>
                  <a:pt x="24674" y="10699"/>
                </a:lnTo>
                <a:lnTo>
                  <a:pt x="24846" y="10623"/>
                </a:lnTo>
                <a:lnTo>
                  <a:pt x="25019" y="10542"/>
                </a:lnTo>
                <a:lnTo>
                  <a:pt x="25192" y="10460"/>
                </a:lnTo>
                <a:lnTo>
                  <a:pt x="25503" y="10285"/>
                </a:lnTo>
                <a:lnTo>
                  <a:pt x="25780" y="10099"/>
                </a:lnTo>
                <a:lnTo>
                  <a:pt x="26022" y="9906"/>
                </a:lnTo>
                <a:lnTo>
                  <a:pt x="26247" y="9702"/>
                </a:lnTo>
                <a:lnTo>
                  <a:pt x="26437" y="9486"/>
                </a:lnTo>
                <a:lnTo>
                  <a:pt x="26593" y="9259"/>
                </a:lnTo>
                <a:lnTo>
                  <a:pt x="26714" y="9026"/>
                </a:lnTo>
                <a:lnTo>
                  <a:pt x="26800" y="8781"/>
                </a:lnTo>
                <a:lnTo>
                  <a:pt x="26852" y="8530"/>
                </a:lnTo>
                <a:lnTo>
                  <a:pt x="26869" y="8268"/>
                </a:lnTo>
                <a:lnTo>
                  <a:pt x="26852" y="8000"/>
                </a:lnTo>
                <a:lnTo>
                  <a:pt x="26818" y="7731"/>
                </a:lnTo>
                <a:lnTo>
                  <a:pt x="26731" y="7457"/>
                </a:lnTo>
                <a:lnTo>
                  <a:pt x="26610" y="7189"/>
                </a:lnTo>
                <a:lnTo>
                  <a:pt x="26472" y="6921"/>
                </a:lnTo>
                <a:lnTo>
                  <a:pt x="26316" y="6647"/>
                </a:lnTo>
                <a:lnTo>
                  <a:pt x="26109" y="6373"/>
                </a:lnTo>
                <a:lnTo>
                  <a:pt x="25901" y="6105"/>
                </a:lnTo>
                <a:lnTo>
                  <a:pt x="25642" y="5837"/>
                </a:lnTo>
                <a:lnTo>
                  <a:pt x="25365" y="5568"/>
                </a:lnTo>
                <a:lnTo>
                  <a:pt x="25071" y="5300"/>
                </a:lnTo>
                <a:lnTo>
                  <a:pt x="24743" y="5032"/>
                </a:lnTo>
                <a:lnTo>
                  <a:pt x="24397" y="4770"/>
                </a:lnTo>
                <a:lnTo>
                  <a:pt x="24017" y="4513"/>
                </a:lnTo>
                <a:lnTo>
                  <a:pt x="23636" y="4257"/>
                </a:lnTo>
                <a:lnTo>
                  <a:pt x="23221" y="4000"/>
                </a:lnTo>
                <a:lnTo>
                  <a:pt x="22772" y="3749"/>
                </a:lnTo>
                <a:lnTo>
                  <a:pt x="22322" y="3504"/>
                </a:lnTo>
                <a:lnTo>
                  <a:pt x="21838" y="3265"/>
                </a:lnTo>
                <a:lnTo>
                  <a:pt x="21354" y="3026"/>
                </a:lnTo>
                <a:lnTo>
                  <a:pt x="20835" y="2799"/>
                </a:lnTo>
                <a:lnTo>
                  <a:pt x="20299" y="2571"/>
                </a:lnTo>
                <a:lnTo>
                  <a:pt x="19763" y="2356"/>
                </a:lnTo>
                <a:lnTo>
                  <a:pt x="19193" y="2140"/>
                </a:lnTo>
                <a:lnTo>
                  <a:pt x="18605" y="1936"/>
                </a:lnTo>
                <a:lnTo>
                  <a:pt x="18017" y="1738"/>
                </a:lnTo>
                <a:lnTo>
                  <a:pt x="17412" y="1545"/>
                </a:lnTo>
                <a:lnTo>
                  <a:pt x="16789" y="1359"/>
                </a:lnTo>
                <a:lnTo>
                  <a:pt x="16150" y="1184"/>
                </a:lnTo>
                <a:lnTo>
                  <a:pt x="15493" y="1021"/>
                </a:lnTo>
                <a:lnTo>
                  <a:pt x="14836" y="863"/>
                </a:lnTo>
                <a:lnTo>
                  <a:pt x="14161" y="712"/>
                </a:lnTo>
                <a:lnTo>
                  <a:pt x="13487" y="577"/>
                </a:lnTo>
                <a:lnTo>
                  <a:pt x="13072" y="496"/>
                </a:lnTo>
                <a:lnTo>
                  <a:pt x="12674" y="426"/>
                </a:lnTo>
                <a:lnTo>
                  <a:pt x="12294" y="362"/>
                </a:lnTo>
                <a:lnTo>
                  <a:pt x="11896" y="303"/>
                </a:lnTo>
                <a:lnTo>
                  <a:pt x="11516" y="251"/>
                </a:lnTo>
                <a:lnTo>
                  <a:pt x="11136" y="204"/>
                </a:lnTo>
                <a:lnTo>
                  <a:pt x="10755" y="158"/>
                </a:lnTo>
                <a:lnTo>
                  <a:pt x="10392" y="123"/>
                </a:lnTo>
                <a:lnTo>
                  <a:pt x="10012" y="88"/>
                </a:lnTo>
                <a:lnTo>
                  <a:pt x="9666" y="64"/>
                </a:lnTo>
                <a:lnTo>
                  <a:pt x="9303" y="41"/>
                </a:lnTo>
                <a:lnTo>
                  <a:pt x="8957" y="24"/>
                </a:lnTo>
                <a:lnTo>
                  <a:pt x="8611" y="12"/>
                </a:lnTo>
                <a:lnTo>
                  <a:pt x="826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424" name="Google Shape;424;g1b1052b7f66_2_20"/>
          <p:cNvPicPr preferRelativeResize="0"/>
          <p:nvPr/>
        </p:nvPicPr>
        <p:blipFill>
          <a:blip r:embed="rId3">
            <a:alphaModFix/>
          </a:blip>
          <a:stretch>
            <a:fillRect/>
          </a:stretch>
        </p:blipFill>
        <p:spPr>
          <a:xfrm>
            <a:off x="5174175" y="1758425"/>
            <a:ext cx="3728400" cy="18642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g1b110e03c32_0_0"/>
          <p:cNvSpPr txBox="1"/>
          <p:nvPr/>
        </p:nvSpPr>
        <p:spPr>
          <a:xfrm>
            <a:off x="457200" y="803600"/>
            <a:ext cx="7871400" cy="471900"/>
          </a:xfrm>
          <a:prstGeom prst="rect">
            <a:avLst/>
          </a:prstGeom>
          <a:noFill/>
          <a:ln>
            <a:noFill/>
          </a:ln>
        </p:spPr>
        <p:txBody>
          <a:bodyPr spcFirstLastPara="1" wrap="square" lIns="91425" tIns="91425" rIns="91425" bIns="91425" anchor="ctr" anchorCtr="0">
            <a:noAutofit/>
          </a:bodyPr>
          <a:lstStyle/>
          <a:p>
            <a:pPr marL="457200" marR="0" lvl="0" indent="0" algn="ctr" rtl="0">
              <a:lnSpc>
                <a:spcPct val="100000"/>
              </a:lnSpc>
              <a:spcBef>
                <a:spcPts val="0"/>
              </a:spcBef>
              <a:spcAft>
                <a:spcPts val="0"/>
              </a:spcAft>
              <a:buNone/>
            </a:pPr>
            <a:r>
              <a:rPr lang="en" sz="3500" b="1">
                <a:solidFill>
                  <a:schemeClr val="accent2"/>
                </a:solidFill>
                <a:latin typeface="Fira Sans Extra Condensed"/>
                <a:ea typeface="Fira Sans Extra Condensed"/>
                <a:cs typeface="Fira Sans Extra Condensed"/>
                <a:sym typeface="Fira Sans Extra Condensed"/>
              </a:rPr>
              <a:t>MÔ HÌNH DEMO DATA LAKEHOUSE</a:t>
            </a:r>
            <a:endParaRPr sz="3200">
              <a:solidFill>
                <a:schemeClr val="accent2"/>
              </a:solidFill>
              <a:latin typeface="Fira Sans Extra Condensed Medium"/>
              <a:ea typeface="Fira Sans Extra Condensed Medium"/>
              <a:cs typeface="Fira Sans Extra Condensed Medium"/>
              <a:sym typeface="Fira Sans Extra Condensed Medium"/>
            </a:endParaRPr>
          </a:p>
        </p:txBody>
      </p:sp>
      <p:pic>
        <p:nvPicPr>
          <p:cNvPr id="430" name="Google Shape;430;g1b110e03c32_0_0"/>
          <p:cNvPicPr preferRelativeResize="0"/>
          <p:nvPr/>
        </p:nvPicPr>
        <p:blipFill>
          <a:blip r:embed="rId3">
            <a:alphaModFix/>
          </a:blip>
          <a:stretch>
            <a:fillRect/>
          </a:stretch>
        </p:blipFill>
        <p:spPr>
          <a:xfrm>
            <a:off x="152400" y="1427900"/>
            <a:ext cx="8440330" cy="3563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g1a49ed16f5e_0_2"/>
          <p:cNvSpPr/>
          <p:nvPr/>
        </p:nvSpPr>
        <p:spPr>
          <a:xfrm>
            <a:off x="6081625" y="838525"/>
            <a:ext cx="2757000" cy="23358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 name="Google Shape;94;g1a49ed16f5e_0_2"/>
          <p:cNvSpPr txBox="1">
            <a:spLocks noGrp="1"/>
          </p:cNvSpPr>
          <p:nvPr>
            <p:ph type="title"/>
          </p:nvPr>
        </p:nvSpPr>
        <p:spPr>
          <a:xfrm>
            <a:off x="457200" y="357025"/>
            <a:ext cx="8229600" cy="4815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000"/>
              <a:buNone/>
            </a:pPr>
            <a:r>
              <a:rPr lang="en" sz="3200">
                <a:solidFill>
                  <a:schemeClr val="dk1"/>
                </a:solidFill>
              </a:rPr>
              <a:t>DATA LAKE HOUSE LÀ GÌ?</a:t>
            </a:r>
            <a:endParaRPr sz="3200">
              <a:solidFill>
                <a:schemeClr val="dk1"/>
              </a:solidFill>
            </a:endParaRPr>
          </a:p>
        </p:txBody>
      </p:sp>
      <p:sp>
        <p:nvSpPr>
          <p:cNvPr id="95" name="Google Shape;95;g1a49ed16f5e_0_2"/>
          <p:cNvSpPr txBox="1"/>
          <p:nvPr/>
        </p:nvSpPr>
        <p:spPr>
          <a:xfrm>
            <a:off x="457200" y="892975"/>
            <a:ext cx="5393100" cy="1830900"/>
          </a:xfrm>
          <a:prstGeom prst="rect">
            <a:avLst/>
          </a:prstGeom>
          <a:noFill/>
          <a:ln>
            <a:noFill/>
          </a:ln>
        </p:spPr>
        <p:txBody>
          <a:bodyPr spcFirstLastPara="1" wrap="square" lIns="91425" tIns="91425" rIns="91425" bIns="91425" anchor="ctr" anchorCtr="0">
            <a:noAutofit/>
          </a:bodyPr>
          <a:lstStyle/>
          <a:p>
            <a:pPr marL="0" marR="0" lvl="0" indent="0" algn="just" rtl="0">
              <a:lnSpc>
                <a:spcPct val="100000"/>
              </a:lnSpc>
              <a:spcBef>
                <a:spcPts val="0"/>
              </a:spcBef>
              <a:spcAft>
                <a:spcPts val="0"/>
              </a:spcAft>
              <a:buClr>
                <a:srgbClr val="000000"/>
              </a:buClr>
              <a:buSzPts val="2200"/>
              <a:buFont typeface="Arial"/>
              <a:buNone/>
            </a:pPr>
            <a:r>
              <a:rPr lang="en" sz="2300">
                <a:solidFill>
                  <a:schemeClr val="accent2"/>
                </a:solidFill>
                <a:latin typeface="Fira Sans Extra Condensed SemiBold"/>
                <a:ea typeface="Fira Sans Extra Condensed SemiBold"/>
                <a:cs typeface="Fira Sans Extra Condensed SemiBold"/>
                <a:sym typeface="Fira Sans Extra Condensed SemiBold"/>
              </a:rPr>
              <a:t>Data Lakehouse là một kiểu kiến ​​trúc dữ liệu mới kết hợp giữa Data Lake (hồ dữ liệu) với Data Warehouse (kho dữ liệu) để giải quyết những thiếu sót của từng data riêng biệt.</a:t>
            </a:r>
            <a:endParaRPr sz="2300" b="0" i="0" u="none" strike="noStrike" cap="none">
              <a:solidFill>
                <a:schemeClr val="accent2"/>
              </a:solidFill>
              <a:latin typeface="Fira Sans Extra Condensed SemiBold"/>
              <a:ea typeface="Fira Sans Extra Condensed SemiBold"/>
              <a:cs typeface="Fira Sans Extra Condensed SemiBold"/>
              <a:sym typeface="Fira Sans Extra Condensed SemiBold"/>
            </a:endParaRPr>
          </a:p>
        </p:txBody>
      </p:sp>
      <p:grpSp>
        <p:nvGrpSpPr>
          <p:cNvPr id="96" name="Google Shape;96;g1a49ed16f5e_0_2"/>
          <p:cNvGrpSpPr/>
          <p:nvPr/>
        </p:nvGrpSpPr>
        <p:grpSpPr>
          <a:xfrm>
            <a:off x="6148903" y="1111343"/>
            <a:ext cx="2682705" cy="1789946"/>
            <a:chOff x="3139351" y="2011698"/>
            <a:chExt cx="2929997" cy="2308119"/>
          </a:xfrm>
        </p:grpSpPr>
        <p:grpSp>
          <p:nvGrpSpPr>
            <p:cNvPr id="97" name="Google Shape;97;g1a49ed16f5e_0_2"/>
            <p:cNvGrpSpPr/>
            <p:nvPr/>
          </p:nvGrpSpPr>
          <p:grpSpPr>
            <a:xfrm>
              <a:off x="3139351" y="2011698"/>
              <a:ext cx="2929997" cy="2250129"/>
              <a:chOff x="-2691874" y="940748"/>
              <a:chExt cx="2929997" cy="2250129"/>
            </a:xfrm>
          </p:grpSpPr>
          <p:sp>
            <p:nvSpPr>
              <p:cNvPr id="98" name="Google Shape;98;g1a49ed16f5e_0_2"/>
              <p:cNvSpPr/>
              <p:nvPr/>
            </p:nvSpPr>
            <p:spPr>
              <a:xfrm flipH="1">
                <a:off x="-651775" y="1176471"/>
                <a:ext cx="755478" cy="289655"/>
              </a:xfrm>
              <a:custGeom>
                <a:avLst/>
                <a:gdLst/>
                <a:ahLst/>
                <a:cxnLst/>
                <a:rect l="l" t="t" r="r" b="b"/>
                <a:pathLst>
                  <a:path w="71322" h="10111" extrusionOk="0">
                    <a:moveTo>
                      <a:pt x="45110" y="1"/>
                    </a:moveTo>
                    <a:lnTo>
                      <a:pt x="44505" y="12"/>
                    </a:lnTo>
                    <a:lnTo>
                      <a:pt x="43900" y="24"/>
                    </a:lnTo>
                    <a:lnTo>
                      <a:pt x="43295" y="42"/>
                    </a:lnTo>
                    <a:lnTo>
                      <a:pt x="42690" y="65"/>
                    </a:lnTo>
                    <a:lnTo>
                      <a:pt x="42085" y="94"/>
                    </a:lnTo>
                    <a:lnTo>
                      <a:pt x="41479" y="129"/>
                    </a:lnTo>
                    <a:lnTo>
                      <a:pt x="40892" y="170"/>
                    </a:lnTo>
                    <a:lnTo>
                      <a:pt x="40286" y="216"/>
                    </a:lnTo>
                    <a:lnTo>
                      <a:pt x="39699" y="269"/>
                    </a:lnTo>
                    <a:lnTo>
                      <a:pt x="39111" y="327"/>
                    </a:lnTo>
                    <a:lnTo>
                      <a:pt x="38523" y="386"/>
                    </a:lnTo>
                    <a:lnTo>
                      <a:pt x="37935" y="456"/>
                    </a:lnTo>
                    <a:lnTo>
                      <a:pt x="37347" y="531"/>
                    </a:lnTo>
                    <a:lnTo>
                      <a:pt x="36777" y="613"/>
                    </a:lnTo>
                    <a:lnTo>
                      <a:pt x="36206" y="700"/>
                    </a:lnTo>
                    <a:lnTo>
                      <a:pt x="35635" y="794"/>
                    </a:lnTo>
                    <a:lnTo>
                      <a:pt x="35065" y="893"/>
                    </a:lnTo>
                    <a:lnTo>
                      <a:pt x="34494" y="1004"/>
                    </a:lnTo>
                    <a:lnTo>
                      <a:pt x="1" y="7761"/>
                    </a:lnTo>
                    <a:lnTo>
                      <a:pt x="502" y="7668"/>
                    </a:lnTo>
                    <a:lnTo>
                      <a:pt x="1004" y="7575"/>
                    </a:lnTo>
                    <a:lnTo>
                      <a:pt x="1522" y="7493"/>
                    </a:lnTo>
                    <a:lnTo>
                      <a:pt x="2041" y="7411"/>
                    </a:lnTo>
                    <a:lnTo>
                      <a:pt x="2560" y="7341"/>
                    </a:lnTo>
                    <a:lnTo>
                      <a:pt x="3079" y="7271"/>
                    </a:lnTo>
                    <a:lnTo>
                      <a:pt x="3615" y="7207"/>
                    </a:lnTo>
                    <a:lnTo>
                      <a:pt x="4150" y="7149"/>
                    </a:lnTo>
                    <a:lnTo>
                      <a:pt x="4686" y="7091"/>
                    </a:lnTo>
                    <a:lnTo>
                      <a:pt x="5240" y="7044"/>
                    </a:lnTo>
                    <a:lnTo>
                      <a:pt x="5776" y="6997"/>
                    </a:lnTo>
                    <a:lnTo>
                      <a:pt x="6329" y="6957"/>
                    </a:lnTo>
                    <a:lnTo>
                      <a:pt x="6882" y="6922"/>
                    </a:lnTo>
                    <a:lnTo>
                      <a:pt x="7436" y="6892"/>
                    </a:lnTo>
                    <a:lnTo>
                      <a:pt x="7989" y="6863"/>
                    </a:lnTo>
                    <a:lnTo>
                      <a:pt x="8542" y="6840"/>
                    </a:lnTo>
                    <a:lnTo>
                      <a:pt x="9113" y="6822"/>
                    </a:lnTo>
                    <a:lnTo>
                      <a:pt x="9666" y="6805"/>
                    </a:lnTo>
                    <a:lnTo>
                      <a:pt x="10237" y="6799"/>
                    </a:lnTo>
                    <a:lnTo>
                      <a:pt x="10790" y="6787"/>
                    </a:lnTo>
                    <a:lnTo>
                      <a:pt x="11931" y="6787"/>
                    </a:lnTo>
                    <a:lnTo>
                      <a:pt x="12484" y="6793"/>
                    </a:lnTo>
                    <a:lnTo>
                      <a:pt x="13055" y="6805"/>
                    </a:lnTo>
                    <a:lnTo>
                      <a:pt x="13625" y="6817"/>
                    </a:lnTo>
                    <a:lnTo>
                      <a:pt x="14179" y="6834"/>
                    </a:lnTo>
                    <a:lnTo>
                      <a:pt x="15302" y="6875"/>
                    </a:lnTo>
                    <a:lnTo>
                      <a:pt x="16426" y="6933"/>
                    </a:lnTo>
                    <a:lnTo>
                      <a:pt x="17533" y="6997"/>
                    </a:lnTo>
                    <a:lnTo>
                      <a:pt x="18397" y="7062"/>
                    </a:lnTo>
                    <a:lnTo>
                      <a:pt x="19227" y="7131"/>
                    </a:lnTo>
                    <a:lnTo>
                      <a:pt x="20074" y="7207"/>
                    </a:lnTo>
                    <a:lnTo>
                      <a:pt x="20904" y="7289"/>
                    </a:lnTo>
                    <a:lnTo>
                      <a:pt x="21734" y="7382"/>
                    </a:lnTo>
                    <a:lnTo>
                      <a:pt x="22564" y="7475"/>
                    </a:lnTo>
                    <a:lnTo>
                      <a:pt x="23377" y="7575"/>
                    </a:lnTo>
                    <a:lnTo>
                      <a:pt x="24189" y="7680"/>
                    </a:lnTo>
                    <a:lnTo>
                      <a:pt x="24501" y="7726"/>
                    </a:lnTo>
                    <a:lnTo>
                      <a:pt x="24846" y="7784"/>
                    </a:lnTo>
                    <a:lnTo>
                      <a:pt x="25192" y="7843"/>
                    </a:lnTo>
                    <a:lnTo>
                      <a:pt x="25555" y="7913"/>
                    </a:lnTo>
                    <a:lnTo>
                      <a:pt x="26333" y="8070"/>
                    </a:lnTo>
                    <a:lnTo>
                      <a:pt x="27163" y="8251"/>
                    </a:lnTo>
                    <a:lnTo>
                      <a:pt x="28011" y="8449"/>
                    </a:lnTo>
                    <a:lnTo>
                      <a:pt x="28892" y="8653"/>
                    </a:lnTo>
                    <a:lnTo>
                      <a:pt x="30690" y="9073"/>
                    </a:lnTo>
                    <a:lnTo>
                      <a:pt x="31590" y="9283"/>
                    </a:lnTo>
                    <a:lnTo>
                      <a:pt x="32471" y="9475"/>
                    </a:lnTo>
                    <a:lnTo>
                      <a:pt x="33319" y="9650"/>
                    </a:lnTo>
                    <a:lnTo>
                      <a:pt x="33733" y="9732"/>
                    </a:lnTo>
                    <a:lnTo>
                      <a:pt x="34131" y="9808"/>
                    </a:lnTo>
                    <a:lnTo>
                      <a:pt x="34529" y="9878"/>
                    </a:lnTo>
                    <a:lnTo>
                      <a:pt x="34909" y="9936"/>
                    </a:lnTo>
                    <a:lnTo>
                      <a:pt x="35272" y="9994"/>
                    </a:lnTo>
                    <a:lnTo>
                      <a:pt x="35618" y="10035"/>
                    </a:lnTo>
                    <a:lnTo>
                      <a:pt x="35947" y="10070"/>
                    </a:lnTo>
                    <a:lnTo>
                      <a:pt x="36258" y="10093"/>
                    </a:lnTo>
                    <a:lnTo>
                      <a:pt x="36552" y="10111"/>
                    </a:lnTo>
                    <a:lnTo>
                      <a:pt x="36828" y="10111"/>
                    </a:lnTo>
                    <a:lnTo>
                      <a:pt x="37243" y="10099"/>
                    </a:lnTo>
                    <a:lnTo>
                      <a:pt x="37676" y="10076"/>
                    </a:lnTo>
                    <a:lnTo>
                      <a:pt x="38142" y="10035"/>
                    </a:lnTo>
                    <a:lnTo>
                      <a:pt x="38609" y="9988"/>
                    </a:lnTo>
                    <a:lnTo>
                      <a:pt x="39111" y="9924"/>
                    </a:lnTo>
                    <a:lnTo>
                      <a:pt x="39629" y="9854"/>
                    </a:lnTo>
                    <a:lnTo>
                      <a:pt x="40148" y="9779"/>
                    </a:lnTo>
                    <a:lnTo>
                      <a:pt x="40684" y="9685"/>
                    </a:lnTo>
                    <a:lnTo>
                      <a:pt x="41237" y="9592"/>
                    </a:lnTo>
                    <a:lnTo>
                      <a:pt x="41791" y="9487"/>
                    </a:lnTo>
                    <a:lnTo>
                      <a:pt x="42361" y="9376"/>
                    </a:lnTo>
                    <a:lnTo>
                      <a:pt x="42932" y="9260"/>
                    </a:lnTo>
                    <a:lnTo>
                      <a:pt x="44090" y="9015"/>
                    </a:lnTo>
                    <a:lnTo>
                      <a:pt x="45266" y="8752"/>
                    </a:lnTo>
                    <a:lnTo>
                      <a:pt x="46424" y="8484"/>
                    </a:lnTo>
                    <a:lnTo>
                      <a:pt x="47548" y="8216"/>
                    </a:lnTo>
                    <a:lnTo>
                      <a:pt x="49727" y="7697"/>
                    </a:lnTo>
                    <a:lnTo>
                      <a:pt x="50712" y="7458"/>
                    </a:lnTo>
                    <a:lnTo>
                      <a:pt x="51646" y="7236"/>
                    </a:lnTo>
                    <a:lnTo>
                      <a:pt x="52493" y="7050"/>
                    </a:lnTo>
                    <a:lnTo>
                      <a:pt x="53236" y="6892"/>
                    </a:lnTo>
                    <a:lnTo>
                      <a:pt x="71322" y="3353"/>
                    </a:lnTo>
                    <a:lnTo>
                      <a:pt x="70371" y="3120"/>
                    </a:lnTo>
                    <a:lnTo>
                      <a:pt x="69385" y="2887"/>
                    </a:lnTo>
                    <a:lnTo>
                      <a:pt x="68382" y="2659"/>
                    </a:lnTo>
                    <a:lnTo>
                      <a:pt x="67362" y="2438"/>
                    </a:lnTo>
                    <a:lnTo>
                      <a:pt x="66308" y="2216"/>
                    </a:lnTo>
                    <a:lnTo>
                      <a:pt x="65236" y="2001"/>
                    </a:lnTo>
                    <a:lnTo>
                      <a:pt x="64146" y="1797"/>
                    </a:lnTo>
                    <a:lnTo>
                      <a:pt x="63023" y="1598"/>
                    </a:lnTo>
                    <a:lnTo>
                      <a:pt x="61899" y="1406"/>
                    </a:lnTo>
                    <a:lnTo>
                      <a:pt x="60758" y="1225"/>
                    </a:lnTo>
                    <a:lnTo>
                      <a:pt x="59599" y="1050"/>
                    </a:lnTo>
                    <a:lnTo>
                      <a:pt x="58423" y="887"/>
                    </a:lnTo>
                    <a:lnTo>
                      <a:pt x="57248" y="735"/>
                    </a:lnTo>
                    <a:lnTo>
                      <a:pt x="56055" y="595"/>
                    </a:lnTo>
                    <a:lnTo>
                      <a:pt x="54862" y="467"/>
                    </a:lnTo>
                    <a:lnTo>
                      <a:pt x="54257" y="409"/>
                    </a:lnTo>
                    <a:lnTo>
                      <a:pt x="53651" y="356"/>
                    </a:lnTo>
                    <a:lnTo>
                      <a:pt x="53046" y="304"/>
                    </a:lnTo>
                    <a:lnTo>
                      <a:pt x="52441" y="257"/>
                    </a:lnTo>
                    <a:lnTo>
                      <a:pt x="51819" y="211"/>
                    </a:lnTo>
                    <a:lnTo>
                      <a:pt x="51214" y="176"/>
                    </a:lnTo>
                    <a:lnTo>
                      <a:pt x="50608" y="135"/>
                    </a:lnTo>
                    <a:lnTo>
                      <a:pt x="50003" y="106"/>
                    </a:lnTo>
                    <a:lnTo>
                      <a:pt x="49381" y="77"/>
                    </a:lnTo>
                    <a:lnTo>
                      <a:pt x="48776" y="53"/>
                    </a:lnTo>
                    <a:lnTo>
                      <a:pt x="48171" y="36"/>
                    </a:lnTo>
                    <a:lnTo>
                      <a:pt x="47548" y="18"/>
                    </a:lnTo>
                    <a:lnTo>
                      <a:pt x="46943" y="7"/>
                    </a:lnTo>
                    <a:lnTo>
                      <a:pt x="46338" y="1"/>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g1a49ed16f5e_0_2"/>
              <p:cNvSpPr/>
              <p:nvPr/>
            </p:nvSpPr>
            <p:spPr>
              <a:xfrm flipH="1">
                <a:off x="-1545160" y="940748"/>
                <a:ext cx="1112054" cy="665625"/>
              </a:xfrm>
              <a:custGeom>
                <a:avLst/>
                <a:gdLst/>
                <a:ahLst/>
                <a:cxnLst/>
                <a:rect l="l" t="t" r="r" b="b"/>
                <a:pathLst>
                  <a:path w="104985" h="23235" extrusionOk="0">
                    <a:moveTo>
                      <a:pt x="48429" y="0"/>
                    </a:moveTo>
                    <a:lnTo>
                      <a:pt x="47478" y="6"/>
                    </a:lnTo>
                    <a:lnTo>
                      <a:pt x="46510" y="17"/>
                    </a:lnTo>
                    <a:lnTo>
                      <a:pt x="45559" y="41"/>
                    </a:lnTo>
                    <a:lnTo>
                      <a:pt x="44625" y="76"/>
                    </a:lnTo>
                    <a:lnTo>
                      <a:pt x="43674" y="117"/>
                    </a:lnTo>
                    <a:lnTo>
                      <a:pt x="42723" y="169"/>
                    </a:lnTo>
                    <a:lnTo>
                      <a:pt x="41790" y="227"/>
                    </a:lnTo>
                    <a:lnTo>
                      <a:pt x="40856" y="292"/>
                    </a:lnTo>
                    <a:lnTo>
                      <a:pt x="39905" y="361"/>
                    </a:lnTo>
                    <a:lnTo>
                      <a:pt x="38972" y="443"/>
                    </a:lnTo>
                    <a:lnTo>
                      <a:pt x="38055" y="531"/>
                    </a:lnTo>
                    <a:lnTo>
                      <a:pt x="37122" y="630"/>
                    </a:lnTo>
                    <a:lnTo>
                      <a:pt x="36188" y="729"/>
                    </a:lnTo>
                    <a:lnTo>
                      <a:pt x="35272" y="840"/>
                    </a:lnTo>
                    <a:lnTo>
                      <a:pt x="34338" y="950"/>
                    </a:lnTo>
                    <a:lnTo>
                      <a:pt x="33421" y="1073"/>
                    </a:lnTo>
                    <a:lnTo>
                      <a:pt x="32505" y="1201"/>
                    </a:lnTo>
                    <a:lnTo>
                      <a:pt x="31589" y="1329"/>
                    </a:lnTo>
                    <a:lnTo>
                      <a:pt x="30690" y="1463"/>
                    </a:lnTo>
                    <a:lnTo>
                      <a:pt x="29773" y="1609"/>
                    </a:lnTo>
                    <a:lnTo>
                      <a:pt x="28874" y="1755"/>
                    </a:lnTo>
                    <a:lnTo>
                      <a:pt x="27975" y="1907"/>
                    </a:lnTo>
                    <a:lnTo>
                      <a:pt x="27076" y="2058"/>
                    </a:lnTo>
                    <a:lnTo>
                      <a:pt x="26177" y="2216"/>
                    </a:lnTo>
                    <a:lnTo>
                      <a:pt x="25278" y="2379"/>
                    </a:lnTo>
                    <a:lnTo>
                      <a:pt x="23497" y="2717"/>
                    </a:lnTo>
                    <a:lnTo>
                      <a:pt x="21734" y="3061"/>
                    </a:lnTo>
                    <a:lnTo>
                      <a:pt x="19970" y="3417"/>
                    </a:lnTo>
                    <a:lnTo>
                      <a:pt x="18241" y="3784"/>
                    </a:lnTo>
                    <a:lnTo>
                      <a:pt x="16512" y="4151"/>
                    </a:lnTo>
                    <a:lnTo>
                      <a:pt x="14800" y="4524"/>
                    </a:lnTo>
                    <a:lnTo>
                      <a:pt x="13089" y="4898"/>
                    </a:lnTo>
                    <a:lnTo>
                      <a:pt x="9734" y="5644"/>
                    </a:lnTo>
                    <a:lnTo>
                      <a:pt x="6432" y="6373"/>
                    </a:lnTo>
                    <a:lnTo>
                      <a:pt x="4789" y="6728"/>
                    </a:lnTo>
                    <a:lnTo>
                      <a:pt x="3181" y="7072"/>
                    </a:lnTo>
                    <a:lnTo>
                      <a:pt x="1591" y="7405"/>
                    </a:lnTo>
                    <a:lnTo>
                      <a:pt x="0" y="7720"/>
                    </a:lnTo>
                    <a:lnTo>
                      <a:pt x="623" y="7597"/>
                    </a:lnTo>
                    <a:lnTo>
                      <a:pt x="1262" y="7486"/>
                    </a:lnTo>
                    <a:lnTo>
                      <a:pt x="1902" y="7376"/>
                    </a:lnTo>
                    <a:lnTo>
                      <a:pt x="2524" y="7276"/>
                    </a:lnTo>
                    <a:lnTo>
                      <a:pt x="3164" y="7183"/>
                    </a:lnTo>
                    <a:lnTo>
                      <a:pt x="3804" y="7090"/>
                    </a:lnTo>
                    <a:lnTo>
                      <a:pt x="4444" y="7008"/>
                    </a:lnTo>
                    <a:lnTo>
                      <a:pt x="5066" y="6932"/>
                    </a:lnTo>
                    <a:lnTo>
                      <a:pt x="5706" y="6863"/>
                    </a:lnTo>
                    <a:lnTo>
                      <a:pt x="6346" y="6798"/>
                    </a:lnTo>
                    <a:lnTo>
                      <a:pt x="6985" y="6734"/>
                    </a:lnTo>
                    <a:lnTo>
                      <a:pt x="7642" y="6682"/>
                    </a:lnTo>
                    <a:lnTo>
                      <a:pt x="8282" y="6635"/>
                    </a:lnTo>
                    <a:lnTo>
                      <a:pt x="8922" y="6594"/>
                    </a:lnTo>
                    <a:lnTo>
                      <a:pt x="9561" y="6554"/>
                    </a:lnTo>
                    <a:lnTo>
                      <a:pt x="10201" y="6524"/>
                    </a:lnTo>
                    <a:lnTo>
                      <a:pt x="10841" y="6501"/>
                    </a:lnTo>
                    <a:lnTo>
                      <a:pt x="11498" y="6478"/>
                    </a:lnTo>
                    <a:lnTo>
                      <a:pt x="12138" y="6460"/>
                    </a:lnTo>
                    <a:lnTo>
                      <a:pt x="12777" y="6454"/>
                    </a:lnTo>
                    <a:lnTo>
                      <a:pt x="13417" y="6449"/>
                    </a:lnTo>
                    <a:lnTo>
                      <a:pt x="14074" y="6449"/>
                    </a:lnTo>
                    <a:lnTo>
                      <a:pt x="14714" y="6454"/>
                    </a:lnTo>
                    <a:lnTo>
                      <a:pt x="15354" y="6460"/>
                    </a:lnTo>
                    <a:lnTo>
                      <a:pt x="15993" y="6478"/>
                    </a:lnTo>
                    <a:lnTo>
                      <a:pt x="16650" y="6495"/>
                    </a:lnTo>
                    <a:lnTo>
                      <a:pt x="17290" y="6519"/>
                    </a:lnTo>
                    <a:lnTo>
                      <a:pt x="17930" y="6548"/>
                    </a:lnTo>
                    <a:lnTo>
                      <a:pt x="18569" y="6583"/>
                    </a:lnTo>
                    <a:lnTo>
                      <a:pt x="19209" y="6623"/>
                    </a:lnTo>
                    <a:lnTo>
                      <a:pt x="19849" y="6664"/>
                    </a:lnTo>
                    <a:lnTo>
                      <a:pt x="20489" y="6711"/>
                    </a:lnTo>
                    <a:lnTo>
                      <a:pt x="21128" y="6763"/>
                    </a:lnTo>
                    <a:lnTo>
                      <a:pt x="21768" y="6816"/>
                    </a:lnTo>
                    <a:lnTo>
                      <a:pt x="22408" y="6874"/>
                    </a:lnTo>
                    <a:lnTo>
                      <a:pt x="23048" y="6938"/>
                    </a:lnTo>
                    <a:lnTo>
                      <a:pt x="23687" y="7008"/>
                    </a:lnTo>
                    <a:lnTo>
                      <a:pt x="24310" y="7078"/>
                    </a:lnTo>
                    <a:lnTo>
                      <a:pt x="24949" y="7154"/>
                    </a:lnTo>
                    <a:lnTo>
                      <a:pt x="25589" y="7236"/>
                    </a:lnTo>
                    <a:lnTo>
                      <a:pt x="26212" y="7317"/>
                    </a:lnTo>
                    <a:lnTo>
                      <a:pt x="26834" y="7405"/>
                    </a:lnTo>
                    <a:lnTo>
                      <a:pt x="27474" y="7498"/>
                    </a:lnTo>
                    <a:lnTo>
                      <a:pt x="28096" y="7591"/>
                    </a:lnTo>
                    <a:lnTo>
                      <a:pt x="29341" y="7790"/>
                    </a:lnTo>
                    <a:lnTo>
                      <a:pt x="30586" y="8005"/>
                    </a:lnTo>
                    <a:lnTo>
                      <a:pt x="31831" y="8233"/>
                    </a:lnTo>
                    <a:lnTo>
                      <a:pt x="33058" y="8472"/>
                    </a:lnTo>
                    <a:lnTo>
                      <a:pt x="34269" y="8722"/>
                    </a:lnTo>
                    <a:lnTo>
                      <a:pt x="35479" y="8985"/>
                    </a:lnTo>
                    <a:lnTo>
                      <a:pt x="36672" y="9253"/>
                    </a:lnTo>
                    <a:lnTo>
                      <a:pt x="37865" y="9539"/>
                    </a:lnTo>
                    <a:lnTo>
                      <a:pt x="39041" y="9830"/>
                    </a:lnTo>
                    <a:lnTo>
                      <a:pt x="40216" y="10133"/>
                    </a:lnTo>
                    <a:lnTo>
                      <a:pt x="41375" y="10448"/>
                    </a:lnTo>
                    <a:lnTo>
                      <a:pt x="42516" y="10769"/>
                    </a:lnTo>
                    <a:lnTo>
                      <a:pt x="43640" y="11095"/>
                    </a:lnTo>
                    <a:lnTo>
                      <a:pt x="44764" y="11428"/>
                    </a:lnTo>
                    <a:lnTo>
                      <a:pt x="45870" y="11772"/>
                    </a:lnTo>
                    <a:lnTo>
                      <a:pt x="46959" y="12116"/>
                    </a:lnTo>
                    <a:lnTo>
                      <a:pt x="48031" y="12471"/>
                    </a:lnTo>
                    <a:lnTo>
                      <a:pt x="49086" y="12827"/>
                    </a:lnTo>
                    <a:lnTo>
                      <a:pt x="50141" y="13194"/>
                    </a:lnTo>
                    <a:lnTo>
                      <a:pt x="51161" y="13562"/>
                    </a:lnTo>
                    <a:lnTo>
                      <a:pt x="52181" y="13929"/>
                    </a:lnTo>
                    <a:lnTo>
                      <a:pt x="53167" y="14302"/>
                    </a:lnTo>
                    <a:lnTo>
                      <a:pt x="54135" y="14681"/>
                    </a:lnTo>
                    <a:lnTo>
                      <a:pt x="55103" y="15054"/>
                    </a:lnTo>
                    <a:lnTo>
                      <a:pt x="56037" y="15433"/>
                    </a:lnTo>
                    <a:lnTo>
                      <a:pt x="56953" y="15812"/>
                    </a:lnTo>
                    <a:lnTo>
                      <a:pt x="57835" y="16197"/>
                    </a:lnTo>
                    <a:lnTo>
                      <a:pt x="58717" y="16576"/>
                    </a:lnTo>
                    <a:lnTo>
                      <a:pt x="59564" y="16955"/>
                    </a:lnTo>
                    <a:lnTo>
                      <a:pt x="60394" y="17334"/>
                    </a:lnTo>
                    <a:lnTo>
                      <a:pt x="61206" y="17707"/>
                    </a:lnTo>
                    <a:lnTo>
                      <a:pt x="62002" y="18080"/>
                    </a:lnTo>
                    <a:lnTo>
                      <a:pt x="62762" y="18454"/>
                    </a:lnTo>
                    <a:lnTo>
                      <a:pt x="63489" y="18821"/>
                    </a:lnTo>
                    <a:lnTo>
                      <a:pt x="64215" y="19182"/>
                    </a:lnTo>
                    <a:lnTo>
                      <a:pt x="64906" y="19544"/>
                    </a:lnTo>
                    <a:lnTo>
                      <a:pt x="65563" y="19894"/>
                    </a:lnTo>
                    <a:lnTo>
                      <a:pt x="66203" y="20244"/>
                    </a:lnTo>
                    <a:lnTo>
                      <a:pt x="66808" y="20588"/>
                    </a:lnTo>
                    <a:lnTo>
                      <a:pt x="67379" y="20926"/>
                    </a:lnTo>
                    <a:lnTo>
                      <a:pt x="67932" y="21252"/>
                    </a:lnTo>
                    <a:lnTo>
                      <a:pt x="68468" y="21573"/>
                    </a:lnTo>
                    <a:lnTo>
                      <a:pt x="69125" y="21987"/>
                    </a:lnTo>
                    <a:lnTo>
                      <a:pt x="69765" y="22401"/>
                    </a:lnTo>
                    <a:lnTo>
                      <a:pt x="70405" y="22815"/>
                    </a:lnTo>
                    <a:lnTo>
                      <a:pt x="71010" y="23235"/>
                    </a:lnTo>
                    <a:lnTo>
                      <a:pt x="90755" y="19369"/>
                    </a:lnTo>
                    <a:lnTo>
                      <a:pt x="91481" y="19229"/>
                    </a:lnTo>
                    <a:lnTo>
                      <a:pt x="92207" y="19095"/>
                    </a:lnTo>
                    <a:lnTo>
                      <a:pt x="93729" y="18827"/>
                    </a:lnTo>
                    <a:lnTo>
                      <a:pt x="95285" y="18553"/>
                    </a:lnTo>
                    <a:lnTo>
                      <a:pt x="96841" y="18279"/>
                    </a:lnTo>
                    <a:lnTo>
                      <a:pt x="97619" y="18139"/>
                    </a:lnTo>
                    <a:lnTo>
                      <a:pt x="98397" y="17999"/>
                    </a:lnTo>
                    <a:lnTo>
                      <a:pt x="99140" y="17847"/>
                    </a:lnTo>
                    <a:lnTo>
                      <a:pt x="99884" y="17696"/>
                    </a:lnTo>
                    <a:lnTo>
                      <a:pt x="100610" y="17544"/>
                    </a:lnTo>
                    <a:lnTo>
                      <a:pt x="101302" y="17381"/>
                    </a:lnTo>
                    <a:lnTo>
                      <a:pt x="101976" y="17212"/>
                    </a:lnTo>
                    <a:lnTo>
                      <a:pt x="102616" y="17043"/>
                    </a:lnTo>
                    <a:lnTo>
                      <a:pt x="103169" y="16891"/>
                    </a:lnTo>
                    <a:lnTo>
                      <a:pt x="103636" y="16774"/>
                    </a:lnTo>
                    <a:lnTo>
                      <a:pt x="104033" y="16687"/>
                    </a:lnTo>
                    <a:lnTo>
                      <a:pt x="104345" y="16617"/>
                    </a:lnTo>
                    <a:lnTo>
                      <a:pt x="104604" y="16565"/>
                    </a:lnTo>
                    <a:lnTo>
                      <a:pt x="104777" y="16524"/>
                    </a:lnTo>
                    <a:lnTo>
                      <a:pt x="104898" y="16483"/>
                    </a:lnTo>
                    <a:lnTo>
                      <a:pt x="104950" y="16465"/>
                    </a:lnTo>
                    <a:lnTo>
                      <a:pt x="104967" y="16442"/>
                    </a:lnTo>
                    <a:lnTo>
                      <a:pt x="104984" y="16425"/>
                    </a:lnTo>
                    <a:lnTo>
                      <a:pt x="104984" y="16395"/>
                    </a:lnTo>
                    <a:lnTo>
                      <a:pt x="104950" y="16343"/>
                    </a:lnTo>
                    <a:lnTo>
                      <a:pt x="104881" y="16267"/>
                    </a:lnTo>
                    <a:lnTo>
                      <a:pt x="104760" y="16168"/>
                    </a:lnTo>
                    <a:lnTo>
                      <a:pt x="104604" y="16040"/>
                    </a:lnTo>
                    <a:lnTo>
                      <a:pt x="104414" y="15877"/>
                    </a:lnTo>
                    <a:lnTo>
                      <a:pt x="104189" y="15678"/>
                    </a:lnTo>
                    <a:lnTo>
                      <a:pt x="103947" y="15433"/>
                    </a:lnTo>
                    <a:lnTo>
                      <a:pt x="103601" y="15089"/>
                    </a:lnTo>
                    <a:lnTo>
                      <a:pt x="103221" y="14751"/>
                    </a:lnTo>
                    <a:lnTo>
                      <a:pt x="102806" y="14407"/>
                    </a:lnTo>
                    <a:lnTo>
                      <a:pt x="102339" y="14063"/>
                    </a:lnTo>
                    <a:lnTo>
                      <a:pt x="101855" y="13725"/>
                    </a:lnTo>
                    <a:lnTo>
                      <a:pt x="101319" y="13381"/>
                    </a:lnTo>
                    <a:lnTo>
                      <a:pt x="100766" y="13037"/>
                    </a:lnTo>
                    <a:lnTo>
                      <a:pt x="100160" y="12693"/>
                    </a:lnTo>
                    <a:lnTo>
                      <a:pt x="99538" y="12355"/>
                    </a:lnTo>
                    <a:lnTo>
                      <a:pt x="98898" y="12011"/>
                    </a:lnTo>
                    <a:lnTo>
                      <a:pt x="98224" y="11673"/>
                    </a:lnTo>
                    <a:lnTo>
                      <a:pt x="97515" y="11335"/>
                    </a:lnTo>
                    <a:lnTo>
                      <a:pt x="96806" y="11002"/>
                    </a:lnTo>
                    <a:lnTo>
                      <a:pt x="96063" y="10670"/>
                    </a:lnTo>
                    <a:lnTo>
                      <a:pt x="95302" y="10338"/>
                    </a:lnTo>
                    <a:lnTo>
                      <a:pt x="94524" y="10011"/>
                    </a:lnTo>
                    <a:lnTo>
                      <a:pt x="93746" y="9690"/>
                    </a:lnTo>
                    <a:lnTo>
                      <a:pt x="92933" y="9370"/>
                    </a:lnTo>
                    <a:lnTo>
                      <a:pt x="92138" y="9049"/>
                    </a:lnTo>
                    <a:lnTo>
                      <a:pt x="91308" y="8740"/>
                    </a:lnTo>
                    <a:lnTo>
                      <a:pt x="90478" y="8431"/>
                    </a:lnTo>
                    <a:lnTo>
                      <a:pt x="89648" y="8128"/>
                    </a:lnTo>
                    <a:lnTo>
                      <a:pt x="88818" y="7825"/>
                    </a:lnTo>
                    <a:lnTo>
                      <a:pt x="87988" y="7533"/>
                    </a:lnTo>
                    <a:lnTo>
                      <a:pt x="87141" y="7242"/>
                    </a:lnTo>
                    <a:lnTo>
                      <a:pt x="86311" y="6962"/>
                    </a:lnTo>
                    <a:lnTo>
                      <a:pt x="84669" y="6414"/>
                    </a:lnTo>
                    <a:lnTo>
                      <a:pt x="83043" y="5895"/>
                    </a:lnTo>
                    <a:lnTo>
                      <a:pt x="81470" y="5405"/>
                    </a:lnTo>
                    <a:lnTo>
                      <a:pt x="80139" y="5003"/>
                    </a:lnTo>
                    <a:lnTo>
                      <a:pt x="78790" y="4612"/>
                    </a:lnTo>
                    <a:lnTo>
                      <a:pt x="77407" y="4227"/>
                    </a:lnTo>
                    <a:lnTo>
                      <a:pt x="76006" y="3848"/>
                    </a:lnTo>
                    <a:lnTo>
                      <a:pt x="75280" y="3662"/>
                    </a:lnTo>
                    <a:lnTo>
                      <a:pt x="74571" y="3481"/>
                    </a:lnTo>
                    <a:lnTo>
                      <a:pt x="73845" y="3300"/>
                    </a:lnTo>
                    <a:lnTo>
                      <a:pt x="73102" y="3125"/>
                    </a:lnTo>
                    <a:lnTo>
                      <a:pt x="72358" y="2950"/>
                    </a:lnTo>
                    <a:lnTo>
                      <a:pt x="71615" y="2781"/>
                    </a:lnTo>
                    <a:lnTo>
                      <a:pt x="70854" y="2612"/>
                    </a:lnTo>
                    <a:lnTo>
                      <a:pt x="70093" y="2449"/>
                    </a:lnTo>
                    <a:lnTo>
                      <a:pt x="69333" y="2291"/>
                    </a:lnTo>
                    <a:lnTo>
                      <a:pt x="68555" y="2134"/>
                    </a:lnTo>
                    <a:lnTo>
                      <a:pt x="67776" y="1982"/>
                    </a:lnTo>
                    <a:lnTo>
                      <a:pt x="66998" y="1831"/>
                    </a:lnTo>
                    <a:lnTo>
                      <a:pt x="66203" y="1691"/>
                    </a:lnTo>
                    <a:lnTo>
                      <a:pt x="65408" y="1551"/>
                    </a:lnTo>
                    <a:lnTo>
                      <a:pt x="64595" y="1417"/>
                    </a:lnTo>
                    <a:lnTo>
                      <a:pt x="63800" y="1283"/>
                    </a:lnTo>
                    <a:lnTo>
                      <a:pt x="62970" y="1160"/>
                    </a:lnTo>
                    <a:lnTo>
                      <a:pt x="62157" y="1038"/>
                    </a:lnTo>
                    <a:lnTo>
                      <a:pt x="61327" y="921"/>
                    </a:lnTo>
                    <a:lnTo>
                      <a:pt x="60497" y="810"/>
                    </a:lnTo>
                    <a:lnTo>
                      <a:pt x="59650" y="705"/>
                    </a:lnTo>
                    <a:lnTo>
                      <a:pt x="58803" y="606"/>
                    </a:lnTo>
                    <a:lnTo>
                      <a:pt x="57956" y="513"/>
                    </a:lnTo>
                    <a:lnTo>
                      <a:pt x="57109" y="420"/>
                    </a:lnTo>
                    <a:lnTo>
                      <a:pt x="56123" y="332"/>
                    </a:lnTo>
                    <a:lnTo>
                      <a:pt x="55155" y="251"/>
                    </a:lnTo>
                    <a:lnTo>
                      <a:pt x="54187" y="181"/>
                    </a:lnTo>
                    <a:lnTo>
                      <a:pt x="53218" y="128"/>
                    </a:lnTo>
                    <a:lnTo>
                      <a:pt x="52267" y="82"/>
                    </a:lnTo>
                    <a:lnTo>
                      <a:pt x="51299" y="47"/>
                    </a:lnTo>
                    <a:lnTo>
                      <a:pt x="50331" y="17"/>
                    </a:lnTo>
                    <a:lnTo>
                      <a:pt x="49380" y="6"/>
                    </a:lnTo>
                    <a:lnTo>
                      <a:pt x="48429" y="0"/>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g1a49ed16f5e_0_2"/>
              <p:cNvSpPr/>
              <p:nvPr/>
            </p:nvSpPr>
            <p:spPr>
              <a:xfrm flipH="1">
                <a:off x="-2177214" y="1403840"/>
                <a:ext cx="999794" cy="924684"/>
              </a:xfrm>
              <a:custGeom>
                <a:avLst/>
                <a:gdLst/>
                <a:ahLst/>
                <a:cxnLst/>
                <a:rect l="l" t="t" r="r" b="b"/>
                <a:pathLst>
                  <a:path w="94387" h="32278" extrusionOk="0">
                    <a:moveTo>
                      <a:pt x="41531" y="0"/>
                    </a:moveTo>
                    <a:lnTo>
                      <a:pt x="40701" y="6"/>
                    </a:lnTo>
                    <a:lnTo>
                      <a:pt x="39854" y="18"/>
                    </a:lnTo>
                    <a:lnTo>
                      <a:pt x="39007" y="41"/>
                    </a:lnTo>
                    <a:lnTo>
                      <a:pt x="38177" y="76"/>
                    </a:lnTo>
                    <a:lnTo>
                      <a:pt x="37347" y="128"/>
                    </a:lnTo>
                    <a:lnTo>
                      <a:pt x="36517" y="192"/>
                    </a:lnTo>
                    <a:lnTo>
                      <a:pt x="36119" y="227"/>
                    </a:lnTo>
                    <a:lnTo>
                      <a:pt x="35704" y="268"/>
                    </a:lnTo>
                    <a:lnTo>
                      <a:pt x="34546" y="397"/>
                    </a:lnTo>
                    <a:lnTo>
                      <a:pt x="33405" y="531"/>
                    </a:lnTo>
                    <a:lnTo>
                      <a:pt x="32246" y="682"/>
                    </a:lnTo>
                    <a:lnTo>
                      <a:pt x="31088" y="840"/>
                    </a:lnTo>
                    <a:lnTo>
                      <a:pt x="29947" y="1009"/>
                    </a:lnTo>
                    <a:lnTo>
                      <a:pt x="28806" y="1189"/>
                    </a:lnTo>
                    <a:lnTo>
                      <a:pt x="27647" y="1376"/>
                    </a:lnTo>
                    <a:lnTo>
                      <a:pt x="26506" y="1568"/>
                    </a:lnTo>
                    <a:lnTo>
                      <a:pt x="25365" y="1773"/>
                    </a:lnTo>
                    <a:lnTo>
                      <a:pt x="24224" y="1982"/>
                    </a:lnTo>
                    <a:lnTo>
                      <a:pt x="23083" y="2204"/>
                    </a:lnTo>
                    <a:lnTo>
                      <a:pt x="21942" y="2426"/>
                    </a:lnTo>
                    <a:lnTo>
                      <a:pt x="20818" y="2653"/>
                    </a:lnTo>
                    <a:lnTo>
                      <a:pt x="19677" y="2886"/>
                    </a:lnTo>
                    <a:lnTo>
                      <a:pt x="18553" y="3119"/>
                    </a:lnTo>
                    <a:lnTo>
                      <a:pt x="17429" y="3358"/>
                    </a:lnTo>
                    <a:lnTo>
                      <a:pt x="15181" y="3848"/>
                    </a:lnTo>
                    <a:lnTo>
                      <a:pt x="12951" y="4338"/>
                    </a:lnTo>
                    <a:lnTo>
                      <a:pt x="8559" y="5323"/>
                    </a:lnTo>
                    <a:lnTo>
                      <a:pt x="6381" y="5801"/>
                    </a:lnTo>
                    <a:lnTo>
                      <a:pt x="4237" y="6268"/>
                    </a:lnTo>
                    <a:lnTo>
                      <a:pt x="3165" y="6495"/>
                    </a:lnTo>
                    <a:lnTo>
                      <a:pt x="2110" y="6717"/>
                    </a:lnTo>
                    <a:lnTo>
                      <a:pt x="1055" y="6927"/>
                    </a:lnTo>
                    <a:lnTo>
                      <a:pt x="1" y="7137"/>
                    </a:lnTo>
                    <a:lnTo>
                      <a:pt x="744" y="7061"/>
                    </a:lnTo>
                    <a:lnTo>
                      <a:pt x="1488" y="6985"/>
                    </a:lnTo>
                    <a:lnTo>
                      <a:pt x="2231" y="6927"/>
                    </a:lnTo>
                    <a:lnTo>
                      <a:pt x="2975" y="6874"/>
                    </a:lnTo>
                    <a:lnTo>
                      <a:pt x="3718" y="6833"/>
                    </a:lnTo>
                    <a:lnTo>
                      <a:pt x="4461" y="6798"/>
                    </a:lnTo>
                    <a:lnTo>
                      <a:pt x="5205" y="6775"/>
                    </a:lnTo>
                    <a:lnTo>
                      <a:pt x="5948" y="6758"/>
                    </a:lnTo>
                    <a:lnTo>
                      <a:pt x="6692" y="6752"/>
                    </a:lnTo>
                    <a:lnTo>
                      <a:pt x="7435" y="6752"/>
                    </a:lnTo>
                    <a:lnTo>
                      <a:pt x="8162" y="6758"/>
                    </a:lnTo>
                    <a:lnTo>
                      <a:pt x="8905" y="6775"/>
                    </a:lnTo>
                    <a:lnTo>
                      <a:pt x="9648" y="6798"/>
                    </a:lnTo>
                    <a:lnTo>
                      <a:pt x="10392" y="6828"/>
                    </a:lnTo>
                    <a:lnTo>
                      <a:pt x="11118" y="6868"/>
                    </a:lnTo>
                    <a:lnTo>
                      <a:pt x="11862" y="6909"/>
                    </a:lnTo>
                    <a:lnTo>
                      <a:pt x="12588" y="6962"/>
                    </a:lnTo>
                    <a:lnTo>
                      <a:pt x="13314" y="7020"/>
                    </a:lnTo>
                    <a:lnTo>
                      <a:pt x="14057" y="7090"/>
                    </a:lnTo>
                    <a:lnTo>
                      <a:pt x="14766" y="7160"/>
                    </a:lnTo>
                    <a:lnTo>
                      <a:pt x="15492" y="7236"/>
                    </a:lnTo>
                    <a:lnTo>
                      <a:pt x="16219" y="7323"/>
                    </a:lnTo>
                    <a:lnTo>
                      <a:pt x="16928" y="7411"/>
                    </a:lnTo>
                    <a:lnTo>
                      <a:pt x="17654" y="7510"/>
                    </a:lnTo>
                    <a:lnTo>
                      <a:pt x="18363" y="7609"/>
                    </a:lnTo>
                    <a:lnTo>
                      <a:pt x="19071" y="7714"/>
                    </a:lnTo>
                    <a:lnTo>
                      <a:pt x="19763" y="7830"/>
                    </a:lnTo>
                    <a:lnTo>
                      <a:pt x="20472" y="7947"/>
                    </a:lnTo>
                    <a:lnTo>
                      <a:pt x="21164" y="8064"/>
                    </a:lnTo>
                    <a:lnTo>
                      <a:pt x="21855" y="8192"/>
                    </a:lnTo>
                    <a:lnTo>
                      <a:pt x="22547" y="8320"/>
                    </a:lnTo>
                    <a:lnTo>
                      <a:pt x="23221" y="8460"/>
                    </a:lnTo>
                    <a:lnTo>
                      <a:pt x="23895" y="8594"/>
                    </a:lnTo>
                    <a:lnTo>
                      <a:pt x="24570" y="8740"/>
                    </a:lnTo>
                    <a:lnTo>
                      <a:pt x="25244" y="8886"/>
                    </a:lnTo>
                    <a:lnTo>
                      <a:pt x="25901" y="9037"/>
                    </a:lnTo>
                    <a:lnTo>
                      <a:pt x="26558" y="9189"/>
                    </a:lnTo>
                    <a:lnTo>
                      <a:pt x="27198" y="9346"/>
                    </a:lnTo>
                    <a:lnTo>
                      <a:pt x="27837" y="9510"/>
                    </a:lnTo>
                    <a:lnTo>
                      <a:pt x="28477" y="9673"/>
                    </a:lnTo>
                    <a:lnTo>
                      <a:pt x="29739" y="10005"/>
                    </a:lnTo>
                    <a:lnTo>
                      <a:pt x="30967" y="10349"/>
                    </a:lnTo>
                    <a:lnTo>
                      <a:pt x="32160" y="10699"/>
                    </a:lnTo>
                    <a:lnTo>
                      <a:pt x="33336" y="11055"/>
                    </a:lnTo>
                    <a:lnTo>
                      <a:pt x="34477" y="11422"/>
                    </a:lnTo>
                    <a:lnTo>
                      <a:pt x="35583" y="11784"/>
                    </a:lnTo>
                    <a:lnTo>
                      <a:pt x="36638" y="12157"/>
                    </a:lnTo>
                    <a:lnTo>
                      <a:pt x="37675" y="12524"/>
                    </a:lnTo>
                    <a:lnTo>
                      <a:pt x="38678" y="12897"/>
                    </a:lnTo>
                    <a:lnTo>
                      <a:pt x="39629" y="13264"/>
                    </a:lnTo>
                    <a:lnTo>
                      <a:pt x="40545" y="13626"/>
                    </a:lnTo>
                    <a:lnTo>
                      <a:pt x="41427" y="13987"/>
                    </a:lnTo>
                    <a:lnTo>
                      <a:pt x="42413" y="14407"/>
                    </a:lnTo>
                    <a:lnTo>
                      <a:pt x="43381" y="14833"/>
                    </a:lnTo>
                    <a:lnTo>
                      <a:pt x="44332" y="15270"/>
                    </a:lnTo>
                    <a:lnTo>
                      <a:pt x="45266" y="15707"/>
                    </a:lnTo>
                    <a:lnTo>
                      <a:pt x="46182" y="16162"/>
                    </a:lnTo>
                    <a:lnTo>
                      <a:pt x="47064" y="16617"/>
                    </a:lnTo>
                    <a:lnTo>
                      <a:pt x="47946" y="17078"/>
                    </a:lnTo>
                    <a:lnTo>
                      <a:pt x="48793" y="17550"/>
                    </a:lnTo>
                    <a:lnTo>
                      <a:pt x="49605" y="18022"/>
                    </a:lnTo>
                    <a:lnTo>
                      <a:pt x="50418" y="18506"/>
                    </a:lnTo>
                    <a:lnTo>
                      <a:pt x="51179" y="18990"/>
                    </a:lnTo>
                    <a:lnTo>
                      <a:pt x="51940" y="19486"/>
                    </a:lnTo>
                    <a:lnTo>
                      <a:pt x="52648" y="19981"/>
                    </a:lnTo>
                    <a:lnTo>
                      <a:pt x="53340" y="20483"/>
                    </a:lnTo>
                    <a:lnTo>
                      <a:pt x="54014" y="20990"/>
                    </a:lnTo>
                    <a:lnTo>
                      <a:pt x="54637" y="21497"/>
                    </a:lnTo>
                    <a:lnTo>
                      <a:pt x="55242" y="22010"/>
                    </a:lnTo>
                    <a:lnTo>
                      <a:pt x="55812" y="22529"/>
                    </a:lnTo>
                    <a:lnTo>
                      <a:pt x="56348" y="23054"/>
                    </a:lnTo>
                    <a:lnTo>
                      <a:pt x="56850" y="23573"/>
                    </a:lnTo>
                    <a:lnTo>
                      <a:pt x="57317" y="24103"/>
                    </a:lnTo>
                    <a:lnTo>
                      <a:pt x="57749" y="24634"/>
                    </a:lnTo>
                    <a:lnTo>
                      <a:pt x="58147" y="25165"/>
                    </a:lnTo>
                    <a:lnTo>
                      <a:pt x="58510" y="25701"/>
                    </a:lnTo>
                    <a:lnTo>
                      <a:pt x="58821" y="26237"/>
                    </a:lnTo>
                    <a:lnTo>
                      <a:pt x="59098" y="26774"/>
                    </a:lnTo>
                    <a:lnTo>
                      <a:pt x="59340" y="27316"/>
                    </a:lnTo>
                    <a:lnTo>
                      <a:pt x="59443" y="27584"/>
                    </a:lnTo>
                    <a:lnTo>
                      <a:pt x="59530" y="27852"/>
                    </a:lnTo>
                    <a:lnTo>
                      <a:pt x="59616" y="28126"/>
                    </a:lnTo>
                    <a:lnTo>
                      <a:pt x="59685" y="28395"/>
                    </a:lnTo>
                    <a:lnTo>
                      <a:pt x="59737" y="28669"/>
                    </a:lnTo>
                    <a:lnTo>
                      <a:pt x="59789" y="28937"/>
                    </a:lnTo>
                    <a:lnTo>
                      <a:pt x="59824" y="29211"/>
                    </a:lnTo>
                    <a:lnTo>
                      <a:pt x="59858" y="29479"/>
                    </a:lnTo>
                    <a:lnTo>
                      <a:pt x="59876" y="29747"/>
                    </a:lnTo>
                    <a:lnTo>
                      <a:pt x="59876" y="30021"/>
                    </a:lnTo>
                    <a:lnTo>
                      <a:pt x="59858" y="30301"/>
                    </a:lnTo>
                    <a:lnTo>
                      <a:pt x="59841" y="30581"/>
                    </a:lnTo>
                    <a:lnTo>
                      <a:pt x="59806" y="30867"/>
                    </a:lnTo>
                    <a:lnTo>
                      <a:pt x="59737" y="31153"/>
                    </a:lnTo>
                    <a:lnTo>
                      <a:pt x="59668" y="31438"/>
                    </a:lnTo>
                    <a:lnTo>
                      <a:pt x="59582" y="31718"/>
                    </a:lnTo>
                    <a:lnTo>
                      <a:pt x="59478" y="32004"/>
                    </a:lnTo>
                    <a:lnTo>
                      <a:pt x="59357" y="32278"/>
                    </a:lnTo>
                    <a:lnTo>
                      <a:pt x="80744" y="28086"/>
                    </a:lnTo>
                    <a:lnTo>
                      <a:pt x="81315" y="27975"/>
                    </a:lnTo>
                    <a:lnTo>
                      <a:pt x="81903" y="27870"/>
                    </a:lnTo>
                    <a:lnTo>
                      <a:pt x="83061" y="27666"/>
                    </a:lnTo>
                    <a:lnTo>
                      <a:pt x="84237" y="27468"/>
                    </a:lnTo>
                    <a:lnTo>
                      <a:pt x="85395" y="27275"/>
                    </a:lnTo>
                    <a:lnTo>
                      <a:pt x="86537" y="27089"/>
                    </a:lnTo>
                    <a:lnTo>
                      <a:pt x="87626" y="26890"/>
                    </a:lnTo>
                    <a:lnTo>
                      <a:pt x="88162" y="26791"/>
                    </a:lnTo>
                    <a:lnTo>
                      <a:pt x="88698" y="26686"/>
                    </a:lnTo>
                    <a:lnTo>
                      <a:pt x="89199" y="26581"/>
                    </a:lnTo>
                    <a:lnTo>
                      <a:pt x="89701" y="26476"/>
                    </a:lnTo>
                    <a:lnTo>
                      <a:pt x="90167" y="26360"/>
                    </a:lnTo>
                    <a:lnTo>
                      <a:pt x="90634" y="26243"/>
                    </a:lnTo>
                    <a:lnTo>
                      <a:pt x="91067" y="26121"/>
                    </a:lnTo>
                    <a:lnTo>
                      <a:pt x="91499" y="25998"/>
                    </a:lnTo>
                    <a:lnTo>
                      <a:pt x="91896" y="25864"/>
                    </a:lnTo>
                    <a:lnTo>
                      <a:pt x="92260" y="25724"/>
                    </a:lnTo>
                    <a:lnTo>
                      <a:pt x="92605" y="25579"/>
                    </a:lnTo>
                    <a:lnTo>
                      <a:pt x="92917" y="25427"/>
                    </a:lnTo>
                    <a:lnTo>
                      <a:pt x="93211" y="25264"/>
                    </a:lnTo>
                    <a:lnTo>
                      <a:pt x="93470" y="25095"/>
                    </a:lnTo>
                    <a:lnTo>
                      <a:pt x="93712" y="24914"/>
                    </a:lnTo>
                    <a:lnTo>
                      <a:pt x="93902" y="24727"/>
                    </a:lnTo>
                    <a:lnTo>
                      <a:pt x="93989" y="24634"/>
                    </a:lnTo>
                    <a:lnTo>
                      <a:pt x="94058" y="24529"/>
                    </a:lnTo>
                    <a:lnTo>
                      <a:pt x="94127" y="24430"/>
                    </a:lnTo>
                    <a:lnTo>
                      <a:pt x="94196" y="24325"/>
                    </a:lnTo>
                    <a:lnTo>
                      <a:pt x="94248" y="24214"/>
                    </a:lnTo>
                    <a:lnTo>
                      <a:pt x="94282" y="24103"/>
                    </a:lnTo>
                    <a:lnTo>
                      <a:pt x="94317" y="23993"/>
                    </a:lnTo>
                    <a:lnTo>
                      <a:pt x="94334" y="23876"/>
                    </a:lnTo>
                    <a:lnTo>
                      <a:pt x="94369" y="23497"/>
                    </a:lnTo>
                    <a:lnTo>
                      <a:pt x="94386" y="23118"/>
                    </a:lnTo>
                    <a:lnTo>
                      <a:pt x="94386" y="22739"/>
                    </a:lnTo>
                    <a:lnTo>
                      <a:pt x="94352" y="22360"/>
                    </a:lnTo>
                    <a:lnTo>
                      <a:pt x="94300" y="21981"/>
                    </a:lnTo>
                    <a:lnTo>
                      <a:pt x="94231" y="21596"/>
                    </a:lnTo>
                    <a:lnTo>
                      <a:pt x="94127" y="21217"/>
                    </a:lnTo>
                    <a:lnTo>
                      <a:pt x="94006" y="20833"/>
                    </a:lnTo>
                    <a:lnTo>
                      <a:pt x="93868" y="20454"/>
                    </a:lnTo>
                    <a:lnTo>
                      <a:pt x="93712" y="20069"/>
                    </a:lnTo>
                    <a:lnTo>
                      <a:pt x="93539" y="19690"/>
                    </a:lnTo>
                    <a:lnTo>
                      <a:pt x="93332" y="19305"/>
                    </a:lnTo>
                    <a:lnTo>
                      <a:pt x="93107" y="18926"/>
                    </a:lnTo>
                    <a:lnTo>
                      <a:pt x="92865" y="18541"/>
                    </a:lnTo>
                    <a:lnTo>
                      <a:pt x="92605" y="18162"/>
                    </a:lnTo>
                    <a:lnTo>
                      <a:pt x="92329" y="17777"/>
                    </a:lnTo>
                    <a:lnTo>
                      <a:pt x="92035" y="17398"/>
                    </a:lnTo>
                    <a:lnTo>
                      <a:pt x="91706" y="17019"/>
                    </a:lnTo>
                    <a:lnTo>
                      <a:pt x="91378" y="16646"/>
                    </a:lnTo>
                    <a:lnTo>
                      <a:pt x="91015" y="16267"/>
                    </a:lnTo>
                    <a:lnTo>
                      <a:pt x="90652" y="15894"/>
                    </a:lnTo>
                    <a:lnTo>
                      <a:pt x="90254" y="15515"/>
                    </a:lnTo>
                    <a:lnTo>
                      <a:pt x="89856" y="15142"/>
                    </a:lnTo>
                    <a:lnTo>
                      <a:pt x="89424" y="14775"/>
                    </a:lnTo>
                    <a:lnTo>
                      <a:pt x="88974" y="14401"/>
                    </a:lnTo>
                    <a:lnTo>
                      <a:pt x="88525" y="14034"/>
                    </a:lnTo>
                    <a:lnTo>
                      <a:pt x="88041" y="13667"/>
                    </a:lnTo>
                    <a:lnTo>
                      <a:pt x="87557" y="13305"/>
                    </a:lnTo>
                    <a:lnTo>
                      <a:pt x="87038" y="12944"/>
                    </a:lnTo>
                    <a:lnTo>
                      <a:pt x="86519" y="12582"/>
                    </a:lnTo>
                    <a:lnTo>
                      <a:pt x="85983" y="12227"/>
                    </a:lnTo>
                    <a:lnTo>
                      <a:pt x="85430" y="11871"/>
                    </a:lnTo>
                    <a:lnTo>
                      <a:pt x="84859" y="11521"/>
                    </a:lnTo>
                    <a:lnTo>
                      <a:pt x="84272" y="11171"/>
                    </a:lnTo>
                    <a:lnTo>
                      <a:pt x="83666" y="10822"/>
                    </a:lnTo>
                    <a:lnTo>
                      <a:pt x="83061" y="10483"/>
                    </a:lnTo>
                    <a:lnTo>
                      <a:pt x="82439" y="10139"/>
                    </a:lnTo>
                    <a:lnTo>
                      <a:pt x="81799" y="9801"/>
                    </a:lnTo>
                    <a:lnTo>
                      <a:pt x="81142" y="9469"/>
                    </a:lnTo>
                    <a:lnTo>
                      <a:pt x="80468" y="9136"/>
                    </a:lnTo>
                    <a:lnTo>
                      <a:pt x="79794" y="8810"/>
                    </a:lnTo>
                    <a:lnTo>
                      <a:pt x="79102" y="8489"/>
                    </a:lnTo>
                    <a:lnTo>
                      <a:pt x="78393" y="8169"/>
                    </a:lnTo>
                    <a:lnTo>
                      <a:pt x="77684" y="7854"/>
                    </a:lnTo>
                    <a:lnTo>
                      <a:pt x="76958" y="7539"/>
                    </a:lnTo>
                    <a:lnTo>
                      <a:pt x="76215" y="7230"/>
                    </a:lnTo>
                    <a:lnTo>
                      <a:pt x="75471" y="6927"/>
                    </a:lnTo>
                    <a:lnTo>
                      <a:pt x="74710" y="6629"/>
                    </a:lnTo>
                    <a:lnTo>
                      <a:pt x="73932" y="6338"/>
                    </a:lnTo>
                    <a:lnTo>
                      <a:pt x="73154" y="6046"/>
                    </a:lnTo>
                    <a:lnTo>
                      <a:pt x="72359" y="5761"/>
                    </a:lnTo>
                    <a:lnTo>
                      <a:pt x="71546" y="5481"/>
                    </a:lnTo>
                    <a:lnTo>
                      <a:pt x="70734" y="5201"/>
                    </a:lnTo>
                    <a:lnTo>
                      <a:pt x="69921" y="4933"/>
                    </a:lnTo>
                    <a:lnTo>
                      <a:pt x="69091" y="4664"/>
                    </a:lnTo>
                    <a:lnTo>
                      <a:pt x="68244" y="4408"/>
                    </a:lnTo>
                    <a:lnTo>
                      <a:pt x="67397" y="4151"/>
                    </a:lnTo>
                    <a:lnTo>
                      <a:pt x="66532" y="3901"/>
                    </a:lnTo>
                    <a:lnTo>
                      <a:pt x="65668" y="3662"/>
                    </a:lnTo>
                    <a:lnTo>
                      <a:pt x="64803" y="3423"/>
                    </a:lnTo>
                    <a:lnTo>
                      <a:pt x="63921" y="3189"/>
                    </a:lnTo>
                    <a:lnTo>
                      <a:pt x="63022" y="2962"/>
                    </a:lnTo>
                    <a:lnTo>
                      <a:pt x="62123" y="2740"/>
                    </a:lnTo>
                    <a:lnTo>
                      <a:pt x="61224" y="2531"/>
                    </a:lnTo>
                    <a:lnTo>
                      <a:pt x="60567" y="2373"/>
                    </a:lnTo>
                    <a:lnTo>
                      <a:pt x="59876" y="2221"/>
                    </a:lnTo>
                    <a:lnTo>
                      <a:pt x="59184" y="2076"/>
                    </a:lnTo>
                    <a:lnTo>
                      <a:pt x="58475" y="1924"/>
                    </a:lnTo>
                    <a:lnTo>
                      <a:pt x="57749" y="1778"/>
                    </a:lnTo>
                    <a:lnTo>
                      <a:pt x="57005" y="1638"/>
                    </a:lnTo>
                    <a:lnTo>
                      <a:pt x="56262" y="1493"/>
                    </a:lnTo>
                    <a:lnTo>
                      <a:pt x="55501" y="1359"/>
                    </a:lnTo>
                    <a:lnTo>
                      <a:pt x="54723" y="1224"/>
                    </a:lnTo>
                    <a:lnTo>
                      <a:pt x="53945" y="1096"/>
                    </a:lnTo>
                    <a:lnTo>
                      <a:pt x="53167" y="974"/>
                    </a:lnTo>
                    <a:lnTo>
                      <a:pt x="52354" y="857"/>
                    </a:lnTo>
                    <a:lnTo>
                      <a:pt x="51559" y="746"/>
                    </a:lnTo>
                    <a:lnTo>
                      <a:pt x="50747" y="641"/>
                    </a:lnTo>
                    <a:lnTo>
                      <a:pt x="49917" y="542"/>
                    </a:lnTo>
                    <a:lnTo>
                      <a:pt x="49104" y="449"/>
                    </a:lnTo>
                    <a:lnTo>
                      <a:pt x="48274" y="362"/>
                    </a:lnTo>
                    <a:lnTo>
                      <a:pt x="47427" y="286"/>
                    </a:lnTo>
                    <a:lnTo>
                      <a:pt x="46597" y="216"/>
                    </a:lnTo>
                    <a:lnTo>
                      <a:pt x="45750" y="157"/>
                    </a:lnTo>
                    <a:lnTo>
                      <a:pt x="44920" y="105"/>
                    </a:lnTo>
                    <a:lnTo>
                      <a:pt x="44073" y="64"/>
                    </a:lnTo>
                    <a:lnTo>
                      <a:pt x="43225" y="35"/>
                    </a:lnTo>
                    <a:lnTo>
                      <a:pt x="42378" y="12"/>
                    </a:lnTo>
                    <a:lnTo>
                      <a:pt x="41531" y="0"/>
                    </a:lnTo>
                    <a:close/>
                  </a:path>
                </a:pathLst>
              </a:cu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g1a49ed16f5e_0_2"/>
              <p:cNvSpPr/>
              <p:nvPr/>
            </p:nvSpPr>
            <p:spPr>
              <a:xfrm flipH="1">
                <a:off x="-2691874" y="2129692"/>
                <a:ext cx="884601" cy="1045462"/>
              </a:xfrm>
              <a:custGeom>
                <a:avLst/>
                <a:gdLst/>
                <a:ahLst/>
                <a:cxnLst/>
                <a:rect l="l" t="t" r="r" b="b"/>
                <a:pathLst>
                  <a:path w="83512" h="36494" extrusionOk="0">
                    <a:moveTo>
                      <a:pt x="35272" y="1"/>
                    </a:moveTo>
                    <a:lnTo>
                      <a:pt x="34805" y="7"/>
                    </a:lnTo>
                    <a:lnTo>
                      <a:pt x="34304" y="24"/>
                    </a:lnTo>
                    <a:lnTo>
                      <a:pt x="33803" y="59"/>
                    </a:lnTo>
                    <a:lnTo>
                      <a:pt x="33284" y="100"/>
                    </a:lnTo>
                    <a:lnTo>
                      <a:pt x="32748" y="152"/>
                    </a:lnTo>
                    <a:lnTo>
                      <a:pt x="32212" y="216"/>
                    </a:lnTo>
                    <a:lnTo>
                      <a:pt x="31659" y="286"/>
                    </a:lnTo>
                    <a:lnTo>
                      <a:pt x="31088" y="368"/>
                    </a:lnTo>
                    <a:lnTo>
                      <a:pt x="30518" y="461"/>
                    </a:lnTo>
                    <a:lnTo>
                      <a:pt x="29947" y="555"/>
                    </a:lnTo>
                    <a:lnTo>
                      <a:pt x="29376" y="660"/>
                    </a:lnTo>
                    <a:lnTo>
                      <a:pt x="28789" y="765"/>
                    </a:lnTo>
                    <a:lnTo>
                      <a:pt x="28201" y="881"/>
                    </a:lnTo>
                    <a:lnTo>
                      <a:pt x="27613" y="998"/>
                    </a:lnTo>
                    <a:lnTo>
                      <a:pt x="26437" y="1243"/>
                    </a:lnTo>
                    <a:lnTo>
                      <a:pt x="25279" y="1499"/>
                    </a:lnTo>
                    <a:lnTo>
                      <a:pt x="24120" y="1762"/>
                    </a:lnTo>
                    <a:lnTo>
                      <a:pt x="21907" y="2275"/>
                    </a:lnTo>
                    <a:lnTo>
                      <a:pt x="20870" y="2519"/>
                    </a:lnTo>
                    <a:lnTo>
                      <a:pt x="19867" y="2747"/>
                    </a:lnTo>
                    <a:lnTo>
                      <a:pt x="18951" y="2951"/>
                    </a:lnTo>
                    <a:lnTo>
                      <a:pt x="18086" y="3126"/>
                    </a:lnTo>
                    <a:lnTo>
                      <a:pt x="1" y="6671"/>
                    </a:lnTo>
                    <a:lnTo>
                      <a:pt x="814" y="6764"/>
                    </a:lnTo>
                    <a:lnTo>
                      <a:pt x="1626" y="6863"/>
                    </a:lnTo>
                    <a:lnTo>
                      <a:pt x="2439" y="6968"/>
                    </a:lnTo>
                    <a:lnTo>
                      <a:pt x="3234" y="7079"/>
                    </a:lnTo>
                    <a:lnTo>
                      <a:pt x="4029" y="7190"/>
                    </a:lnTo>
                    <a:lnTo>
                      <a:pt x="4825" y="7312"/>
                    </a:lnTo>
                    <a:lnTo>
                      <a:pt x="5603" y="7435"/>
                    </a:lnTo>
                    <a:lnTo>
                      <a:pt x="6381" y="7563"/>
                    </a:lnTo>
                    <a:lnTo>
                      <a:pt x="7159" y="7697"/>
                    </a:lnTo>
                    <a:lnTo>
                      <a:pt x="7920" y="7831"/>
                    </a:lnTo>
                    <a:lnTo>
                      <a:pt x="8680" y="7977"/>
                    </a:lnTo>
                    <a:lnTo>
                      <a:pt x="9424" y="8123"/>
                    </a:lnTo>
                    <a:lnTo>
                      <a:pt x="10167" y="8268"/>
                    </a:lnTo>
                    <a:lnTo>
                      <a:pt x="10911" y="8426"/>
                    </a:lnTo>
                    <a:lnTo>
                      <a:pt x="11637" y="8583"/>
                    </a:lnTo>
                    <a:lnTo>
                      <a:pt x="12363" y="8746"/>
                    </a:lnTo>
                    <a:lnTo>
                      <a:pt x="13089" y="8910"/>
                    </a:lnTo>
                    <a:lnTo>
                      <a:pt x="13798" y="9085"/>
                    </a:lnTo>
                    <a:lnTo>
                      <a:pt x="14507" y="9254"/>
                    </a:lnTo>
                    <a:lnTo>
                      <a:pt x="15199" y="9434"/>
                    </a:lnTo>
                    <a:lnTo>
                      <a:pt x="15890" y="9615"/>
                    </a:lnTo>
                    <a:lnTo>
                      <a:pt x="16582" y="9802"/>
                    </a:lnTo>
                    <a:lnTo>
                      <a:pt x="17256" y="9988"/>
                    </a:lnTo>
                    <a:lnTo>
                      <a:pt x="17931" y="10175"/>
                    </a:lnTo>
                    <a:lnTo>
                      <a:pt x="18605" y="10373"/>
                    </a:lnTo>
                    <a:lnTo>
                      <a:pt x="19262" y="10571"/>
                    </a:lnTo>
                    <a:lnTo>
                      <a:pt x="19902" y="10770"/>
                    </a:lnTo>
                    <a:lnTo>
                      <a:pt x="20559" y="10974"/>
                    </a:lnTo>
                    <a:lnTo>
                      <a:pt x="21198" y="11178"/>
                    </a:lnTo>
                    <a:lnTo>
                      <a:pt x="21821" y="11388"/>
                    </a:lnTo>
                    <a:lnTo>
                      <a:pt x="23066" y="11813"/>
                    </a:lnTo>
                    <a:lnTo>
                      <a:pt x="24276" y="12251"/>
                    </a:lnTo>
                    <a:lnTo>
                      <a:pt x="25469" y="12694"/>
                    </a:lnTo>
                    <a:lnTo>
                      <a:pt x="26627" y="13149"/>
                    </a:lnTo>
                    <a:lnTo>
                      <a:pt x="27751" y="13609"/>
                    </a:lnTo>
                    <a:lnTo>
                      <a:pt x="28858" y="14076"/>
                    </a:lnTo>
                    <a:lnTo>
                      <a:pt x="29930" y="14554"/>
                    </a:lnTo>
                    <a:lnTo>
                      <a:pt x="30984" y="15032"/>
                    </a:lnTo>
                    <a:lnTo>
                      <a:pt x="31987" y="15522"/>
                    </a:lnTo>
                    <a:lnTo>
                      <a:pt x="32973" y="16011"/>
                    </a:lnTo>
                    <a:lnTo>
                      <a:pt x="33941" y="16507"/>
                    </a:lnTo>
                    <a:lnTo>
                      <a:pt x="34857" y="17002"/>
                    </a:lnTo>
                    <a:lnTo>
                      <a:pt x="35756" y="17504"/>
                    </a:lnTo>
                    <a:lnTo>
                      <a:pt x="36621" y="18011"/>
                    </a:lnTo>
                    <a:lnTo>
                      <a:pt x="37468" y="18513"/>
                    </a:lnTo>
                    <a:lnTo>
                      <a:pt x="38263" y="19014"/>
                    </a:lnTo>
                    <a:lnTo>
                      <a:pt x="39041" y="19521"/>
                    </a:lnTo>
                    <a:lnTo>
                      <a:pt x="39629" y="19912"/>
                    </a:lnTo>
                    <a:lnTo>
                      <a:pt x="40217" y="20326"/>
                    </a:lnTo>
                    <a:lnTo>
                      <a:pt x="40822" y="20763"/>
                    </a:lnTo>
                    <a:lnTo>
                      <a:pt x="41445" y="21218"/>
                    </a:lnTo>
                    <a:lnTo>
                      <a:pt x="42067" y="21690"/>
                    </a:lnTo>
                    <a:lnTo>
                      <a:pt x="42672" y="22180"/>
                    </a:lnTo>
                    <a:lnTo>
                      <a:pt x="43277" y="22687"/>
                    </a:lnTo>
                    <a:lnTo>
                      <a:pt x="43883" y="23206"/>
                    </a:lnTo>
                    <a:lnTo>
                      <a:pt x="44470" y="23737"/>
                    </a:lnTo>
                    <a:lnTo>
                      <a:pt x="45024" y="24279"/>
                    </a:lnTo>
                    <a:lnTo>
                      <a:pt x="45560" y="24827"/>
                    </a:lnTo>
                    <a:lnTo>
                      <a:pt x="46078" y="25381"/>
                    </a:lnTo>
                    <a:lnTo>
                      <a:pt x="46545" y="25947"/>
                    </a:lnTo>
                    <a:lnTo>
                      <a:pt x="46978" y="26512"/>
                    </a:lnTo>
                    <a:lnTo>
                      <a:pt x="47185" y="26798"/>
                    </a:lnTo>
                    <a:lnTo>
                      <a:pt x="47375" y="27083"/>
                    </a:lnTo>
                    <a:lnTo>
                      <a:pt x="47565" y="27369"/>
                    </a:lnTo>
                    <a:lnTo>
                      <a:pt x="47738" y="27655"/>
                    </a:lnTo>
                    <a:lnTo>
                      <a:pt x="47894" y="27941"/>
                    </a:lnTo>
                    <a:lnTo>
                      <a:pt x="48032" y="28226"/>
                    </a:lnTo>
                    <a:lnTo>
                      <a:pt x="48171" y="28512"/>
                    </a:lnTo>
                    <a:lnTo>
                      <a:pt x="48274" y="28798"/>
                    </a:lnTo>
                    <a:lnTo>
                      <a:pt x="48378" y="29078"/>
                    </a:lnTo>
                    <a:lnTo>
                      <a:pt x="48464" y="29363"/>
                    </a:lnTo>
                    <a:lnTo>
                      <a:pt x="48534" y="29643"/>
                    </a:lnTo>
                    <a:lnTo>
                      <a:pt x="48585" y="29923"/>
                    </a:lnTo>
                    <a:lnTo>
                      <a:pt x="48620" y="30203"/>
                    </a:lnTo>
                    <a:lnTo>
                      <a:pt x="48637" y="30477"/>
                    </a:lnTo>
                    <a:lnTo>
                      <a:pt x="48655" y="30751"/>
                    </a:lnTo>
                    <a:lnTo>
                      <a:pt x="48637" y="31025"/>
                    </a:lnTo>
                    <a:lnTo>
                      <a:pt x="48585" y="31299"/>
                    </a:lnTo>
                    <a:lnTo>
                      <a:pt x="48534" y="31561"/>
                    </a:lnTo>
                    <a:lnTo>
                      <a:pt x="48464" y="31830"/>
                    </a:lnTo>
                    <a:lnTo>
                      <a:pt x="48361" y="32092"/>
                    </a:lnTo>
                    <a:lnTo>
                      <a:pt x="48240" y="32348"/>
                    </a:lnTo>
                    <a:lnTo>
                      <a:pt x="48101" y="32605"/>
                    </a:lnTo>
                    <a:lnTo>
                      <a:pt x="47946" y="32856"/>
                    </a:lnTo>
                    <a:lnTo>
                      <a:pt x="47756" y="33106"/>
                    </a:lnTo>
                    <a:lnTo>
                      <a:pt x="47548" y="33351"/>
                    </a:lnTo>
                    <a:lnTo>
                      <a:pt x="47306" y="33590"/>
                    </a:lnTo>
                    <a:lnTo>
                      <a:pt x="47047" y="33829"/>
                    </a:lnTo>
                    <a:lnTo>
                      <a:pt x="46770" y="34063"/>
                    </a:lnTo>
                    <a:lnTo>
                      <a:pt x="46459" y="34290"/>
                    </a:lnTo>
                    <a:lnTo>
                      <a:pt x="46113" y="34512"/>
                    </a:lnTo>
                    <a:lnTo>
                      <a:pt x="45750" y="34727"/>
                    </a:lnTo>
                    <a:lnTo>
                      <a:pt x="45370" y="34943"/>
                    </a:lnTo>
                    <a:lnTo>
                      <a:pt x="44955" y="35147"/>
                    </a:lnTo>
                    <a:lnTo>
                      <a:pt x="44505" y="35351"/>
                    </a:lnTo>
                    <a:lnTo>
                      <a:pt x="44021" y="35549"/>
                    </a:lnTo>
                    <a:lnTo>
                      <a:pt x="43520" y="35736"/>
                    </a:lnTo>
                    <a:lnTo>
                      <a:pt x="43208" y="35847"/>
                    </a:lnTo>
                    <a:lnTo>
                      <a:pt x="42897" y="35952"/>
                    </a:lnTo>
                    <a:lnTo>
                      <a:pt x="42551" y="36051"/>
                    </a:lnTo>
                    <a:lnTo>
                      <a:pt x="42206" y="36150"/>
                    </a:lnTo>
                    <a:lnTo>
                      <a:pt x="41860" y="36243"/>
                    </a:lnTo>
                    <a:lnTo>
                      <a:pt x="41497" y="36336"/>
                    </a:lnTo>
                    <a:lnTo>
                      <a:pt x="41116" y="36418"/>
                    </a:lnTo>
                    <a:lnTo>
                      <a:pt x="40753" y="36494"/>
                    </a:lnTo>
                    <a:lnTo>
                      <a:pt x="62936" y="32150"/>
                    </a:lnTo>
                    <a:lnTo>
                      <a:pt x="63956" y="31952"/>
                    </a:lnTo>
                    <a:lnTo>
                      <a:pt x="65011" y="31760"/>
                    </a:lnTo>
                    <a:lnTo>
                      <a:pt x="67241" y="31369"/>
                    </a:lnTo>
                    <a:lnTo>
                      <a:pt x="68382" y="31171"/>
                    </a:lnTo>
                    <a:lnTo>
                      <a:pt x="69524" y="30967"/>
                    </a:lnTo>
                    <a:lnTo>
                      <a:pt x="70665" y="30757"/>
                    </a:lnTo>
                    <a:lnTo>
                      <a:pt x="71806" y="30535"/>
                    </a:lnTo>
                    <a:lnTo>
                      <a:pt x="72930" y="30314"/>
                    </a:lnTo>
                    <a:lnTo>
                      <a:pt x="73483" y="30191"/>
                    </a:lnTo>
                    <a:lnTo>
                      <a:pt x="74019" y="30075"/>
                    </a:lnTo>
                    <a:lnTo>
                      <a:pt x="74555" y="29952"/>
                    </a:lnTo>
                    <a:lnTo>
                      <a:pt x="75074" y="29830"/>
                    </a:lnTo>
                    <a:lnTo>
                      <a:pt x="75575" y="29696"/>
                    </a:lnTo>
                    <a:lnTo>
                      <a:pt x="76076" y="29567"/>
                    </a:lnTo>
                    <a:lnTo>
                      <a:pt x="76561" y="29433"/>
                    </a:lnTo>
                    <a:lnTo>
                      <a:pt x="77027" y="29293"/>
                    </a:lnTo>
                    <a:lnTo>
                      <a:pt x="77477" y="29153"/>
                    </a:lnTo>
                    <a:lnTo>
                      <a:pt x="77909" y="29002"/>
                    </a:lnTo>
                    <a:lnTo>
                      <a:pt x="78324" y="28856"/>
                    </a:lnTo>
                    <a:lnTo>
                      <a:pt x="78704" y="28699"/>
                    </a:lnTo>
                    <a:lnTo>
                      <a:pt x="79085" y="28541"/>
                    </a:lnTo>
                    <a:lnTo>
                      <a:pt x="79431" y="28378"/>
                    </a:lnTo>
                    <a:lnTo>
                      <a:pt x="79707" y="28232"/>
                    </a:lnTo>
                    <a:lnTo>
                      <a:pt x="79984" y="28092"/>
                    </a:lnTo>
                    <a:lnTo>
                      <a:pt x="80243" y="27941"/>
                    </a:lnTo>
                    <a:lnTo>
                      <a:pt x="80503" y="27795"/>
                    </a:lnTo>
                    <a:lnTo>
                      <a:pt x="80745" y="27643"/>
                    </a:lnTo>
                    <a:lnTo>
                      <a:pt x="80969" y="27492"/>
                    </a:lnTo>
                    <a:lnTo>
                      <a:pt x="81194" y="27340"/>
                    </a:lnTo>
                    <a:lnTo>
                      <a:pt x="81402" y="27188"/>
                    </a:lnTo>
                    <a:lnTo>
                      <a:pt x="81592" y="27031"/>
                    </a:lnTo>
                    <a:lnTo>
                      <a:pt x="81782" y="26874"/>
                    </a:lnTo>
                    <a:lnTo>
                      <a:pt x="81955" y="26710"/>
                    </a:lnTo>
                    <a:lnTo>
                      <a:pt x="82128" y="26553"/>
                    </a:lnTo>
                    <a:lnTo>
                      <a:pt x="82283" y="26390"/>
                    </a:lnTo>
                    <a:lnTo>
                      <a:pt x="82422" y="26226"/>
                    </a:lnTo>
                    <a:lnTo>
                      <a:pt x="82560" y="26063"/>
                    </a:lnTo>
                    <a:lnTo>
                      <a:pt x="82681" y="25894"/>
                    </a:lnTo>
                    <a:lnTo>
                      <a:pt x="82906" y="25562"/>
                    </a:lnTo>
                    <a:lnTo>
                      <a:pt x="83096" y="25218"/>
                    </a:lnTo>
                    <a:lnTo>
                      <a:pt x="83252" y="24874"/>
                    </a:lnTo>
                    <a:lnTo>
                      <a:pt x="83373" y="24524"/>
                    </a:lnTo>
                    <a:lnTo>
                      <a:pt x="83442" y="24168"/>
                    </a:lnTo>
                    <a:lnTo>
                      <a:pt x="83494" y="23813"/>
                    </a:lnTo>
                    <a:lnTo>
                      <a:pt x="83511" y="23451"/>
                    </a:lnTo>
                    <a:lnTo>
                      <a:pt x="83494" y="23084"/>
                    </a:lnTo>
                    <a:lnTo>
                      <a:pt x="83442" y="22716"/>
                    </a:lnTo>
                    <a:lnTo>
                      <a:pt x="83355" y="22349"/>
                    </a:lnTo>
                    <a:lnTo>
                      <a:pt x="83252" y="21976"/>
                    </a:lnTo>
                    <a:lnTo>
                      <a:pt x="83113" y="21597"/>
                    </a:lnTo>
                    <a:lnTo>
                      <a:pt x="82940" y="21224"/>
                    </a:lnTo>
                    <a:lnTo>
                      <a:pt x="82750" y="20839"/>
                    </a:lnTo>
                    <a:lnTo>
                      <a:pt x="82526" y="20460"/>
                    </a:lnTo>
                    <a:lnTo>
                      <a:pt x="82283" y="20081"/>
                    </a:lnTo>
                    <a:lnTo>
                      <a:pt x="82007" y="19696"/>
                    </a:lnTo>
                    <a:lnTo>
                      <a:pt x="81730" y="19311"/>
                    </a:lnTo>
                    <a:lnTo>
                      <a:pt x="81402" y="18927"/>
                    </a:lnTo>
                    <a:lnTo>
                      <a:pt x="81073" y="18542"/>
                    </a:lnTo>
                    <a:lnTo>
                      <a:pt x="80710" y="18157"/>
                    </a:lnTo>
                    <a:lnTo>
                      <a:pt x="80330" y="17772"/>
                    </a:lnTo>
                    <a:lnTo>
                      <a:pt x="79932" y="17393"/>
                    </a:lnTo>
                    <a:lnTo>
                      <a:pt x="79517" y="17008"/>
                    </a:lnTo>
                    <a:lnTo>
                      <a:pt x="79085" y="16629"/>
                    </a:lnTo>
                    <a:lnTo>
                      <a:pt x="78635" y="16245"/>
                    </a:lnTo>
                    <a:lnTo>
                      <a:pt x="78168" y="15866"/>
                    </a:lnTo>
                    <a:lnTo>
                      <a:pt x="77702" y="15492"/>
                    </a:lnTo>
                    <a:lnTo>
                      <a:pt x="77200" y="15119"/>
                    </a:lnTo>
                    <a:lnTo>
                      <a:pt x="76699" y="14746"/>
                    </a:lnTo>
                    <a:lnTo>
                      <a:pt x="76180" y="14373"/>
                    </a:lnTo>
                    <a:lnTo>
                      <a:pt x="75644" y="14006"/>
                    </a:lnTo>
                    <a:lnTo>
                      <a:pt x="75108" y="13644"/>
                    </a:lnTo>
                    <a:lnTo>
                      <a:pt x="74572" y="13283"/>
                    </a:lnTo>
                    <a:lnTo>
                      <a:pt x="74002" y="12927"/>
                    </a:lnTo>
                    <a:lnTo>
                      <a:pt x="73448" y="12577"/>
                    </a:lnTo>
                    <a:lnTo>
                      <a:pt x="72878" y="12227"/>
                    </a:lnTo>
                    <a:lnTo>
                      <a:pt x="72290" y="11883"/>
                    </a:lnTo>
                    <a:lnTo>
                      <a:pt x="71719" y="11545"/>
                    </a:lnTo>
                    <a:lnTo>
                      <a:pt x="71132" y="11207"/>
                    </a:lnTo>
                    <a:lnTo>
                      <a:pt x="70526" y="10880"/>
                    </a:lnTo>
                    <a:lnTo>
                      <a:pt x="69938" y="10560"/>
                    </a:lnTo>
                    <a:lnTo>
                      <a:pt x="68745" y="9930"/>
                    </a:lnTo>
                    <a:lnTo>
                      <a:pt x="67570" y="9324"/>
                    </a:lnTo>
                    <a:lnTo>
                      <a:pt x="66394" y="8746"/>
                    </a:lnTo>
                    <a:lnTo>
                      <a:pt x="65218" y="8198"/>
                    </a:lnTo>
                    <a:lnTo>
                      <a:pt x="64077" y="7685"/>
                    </a:lnTo>
                    <a:lnTo>
                      <a:pt x="62971" y="7201"/>
                    </a:lnTo>
                    <a:lnTo>
                      <a:pt x="61881" y="6752"/>
                    </a:lnTo>
                    <a:lnTo>
                      <a:pt x="60827" y="6327"/>
                    </a:lnTo>
                    <a:lnTo>
                      <a:pt x="59634" y="5855"/>
                    </a:lnTo>
                    <a:lnTo>
                      <a:pt x="58285" y="5341"/>
                    </a:lnTo>
                    <a:lnTo>
                      <a:pt x="56833" y="4805"/>
                    </a:lnTo>
                    <a:lnTo>
                      <a:pt x="56055" y="4525"/>
                    </a:lnTo>
                    <a:lnTo>
                      <a:pt x="55277" y="4245"/>
                    </a:lnTo>
                    <a:lnTo>
                      <a:pt x="54447" y="3965"/>
                    </a:lnTo>
                    <a:lnTo>
                      <a:pt x="53617" y="3686"/>
                    </a:lnTo>
                    <a:lnTo>
                      <a:pt x="52752" y="3400"/>
                    </a:lnTo>
                    <a:lnTo>
                      <a:pt x="51888" y="3126"/>
                    </a:lnTo>
                    <a:lnTo>
                      <a:pt x="51006" y="2852"/>
                    </a:lnTo>
                    <a:lnTo>
                      <a:pt x="50090" y="2578"/>
                    </a:lnTo>
                    <a:lnTo>
                      <a:pt x="49191" y="2315"/>
                    </a:lnTo>
                    <a:lnTo>
                      <a:pt x="48257" y="2059"/>
                    </a:lnTo>
                    <a:lnTo>
                      <a:pt x="47323" y="1814"/>
                    </a:lnTo>
                    <a:lnTo>
                      <a:pt x="46390" y="1575"/>
                    </a:lnTo>
                    <a:lnTo>
                      <a:pt x="45456" y="1348"/>
                    </a:lnTo>
                    <a:lnTo>
                      <a:pt x="44505" y="1138"/>
                    </a:lnTo>
                    <a:lnTo>
                      <a:pt x="43554" y="939"/>
                    </a:lnTo>
                    <a:lnTo>
                      <a:pt x="42603" y="753"/>
                    </a:lnTo>
                    <a:lnTo>
                      <a:pt x="42136" y="665"/>
                    </a:lnTo>
                    <a:lnTo>
                      <a:pt x="41670" y="590"/>
                    </a:lnTo>
                    <a:lnTo>
                      <a:pt x="41185" y="508"/>
                    </a:lnTo>
                    <a:lnTo>
                      <a:pt x="40719" y="438"/>
                    </a:lnTo>
                    <a:lnTo>
                      <a:pt x="40252" y="374"/>
                    </a:lnTo>
                    <a:lnTo>
                      <a:pt x="39785" y="310"/>
                    </a:lnTo>
                    <a:lnTo>
                      <a:pt x="39335" y="251"/>
                    </a:lnTo>
                    <a:lnTo>
                      <a:pt x="38869" y="199"/>
                    </a:lnTo>
                    <a:lnTo>
                      <a:pt x="38402" y="152"/>
                    </a:lnTo>
                    <a:lnTo>
                      <a:pt x="37952" y="111"/>
                    </a:lnTo>
                    <a:lnTo>
                      <a:pt x="37503" y="82"/>
                    </a:lnTo>
                    <a:lnTo>
                      <a:pt x="37036" y="53"/>
                    </a:lnTo>
                    <a:lnTo>
                      <a:pt x="36604" y="30"/>
                    </a:lnTo>
                    <a:lnTo>
                      <a:pt x="36154" y="12"/>
                    </a:lnTo>
                    <a:lnTo>
                      <a:pt x="35705" y="1"/>
                    </a:lnTo>
                    <a:close/>
                  </a:path>
                </a:pathLst>
              </a:cu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 name="Google Shape;102;g1a49ed16f5e_0_2"/>
              <p:cNvSpPr/>
              <p:nvPr/>
            </p:nvSpPr>
            <p:spPr>
              <a:xfrm flipH="1">
                <a:off x="-2326438" y="1124189"/>
                <a:ext cx="2564561" cy="2066688"/>
              </a:xfrm>
              <a:custGeom>
                <a:avLst/>
                <a:gdLst/>
                <a:ahLst/>
                <a:cxnLst/>
                <a:rect l="l" t="t" r="r" b="b"/>
                <a:pathLst>
                  <a:path w="242111" h="72142" extrusionOk="0">
                    <a:moveTo>
                      <a:pt x="74952" y="1"/>
                    </a:moveTo>
                    <a:lnTo>
                      <a:pt x="74399" y="7"/>
                    </a:lnTo>
                    <a:lnTo>
                      <a:pt x="73845" y="18"/>
                    </a:lnTo>
                    <a:lnTo>
                      <a:pt x="73275" y="36"/>
                    </a:lnTo>
                    <a:lnTo>
                      <a:pt x="72721" y="53"/>
                    </a:lnTo>
                    <a:lnTo>
                      <a:pt x="72168" y="71"/>
                    </a:lnTo>
                    <a:lnTo>
                      <a:pt x="71632" y="100"/>
                    </a:lnTo>
                    <a:lnTo>
                      <a:pt x="71079" y="129"/>
                    </a:lnTo>
                    <a:lnTo>
                      <a:pt x="70526" y="158"/>
                    </a:lnTo>
                    <a:lnTo>
                      <a:pt x="69990" y="199"/>
                    </a:lnTo>
                    <a:lnTo>
                      <a:pt x="69436" y="240"/>
                    </a:lnTo>
                    <a:lnTo>
                      <a:pt x="68900" y="286"/>
                    </a:lnTo>
                    <a:lnTo>
                      <a:pt x="68364" y="339"/>
                    </a:lnTo>
                    <a:lnTo>
                      <a:pt x="67828" y="391"/>
                    </a:lnTo>
                    <a:lnTo>
                      <a:pt x="67292" y="456"/>
                    </a:lnTo>
                    <a:lnTo>
                      <a:pt x="66756" y="520"/>
                    </a:lnTo>
                    <a:lnTo>
                      <a:pt x="66220" y="590"/>
                    </a:lnTo>
                    <a:lnTo>
                      <a:pt x="65702" y="660"/>
                    </a:lnTo>
                    <a:lnTo>
                      <a:pt x="65183" y="741"/>
                    </a:lnTo>
                    <a:lnTo>
                      <a:pt x="64664" y="823"/>
                    </a:lnTo>
                    <a:lnTo>
                      <a:pt x="64146" y="910"/>
                    </a:lnTo>
                    <a:lnTo>
                      <a:pt x="63644" y="1004"/>
                    </a:lnTo>
                    <a:lnTo>
                      <a:pt x="63126" y="1103"/>
                    </a:lnTo>
                    <a:lnTo>
                      <a:pt x="62624" y="1208"/>
                    </a:lnTo>
                    <a:lnTo>
                      <a:pt x="62140" y="1313"/>
                    </a:lnTo>
                    <a:lnTo>
                      <a:pt x="61656" y="1423"/>
                    </a:lnTo>
                    <a:lnTo>
                      <a:pt x="61189" y="1540"/>
                    </a:lnTo>
                    <a:lnTo>
                      <a:pt x="60722" y="1657"/>
                    </a:lnTo>
                    <a:lnTo>
                      <a:pt x="60273" y="1773"/>
                    </a:lnTo>
                    <a:lnTo>
                      <a:pt x="59840" y="1896"/>
                    </a:lnTo>
                    <a:lnTo>
                      <a:pt x="59425" y="2024"/>
                    </a:lnTo>
                    <a:lnTo>
                      <a:pt x="59011" y="2152"/>
                    </a:lnTo>
                    <a:lnTo>
                      <a:pt x="58596" y="2281"/>
                    </a:lnTo>
                    <a:lnTo>
                      <a:pt x="58215" y="2415"/>
                    </a:lnTo>
                    <a:lnTo>
                      <a:pt x="57818" y="2555"/>
                    </a:lnTo>
                    <a:lnTo>
                      <a:pt x="57454" y="2694"/>
                    </a:lnTo>
                    <a:lnTo>
                      <a:pt x="57091" y="2834"/>
                    </a:lnTo>
                    <a:lnTo>
                      <a:pt x="56746" y="2980"/>
                    </a:lnTo>
                    <a:lnTo>
                      <a:pt x="56400" y="3126"/>
                    </a:lnTo>
                    <a:lnTo>
                      <a:pt x="56071" y="3278"/>
                    </a:lnTo>
                    <a:lnTo>
                      <a:pt x="55743" y="3429"/>
                    </a:lnTo>
                    <a:lnTo>
                      <a:pt x="55432" y="3587"/>
                    </a:lnTo>
                    <a:lnTo>
                      <a:pt x="55120" y="3738"/>
                    </a:lnTo>
                    <a:lnTo>
                      <a:pt x="54844" y="3901"/>
                    </a:lnTo>
                    <a:lnTo>
                      <a:pt x="54550" y="4059"/>
                    </a:lnTo>
                    <a:lnTo>
                      <a:pt x="54273" y="4222"/>
                    </a:lnTo>
                    <a:lnTo>
                      <a:pt x="54014" y="4385"/>
                    </a:lnTo>
                    <a:lnTo>
                      <a:pt x="53754" y="4554"/>
                    </a:lnTo>
                    <a:lnTo>
                      <a:pt x="53270" y="4893"/>
                    </a:lnTo>
                    <a:lnTo>
                      <a:pt x="52821" y="5237"/>
                    </a:lnTo>
                    <a:lnTo>
                      <a:pt x="52389" y="5586"/>
                    </a:lnTo>
                    <a:lnTo>
                      <a:pt x="52008" y="5942"/>
                    </a:lnTo>
                    <a:lnTo>
                      <a:pt x="51662" y="6304"/>
                    </a:lnTo>
                    <a:lnTo>
                      <a:pt x="51334" y="6665"/>
                    </a:lnTo>
                    <a:lnTo>
                      <a:pt x="51040" y="7038"/>
                    </a:lnTo>
                    <a:lnTo>
                      <a:pt x="50763" y="7406"/>
                    </a:lnTo>
                    <a:lnTo>
                      <a:pt x="50538" y="7785"/>
                    </a:lnTo>
                    <a:lnTo>
                      <a:pt x="50331" y="8158"/>
                    </a:lnTo>
                    <a:lnTo>
                      <a:pt x="50141" y="8537"/>
                    </a:lnTo>
                    <a:lnTo>
                      <a:pt x="49985" y="8921"/>
                    </a:lnTo>
                    <a:lnTo>
                      <a:pt x="49847" y="9300"/>
                    </a:lnTo>
                    <a:lnTo>
                      <a:pt x="49743" y="9679"/>
                    </a:lnTo>
                    <a:lnTo>
                      <a:pt x="49657" y="10058"/>
                    </a:lnTo>
                    <a:lnTo>
                      <a:pt x="49588" y="10437"/>
                    </a:lnTo>
                    <a:lnTo>
                      <a:pt x="49536" y="10816"/>
                    </a:lnTo>
                    <a:lnTo>
                      <a:pt x="49518" y="11195"/>
                    </a:lnTo>
                    <a:lnTo>
                      <a:pt x="49501" y="11569"/>
                    </a:lnTo>
                    <a:lnTo>
                      <a:pt x="49518" y="11936"/>
                    </a:lnTo>
                    <a:lnTo>
                      <a:pt x="48481" y="11685"/>
                    </a:lnTo>
                    <a:lnTo>
                      <a:pt x="47392" y="11434"/>
                    </a:lnTo>
                    <a:lnTo>
                      <a:pt x="46302" y="11184"/>
                    </a:lnTo>
                    <a:lnTo>
                      <a:pt x="45161" y="10945"/>
                    </a:lnTo>
                    <a:lnTo>
                      <a:pt x="44003" y="10711"/>
                    </a:lnTo>
                    <a:lnTo>
                      <a:pt x="42810" y="10484"/>
                    </a:lnTo>
                    <a:lnTo>
                      <a:pt x="41600" y="10268"/>
                    </a:lnTo>
                    <a:lnTo>
                      <a:pt x="40372" y="10058"/>
                    </a:lnTo>
                    <a:lnTo>
                      <a:pt x="39127" y="9854"/>
                    </a:lnTo>
                    <a:lnTo>
                      <a:pt x="37865" y="9668"/>
                    </a:lnTo>
                    <a:lnTo>
                      <a:pt x="36586" y="9493"/>
                    </a:lnTo>
                    <a:lnTo>
                      <a:pt x="35946" y="9411"/>
                    </a:lnTo>
                    <a:lnTo>
                      <a:pt x="35289" y="9330"/>
                    </a:lnTo>
                    <a:lnTo>
                      <a:pt x="34632" y="9254"/>
                    </a:lnTo>
                    <a:lnTo>
                      <a:pt x="33992" y="9178"/>
                    </a:lnTo>
                    <a:lnTo>
                      <a:pt x="33335" y="9108"/>
                    </a:lnTo>
                    <a:lnTo>
                      <a:pt x="32678" y="9044"/>
                    </a:lnTo>
                    <a:lnTo>
                      <a:pt x="32021" y="8986"/>
                    </a:lnTo>
                    <a:lnTo>
                      <a:pt x="31347" y="8927"/>
                    </a:lnTo>
                    <a:lnTo>
                      <a:pt x="30690" y="8875"/>
                    </a:lnTo>
                    <a:lnTo>
                      <a:pt x="30033" y="8828"/>
                    </a:lnTo>
                    <a:lnTo>
                      <a:pt x="29358" y="8782"/>
                    </a:lnTo>
                    <a:lnTo>
                      <a:pt x="28701" y="8741"/>
                    </a:lnTo>
                    <a:lnTo>
                      <a:pt x="28044" y="8706"/>
                    </a:lnTo>
                    <a:lnTo>
                      <a:pt x="27370" y="8677"/>
                    </a:lnTo>
                    <a:lnTo>
                      <a:pt x="26713" y="8653"/>
                    </a:lnTo>
                    <a:lnTo>
                      <a:pt x="26039" y="8636"/>
                    </a:lnTo>
                    <a:lnTo>
                      <a:pt x="25382" y="8618"/>
                    </a:lnTo>
                    <a:lnTo>
                      <a:pt x="24725" y="8607"/>
                    </a:lnTo>
                    <a:lnTo>
                      <a:pt x="23393" y="8607"/>
                    </a:lnTo>
                    <a:lnTo>
                      <a:pt x="22736" y="8612"/>
                    </a:lnTo>
                    <a:lnTo>
                      <a:pt x="22097" y="8630"/>
                    </a:lnTo>
                    <a:lnTo>
                      <a:pt x="21440" y="8647"/>
                    </a:lnTo>
                    <a:lnTo>
                      <a:pt x="20783" y="8671"/>
                    </a:lnTo>
                    <a:lnTo>
                      <a:pt x="20143" y="8700"/>
                    </a:lnTo>
                    <a:lnTo>
                      <a:pt x="19486" y="8741"/>
                    </a:lnTo>
                    <a:lnTo>
                      <a:pt x="18846" y="8782"/>
                    </a:lnTo>
                    <a:lnTo>
                      <a:pt x="18206" y="8834"/>
                    </a:lnTo>
                    <a:lnTo>
                      <a:pt x="17584" y="8892"/>
                    </a:lnTo>
                    <a:lnTo>
                      <a:pt x="16944" y="8956"/>
                    </a:lnTo>
                    <a:lnTo>
                      <a:pt x="16322" y="9026"/>
                    </a:lnTo>
                    <a:lnTo>
                      <a:pt x="15699" y="9102"/>
                    </a:lnTo>
                    <a:lnTo>
                      <a:pt x="15077" y="9184"/>
                    </a:lnTo>
                    <a:lnTo>
                      <a:pt x="14472" y="9277"/>
                    </a:lnTo>
                    <a:lnTo>
                      <a:pt x="13867" y="9376"/>
                    </a:lnTo>
                    <a:lnTo>
                      <a:pt x="13261" y="9481"/>
                    </a:lnTo>
                    <a:lnTo>
                      <a:pt x="12656" y="9598"/>
                    </a:lnTo>
                    <a:lnTo>
                      <a:pt x="12068" y="9720"/>
                    </a:lnTo>
                    <a:lnTo>
                      <a:pt x="11481" y="9849"/>
                    </a:lnTo>
                    <a:lnTo>
                      <a:pt x="10910" y="9988"/>
                    </a:lnTo>
                    <a:lnTo>
                      <a:pt x="10339" y="10134"/>
                    </a:lnTo>
                    <a:lnTo>
                      <a:pt x="9769" y="10286"/>
                    </a:lnTo>
                    <a:lnTo>
                      <a:pt x="9268" y="10432"/>
                    </a:lnTo>
                    <a:lnTo>
                      <a:pt x="8783" y="10583"/>
                    </a:lnTo>
                    <a:lnTo>
                      <a:pt x="8299" y="10741"/>
                    </a:lnTo>
                    <a:lnTo>
                      <a:pt x="7832" y="10898"/>
                    </a:lnTo>
                    <a:lnTo>
                      <a:pt x="7383" y="11061"/>
                    </a:lnTo>
                    <a:lnTo>
                      <a:pt x="6951" y="11230"/>
                    </a:lnTo>
                    <a:lnTo>
                      <a:pt x="6536" y="11399"/>
                    </a:lnTo>
                    <a:lnTo>
                      <a:pt x="6138" y="11574"/>
                    </a:lnTo>
                    <a:lnTo>
                      <a:pt x="5740" y="11749"/>
                    </a:lnTo>
                    <a:lnTo>
                      <a:pt x="5377" y="11930"/>
                    </a:lnTo>
                    <a:lnTo>
                      <a:pt x="5014" y="12117"/>
                    </a:lnTo>
                    <a:lnTo>
                      <a:pt x="4668" y="12303"/>
                    </a:lnTo>
                    <a:lnTo>
                      <a:pt x="4323" y="12496"/>
                    </a:lnTo>
                    <a:lnTo>
                      <a:pt x="4011" y="12688"/>
                    </a:lnTo>
                    <a:lnTo>
                      <a:pt x="3700" y="12880"/>
                    </a:lnTo>
                    <a:lnTo>
                      <a:pt x="3406" y="13079"/>
                    </a:lnTo>
                    <a:lnTo>
                      <a:pt x="3130" y="13283"/>
                    </a:lnTo>
                    <a:lnTo>
                      <a:pt x="2853" y="13487"/>
                    </a:lnTo>
                    <a:lnTo>
                      <a:pt x="2611" y="13691"/>
                    </a:lnTo>
                    <a:lnTo>
                      <a:pt x="2369" y="13901"/>
                    </a:lnTo>
                    <a:lnTo>
                      <a:pt x="2127" y="14111"/>
                    </a:lnTo>
                    <a:lnTo>
                      <a:pt x="1919" y="14321"/>
                    </a:lnTo>
                    <a:lnTo>
                      <a:pt x="1712" y="14536"/>
                    </a:lnTo>
                    <a:lnTo>
                      <a:pt x="1522" y="14752"/>
                    </a:lnTo>
                    <a:lnTo>
                      <a:pt x="1349" y="14974"/>
                    </a:lnTo>
                    <a:lnTo>
                      <a:pt x="1176" y="15189"/>
                    </a:lnTo>
                    <a:lnTo>
                      <a:pt x="1020" y="15411"/>
                    </a:lnTo>
                    <a:lnTo>
                      <a:pt x="865" y="15632"/>
                    </a:lnTo>
                    <a:lnTo>
                      <a:pt x="744" y="15860"/>
                    </a:lnTo>
                    <a:lnTo>
                      <a:pt x="623" y="16081"/>
                    </a:lnTo>
                    <a:lnTo>
                      <a:pt x="502" y="16309"/>
                    </a:lnTo>
                    <a:lnTo>
                      <a:pt x="398" y="16536"/>
                    </a:lnTo>
                    <a:lnTo>
                      <a:pt x="311" y="16764"/>
                    </a:lnTo>
                    <a:lnTo>
                      <a:pt x="242" y="16991"/>
                    </a:lnTo>
                    <a:lnTo>
                      <a:pt x="173" y="17218"/>
                    </a:lnTo>
                    <a:lnTo>
                      <a:pt x="121" y="17452"/>
                    </a:lnTo>
                    <a:lnTo>
                      <a:pt x="69" y="17679"/>
                    </a:lnTo>
                    <a:lnTo>
                      <a:pt x="35" y="17912"/>
                    </a:lnTo>
                    <a:lnTo>
                      <a:pt x="0" y="18373"/>
                    </a:lnTo>
                    <a:lnTo>
                      <a:pt x="0" y="18833"/>
                    </a:lnTo>
                    <a:lnTo>
                      <a:pt x="35" y="19294"/>
                    </a:lnTo>
                    <a:lnTo>
                      <a:pt x="104" y="19749"/>
                    </a:lnTo>
                    <a:lnTo>
                      <a:pt x="225" y="20204"/>
                    </a:lnTo>
                    <a:lnTo>
                      <a:pt x="363" y="20658"/>
                    </a:lnTo>
                    <a:lnTo>
                      <a:pt x="553" y="21101"/>
                    </a:lnTo>
                    <a:lnTo>
                      <a:pt x="761" y="21545"/>
                    </a:lnTo>
                    <a:lnTo>
                      <a:pt x="1020" y="21982"/>
                    </a:lnTo>
                    <a:lnTo>
                      <a:pt x="1297" y="22413"/>
                    </a:lnTo>
                    <a:lnTo>
                      <a:pt x="1608" y="22833"/>
                    </a:lnTo>
                    <a:lnTo>
                      <a:pt x="1954" y="23247"/>
                    </a:lnTo>
                    <a:lnTo>
                      <a:pt x="2317" y="23649"/>
                    </a:lnTo>
                    <a:lnTo>
                      <a:pt x="2576" y="23912"/>
                    </a:lnTo>
                    <a:lnTo>
                      <a:pt x="2836" y="24174"/>
                    </a:lnTo>
                    <a:lnTo>
                      <a:pt x="3130" y="24431"/>
                    </a:lnTo>
                    <a:lnTo>
                      <a:pt x="3406" y="24687"/>
                    </a:lnTo>
                    <a:lnTo>
                      <a:pt x="3700" y="24938"/>
                    </a:lnTo>
                    <a:lnTo>
                      <a:pt x="4011" y="25183"/>
                    </a:lnTo>
                    <a:lnTo>
                      <a:pt x="4323" y="25428"/>
                    </a:lnTo>
                    <a:lnTo>
                      <a:pt x="4651" y="25673"/>
                    </a:lnTo>
                    <a:lnTo>
                      <a:pt x="4980" y="25912"/>
                    </a:lnTo>
                    <a:lnTo>
                      <a:pt x="5325" y="26145"/>
                    </a:lnTo>
                    <a:lnTo>
                      <a:pt x="5671" y="26378"/>
                    </a:lnTo>
                    <a:lnTo>
                      <a:pt x="6034" y="26605"/>
                    </a:lnTo>
                    <a:lnTo>
                      <a:pt x="6397" y="26833"/>
                    </a:lnTo>
                    <a:lnTo>
                      <a:pt x="6778" y="27054"/>
                    </a:lnTo>
                    <a:lnTo>
                      <a:pt x="7158" y="27276"/>
                    </a:lnTo>
                    <a:lnTo>
                      <a:pt x="7556" y="27498"/>
                    </a:lnTo>
                    <a:lnTo>
                      <a:pt x="7953" y="27713"/>
                    </a:lnTo>
                    <a:lnTo>
                      <a:pt x="8351" y="27923"/>
                    </a:lnTo>
                    <a:lnTo>
                      <a:pt x="8766" y="28133"/>
                    </a:lnTo>
                    <a:lnTo>
                      <a:pt x="9198" y="28337"/>
                    </a:lnTo>
                    <a:lnTo>
                      <a:pt x="9631" y="28541"/>
                    </a:lnTo>
                    <a:lnTo>
                      <a:pt x="10063" y="28745"/>
                    </a:lnTo>
                    <a:lnTo>
                      <a:pt x="10512" y="28943"/>
                    </a:lnTo>
                    <a:lnTo>
                      <a:pt x="10962" y="29142"/>
                    </a:lnTo>
                    <a:lnTo>
                      <a:pt x="11896" y="29527"/>
                    </a:lnTo>
                    <a:lnTo>
                      <a:pt x="12847" y="29906"/>
                    </a:lnTo>
                    <a:lnTo>
                      <a:pt x="13832" y="30273"/>
                    </a:lnTo>
                    <a:lnTo>
                      <a:pt x="14852" y="30634"/>
                    </a:lnTo>
                    <a:lnTo>
                      <a:pt x="15890" y="30984"/>
                    </a:lnTo>
                    <a:lnTo>
                      <a:pt x="16944" y="31322"/>
                    </a:lnTo>
                    <a:lnTo>
                      <a:pt x="18033" y="31661"/>
                    </a:lnTo>
                    <a:lnTo>
                      <a:pt x="19140" y="31987"/>
                    </a:lnTo>
                    <a:lnTo>
                      <a:pt x="20281" y="32308"/>
                    </a:lnTo>
                    <a:lnTo>
                      <a:pt x="21440" y="32623"/>
                    </a:lnTo>
                    <a:lnTo>
                      <a:pt x="22615" y="32932"/>
                    </a:lnTo>
                    <a:lnTo>
                      <a:pt x="23826" y="33229"/>
                    </a:lnTo>
                    <a:lnTo>
                      <a:pt x="25053" y="33526"/>
                    </a:lnTo>
                    <a:lnTo>
                      <a:pt x="26281" y="33818"/>
                    </a:lnTo>
                    <a:lnTo>
                      <a:pt x="27543" y="34103"/>
                    </a:lnTo>
                    <a:lnTo>
                      <a:pt x="28822" y="34383"/>
                    </a:lnTo>
                    <a:lnTo>
                      <a:pt x="30136" y="34657"/>
                    </a:lnTo>
                    <a:lnTo>
                      <a:pt x="31450" y="34931"/>
                    </a:lnTo>
                    <a:lnTo>
                      <a:pt x="32782" y="35200"/>
                    </a:lnTo>
                    <a:lnTo>
                      <a:pt x="34130" y="35462"/>
                    </a:lnTo>
                    <a:lnTo>
                      <a:pt x="208222" y="69361"/>
                    </a:lnTo>
                    <a:lnTo>
                      <a:pt x="209830" y="69681"/>
                    </a:lnTo>
                    <a:lnTo>
                      <a:pt x="211525" y="70019"/>
                    </a:lnTo>
                    <a:lnTo>
                      <a:pt x="213288" y="70363"/>
                    </a:lnTo>
                    <a:lnTo>
                      <a:pt x="214170" y="70533"/>
                    </a:lnTo>
                    <a:lnTo>
                      <a:pt x="215086" y="70702"/>
                    </a:lnTo>
                    <a:lnTo>
                      <a:pt x="216003" y="70871"/>
                    </a:lnTo>
                    <a:lnTo>
                      <a:pt x="216919" y="71028"/>
                    </a:lnTo>
                    <a:lnTo>
                      <a:pt x="217853" y="71186"/>
                    </a:lnTo>
                    <a:lnTo>
                      <a:pt x="218786" y="71337"/>
                    </a:lnTo>
                    <a:lnTo>
                      <a:pt x="219737" y="71477"/>
                    </a:lnTo>
                    <a:lnTo>
                      <a:pt x="220688" y="71605"/>
                    </a:lnTo>
                    <a:lnTo>
                      <a:pt x="221639" y="71722"/>
                    </a:lnTo>
                    <a:lnTo>
                      <a:pt x="222590" y="71833"/>
                    </a:lnTo>
                    <a:lnTo>
                      <a:pt x="223541" y="71920"/>
                    </a:lnTo>
                    <a:lnTo>
                      <a:pt x="224025" y="71961"/>
                    </a:lnTo>
                    <a:lnTo>
                      <a:pt x="224492" y="72002"/>
                    </a:lnTo>
                    <a:lnTo>
                      <a:pt x="224976" y="72037"/>
                    </a:lnTo>
                    <a:lnTo>
                      <a:pt x="225443" y="72060"/>
                    </a:lnTo>
                    <a:lnTo>
                      <a:pt x="225927" y="72089"/>
                    </a:lnTo>
                    <a:lnTo>
                      <a:pt x="226394" y="72107"/>
                    </a:lnTo>
                    <a:lnTo>
                      <a:pt x="226861" y="72124"/>
                    </a:lnTo>
                    <a:lnTo>
                      <a:pt x="227328" y="72136"/>
                    </a:lnTo>
                    <a:lnTo>
                      <a:pt x="227812" y="72136"/>
                    </a:lnTo>
                    <a:lnTo>
                      <a:pt x="228279" y="72142"/>
                    </a:lnTo>
                    <a:lnTo>
                      <a:pt x="228745" y="72136"/>
                    </a:lnTo>
                    <a:lnTo>
                      <a:pt x="229212" y="72124"/>
                    </a:lnTo>
                    <a:lnTo>
                      <a:pt x="229662" y="72107"/>
                    </a:lnTo>
                    <a:lnTo>
                      <a:pt x="230129" y="72083"/>
                    </a:lnTo>
                    <a:lnTo>
                      <a:pt x="230595" y="72060"/>
                    </a:lnTo>
                    <a:lnTo>
                      <a:pt x="231045" y="72025"/>
                    </a:lnTo>
                    <a:lnTo>
                      <a:pt x="231494" y="71984"/>
                    </a:lnTo>
                    <a:lnTo>
                      <a:pt x="231944" y="71938"/>
                    </a:lnTo>
                    <a:lnTo>
                      <a:pt x="232394" y="71885"/>
                    </a:lnTo>
                    <a:lnTo>
                      <a:pt x="232843" y="71821"/>
                    </a:lnTo>
                    <a:lnTo>
                      <a:pt x="233275" y="71757"/>
                    </a:lnTo>
                    <a:lnTo>
                      <a:pt x="233725" y="71681"/>
                    </a:lnTo>
                    <a:lnTo>
                      <a:pt x="234157" y="71600"/>
                    </a:lnTo>
                    <a:lnTo>
                      <a:pt x="234589" y="71512"/>
                    </a:lnTo>
                    <a:lnTo>
                      <a:pt x="235022" y="71413"/>
                    </a:lnTo>
                    <a:lnTo>
                      <a:pt x="235437" y="71314"/>
                    </a:lnTo>
                    <a:lnTo>
                      <a:pt x="235869" y="71197"/>
                    </a:lnTo>
                    <a:lnTo>
                      <a:pt x="236284" y="71081"/>
                    </a:lnTo>
                    <a:lnTo>
                      <a:pt x="236681" y="70952"/>
                    </a:lnTo>
                    <a:lnTo>
                      <a:pt x="237096" y="70818"/>
                    </a:lnTo>
                    <a:lnTo>
                      <a:pt x="237529" y="70661"/>
                    </a:lnTo>
                    <a:lnTo>
                      <a:pt x="237926" y="70498"/>
                    </a:lnTo>
                    <a:lnTo>
                      <a:pt x="238324" y="70334"/>
                    </a:lnTo>
                    <a:lnTo>
                      <a:pt x="238687" y="70165"/>
                    </a:lnTo>
                    <a:lnTo>
                      <a:pt x="239033" y="69990"/>
                    </a:lnTo>
                    <a:lnTo>
                      <a:pt x="239344" y="69815"/>
                    </a:lnTo>
                    <a:lnTo>
                      <a:pt x="239655" y="69635"/>
                    </a:lnTo>
                    <a:lnTo>
                      <a:pt x="239932" y="69448"/>
                    </a:lnTo>
                    <a:lnTo>
                      <a:pt x="240209" y="69256"/>
                    </a:lnTo>
                    <a:lnTo>
                      <a:pt x="240451" y="69063"/>
                    </a:lnTo>
                    <a:lnTo>
                      <a:pt x="240675" y="68871"/>
                    </a:lnTo>
                    <a:lnTo>
                      <a:pt x="240883" y="68667"/>
                    </a:lnTo>
                    <a:lnTo>
                      <a:pt x="241073" y="68463"/>
                    </a:lnTo>
                    <a:lnTo>
                      <a:pt x="241246" y="68259"/>
                    </a:lnTo>
                    <a:lnTo>
                      <a:pt x="241402" y="68049"/>
                    </a:lnTo>
                    <a:lnTo>
                      <a:pt x="241540" y="67839"/>
                    </a:lnTo>
                    <a:lnTo>
                      <a:pt x="241661" y="67623"/>
                    </a:lnTo>
                    <a:lnTo>
                      <a:pt x="241765" y="67407"/>
                    </a:lnTo>
                    <a:lnTo>
                      <a:pt x="241868" y="67192"/>
                    </a:lnTo>
                    <a:lnTo>
                      <a:pt x="241938" y="66970"/>
                    </a:lnTo>
                    <a:lnTo>
                      <a:pt x="242007" y="66749"/>
                    </a:lnTo>
                    <a:lnTo>
                      <a:pt x="242041" y="66521"/>
                    </a:lnTo>
                    <a:lnTo>
                      <a:pt x="242076" y="66294"/>
                    </a:lnTo>
                    <a:lnTo>
                      <a:pt x="242110" y="66066"/>
                    </a:lnTo>
                    <a:lnTo>
                      <a:pt x="242110" y="65839"/>
                    </a:lnTo>
                    <a:lnTo>
                      <a:pt x="242110" y="65606"/>
                    </a:lnTo>
                    <a:lnTo>
                      <a:pt x="242093" y="65378"/>
                    </a:lnTo>
                    <a:lnTo>
                      <a:pt x="242059" y="65145"/>
                    </a:lnTo>
                    <a:lnTo>
                      <a:pt x="242024" y="64912"/>
                    </a:lnTo>
                    <a:lnTo>
                      <a:pt x="241972" y="64679"/>
                    </a:lnTo>
                    <a:lnTo>
                      <a:pt x="241834" y="64206"/>
                    </a:lnTo>
                    <a:lnTo>
                      <a:pt x="241644" y="63734"/>
                    </a:lnTo>
                    <a:lnTo>
                      <a:pt x="241436" y="63268"/>
                    </a:lnTo>
                    <a:lnTo>
                      <a:pt x="241194" y="62795"/>
                    </a:lnTo>
                    <a:lnTo>
                      <a:pt x="240917" y="62329"/>
                    </a:lnTo>
                    <a:lnTo>
                      <a:pt x="240606" y="61863"/>
                    </a:lnTo>
                    <a:lnTo>
                      <a:pt x="240278" y="61408"/>
                    </a:lnTo>
                    <a:lnTo>
                      <a:pt x="239932" y="60953"/>
                    </a:lnTo>
                    <a:lnTo>
                      <a:pt x="239569" y="60510"/>
                    </a:lnTo>
                    <a:lnTo>
                      <a:pt x="239188" y="60073"/>
                    </a:lnTo>
                    <a:lnTo>
                      <a:pt x="238791" y="59641"/>
                    </a:lnTo>
                    <a:lnTo>
                      <a:pt x="238393" y="59221"/>
                    </a:lnTo>
                    <a:lnTo>
                      <a:pt x="237978" y="58819"/>
                    </a:lnTo>
                    <a:lnTo>
                      <a:pt x="237563" y="58423"/>
                    </a:lnTo>
                    <a:lnTo>
                      <a:pt x="237166" y="58044"/>
                    </a:lnTo>
                    <a:lnTo>
                      <a:pt x="236751" y="57682"/>
                    </a:lnTo>
                    <a:lnTo>
                      <a:pt x="236353" y="57332"/>
                    </a:lnTo>
                    <a:lnTo>
                      <a:pt x="235834" y="56895"/>
                    </a:lnTo>
                    <a:lnTo>
                      <a:pt x="235298" y="56464"/>
                    </a:lnTo>
                    <a:lnTo>
                      <a:pt x="234745" y="56026"/>
                    </a:lnTo>
                    <a:lnTo>
                      <a:pt x="234174" y="55595"/>
                    </a:lnTo>
                    <a:lnTo>
                      <a:pt x="233569" y="55163"/>
                    </a:lnTo>
                    <a:lnTo>
                      <a:pt x="232964" y="54738"/>
                    </a:lnTo>
                    <a:lnTo>
                      <a:pt x="232324" y="54312"/>
                    </a:lnTo>
                    <a:lnTo>
                      <a:pt x="231667" y="53892"/>
                    </a:lnTo>
                    <a:lnTo>
                      <a:pt x="230993" y="53472"/>
                    </a:lnTo>
                    <a:lnTo>
                      <a:pt x="230301" y="53059"/>
                    </a:lnTo>
                    <a:lnTo>
                      <a:pt x="229593" y="52645"/>
                    </a:lnTo>
                    <a:lnTo>
                      <a:pt x="228866" y="52236"/>
                    </a:lnTo>
                    <a:lnTo>
                      <a:pt x="228123" y="51828"/>
                    </a:lnTo>
                    <a:lnTo>
                      <a:pt x="227362" y="51426"/>
                    </a:lnTo>
                    <a:lnTo>
                      <a:pt x="226567" y="51029"/>
                    </a:lnTo>
                    <a:lnTo>
                      <a:pt x="225772" y="50639"/>
                    </a:lnTo>
                    <a:lnTo>
                      <a:pt x="224959" y="50248"/>
                    </a:lnTo>
                    <a:lnTo>
                      <a:pt x="224112" y="49863"/>
                    </a:lnTo>
                    <a:lnTo>
                      <a:pt x="223264" y="49484"/>
                    </a:lnTo>
                    <a:lnTo>
                      <a:pt x="222400" y="49105"/>
                    </a:lnTo>
                    <a:lnTo>
                      <a:pt x="221501" y="48738"/>
                    </a:lnTo>
                    <a:lnTo>
                      <a:pt x="220602" y="48371"/>
                    </a:lnTo>
                    <a:lnTo>
                      <a:pt x="219685" y="48009"/>
                    </a:lnTo>
                    <a:lnTo>
                      <a:pt x="218735" y="47654"/>
                    </a:lnTo>
                    <a:lnTo>
                      <a:pt x="217784" y="47304"/>
                    </a:lnTo>
                    <a:lnTo>
                      <a:pt x="216815" y="46966"/>
                    </a:lnTo>
                    <a:lnTo>
                      <a:pt x="215813" y="46627"/>
                    </a:lnTo>
                    <a:lnTo>
                      <a:pt x="214810" y="46295"/>
                    </a:lnTo>
                    <a:lnTo>
                      <a:pt x="213790" y="45969"/>
                    </a:lnTo>
                    <a:lnTo>
                      <a:pt x="212752" y="45654"/>
                    </a:lnTo>
                    <a:lnTo>
                      <a:pt x="211698" y="45339"/>
                    </a:lnTo>
                    <a:lnTo>
                      <a:pt x="210626" y="45036"/>
                    </a:lnTo>
                    <a:lnTo>
                      <a:pt x="209605" y="44762"/>
                    </a:lnTo>
                    <a:lnTo>
                      <a:pt x="208585" y="44488"/>
                    </a:lnTo>
                    <a:lnTo>
                      <a:pt x="207548" y="44225"/>
                    </a:lnTo>
                    <a:lnTo>
                      <a:pt x="206493" y="43969"/>
                    </a:lnTo>
                    <a:lnTo>
                      <a:pt x="205421" y="43718"/>
                    </a:lnTo>
                    <a:lnTo>
                      <a:pt x="204332" y="43473"/>
                    </a:lnTo>
                    <a:lnTo>
                      <a:pt x="203225" y="43246"/>
                    </a:lnTo>
                    <a:lnTo>
                      <a:pt x="202102" y="43024"/>
                    </a:lnTo>
                    <a:lnTo>
                      <a:pt x="201860" y="42978"/>
                    </a:lnTo>
                    <a:lnTo>
                      <a:pt x="201566" y="42931"/>
                    </a:lnTo>
                    <a:lnTo>
                      <a:pt x="200874" y="42826"/>
                    </a:lnTo>
                    <a:lnTo>
                      <a:pt x="199249" y="42593"/>
                    </a:lnTo>
                    <a:lnTo>
                      <a:pt x="198402" y="42470"/>
                    </a:lnTo>
                    <a:lnTo>
                      <a:pt x="198004" y="42400"/>
                    </a:lnTo>
                    <a:lnTo>
                      <a:pt x="197624" y="42336"/>
                    </a:lnTo>
                    <a:lnTo>
                      <a:pt x="197260" y="42272"/>
                    </a:lnTo>
                    <a:lnTo>
                      <a:pt x="196932" y="42208"/>
                    </a:lnTo>
                    <a:lnTo>
                      <a:pt x="196655" y="42138"/>
                    </a:lnTo>
                    <a:lnTo>
                      <a:pt x="196396" y="42074"/>
                    </a:lnTo>
                    <a:lnTo>
                      <a:pt x="195739" y="41881"/>
                    </a:lnTo>
                    <a:lnTo>
                      <a:pt x="195203" y="41736"/>
                    </a:lnTo>
                    <a:lnTo>
                      <a:pt x="194788" y="41637"/>
                    </a:lnTo>
                    <a:lnTo>
                      <a:pt x="194477" y="41567"/>
                    </a:lnTo>
                    <a:lnTo>
                      <a:pt x="194252" y="41526"/>
                    </a:lnTo>
                    <a:lnTo>
                      <a:pt x="194096" y="41502"/>
                    </a:lnTo>
                    <a:lnTo>
                      <a:pt x="194027" y="41491"/>
                    </a:lnTo>
                    <a:lnTo>
                      <a:pt x="193993" y="41485"/>
                    </a:lnTo>
                    <a:lnTo>
                      <a:pt x="193993" y="41473"/>
                    </a:lnTo>
                    <a:lnTo>
                      <a:pt x="194027" y="41450"/>
                    </a:lnTo>
                    <a:lnTo>
                      <a:pt x="194079" y="41409"/>
                    </a:lnTo>
                    <a:lnTo>
                      <a:pt x="194114" y="41339"/>
                    </a:lnTo>
                    <a:lnTo>
                      <a:pt x="194148" y="41234"/>
                    </a:lnTo>
                    <a:lnTo>
                      <a:pt x="194148" y="41088"/>
                    </a:lnTo>
                    <a:lnTo>
                      <a:pt x="194114" y="40890"/>
                    </a:lnTo>
                    <a:lnTo>
                      <a:pt x="194027" y="40634"/>
                    </a:lnTo>
                    <a:lnTo>
                      <a:pt x="193854" y="40173"/>
                    </a:lnTo>
                    <a:lnTo>
                      <a:pt x="193699" y="39712"/>
                    </a:lnTo>
                    <a:lnTo>
                      <a:pt x="193578" y="39252"/>
                    </a:lnTo>
                    <a:lnTo>
                      <a:pt x="193474" y="38797"/>
                    </a:lnTo>
                    <a:lnTo>
                      <a:pt x="193284" y="37888"/>
                    </a:lnTo>
                    <a:lnTo>
                      <a:pt x="193111" y="36984"/>
                    </a:lnTo>
                    <a:lnTo>
                      <a:pt x="192990" y="36535"/>
                    </a:lnTo>
                    <a:lnTo>
                      <a:pt x="192869" y="36080"/>
                    </a:lnTo>
                    <a:lnTo>
                      <a:pt x="192713" y="35625"/>
                    </a:lnTo>
                    <a:lnTo>
                      <a:pt x="192523" y="35170"/>
                    </a:lnTo>
                    <a:lnTo>
                      <a:pt x="192402" y="34943"/>
                    </a:lnTo>
                    <a:lnTo>
                      <a:pt x="192298" y="34716"/>
                    </a:lnTo>
                    <a:lnTo>
                      <a:pt x="192160" y="34488"/>
                    </a:lnTo>
                    <a:lnTo>
                      <a:pt x="192022" y="34255"/>
                    </a:lnTo>
                    <a:lnTo>
                      <a:pt x="191866" y="34028"/>
                    </a:lnTo>
                    <a:lnTo>
                      <a:pt x="191693" y="33794"/>
                    </a:lnTo>
                    <a:lnTo>
                      <a:pt x="191503" y="33561"/>
                    </a:lnTo>
                    <a:lnTo>
                      <a:pt x="191313" y="33328"/>
                    </a:lnTo>
                    <a:lnTo>
                      <a:pt x="190898" y="32879"/>
                    </a:lnTo>
                    <a:lnTo>
                      <a:pt x="190466" y="32430"/>
                    </a:lnTo>
                    <a:lnTo>
                      <a:pt x="189999" y="31987"/>
                    </a:lnTo>
                    <a:lnTo>
                      <a:pt x="189515" y="31544"/>
                    </a:lnTo>
                    <a:lnTo>
                      <a:pt x="189013" y="31101"/>
                    </a:lnTo>
                    <a:lnTo>
                      <a:pt x="188495" y="30663"/>
                    </a:lnTo>
                    <a:lnTo>
                      <a:pt x="187941" y="30226"/>
                    </a:lnTo>
                    <a:lnTo>
                      <a:pt x="187371" y="29789"/>
                    </a:lnTo>
                    <a:lnTo>
                      <a:pt x="186783" y="29357"/>
                    </a:lnTo>
                    <a:lnTo>
                      <a:pt x="186178" y="28926"/>
                    </a:lnTo>
                    <a:lnTo>
                      <a:pt x="185538" y="28500"/>
                    </a:lnTo>
                    <a:lnTo>
                      <a:pt x="184898" y="28081"/>
                    </a:lnTo>
                    <a:lnTo>
                      <a:pt x="184224" y="27661"/>
                    </a:lnTo>
                    <a:lnTo>
                      <a:pt x="183515" y="27247"/>
                    </a:lnTo>
                    <a:lnTo>
                      <a:pt x="182806" y="26833"/>
                    </a:lnTo>
                    <a:lnTo>
                      <a:pt x="182080" y="26425"/>
                    </a:lnTo>
                    <a:lnTo>
                      <a:pt x="181319" y="26022"/>
                    </a:lnTo>
                    <a:lnTo>
                      <a:pt x="180541" y="25620"/>
                    </a:lnTo>
                    <a:lnTo>
                      <a:pt x="179746" y="25224"/>
                    </a:lnTo>
                    <a:lnTo>
                      <a:pt x="178950" y="24833"/>
                    </a:lnTo>
                    <a:lnTo>
                      <a:pt x="178121" y="24448"/>
                    </a:lnTo>
                    <a:lnTo>
                      <a:pt x="177256" y="24069"/>
                    </a:lnTo>
                    <a:lnTo>
                      <a:pt x="176392" y="23696"/>
                    </a:lnTo>
                    <a:lnTo>
                      <a:pt x="175510" y="23323"/>
                    </a:lnTo>
                    <a:lnTo>
                      <a:pt x="174611" y="22961"/>
                    </a:lnTo>
                    <a:lnTo>
                      <a:pt x="173694" y="22600"/>
                    </a:lnTo>
                    <a:lnTo>
                      <a:pt x="172743" y="22250"/>
                    </a:lnTo>
                    <a:lnTo>
                      <a:pt x="171792" y="21900"/>
                    </a:lnTo>
                    <a:lnTo>
                      <a:pt x="170824" y="21562"/>
                    </a:lnTo>
                    <a:lnTo>
                      <a:pt x="169839" y="21224"/>
                    </a:lnTo>
                    <a:lnTo>
                      <a:pt x="168836" y="20897"/>
                    </a:lnTo>
                    <a:lnTo>
                      <a:pt x="167816" y="20577"/>
                    </a:lnTo>
                    <a:lnTo>
                      <a:pt x="166744" y="20250"/>
                    </a:lnTo>
                    <a:lnTo>
                      <a:pt x="165637" y="19930"/>
                    </a:lnTo>
                    <a:lnTo>
                      <a:pt x="164513" y="19620"/>
                    </a:lnTo>
                    <a:lnTo>
                      <a:pt x="163372" y="19311"/>
                    </a:lnTo>
                    <a:lnTo>
                      <a:pt x="162197" y="19014"/>
                    </a:lnTo>
                    <a:lnTo>
                      <a:pt x="160986" y="18723"/>
                    </a:lnTo>
                    <a:lnTo>
                      <a:pt x="159776" y="18443"/>
                    </a:lnTo>
                    <a:lnTo>
                      <a:pt x="159154" y="18309"/>
                    </a:lnTo>
                    <a:lnTo>
                      <a:pt x="158531" y="18175"/>
                    </a:lnTo>
                    <a:lnTo>
                      <a:pt x="157909" y="18046"/>
                    </a:lnTo>
                    <a:lnTo>
                      <a:pt x="157269" y="17918"/>
                    </a:lnTo>
                    <a:lnTo>
                      <a:pt x="156629" y="17801"/>
                    </a:lnTo>
                    <a:lnTo>
                      <a:pt x="155990" y="17679"/>
                    </a:lnTo>
                    <a:lnTo>
                      <a:pt x="155333" y="17562"/>
                    </a:lnTo>
                    <a:lnTo>
                      <a:pt x="154675" y="17452"/>
                    </a:lnTo>
                    <a:lnTo>
                      <a:pt x="154018" y="17347"/>
                    </a:lnTo>
                    <a:lnTo>
                      <a:pt x="153361" y="17242"/>
                    </a:lnTo>
                    <a:lnTo>
                      <a:pt x="152687" y="17143"/>
                    </a:lnTo>
                    <a:lnTo>
                      <a:pt x="152013" y="17049"/>
                    </a:lnTo>
                    <a:lnTo>
                      <a:pt x="151339" y="16962"/>
                    </a:lnTo>
                    <a:lnTo>
                      <a:pt x="150647" y="16874"/>
                    </a:lnTo>
                    <a:lnTo>
                      <a:pt x="149973" y="16793"/>
                    </a:lnTo>
                    <a:lnTo>
                      <a:pt x="149281" y="16717"/>
                    </a:lnTo>
                    <a:lnTo>
                      <a:pt x="148589" y="16647"/>
                    </a:lnTo>
                    <a:lnTo>
                      <a:pt x="147881" y="16583"/>
                    </a:lnTo>
                    <a:lnTo>
                      <a:pt x="147517" y="16554"/>
                    </a:lnTo>
                    <a:lnTo>
                      <a:pt x="147172" y="16530"/>
                    </a:lnTo>
                    <a:lnTo>
                      <a:pt x="146463" y="16484"/>
                    </a:lnTo>
                    <a:lnTo>
                      <a:pt x="145754" y="16455"/>
                    </a:lnTo>
                    <a:lnTo>
                      <a:pt x="145045" y="16437"/>
                    </a:lnTo>
                    <a:lnTo>
                      <a:pt x="144336" y="16425"/>
                    </a:lnTo>
                    <a:lnTo>
                      <a:pt x="142936" y="16425"/>
                    </a:lnTo>
                    <a:lnTo>
                      <a:pt x="142244" y="16431"/>
                    </a:lnTo>
                    <a:lnTo>
                      <a:pt x="140861" y="16443"/>
                    </a:lnTo>
                    <a:lnTo>
                      <a:pt x="140169" y="16449"/>
                    </a:lnTo>
                    <a:lnTo>
                      <a:pt x="139478" y="16449"/>
                    </a:lnTo>
                    <a:lnTo>
                      <a:pt x="138786" y="16443"/>
                    </a:lnTo>
                    <a:lnTo>
                      <a:pt x="138112" y="16425"/>
                    </a:lnTo>
                    <a:lnTo>
                      <a:pt x="137420" y="16408"/>
                    </a:lnTo>
                    <a:lnTo>
                      <a:pt x="136746" y="16373"/>
                    </a:lnTo>
                    <a:lnTo>
                      <a:pt x="136365" y="16350"/>
                    </a:lnTo>
                    <a:lnTo>
                      <a:pt x="136037" y="16338"/>
                    </a:lnTo>
                    <a:lnTo>
                      <a:pt x="135760" y="16332"/>
                    </a:lnTo>
                    <a:lnTo>
                      <a:pt x="135518" y="16332"/>
                    </a:lnTo>
                    <a:lnTo>
                      <a:pt x="135328" y="16338"/>
                    </a:lnTo>
                    <a:lnTo>
                      <a:pt x="135172" y="16350"/>
                    </a:lnTo>
                    <a:lnTo>
                      <a:pt x="135051" y="16361"/>
                    </a:lnTo>
                    <a:lnTo>
                      <a:pt x="134965" y="16379"/>
                    </a:lnTo>
                    <a:lnTo>
                      <a:pt x="134896" y="16396"/>
                    </a:lnTo>
                    <a:lnTo>
                      <a:pt x="134861" y="16414"/>
                    </a:lnTo>
                    <a:lnTo>
                      <a:pt x="134855" y="16422"/>
                    </a:lnTo>
                    <a:lnTo>
                      <a:pt x="134827" y="16408"/>
                    </a:lnTo>
                    <a:lnTo>
                      <a:pt x="134585" y="16291"/>
                    </a:lnTo>
                    <a:lnTo>
                      <a:pt x="134204" y="16128"/>
                    </a:lnTo>
                    <a:lnTo>
                      <a:pt x="133651" y="15918"/>
                    </a:lnTo>
                    <a:lnTo>
                      <a:pt x="132890" y="15644"/>
                    </a:lnTo>
                    <a:lnTo>
                      <a:pt x="132683" y="15562"/>
                    </a:lnTo>
                    <a:lnTo>
                      <a:pt x="132475" y="15469"/>
                    </a:lnTo>
                    <a:lnTo>
                      <a:pt x="132268" y="15364"/>
                    </a:lnTo>
                    <a:lnTo>
                      <a:pt x="132043" y="15248"/>
                    </a:lnTo>
                    <a:lnTo>
                      <a:pt x="131836" y="15125"/>
                    </a:lnTo>
                    <a:lnTo>
                      <a:pt x="131628" y="14997"/>
                    </a:lnTo>
                    <a:lnTo>
                      <a:pt x="131230" y="14729"/>
                    </a:lnTo>
                    <a:lnTo>
                      <a:pt x="130487" y="14204"/>
                    </a:lnTo>
                    <a:lnTo>
                      <a:pt x="130158" y="13977"/>
                    </a:lnTo>
                    <a:lnTo>
                      <a:pt x="129864" y="13790"/>
                    </a:lnTo>
                    <a:lnTo>
                      <a:pt x="129104" y="13359"/>
                    </a:lnTo>
                    <a:lnTo>
                      <a:pt x="128326" y="12933"/>
                    </a:lnTo>
                    <a:lnTo>
                      <a:pt x="127530" y="12501"/>
                    </a:lnTo>
                    <a:lnTo>
                      <a:pt x="126718" y="12082"/>
                    </a:lnTo>
                    <a:lnTo>
                      <a:pt x="125871" y="11656"/>
                    </a:lnTo>
                    <a:lnTo>
                      <a:pt x="125023" y="11236"/>
                    </a:lnTo>
                    <a:lnTo>
                      <a:pt x="124159" y="10822"/>
                    </a:lnTo>
                    <a:lnTo>
                      <a:pt x="123277" y="10408"/>
                    </a:lnTo>
                    <a:lnTo>
                      <a:pt x="122378" y="10000"/>
                    </a:lnTo>
                    <a:lnTo>
                      <a:pt x="121462" y="9598"/>
                    </a:lnTo>
                    <a:lnTo>
                      <a:pt x="120528" y="9201"/>
                    </a:lnTo>
                    <a:lnTo>
                      <a:pt x="119577" y="8805"/>
                    </a:lnTo>
                    <a:lnTo>
                      <a:pt x="118609" y="8414"/>
                    </a:lnTo>
                    <a:lnTo>
                      <a:pt x="117606" y="8024"/>
                    </a:lnTo>
                    <a:lnTo>
                      <a:pt x="116603" y="7645"/>
                    </a:lnTo>
                    <a:lnTo>
                      <a:pt x="115583" y="7271"/>
                    </a:lnTo>
                    <a:lnTo>
                      <a:pt x="114546" y="6898"/>
                    </a:lnTo>
                    <a:lnTo>
                      <a:pt x="113491" y="6537"/>
                    </a:lnTo>
                    <a:lnTo>
                      <a:pt x="112419" y="6175"/>
                    </a:lnTo>
                    <a:lnTo>
                      <a:pt x="111330" y="5825"/>
                    </a:lnTo>
                    <a:lnTo>
                      <a:pt x="110223" y="5481"/>
                    </a:lnTo>
                    <a:lnTo>
                      <a:pt x="109099" y="5143"/>
                    </a:lnTo>
                    <a:lnTo>
                      <a:pt x="107958" y="4811"/>
                    </a:lnTo>
                    <a:lnTo>
                      <a:pt x="106800" y="4490"/>
                    </a:lnTo>
                    <a:lnTo>
                      <a:pt x="105624" y="4170"/>
                    </a:lnTo>
                    <a:lnTo>
                      <a:pt x="104431" y="3861"/>
                    </a:lnTo>
                    <a:lnTo>
                      <a:pt x="103221" y="3563"/>
                    </a:lnTo>
                    <a:lnTo>
                      <a:pt x="102010" y="3272"/>
                    </a:lnTo>
                    <a:lnTo>
                      <a:pt x="100766" y="2986"/>
                    </a:lnTo>
                    <a:lnTo>
                      <a:pt x="99503" y="2712"/>
                    </a:lnTo>
                    <a:lnTo>
                      <a:pt x="98224" y="2444"/>
                    </a:lnTo>
                    <a:lnTo>
                      <a:pt x="96945" y="2187"/>
                    </a:lnTo>
                    <a:lnTo>
                      <a:pt x="95976" y="2001"/>
                    </a:lnTo>
                    <a:lnTo>
                      <a:pt x="94991" y="1826"/>
                    </a:lnTo>
                    <a:lnTo>
                      <a:pt x="94005" y="1651"/>
                    </a:lnTo>
                    <a:lnTo>
                      <a:pt x="92985" y="1482"/>
                    </a:lnTo>
                    <a:lnTo>
                      <a:pt x="91965" y="1318"/>
                    </a:lnTo>
                    <a:lnTo>
                      <a:pt x="90928" y="1167"/>
                    </a:lnTo>
                    <a:lnTo>
                      <a:pt x="89873" y="1021"/>
                    </a:lnTo>
                    <a:lnTo>
                      <a:pt x="88801" y="881"/>
                    </a:lnTo>
                    <a:lnTo>
                      <a:pt x="87729" y="747"/>
                    </a:lnTo>
                    <a:lnTo>
                      <a:pt x="86640" y="625"/>
                    </a:lnTo>
                    <a:lnTo>
                      <a:pt x="85551" y="514"/>
                    </a:lnTo>
                    <a:lnTo>
                      <a:pt x="84444" y="409"/>
                    </a:lnTo>
                    <a:lnTo>
                      <a:pt x="83337" y="316"/>
                    </a:lnTo>
                    <a:lnTo>
                      <a:pt x="82231" y="234"/>
                    </a:lnTo>
                    <a:lnTo>
                      <a:pt x="81107" y="164"/>
                    </a:lnTo>
                    <a:lnTo>
                      <a:pt x="79983" y="106"/>
                    </a:lnTo>
                    <a:lnTo>
                      <a:pt x="78859" y="59"/>
                    </a:lnTo>
                    <a:lnTo>
                      <a:pt x="77753" y="24"/>
                    </a:lnTo>
                    <a:lnTo>
                      <a:pt x="76629" y="7"/>
                    </a:lnTo>
                    <a:lnTo>
                      <a:pt x="76076" y="1"/>
                    </a:lnTo>
                    <a:close/>
                  </a:path>
                </a:pathLst>
              </a:cu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3" name="Google Shape;103;g1a49ed16f5e_0_2"/>
            <p:cNvSpPr/>
            <p:nvPr/>
          </p:nvSpPr>
          <p:spPr>
            <a:xfrm flipH="1">
              <a:off x="4452884" y="2813187"/>
              <a:ext cx="1138609" cy="1506629"/>
            </a:xfrm>
            <a:custGeom>
              <a:avLst/>
              <a:gdLst/>
              <a:ahLst/>
              <a:cxnLst/>
              <a:rect l="l" t="t" r="r" b="b"/>
              <a:pathLst>
                <a:path w="107492" h="52592" extrusionOk="0">
                  <a:moveTo>
                    <a:pt x="30119" y="1"/>
                  </a:moveTo>
                  <a:lnTo>
                    <a:pt x="29238" y="7"/>
                  </a:lnTo>
                  <a:lnTo>
                    <a:pt x="28356" y="18"/>
                  </a:lnTo>
                  <a:lnTo>
                    <a:pt x="27491" y="42"/>
                  </a:lnTo>
                  <a:lnTo>
                    <a:pt x="26610" y="71"/>
                  </a:lnTo>
                  <a:lnTo>
                    <a:pt x="25745" y="106"/>
                  </a:lnTo>
                  <a:lnTo>
                    <a:pt x="24898" y="146"/>
                  </a:lnTo>
                  <a:lnTo>
                    <a:pt x="24051" y="199"/>
                  </a:lnTo>
                  <a:lnTo>
                    <a:pt x="23203" y="257"/>
                  </a:lnTo>
                  <a:lnTo>
                    <a:pt x="22374" y="327"/>
                  </a:lnTo>
                  <a:lnTo>
                    <a:pt x="21544" y="403"/>
                  </a:lnTo>
                  <a:lnTo>
                    <a:pt x="20714" y="485"/>
                  </a:lnTo>
                  <a:lnTo>
                    <a:pt x="19901" y="578"/>
                  </a:lnTo>
                  <a:lnTo>
                    <a:pt x="19106" y="677"/>
                  </a:lnTo>
                  <a:lnTo>
                    <a:pt x="18310" y="788"/>
                  </a:lnTo>
                  <a:lnTo>
                    <a:pt x="17532" y="910"/>
                  </a:lnTo>
                  <a:lnTo>
                    <a:pt x="16772" y="1033"/>
                  </a:lnTo>
                  <a:lnTo>
                    <a:pt x="16011" y="1173"/>
                  </a:lnTo>
                  <a:lnTo>
                    <a:pt x="15267" y="1318"/>
                  </a:lnTo>
                  <a:lnTo>
                    <a:pt x="14524" y="1470"/>
                  </a:lnTo>
                  <a:lnTo>
                    <a:pt x="13815" y="1633"/>
                  </a:lnTo>
                  <a:lnTo>
                    <a:pt x="13106" y="1808"/>
                  </a:lnTo>
                  <a:lnTo>
                    <a:pt x="12397" y="1989"/>
                  </a:lnTo>
                  <a:lnTo>
                    <a:pt x="11723" y="2181"/>
                  </a:lnTo>
                  <a:lnTo>
                    <a:pt x="11049" y="2380"/>
                  </a:lnTo>
                  <a:lnTo>
                    <a:pt x="10409" y="2589"/>
                  </a:lnTo>
                  <a:lnTo>
                    <a:pt x="9769" y="2811"/>
                  </a:lnTo>
                  <a:lnTo>
                    <a:pt x="9147" y="3044"/>
                  </a:lnTo>
                  <a:lnTo>
                    <a:pt x="8542" y="3283"/>
                  </a:lnTo>
                  <a:lnTo>
                    <a:pt x="7954" y="3534"/>
                  </a:lnTo>
                  <a:lnTo>
                    <a:pt x="7383" y="3791"/>
                  </a:lnTo>
                  <a:lnTo>
                    <a:pt x="6830" y="4065"/>
                  </a:lnTo>
                  <a:lnTo>
                    <a:pt x="6294" y="4344"/>
                  </a:lnTo>
                  <a:lnTo>
                    <a:pt x="5775" y="4636"/>
                  </a:lnTo>
                  <a:lnTo>
                    <a:pt x="5291" y="4933"/>
                  </a:lnTo>
                  <a:lnTo>
                    <a:pt x="4807" y="5248"/>
                  </a:lnTo>
                  <a:lnTo>
                    <a:pt x="4357" y="5569"/>
                  </a:lnTo>
                  <a:lnTo>
                    <a:pt x="3908" y="5907"/>
                  </a:lnTo>
                  <a:lnTo>
                    <a:pt x="3493" y="6245"/>
                  </a:lnTo>
                  <a:lnTo>
                    <a:pt x="3113" y="6583"/>
                  </a:lnTo>
                  <a:lnTo>
                    <a:pt x="2750" y="6927"/>
                  </a:lnTo>
                  <a:lnTo>
                    <a:pt x="2404" y="7271"/>
                  </a:lnTo>
                  <a:lnTo>
                    <a:pt x="2092" y="7621"/>
                  </a:lnTo>
                  <a:lnTo>
                    <a:pt x="1799" y="7971"/>
                  </a:lnTo>
                  <a:lnTo>
                    <a:pt x="1539" y="8327"/>
                  </a:lnTo>
                  <a:lnTo>
                    <a:pt x="1297" y="8682"/>
                  </a:lnTo>
                  <a:lnTo>
                    <a:pt x="1072" y="9038"/>
                  </a:lnTo>
                  <a:lnTo>
                    <a:pt x="865" y="9394"/>
                  </a:lnTo>
                  <a:lnTo>
                    <a:pt x="692" y="9755"/>
                  </a:lnTo>
                  <a:lnTo>
                    <a:pt x="536" y="10117"/>
                  </a:lnTo>
                  <a:lnTo>
                    <a:pt x="398" y="10478"/>
                  </a:lnTo>
                  <a:lnTo>
                    <a:pt x="277" y="10845"/>
                  </a:lnTo>
                  <a:lnTo>
                    <a:pt x="173" y="11207"/>
                  </a:lnTo>
                  <a:lnTo>
                    <a:pt x="104" y="11574"/>
                  </a:lnTo>
                  <a:lnTo>
                    <a:pt x="52" y="11942"/>
                  </a:lnTo>
                  <a:lnTo>
                    <a:pt x="18" y="12315"/>
                  </a:lnTo>
                  <a:lnTo>
                    <a:pt x="0" y="12682"/>
                  </a:lnTo>
                  <a:lnTo>
                    <a:pt x="0" y="13055"/>
                  </a:lnTo>
                  <a:lnTo>
                    <a:pt x="18" y="13428"/>
                  </a:lnTo>
                  <a:lnTo>
                    <a:pt x="52" y="13796"/>
                  </a:lnTo>
                  <a:lnTo>
                    <a:pt x="104" y="14169"/>
                  </a:lnTo>
                  <a:lnTo>
                    <a:pt x="173" y="14542"/>
                  </a:lnTo>
                  <a:lnTo>
                    <a:pt x="260" y="14915"/>
                  </a:lnTo>
                  <a:lnTo>
                    <a:pt x="364" y="15288"/>
                  </a:lnTo>
                  <a:lnTo>
                    <a:pt x="485" y="15667"/>
                  </a:lnTo>
                  <a:lnTo>
                    <a:pt x="623" y="16040"/>
                  </a:lnTo>
                  <a:lnTo>
                    <a:pt x="778" y="16414"/>
                  </a:lnTo>
                  <a:lnTo>
                    <a:pt x="934" y="16787"/>
                  </a:lnTo>
                  <a:lnTo>
                    <a:pt x="1124" y="17160"/>
                  </a:lnTo>
                  <a:lnTo>
                    <a:pt x="1314" y="17533"/>
                  </a:lnTo>
                  <a:lnTo>
                    <a:pt x="1522" y="17906"/>
                  </a:lnTo>
                  <a:lnTo>
                    <a:pt x="1747" y="18274"/>
                  </a:lnTo>
                  <a:lnTo>
                    <a:pt x="1989" y="18647"/>
                  </a:lnTo>
                  <a:lnTo>
                    <a:pt x="2248" y="19020"/>
                  </a:lnTo>
                  <a:lnTo>
                    <a:pt x="2507" y="19387"/>
                  </a:lnTo>
                  <a:lnTo>
                    <a:pt x="2784" y="19755"/>
                  </a:lnTo>
                  <a:lnTo>
                    <a:pt x="3061" y="20122"/>
                  </a:lnTo>
                  <a:lnTo>
                    <a:pt x="3355" y="20489"/>
                  </a:lnTo>
                  <a:lnTo>
                    <a:pt x="3666" y="20856"/>
                  </a:lnTo>
                  <a:lnTo>
                    <a:pt x="3994" y="21218"/>
                  </a:lnTo>
                  <a:lnTo>
                    <a:pt x="4323" y="21579"/>
                  </a:lnTo>
                  <a:lnTo>
                    <a:pt x="4669" y="21941"/>
                  </a:lnTo>
                  <a:lnTo>
                    <a:pt x="5014" y="22302"/>
                  </a:lnTo>
                  <a:lnTo>
                    <a:pt x="5378" y="22658"/>
                  </a:lnTo>
                  <a:lnTo>
                    <a:pt x="6121" y="23364"/>
                  </a:lnTo>
                  <a:lnTo>
                    <a:pt x="6916" y="24069"/>
                  </a:lnTo>
                  <a:lnTo>
                    <a:pt x="7729" y="24757"/>
                  </a:lnTo>
                  <a:lnTo>
                    <a:pt x="8559" y="25439"/>
                  </a:lnTo>
                  <a:lnTo>
                    <a:pt x="9423" y="26116"/>
                  </a:lnTo>
                  <a:lnTo>
                    <a:pt x="10322" y="26774"/>
                  </a:lnTo>
                  <a:lnTo>
                    <a:pt x="11222" y="27422"/>
                  </a:lnTo>
                  <a:lnTo>
                    <a:pt x="12155" y="28057"/>
                  </a:lnTo>
                  <a:lnTo>
                    <a:pt x="13089" y="28675"/>
                  </a:lnTo>
                  <a:lnTo>
                    <a:pt x="14144" y="29346"/>
                  </a:lnTo>
                  <a:lnTo>
                    <a:pt x="15233" y="30010"/>
                  </a:lnTo>
                  <a:lnTo>
                    <a:pt x="16357" y="30681"/>
                  </a:lnTo>
                  <a:lnTo>
                    <a:pt x="17532" y="31346"/>
                  </a:lnTo>
                  <a:lnTo>
                    <a:pt x="18743" y="32010"/>
                  </a:lnTo>
                  <a:lnTo>
                    <a:pt x="20005" y="32675"/>
                  </a:lnTo>
                  <a:lnTo>
                    <a:pt x="21302" y="33328"/>
                  </a:lnTo>
                  <a:lnTo>
                    <a:pt x="21959" y="33654"/>
                  </a:lnTo>
                  <a:lnTo>
                    <a:pt x="22633" y="33981"/>
                  </a:lnTo>
                  <a:lnTo>
                    <a:pt x="23307" y="34308"/>
                  </a:lnTo>
                  <a:lnTo>
                    <a:pt x="23999" y="34628"/>
                  </a:lnTo>
                  <a:lnTo>
                    <a:pt x="24708" y="34949"/>
                  </a:lnTo>
                  <a:lnTo>
                    <a:pt x="25417" y="35264"/>
                  </a:lnTo>
                  <a:lnTo>
                    <a:pt x="26125" y="35584"/>
                  </a:lnTo>
                  <a:lnTo>
                    <a:pt x="26852" y="35899"/>
                  </a:lnTo>
                  <a:lnTo>
                    <a:pt x="27595" y="36208"/>
                  </a:lnTo>
                  <a:lnTo>
                    <a:pt x="28339" y="36517"/>
                  </a:lnTo>
                  <a:lnTo>
                    <a:pt x="29099" y="36826"/>
                  </a:lnTo>
                  <a:lnTo>
                    <a:pt x="29877" y="37129"/>
                  </a:lnTo>
                  <a:lnTo>
                    <a:pt x="30655" y="37433"/>
                  </a:lnTo>
                  <a:lnTo>
                    <a:pt x="31433" y="37736"/>
                  </a:lnTo>
                  <a:lnTo>
                    <a:pt x="32229" y="38027"/>
                  </a:lnTo>
                  <a:lnTo>
                    <a:pt x="33041" y="38325"/>
                  </a:lnTo>
                  <a:lnTo>
                    <a:pt x="33854" y="38610"/>
                  </a:lnTo>
                  <a:lnTo>
                    <a:pt x="34667" y="38902"/>
                  </a:lnTo>
                  <a:lnTo>
                    <a:pt x="35497" y="39182"/>
                  </a:lnTo>
                  <a:lnTo>
                    <a:pt x="36344" y="39462"/>
                  </a:lnTo>
                  <a:lnTo>
                    <a:pt x="37191" y="39742"/>
                  </a:lnTo>
                  <a:lnTo>
                    <a:pt x="38055" y="40016"/>
                  </a:lnTo>
                  <a:lnTo>
                    <a:pt x="38920" y="40284"/>
                  </a:lnTo>
                  <a:lnTo>
                    <a:pt x="39802" y="40546"/>
                  </a:lnTo>
                  <a:lnTo>
                    <a:pt x="40684" y="40809"/>
                  </a:lnTo>
                  <a:lnTo>
                    <a:pt x="41583" y="41065"/>
                  </a:lnTo>
                  <a:lnTo>
                    <a:pt x="42482" y="41316"/>
                  </a:lnTo>
                  <a:lnTo>
                    <a:pt x="43398" y="41566"/>
                  </a:lnTo>
                  <a:lnTo>
                    <a:pt x="44332" y="41806"/>
                  </a:lnTo>
                  <a:lnTo>
                    <a:pt x="45248" y="42045"/>
                  </a:lnTo>
                  <a:lnTo>
                    <a:pt x="46199" y="42278"/>
                  </a:lnTo>
                  <a:lnTo>
                    <a:pt x="47150" y="42511"/>
                  </a:lnTo>
                  <a:lnTo>
                    <a:pt x="48101" y="42733"/>
                  </a:lnTo>
                  <a:lnTo>
                    <a:pt x="49069" y="42948"/>
                  </a:lnTo>
                  <a:lnTo>
                    <a:pt x="50037" y="43164"/>
                  </a:lnTo>
                  <a:lnTo>
                    <a:pt x="51023" y="43374"/>
                  </a:lnTo>
                  <a:lnTo>
                    <a:pt x="52008" y="43572"/>
                  </a:lnTo>
                  <a:lnTo>
                    <a:pt x="53011" y="43770"/>
                  </a:lnTo>
                  <a:lnTo>
                    <a:pt x="54014" y="43963"/>
                  </a:lnTo>
                  <a:lnTo>
                    <a:pt x="55034" y="44144"/>
                  </a:lnTo>
                  <a:lnTo>
                    <a:pt x="56054" y="44324"/>
                  </a:lnTo>
                  <a:lnTo>
                    <a:pt x="57092" y="44499"/>
                  </a:lnTo>
                  <a:lnTo>
                    <a:pt x="58129" y="44663"/>
                  </a:lnTo>
                  <a:lnTo>
                    <a:pt x="59184" y="44826"/>
                  </a:lnTo>
                  <a:lnTo>
                    <a:pt x="60238" y="44977"/>
                  </a:lnTo>
                  <a:lnTo>
                    <a:pt x="61293" y="45129"/>
                  </a:lnTo>
                  <a:lnTo>
                    <a:pt x="62365" y="45269"/>
                  </a:lnTo>
                  <a:lnTo>
                    <a:pt x="63454" y="45403"/>
                  </a:lnTo>
                  <a:lnTo>
                    <a:pt x="64544" y="45525"/>
                  </a:lnTo>
                  <a:lnTo>
                    <a:pt x="65633" y="45648"/>
                  </a:lnTo>
                  <a:lnTo>
                    <a:pt x="66324" y="45718"/>
                  </a:lnTo>
                  <a:lnTo>
                    <a:pt x="67016" y="45782"/>
                  </a:lnTo>
                  <a:lnTo>
                    <a:pt x="68347" y="45893"/>
                  </a:lnTo>
                  <a:lnTo>
                    <a:pt x="69627" y="45998"/>
                  </a:lnTo>
                  <a:lnTo>
                    <a:pt x="70906" y="46103"/>
                  </a:lnTo>
                  <a:lnTo>
                    <a:pt x="71529" y="46155"/>
                  </a:lnTo>
                  <a:lnTo>
                    <a:pt x="72134" y="46213"/>
                  </a:lnTo>
                  <a:lnTo>
                    <a:pt x="72756" y="46278"/>
                  </a:lnTo>
                  <a:lnTo>
                    <a:pt x="73361" y="46348"/>
                  </a:lnTo>
                  <a:lnTo>
                    <a:pt x="73984" y="46423"/>
                  </a:lnTo>
                  <a:lnTo>
                    <a:pt x="74589" y="46511"/>
                  </a:lnTo>
                  <a:lnTo>
                    <a:pt x="75194" y="46604"/>
                  </a:lnTo>
                  <a:lnTo>
                    <a:pt x="75799" y="46715"/>
                  </a:lnTo>
                  <a:lnTo>
                    <a:pt x="76301" y="46808"/>
                  </a:lnTo>
                  <a:lnTo>
                    <a:pt x="76785" y="46913"/>
                  </a:lnTo>
                  <a:lnTo>
                    <a:pt x="77269" y="47024"/>
                  </a:lnTo>
                  <a:lnTo>
                    <a:pt x="77736" y="47135"/>
                  </a:lnTo>
                  <a:lnTo>
                    <a:pt x="78220" y="47251"/>
                  </a:lnTo>
                  <a:lnTo>
                    <a:pt x="78687" y="47374"/>
                  </a:lnTo>
                  <a:lnTo>
                    <a:pt x="79603" y="47624"/>
                  </a:lnTo>
                  <a:lnTo>
                    <a:pt x="80519" y="47881"/>
                  </a:lnTo>
                  <a:lnTo>
                    <a:pt x="81419" y="48143"/>
                  </a:lnTo>
                  <a:lnTo>
                    <a:pt x="82318" y="48394"/>
                  </a:lnTo>
                  <a:lnTo>
                    <a:pt x="83217" y="48633"/>
                  </a:lnTo>
                  <a:lnTo>
                    <a:pt x="98536" y="52592"/>
                  </a:lnTo>
                  <a:lnTo>
                    <a:pt x="98466" y="52370"/>
                  </a:lnTo>
                  <a:lnTo>
                    <a:pt x="98363" y="52143"/>
                  </a:lnTo>
                  <a:lnTo>
                    <a:pt x="98155" y="51665"/>
                  </a:lnTo>
                  <a:lnTo>
                    <a:pt x="97878" y="51164"/>
                  </a:lnTo>
                  <a:lnTo>
                    <a:pt x="97585" y="50639"/>
                  </a:lnTo>
                  <a:lnTo>
                    <a:pt x="96962" y="49548"/>
                  </a:lnTo>
                  <a:lnTo>
                    <a:pt x="96651" y="48989"/>
                  </a:lnTo>
                  <a:lnTo>
                    <a:pt x="96340" y="48429"/>
                  </a:lnTo>
                  <a:lnTo>
                    <a:pt x="96080" y="47869"/>
                  </a:lnTo>
                  <a:lnTo>
                    <a:pt x="95959" y="47589"/>
                  </a:lnTo>
                  <a:lnTo>
                    <a:pt x="95856" y="47315"/>
                  </a:lnTo>
                  <a:lnTo>
                    <a:pt x="95752" y="47041"/>
                  </a:lnTo>
                  <a:lnTo>
                    <a:pt x="95665" y="46767"/>
                  </a:lnTo>
                  <a:lnTo>
                    <a:pt x="95596" y="46499"/>
                  </a:lnTo>
                  <a:lnTo>
                    <a:pt x="95562" y="46237"/>
                  </a:lnTo>
                  <a:lnTo>
                    <a:pt x="95527" y="45980"/>
                  </a:lnTo>
                  <a:lnTo>
                    <a:pt x="95510" y="45724"/>
                  </a:lnTo>
                  <a:lnTo>
                    <a:pt x="95527" y="45473"/>
                  </a:lnTo>
                  <a:lnTo>
                    <a:pt x="95562" y="45234"/>
                  </a:lnTo>
                  <a:lnTo>
                    <a:pt x="95631" y="45001"/>
                  </a:lnTo>
                  <a:lnTo>
                    <a:pt x="95717" y="44767"/>
                  </a:lnTo>
                  <a:lnTo>
                    <a:pt x="95821" y="44552"/>
                  </a:lnTo>
                  <a:lnTo>
                    <a:pt x="95977" y="44336"/>
                  </a:lnTo>
                  <a:lnTo>
                    <a:pt x="96098" y="44190"/>
                  </a:lnTo>
                  <a:lnTo>
                    <a:pt x="96236" y="44044"/>
                  </a:lnTo>
                  <a:lnTo>
                    <a:pt x="96426" y="43899"/>
                  </a:lnTo>
                  <a:lnTo>
                    <a:pt x="96616" y="43753"/>
                  </a:lnTo>
                  <a:lnTo>
                    <a:pt x="96841" y="43607"/>
                  </a:lnTo>
                  <a:lnTo>
                    <a:pt x="97066" y="43461"/>
                  </a:lnTo>
                  <a:lnTo>
                    <a:pt x="97325" y="43310"/>
                  </a:lnTo>
                  <a:lnTo>
                    <a:pt x="97602" y="43164"/>
                  </a:lnTo>
                  <a:lnTo>
                    <a:pt x="97878" y="43012"/>
                  </a:lnTo>
                  <a:lnTo>
                    <a:pt x="98172" y="42867"/>
                  </a:lnTo>
                  <a:lnTo>
                    <a:pt x="98812" y="42564"/>
                  </a:lnTo>
                  <a:lnTo>
                    <a:pt x="99469" y="42260"/>
                  </a:lnTo>
                  <a:lnTo>
                    <a:pt x="100161" y="41957"/>
                  </a:lnTo>
                  <a:lnTo>
                    <a:pt x="100852" y="41648"/>
                  </a:lnTo>
                  <a:lnTo>
                    <a:pt x="101527" y="41339"/>
                  </a:lnTo>
                  <a:lnTo>
                    <a:pt x="102201" y="41024"/>
                  </a:lnTo>
                  <a:lnTo>
                    <a:pt x="102841" y="40709"/>
                  </a:lnTo>
                  <a:lnTo>
                    <a:pt x="103135" y="40546"/>
                  </a:lnTo>
                  <a:lnTo>
                    <a:pt x="103429" y="40389"/>
                  </a:lnTo>
                  <a:lnTo>
                    <a:pt x="103705" y="40225"/>
                  </a:lnTo>
                  <a:lnTo>
                    <a:pt x="103965" y="40062"/>
                  </a:lnTo>
                  <a:lnTo>
                    <a:pt x="104207" y="39899"/>
                  </a:lnTo>
                  <a:lnTo>
                    <a:pt x="104431" y="39736"/>
                  </a:lnTo>
                  <a:lnTo>
                    <a:pt x="104639" y="39572"/>
                  </a:lnTo>
                  <a:lnTo>
                    <a:pt x="104812" y="39409"/>
                  </a:lnTo>
                  <a:lnTo>
                    <a:pt x="105088" y="39141"/>
                  </a:lnTo>
                  <a:lnTo>
                    <a:pt x="105330" y="38867"/>
                  </a:lnTo>
                  <a:lnTo>
                    <a:pt x="105572" y="38599"/>
                  </a:lnTo>
                  <a:lnTo>
                    <a:pt x="105797" y="38325"/>
                  </a:lnTo>
                  <a:lnTo>
                    <a:pt x="106005" y="38051"/>
                  </a:lnTo>
                  <a:lnTo>
                    <a:pt x="106195" y="37777"/>
                  </a:lnTo>
                  <a:lnTo>
                    <a:pt x="106368" y="37503"/>
                  </a:lnTo>
                  <a:lnTo>
                    <a:pt x="106523" y="37223"/>
                  </a:lnTo>
                  <a:lnTo>
                    <a:pt x="106679" y="36949"/>
                  </a:lnTo>
                  <a:lnTo>
                    <a:pt x="106817" y="36669"/>
                  </a:lnTo>
                  <a:lnTo>
                    <a:pt x="106938" y="36389"/>
                  </a:lnTo>
                  <a:lnTo>
                    <a:pt x="107042" y="36109"/>
                  </a:lnTo>
                  <a:lnTo>
                    <a:pt x="107146" y="35823"/>
                  </a:lnTo>
                  <a:lnTo>
                    <a:pt x="107215" y="35544"/>
                  </a:lnTo>
                  <a:lnTo>
                    <a:pt x="107301" y="35264"/>
                  </a:lnTo>
                  <a:lnTo>
                    <a:pt x="107353" y="34978"/>
                  </a:lnTo>
                  <a:lnTo>
                    <a:pt x="107405" y="34692"/>
                  </a:lnTo>
                  <a:lnTo>
                    <a:pt x="107440" y="34412"/>
                  </a:lnTo>
                  <a:lnTo>
                    <a:pt x="107474" y="34127"/>
                  </a:lnTo>
                  <a:lnTo>
                    <a:pt x="107492" y="33841"/>
                  </a:lnTo>
                  <a:lnTo>
                    <a:pt x="107492" y="33275"/>
                  </a:lnTo>
                  <a:lnTo>
                    <a:pt x="107457" y="32710"/>
                  </a:lnTo>
                  <a:lnTo>
                    <a:pt x="107371" y="32144"/>
                  </a:lnTo>
                  <a:lnTo>
                    <a:pt x="107267" y="31579"/>
                  </a:lnTo>
                  <a:lnTo>
                    <a:pt x="107129" y="31019"/>
                  </a:lnTo>
                  <a:lnTo>
                    <a:pt x="106956" y="30459"/>
                  </a:lnTo>
                  <a:lnTo>
                    <a:pt x="106783" y="29946"/>
                  </a:lnTo>
                  <a:lnTo>
                    <a:pt x="106575" y="29427"/>
                  </a:lnTo>
                  <a:lnTo>
                    <a:pt x="106333" y="28914"/>
                  </a:lnTo>
                  <a:lnTo>
                    <a:pt x="106074" y="28395"/>
                  </a:lnTo>
                  <a:lnTo>
                    <a:pt x="105797" y="27882"/>
                  </a:lnTo>
                  <a:lnTo>
                    <a:pt x="105486" y="27363"/>
                  </a:lnTo>
                  <a:lnTo>
                    <a:pt x="105158" y="26850"/>
                  </a:lnTo>
                  <a:lnTo>
                    <a:pt x="104812" y="26331"/>
                  </a:lnTo>
                  <a:lnTo>
                    <a:pt x="104431" y="25818"/>
                  </a:lnTo>
                  <a:lnTo>
                    <a:pt x="104034" y="25299"/>
                  </a:lnTo>
                  <a:lnTo>
                    <a:pt x="103619" y="24786"/>
                  </a:lnTo>
                  <a:lnTo>
                    <a:pt x="103169" y="24273"/>
                  </a:lnTo>
                  <a:lnTo>
                    <a:pt x="102702" y="23754"/>
                  </a:lnTo>
                  <a:lnTo>
                    <a:pt x="102218" y="23247"/>
                  </a:lnTo>
                  <a:lnTo>
                    <a:pt x="101700" y="22734"/>
                  </a:lnTo>
                  <a:lnTo>
                    <a:pt x="101181" y="22221"/>
                  </a:lnTo>
                  <a:lnTo>
                    <a:pt x="100628" y="21714"/>
                  </a:lnTo>
                  <a:lnTo>
                    <a:pt x="100040" y="21206"/>
                  </a:lnTo>
                  <a:lnTo>
                    <a:pt x="99452" y="20705"/>
                  </a:lnTo>
                  <a:lnTo>
                    <a:pt x="98829" y="20198"/>
                  </a:lnTo>
                  <a:lnTo>
                    <a:pt x="98190" y="19696"/>
                  </a:lnTo>
                  <a:lnTo>
                    <a:pt x="97533" y="19201"/>
                  </a:lnTo>
                  <a:lnTo>
                    <a:pt x="96858" y="18705"/>
                  </a:lnTo>
                  <a:lnTo>
                    <a:pt x="96149" y="18209"/>
                  </a:lnTo>
                  <a:lnTo>
                    <a:pt x="95441" y="17720"/>
                  </a:lnTo>
                  <a:lnTo>
                    <a:pt x="94697" y="17230"/>
                  </a:lnTo>
                  <a:lnTo>
                    <a:pt x="93936" y="16746"/>
                  </a:lnTo>
                  <a:lnTo>
                    <a:pt x="93158" y="16262"/>
                  </a:lnTo>
                  <a:lnTo>
                    <a:pt x="92363" y="15784"/>
                  </a:lnTo>
                  <a:lnTo>
                    <a:pt x="91550" y="15306"/>
                  </a:lnTo>
                  <a:lnTo>
                    <a:pt x="90720" y="14834"/>
                  </a:lnTo>
                  <a:lnTo>
                    <a:pt x="89856" y="14367"/>
                  </a:lnTo>
                  <a:lnTo>
                    <a:pt x="88991" y="13907"/>
                  </a:lnTo>
                  <a:lnTo>
                    <a:pt x="88092" y="13446"/>
                  </a:lnTo>
                  <a:lnTo>
                    <a:pt x="87193" y="12991"/>
                  </a:lnTo>
                  <a:lnTo>
                    <a:pt x="86260" y="12536"/>
                  </a:lnTo>
                  <a:lnTo>
                    <a:pt x="85326" y="12093"/>
                  </a:lnTo>
                  <a:lnTo>
                    <a:pt x="84358" y="11650"/>
                  </a:lnTo>
                  <a:lnTo>
                    <a:pt x="83390" y="11213"/>
                  </a:lnTo>
                  <a:lnTo>
                    <a:pt x="82404" y="10781"/>
                  </a:lnTo>
                  <a:lnTo>
                    <a:pt x="81384" y="10356"/>
                  </a:lnTo>
                  <a:lnTo>
                    <a:pt x="80364" y="9930"/>
                  </a:lnTo>
                  <a:lnTo>
                    <a:pt x="79326" y="9516"/>
                  </a:lnTo>
                  <a:lnTo>
                    <a:pt x="78254" y="9108"/>
                  </a:lnTo>
                  <a:lnTo>
                    <a:pt x="77182" y="8700"/>
                  </a:lnTo>
                  <a:lnTo>
                    <a:pt x="76093" y="8303"/>
                  </a:lnTo>
                  <a:lnTo>
                    <a:pt x="74987" y="7913"/>
                  </a:lnTo>
                  <a:lnTo>
                    <a:pt x="73880" y="7522"/>
                  </a:lnTo>
                  <a:lnTo>
                    <a:pt x="72739" y="7143"/>
                  </a:lnTo>
                  <a:lnTo>
                    <a:pt x="71581" y="6770"/>
                  </a:lnTo>
                  <a:lnTo>
                    <a:pt x="70422" y="6403"/>
                  </a:lnTo>
                  <a:lnTo>
                    <a:pt x="69246" y="6047"/>
                  </a:lnTo>
                  <a:lnTo>
                    <a:pt x="68053" y="5691"/>
                  </a:lnTo>
                  <a:lnTo>
                    <a:pt x="66843" y="5347"/>
                  </a:lnTo>
                  <a:lnTo>
                    <a:pt x="65633" y="5009"/>
                  </a:lnTo>
                  <a:lnTo>
                    <a:pt x="64388" y="4677"/>
                  </a:lnTo>
                  <a:lnTo>
                    <a:pt x="63143" y="4356"/>
                  </a:lnTo>
                  <a:lnTo>
                    <a:pt x="61881" y="4041"/>
                  </a:lnTo>
                  <a:lnTo>
                    <a:pt x="60619" y="3732"/>
                  </a:lnTo>
                  <a:lnTo>
                    <a:pt x="59339" y="3435"/>
                  </a:lnTo>
                  <a:lnTo>
                    <a:pt x="58025" y="3143"/>
                  </a:lnTo>
                  <a:lnTo>
                    <a:pt x="56729" y="2858"/>
                  </a:lnTo>
                  <a:lnTo>
                    <a:pt x="55397" y="2589"/>
                  </a:lnTo>
                  <a:lnTo>
                    <a:pt x="54066" y="2321"/>
                  </a:lnTo>
                  <a:lnTo>
                    <a:pt x="53236" y="2164"/>
                  </a:lnTo>
                  <a:lnTo>
                    <a:pt x="52389" y="2006"/>
                  </a:lnTo>
                  <a:lnTo>
                    <a:pt x="51542" y="1855"/>
                  </a:lnTo>
                  <a:lnTo>
                    <a:pt x="50677" y="1715"/>
                  </a:lnTo>
                  <a:lnTo>
                    <a:pt x="49813" y="1575"/>
                  </a:lnTo>
                  <a:lnTo>
                    <a:pt x="48948" y="1441"/>
                  </a:lnTo>
                  <a:lnTo>
                    <a:pt x="48066" y="1313"/>
                  </a:lnTo>
                  <a:lnTo>
                    <a:pt x="47185" y="1184"/>
                  </a:lnTo>
                  <a:lnTo>
                    <a:pt x="46303" y="1068"/>
                  </a:lnTo>
                  <a:lnTo>
                    <a:pt x="45421" y="957"/>
                  </a:lnTo>
                  <a:lnTo>
                    <a:pt x="44522" y="852"/>
                  </a:lnTo>
                  <a:lnTo>
                    <a:pt x="43623" y="747"/>
                  </a:lnTo>
                  <a:lnTo>
                    <a:pt x="42724" y="654"/>
                  </a:lnTo>
                  <a:lnTo>
                    <a:pt x="41825" y="566"/>
                  </a:lnTo>
                  <a:lnTo>
                    <a:pt x="40926" y="485"/>
                  </a:lnTo>
                  <a:lnTo>
                    <a:pt x="40027" y="403"/>
                  </a:lnTo>
                  <a:lnTo>
                    <a:pt x="39127" y="333"/>
                  </a:lnTo>
                  <a:lnTo>
                    <a:pt x="38211" y="275"/>
                  </a:lnTo>
                  <a:lnTo>
                    <a:pt x="37312" y="216"/>
                  </a:lnTo>
                  <a:lnTo>
                    <a:pt x="36413" y="164"/>
                  </a:lnTo>
                  <a:lnTo>
                    <a:pt x="35497" y="117"/>
                  </a:lnTo>
                  <a:lnTo>
                    <a:pt x="34597" y="82"/>
                  </a:lnTo>
                  <a:lnTo>
                    <a:pt x="33698" y="53"/>
                  </a:lnTo>
                  <a:lnTo>
                    <a:pt x="32799" y="30"/>
                  </a:lnTo>
                  <a:lnTo>
                    <a:pt x="31900" y="12"/>
                  </a:lnTo>
                  <a:lnTo>
                    <a:pt x="31018" y="1"/>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104;g1a49ed16f5e_0_2"/>
            <p:cNvSpPr/>
            <p:nvPr/>
          </p:nvSpPr>
          <p:spPr>
            <a:xfrm flipH="1">
              <a:off x="4287874" y="2720169"/>
              <a:ext cx="1165535" cy="1599648"/>
            </a:xfrm>
            <a:custGeom>
              <a:avLst/>
              <a:gdLst/>
              <a:ahLst/>
              <a:cxnLst/>
              <a:rect l="l" t="t" r="r" b="b"/>
              <a:pathLst>
                <a:path w="110034" h="55839" extrusionOk="0">
                  <a:moveTo>
                    <a:pt x="31987" y="0"/>
                  </a:moveTo>
                  <a:lnTo>
                    <a:pt x="31123" y="12"/>
                  </a:lnTo>
                  <a:lnTo>
                    <a:pt x="30258" y="29"/>
                  </a:lnTo>
                  <a:lnTo>
                    <a:pt x="29394" y="58"/>
                  </a:lnTo>
                  <a:lnTo>
                    <a:pt x="28529" y="93"/>
                  </a:lnTo>
                  <a:lnTo>
                    <a:pt x="27682" y="134"/>
                  </a:lnTo>
                  <a:lnTo>
                    <a:pt x="26818" y="187"/>
                  </a:lnTo>
                  <a:lnTo>
                    <a:pt x="25970" y="251"/>
                  </a:lnTo>
                  <a:lnTo>
                    <a:pt x="25123" y="327"/>
                  </a:lnTo>
                  <a:lnTo>
                    <a:pt x="24276" y="402"/>
                  </a:lnTo>
                  <a:lnTo>
                    <a:pt x="23446" y="496"/>
                  </a:lnTo>
                  <a:lnTo>
                    <a:pt x="22599" y="595"/>
                  </a:lnTo>
                  <a:lnTo>
                    <a:pt x="21769" y="706"/>
                  </a:lnTo>
                  <a:lnTo>
                    <a:pt x="20939" y="828"/>
                  </a:lnTo>
                  <a:lnTo>
                    <a:pt x="20109" y="962"/>
                  </a:lnTo>
                  <a:lnTo>
                    <a:pt x="19297" y="1102"/>
                  </a:lnTo>
                  <a:lnTo>
                    <a:pt x="18484" y="1260"/>
                  </a:lnTo>
                  <a:lnTo>
                    <a:pt x="16409" y="1668"/>
                  </a:lnTo>
                  <a:lnTo>
                    <a:pt x="14144" y="2128"/>
                  </a:lnTo>
                  <a:lnTo>
                    <a:pt x="9251" y="3125"/>
                  </a:lnTo>
                  <a:lnTo>
                    <a:pt x="4358" y="4128"/>
                  </a:lnTo>
                  <a:lnTo>
                    <a:pt x="2076" y="4583"/>
                  </a:lnTo>
                  <a:lnTo>
                    <a:pt x="1" y="4997"/>
                  </a:lnTo>
                  <a:lnTo>
                    <a:pt x="744" y="4857"/>
                  </a:lnTo>
                  <a:lnTo>
                    <a:pt x="1505" y="4723"/>
                  </a:lnTo>
                  <a:lnTo>
                    <a:pt x="2266" y="4595"/>
                  </a:lnTo>
                  <a:lnTo>
                    <a:pt x="3044" y="4478"/>
                  </a:lnTo>
                  <a:lnTo>
                    <a:pt x="3822" y="4373"/>
                  </a:lnTo>
                  <a:lnTo>
                    <a:pt x="4617" y="4268"/>
                  </a:lnTo>
                  <a:lnTo>
                    <a:pt x="5413" y="4175"/>
                  </a:lnTo>
                  <a:lnTo>
                    <a:pt x="6225" y="4093"/>
                  </a:lnTo>
                  <a:lnTo>
                    <a:pt x="7038" y="4012"/>
                  </a:lnTo>
                  <a:lnTo>
                    <a:pt x="7851" y="3942"/>
                  </a:lnTo>
                  <a:lnTo>
                    <a:pt x="8681" y="3877"/>
                  </a:lnTo>
                  <a:lnTo>
                    <a:pt x="9510" y="3819"/>
                  </a:lnTo>
                  <a:lnTo>
                    <a:pt x="10358" y="3772"/>
                  </a:lnTo>
                  <a:lnTo>
                    <a:pt x="11188" y="3726"/>
                  </a:lnTo>
                  <a:lnTo>
                    <a:pt x="12035" y="3691"/>
                  </a:lnTo>
                  <a:lnTo>
                    <a:pt x="12882" y="3662"/>
                  </a:lnTo>
                  <a:lnTo>
                    <a:pt x="13746" y="3638"/>
                  </a:lnTo>
                  <a:lnTo>
                    <a:pt x="14594" y="3621"/>
                  </a:lnTo>
                  <a:lnTo>
                    <a:pt x="15458" y="3615"/>
                  </a:lnTo>
                  <a:lnTo>
                    <a:pt x="16323" y="3609"/>
                  </a:lnTo>
                  <a:lnTo>
                    <a:pt x="17187" y="3609"/>
                  </a:lnTo>
                  <a:lnTo>
                    <a:pt x="18052" y="3621"/>
                  </a:lnTo>
                  <a:lnTo>
                    <a:pt x="18916" y="3633"/>
                  </a:lnTo>
                  <a:lnTo>
                    <a:pt x="19798" y="3656"/>
                  </a:lnTo>
                  <a:lnTo>
                    <a:pt x="20662" y="3679"/>
                  </a:lnTo>
                  <a:lnTo>
                    <a:pt x="21527" y="3708"/>
                  </a:lnTo>
                  <a:lnTo>
                    <a:pt x="22409" y="3749"/>
                  </a:lnTo>
                  <a:lnTo>
                    <a:pt x="23273" y="3790"/>
                  </a:lnTo>
                  <a:lnTo>
                    <a:pt x="24138" y="3837"/>
                  </a:lnTo>
                  <a:lnTo>
                    <a:pt x="25019" y="3889"/>
                  </a:lnTo>
                  <a:lnTo>
                    <a:pt x="25884" y="3947"/>
                  </a:lnTo>
                  <a:lnTo>
                    <a:pt x="26748" y="4012"/>
                  </a:lnTo>
                  <a:lnTo>
                    <a:pt x="27613" y="4076"/>
                  </a:lnTo>
                  <a:lnTo>
                    <a:pt x="28460" y="4146"/>
                  </a:lnTo>
                  <a:lnTo>
                    <a:pt x="29325" y="4227"/>
                  </a:lnTo>
                  <a:lnTo>
                    <a:pt x="30172" y="4303"/>
                  </a:lnTo>
                  <a:lnTo>
                    <a:pt x="31019" y="4391"/>
                  </a:lnTo>
                  <a:lnTo>
                    <a:pt x="31866" y="4478"/>
                  </a:lnTo>
                  <a:lnTo>
                    <a:pt x="32713" y="4571"/>
                  </a:lnTo>
                  <a:lnTo>
                    <a:pt x="33543" y="4670"/>
                  </a:lnTo>
                  <a:lnTo>
                    <a:pt x="34373" y="4769"/>
                  </a:lnTo>
                  <a:lnTo>
                    <a:pt x="35203" y="4874"/>
                  </a:lnTo>
                  <a:lnTo>
                    <a:pt x="36016" y="4985"/>
                  </a:lnTo>
                  <a:lnTo>
                    <a:pt x="36828" y="5096"/>
                  </a:lnTo>
                  <a:lnTo>
                    <a:pt x="37641" y="5213"/>
                  </a:lnTo>
                  <a:lnTo>
                    <a:pt x="38436" y="5335"/>
                  </a:lnTo>
                  <a:lnTo>
                    <a:pt x="39232" y="5457"/>
                  </a:lnTo>
                  <a:lnTo>
                    <a:pt x="40010" y="5580"/>
                  </a:lnTo>
                  <a:lnTo>
                    <a:pt x="40788" y="5708"/>
                  </a:lnTo>
                  <a:lnTo>
                    <a:pt x="41549" y="5842"/>
                  </a:lnTo>
                  <a:lnTo>
                    <a:pt x="42309" y="5976"/>
                  </a:lnTo>
                  <a:lnTo>
                    <a:pt x="43053" y="6111"/>
                  </a:lnTo>
                  <a:lnTo>
                    <a:pt x="43796" y="6250"/>
                  </a:lnTo>
                  <a:lnTo>
                    <a:pt x="44522" y="6390"/>
                  </a:lnTo>
                  <a:lnTo>
                    <a:pt x="45231" y="6536"/>
                  </a:lnTo>
                  <a:lnTo>
                    <a:pt x="45940" y="6682"/>
                  </a:lnTo>
                  <a:lnTo>
                    <a:pt x="46632" y="6828"/>
                  </a:lnTo>
                  <a:lnTo>
                    <a:pt x="47306" y="6979"/>
                  </a:lnTo>
                  <a:lnTo>
                    <a:pt x="47980" y="7131"/>
                  </a:lnTo>
                  <a:lnTo>
                    <a:pt x="48637" y="7282"/>
                  </a:lnTo>
                  <a:lnTo>
                    <a:pt x="49277" y="7440"/>
                  </a:lnTo>
                  <a:lnTo>
                    <a:pt x="49917" y="7597"/>
                  </a:lnTo>
                  <a:lnTo>
                    <a:pt x="50522" y="7755"/>
                  </a:lnTo>
                  <a:lnTo>
                    <a:pt x="51127" y="7918"/>
                  </a:lnTo>
                  <a:lnTo>
                    <a:pt x="52562" y="8309"/>
                  </a:lnTo>
                  <a:lnTo>
                    <a:pt x="53980" y="8711"/>
                  </a:lnTo>
                  <a:lnTo>
                    <a:pt x="55381" y="9125"/>
                  </a:lnTo>
                  <a:lnTo>
                    <a:pt x="56746" y="9545"/>
                  </a:lnTo>
                  <a:lnTo>
                    <a:pt x="58095" y="9970"/>
                  </a:lnTo>
                  <a:lnTo>
                    <a:pt x="59426" y="10408"/>
                  </a:lnTo>
                  <a:lnTo>
                    <a:pt x="60740" y="10857"/>
                  </a:lnTo>
                  <a:lnTo>
                    <a:pt x="62020" y="11306"/>
                  </a:lnTo>
                  <a:lnTo>
                    <a:pt x="63282" y="11766"/>
                  </a:lnTo>
                  <a:lnTo>
                    <a:pt x="64527" y="12233"/>
                  </a:lnTo>
                  <a:lnTo>
                    <a:pt x="65754" y="12711"/>
                  </a:lnTo>
                  <a:lnTo>
                    <a:pt x="66947" y="13189"/>
                  </a:lnTo>
                  <a:lnTo>
                    <a:pt x="68123" y="13679"/>
                  </a:lnTo>
                  <a:lnTo>
                    <a:pt x="69282" y="14174"/>
                  </a:lnTo>
                  <a:lnTo>
                    <a:pt x="70423" y="14676"/>
                  </a:lnTo>
                  <a:lnTo>
                    <a:pt x="71529" y="15183"/>
                  </a:lnTo>
                  <a:lnTo>
                    <a:pt x="72601" y="15690"/>
                  </a:lnTo>
                  <a:lnTo>
                    <a:pt x="73673" y="16209"/>
                  </a:lnTo>
                  <a:lnTo>
                    <a:pt x="74711" y="16734"/>
                  </a:lnTo>
                  <a:lnTo>
                    <a:pt x="75731" y="17264"/>
                  </a:lnTo>
                  <a:lnTo>
                    <a:pt x="76716" y="17795"/>
                  </a:lnTo>
                  <a:lnTo>
                    <a:pt x="77684" y="18331"/>
                  </a:lnTo>
                  <a:lnTo>
                    <a:pt x="78635" y="18874"/>
                  </a:lnTo>
                  <a:lnTo>
                    <a:pt x="79552" y="19422"/>
                  </a:lnTo>
                  <a:lnTo>
                    <a:pt x="80451" y="19970"/>
                  </a:lnTo>
                  <a:lnTo>
                    <a:pt x="81333" y="20524"/>
                  </a:lnTo>
                  <a:lnTo>
                    <a:pt x="82180" y="21083"/>
                  </a:lnTo>
                  <a:lnTo>
                    <a:pt x="83010" y="21643"/>
                  </a:lnTo>
                  <a:lnTo>
                    <a:pt x="83805" y="22209"/>
                  </a:lnTo>
                  <a:lnTo>
                    <a:pt x="84583" y="22774"/>
                  </a:lnTo>
                  <a:lnTo>
                    <a:pt x="85327" y="23340"/>
                  </a:lnTo>
                  <a:lnTo>
                    <a:pt x="86053" y="23917"/>
                  </a:lnTo>
                  <a:lnTo>
                    <a:pt x="86762" y="24488"/>
                  </a:lnTo>
                  <a:lnTo>
                    <a:pt x="87436" y="25071"/>
                  </a:lnTo>
                  <a:lnTo>
                    <a:pt x="88093" y="25660"/>
                  </a:lnTo>
                  <a:lnTo>
                    <a:pt x="88733" y="26255"/>
                  </a:lnTo>
                  <a:lnTo>
                    <a:pt x="89355" y="26861"/>
                  </a:lnTo>
                  <a:lnTo>
                    <a:pt x="89943" y="27474"/>
                  </a:lnTo>
                  <a:lnTo>
                    <a:pt x="90496" y="28092"/>
                  </a:lnTo>
                  <a:lnTo>
                    <a:pt x="91015" y="28715"/>
                  </a:lnTo>
                  <a:lnTo>
                    <a:pt x="91516" y="29339"/>
                  </a:lnTo>
                  <a:lnTo>
                    <a:pt x="91966" y="29969"/>
                  </a:lnTo>
                  <a:lnTo>
                    <a:pt x="92398" y="30605"/>
                  </a:lnTo>
                  <a:lnTo>
                    <a:pt x="92779" y="31246"/>
                  </a:lnTo>
                  <a:lnTo>
                    <a:pt x="92951" y="31561"/>
                  </a:lnTo>
                  <a:lnTo>
                    <a:pt x="93124" y="31881"/>
                  </a:lnTo>
                  <a:lnTo>
                    <a:pt x="93280" y="32202"/>
                  </a:lnTo>
                  <a:lnTo>
                    <a:pt x="93418" y="32529"/>
                  </a:lnTo>
                  <a:lnTo>
                    <a:pt x="93557" y="32849"/>
                  </a:lnTo>
                  <a:lnTo>
                    <a:pt x="93678" y="33170"/>
                  </a:lnTo>
                  <a:lnTo>
                    <a:pt x="93781" y="33491"/>
                  </a:lnTo>
                  <a:lnTo>
                    <a:pt x="93868" y="33817"/>
                  </a:lnTo>
                  <a:lnTo>
                    <a:pt x="93954" y="34138"/>
                  </a:lnTo>
                  <a:lnTo>
                    <a:pt x="94023" y="34458"/>
                  </a:lnTo>
                  <a:lnTo>
                    <a:pt x="94093" y="34785"/>
                  </a:lnTo>
                  <a:lnTo>
                    <a:pt x="94144" y="35106"/>
                  </a:lnTo>
                  <a:lnTo>
                    <a:pt x="94162" y="35426"/>
                  </a:lnTo>
                  <a:lnTo>
                    <a:pt x="94196" y="35747"/>
                  </a:lnTo>
                  <a:lnTo>
                    <a:pt x="94196" y="36068"/>
                  </a:lnTo>
                  <a:lnTo>
                    <a:pt x="94179" y="36394"/>
                  </a:lnTo>
                  <a:lnTo>
                    <a:pt x="94162" y="36715"/>
                  </a:lnTo>
                  <a:lnTo>
                    <a:pt x="94127" y="37036"/>
                  </a:lnTo>
                  <a:lnTo>
                    <a:pt x="94075" y="37350"/>
                  </a:lnTo>
                  <a:lnTo>
                    <a:pt x="94006" y="37671"/>
                  </a:lnTo>
                  <a:lnTo>
                    <a:pt x="93920" y="37992"/>
                  </a:lnTo>
                  <a:lnTo>
                    <a:pt x="93816" y="38307"/>
                  </a:lnTo>
                  <a:lnTo>
                    <a:pt x="93712" y="38621"/>
                  </a:lnTo>
                  <a:lnTo>
                    <a:pt x="93574" y="38936"/>
                  </a:lnTo>
                  <a:lnTo>
                    <a:pt x="93436" y="39251"/>
                  </a:lnTo>
                  <a:lnTo>
                    <a:pt x="93263" y="39566"/>
                  </a:lnTo>
                  <a:lnTo>
                    <a:pt x="93090" y="39881"/>
                  </a:lnTo>
                  <a:lnTo>
                    <a:pt x="92882" y="40190"/>
                  </a:lnTo>
                  <a:lnTo>
                    <a:pt x="92675" y="40499"/>
                  </a:lnTo>
                  <a:lnTo>
                    <a:pt x="92433" y="40808"/>
                  </a:lnTo>
                  <a:lnTo>
                    <a:pt x="92191" y="41117"/>
                  </a:lnTo>
                  <a:lnTo>
                    <a:pt x="91914" y="41420"/>
                  </a:lnTo>
                  <a:lnTo>
                    <a:pt x="91620" y="41723"/>
                  </a:lnTo>
                  <a:lnTo>
                    <a:pt x="91326" y="42027"/>
                  </a:lnTo>
                  <a:lnTo>
                    <a:pt x="90998" y="42330"/>
                  </a:lnTo>
                  <a:lnTo>
                    <a:pt x="90652" y="42627"/>
                  </a:lnTo>
                  <a:lnTo>
                    <a:pt x="90289" y="42924"/>
                  </a:lnTo>
                  <a:lnTo>
                    <a:pt x="89908" y="43222"/>
                  </a:lnTo>
                  <a:lnTo>
                    <a:pt x="89511" y="43513"/>
                  </a:lnTo>
                  <a:lnTo>
                    <a:pt x="89079" y="43805"/>
                  </a:lnTo>
                  <a:lnTo>
                    <a:pt x="88767" y="44003"/>
                  </a:lnTo>
                  <a:lnTo>
                    <a:pt x="88421" y="44213"/>
                  </a:lnTo>
                  <a:lnTo>
                    <a:pt x="88024" y="44435"/>
                  </a:lnTo>
                  <a:lnTo>
                    <a:pt x="87609" y="44662"/>
                  </a:lnTo>
                  <a:lnTo>
                    <a:pt x="86710" y="45140"/>
                  </a:lnTo>
                  <a:lnTo>
                    <a:pt x="85776" y="45630"/>
                  </a:lnTo>
                  <a:lnTo>
                    <a:pt x="84860" y="46120"/>
                  </a:lnTo>
                  <a:lnTo>
                    <a:pt x="84445" y="46359"/>
                  </a:lnTo>
                  <a:lnTo>
                    <a:pt x="84047" y="46586"/>
                  </a:lnTo>
                  <a:lnTo>
                    <a:pt x="83684" y="46813"/>
                  </a:lnTo>
                  <a:lnTo>
                    <a:pt x="83356" y="47023"/>
                  </a:lnTo>
                  <a:lnTo>
                    <a:pt x="83096" y="47222"/>
                  </a:lnTo>
                  <a:lnTo>
                    <a:pt x="82871" y="47408"/>
                  </a:lnTo>
                  <a:lnTo>
                    <a:pt x="82750" y="47536"/>
                  </a:lnTo>
                  <a:lnTo>
                    <a:pt x="82647" y="47688"/>
                  </a:lnTo>
                  <a:lnTo>
                    <a:pt x="82526" y="47851"/>
                  </a:lnTo>
                  <a:lnTo>
                    <a:pt x="82422" y="48032"/>
                  </a:lnTo>
                  <a:lnTo>
                    <a:pt x="82318" y="48219"/>
                  </a:lnTo>
                  <a:lnTo>
                    <a:pt x="82232" y="48417"/>
                  </a:lnTo>
                  <a:lnTo>
                    <a:pt x="82059" y="48825"/>
                  </a:lnTo>
                  <a:lnTo>
                    <a:pt x="81938" y="49233"/>
                  </a:lnTo>
                  <a:lnTo>
                    <a:pt x="81903" y="49431"/>
                  </a:lnTo>
                  <a:lnTo>
                    <a:pt x="81869" y="49624"/>
                  </a:lnTo>
                  <a:lnTo>
                    <a:pt x="81851" y="49799"/>
                  </a:lnTo>
                  <a:lnTo>
                    <a:pt x="81851" y="49968"/>
                  </a:lnTo>
                  <a:lnTo>
                    <a:pt x="81851" y="50113"/>
                  </a:lnTo>
                  <a:lnTo>
                    <a:pt x="81886" y="50242"/>
                  </a:lnTo>
                  <a:lnTo>
                    <a:pt x="81955" y="50422"/>
                  </a:lnTo>
                  <a:lnTo>
                    <a:pt x="82024" y="50603"/>
                  </a:lnTo>
                  <a:lnTo>
                    <a:pt x="82197" y="50959"/>
                  </a:lnTo>
                  <a:lnTo>
                    <a:pt x="82387" y="51309"/>
                  </a:lnTo>
                  <a:lnTo>
                    <a:pt x="82612" y="51659"/>
                  </a:lnTo>
                  <a:lnTo>
                    <a:pt x="82871" y="52008"/>
                  </a:lnTo>
                  <a:lnTo>
                    <a:pt x="83131" y="52352"/>
                  </a:lnTo>
                  <a:lnTo>
                    <a:pt x="83684" y="53040"/>
                  </a:lnTo>
                  <a:lnTo>
                    <a:pt x="84255" y="53728"/>
                  </a:lnTo>
                  <a:lnTo>
                    <a:pt x="84514" y="54072"/>
                  </a:lnTo>
                  <a:lnTo>
                    <a:pt x="84756" y="54422"/>
                  </a:lnTo>
                  <a:lnTo>
                    <a:pt x="84998" y="54772"/>
                  </a:lnTo>
                  <a:lnTo>
                    <a:pt x="85188" y="55122"/>
                  </a:lnTo>
                  <a:lnTo>
                    <a:pt x="85361" y="55478"/>
                  </a:lnTo>
                  <a:lnTo>
                    <a:pt x="85430" y="55658"/>
                  </a:lnTo>
                  <a:lnTo>
                    <a:pt x="85500" y="55839"/>
                  </a:lnTo>
                  <a:lnTo>
                    <a:pt x="86278" y="55699"/>
                  </a:lnTo>
                  <a:lnTo>
                    <a:pt x="87194" y="55542"/>
                  </a:lnTo>
                  <a:lnTo>
                    <a:pt x="88214" y="55373"/>
                  </a:lnTo>
                  <a:lnTo>
                    <a:pt x="89321" y="55192"/>
                  </a:lnTo>
                  <a:lnTo>
                    <a:pt x="91707" y="54807"/>
                  </a:lnTo>
                  <a:lnTo>
                    <a:pt x="92934" y="54603"/>
                  </a:lnTo>
                  <a:lnTo>
                    <a:pt x="94162" y="54393"/>
                  </a:lnTo>
                  <a:lnTo>
                    <a:pt x="95372" y="54177"/>
                  </a:lnTo>
                  <a:lnTo>
                    <a:pt x="95943" y="54067"/>
                  </a:lnTo>
                  <a:lnTo>
                    <a:pt x="96513" y="53950"/>
                  </a:lnTo>
                  <a:lnTo>
                    <a:pt x="97066" y="53839"/>
                  </a:lnTo>
                  <a:lnTo>
                    <a:pt x="97585" y="53723"/>
                  </a:lnTo>
                  <a:lnTo>
                    <a:pt x="98087" y="53612"/>
                  </a:lnTo>
                  <a:lnTo>
                    <a:pt x="98553" y="53495"/>
                  </a:lnTo>
                  <a:lnTo>
                    <a:pt x="99003" y="53379"/>
                  </a:lnTo>
                  <a:lnTo>
                    <a:pt x="99418" y="53262"/>
                  </a:lnTo>
                  <a:lnTo>
                    <a:pt x="99781" y="53139"/>
                  </a:lnTo>
                  <a:lnTo>
                    <a:pt x="100109" y="53023"/>
                  </a:lnTo>
                  <a:lnTo>
                    <a:pt x="100403" y="52906"/>
                  </a:lnTo>
                  <a:lnTo>
                    <a:pt x="100663" y="52784"/>
                  </a:lnTo>
                  <a:lnTo>
                    <a:pt x="100766" y="52726"/>
                  </a:lnTo>
                  <a:lnTo>
                    <a:pt x="100853" y="52667"/>
                  </a:lnTo>
                  <a:lnTo>
                    <a:pt x="100939" y="52609"/>
                  </a:lnTo>
                  <a:lnTo>
                    <a:pt x="101009" y="52551"/>
                  </a:lnTo>
                  <a:lnTo>
                    <a:pt x="101112" y="52440"/>
                  </a:lnTo>
                  <a:lnTo>
                    <a:pt x="101199" y="52329"/>
                  </a:lnTo>
                  <a:lnTo>
                    <a:pt x="101285" y="52218"/>
                  </a:lnTo>
                  <a:lnTo>
                    <a:pt x="101354" y="52107"/>
                  </a:lnTo>
                  <a:lnTo>
                    <a:pt x="101406" y="51991"/>
                  </a:lnTo>
                  <a:lnTo>
                    <a:pt x="101458" y="51874"/>
                  </a:lnTo>
                  <a:lnTo>
                    <a:pt x="101475" y="51758"/>
                  </a:lnTo>
                  <a:lnTo>
                    <a:pt x="101510" y="51641"/>
                  </a:lnTo>
                  <a:lnTo>
                    <a:pt x="101527" y="51402"/>
                  </a:lnTo>
                  <a:lnTo>
                    <a:pt x="101510" y="51157"/>
                  </a:lnTo>
                  <a:lnTo>
                    <a:pt x="101441" y="50906"/>
                  </a:lnTo>
                  <a:lnTo>
                    <a:pt x="101372" y="50656"/>
                  </a:lnTo>
                  <a:lnTo>
                    <a:pt x="101251" y="50405"/>
                  </a:lnTo>
                  <a:lnTo>
                    <a:pt x="101112" y="50148"/>
                  </a:lnTo>
                  <a:lnTo>
                    <a:pt x="100957" y="49886"/>
                  </a:lnTo>
                  <a:lnTo>
                    <a:pt x="100784" y="49624"/>
                  </a:lnTo>
                  <a:lnTo>
                    <a:pt x="100594" y="49361"/>
                  </a:lnTo>
                  <a:lnTo>
                    <a:pt x="100386" y="49099"/>
                  </a:lnTo>
                  <a:lnTo>
                    <a:pt x="99971" y="48568"/>
                  </a:lnTo>
                  <a:lnTo>
                    <a:pt x="99539" y="48038"/>
                  </a:lnTo>
                  <a:lnTo>
                    <a:pt x="99124" y="47507"/>
                  </a:lnTo>
                  <a:lnTo>
                    <a:pt x="98934" y="47245"/>
                  </a:lnTo>
                  <a:lnTo>
                    <a:pt x="98761" y="46982"/>
                  </a:lnTo>
                  <a:lnTo>
                    <a:pt x="98605" y="46720"/>
                  </a:lnTo>
                  <a:lnTo>
                    <a:pt x="98467" y="46464"/>
                  </a:lnTo>
                  <a:lnTo>
                    <a:pt x="98363" y="46213"/>
                  </a:lnTo>
                  <a:lnTo>
                    <a:pt x="98277" y="45956"/>
                  </a:lnTo>
                  <a:lnTo>
                    <a:pt x="98225" y="45711"/>
                  </a:lnTo>
                  <a:lnTo>
                    <a:pt x="98190" y="45467"/>
                  </a:lnTo>
                  <a:lnTo>
                    <a:pt x="98208" y="45227"/>
                  </a:lnTo>
                  <a:lnTo>
                    <a:pt x="98242" y="45105"/>
                  </a:lnTo>
                  <a:lnTo>
                    <a:pt x="98277" y="44988"/>
                  </a:lnTo>
                  <a:lnTo>
                    <a:pt x="98311" y="44872"/>
                  </a:lnTo>
                  <a:lnTo>
                    <a:pt x="98363" y="44755"/>
                  </a:lnTo>
                  <a:lnTo>
                    <a:pt x="98432" y="44644"/>
                  </a:lnTo>
                  <a:lnTo>
                    <a:pt x="98519" y="44534"/>
                  </a:lnTo>
                  <a:lnTo>
                    <a:pt x="98623" y="44411"/>
                  </a:lnTo>
                  <a:lnTo>
                    <a:pt x="98744" y="44295"/>
                  </a:lnTo>
                  <a:lnTo>
                    <a:pt x="98899" y="44172"/>
                  </a:lnTo>
                  <a:lnTo>
                    <a:pt x="99055" y="44050"/>
                  </a:lnTo>
                  <a:lnTo>
                    <a:pt x="99245" y="43927"/>
                  </a:lnTo>
                  <a:lnTo>
                    <a:pt x="99452" y="43799"/>
                  </a:lnTo>
                  <a:lnTo>
                    <a:pt x="99677" y="43677"/>
                  </a:lnTo>
                  <a:lnTo>
                    <a:pt x="99919" y="43554"/>
                  </a:lnTo>
                  <a:lnTo>
                    <a:pt x="100421" y="43298"/>
                  </a:lnTo>
                  <a:lnTo>
                    <a:pt x="100991" y="43041"/>
                  </a:lnTo>
                  <a:lnTo>
                    <a:pt x="101579" y="42784"/>
                  </a:lnTo>
                  <a:lnTo>
                    <a:pt x="102184" y="42528"/>
                  </a:lnTo>
                  <a:lnTo>
                    <a:pt x="103412" y="42003"/>
                  </a:lnTo>
                  <a:lnTo>
                    <a:pt x="104017" y="41741"/>
                  </a:lnTo>
                  <a:lnTo>
                    <a:pt x="104605" y="41478"/>
                  </a:lnTo>
                  <a:lnTo>
                    <a:pt x="105141" y="41210"/>
                  </a:lnTo>
                  <a:lnTo>
                    <a:pt x="105400" y="41082"/>
                  </a:lnTo>
                  <a:lnTo>
                    <a:pt x="105642" y="40948"/>
                  </a:lnTo>
                  <a:lnTo>
                    <a:pt x="105867" y="40814"/>
                  </a:lnTo>
                  <a:lnTo>
                    <a:pt x="106074" y="40685"/>
                  </a:lnTo>
                  <a:lnTo>
                    <a:pt x="106265" y="40551"/>
                  </a:lnTo>
                  <a:lnTo>
                    <a:pt x="106438" y="40417"/>
                  </a:lnTo>
                  <a:lnTo>
                    <a:pt x="106680" y="40219"/>
                  </a:lnTo>
                  <a:lnTo>
                    <a:pt x="106922" y="40021"/>
                  </a:lnTo>
                  <a:lnTo>
                    <a:pt x="107354" y="39619"/>
                  </a:lnTo>
                  <a:lnTo>
                    <a:pt x="107752" y="39210"/>
                  </a:lnTo>
                  <a:lnTo>
                    <a:pt x="108115" y="38802"/>
                  </a:lnTo>
                  <a:lnTo>
                    <a:pt x="108443" y="38388"/>
                  </a:lnTo>
                  <a:lnTo>
                    <a:pt x="108720" y="37968"/>
                  </a:lnTo>
                  <a:lnTo>
                    <a:pt x="108979" y="37549"/>
                  </a:lnTo>
                  <a:lnTo>
                    <a:pt x="109221" y="37129"/>
                  </a:lnTo>
                  <a:lnTo>
                    <a:pt x="109411" y="36703"/>
                  </a:lnTo>
                  <a:lnTo>
                    <a:pt x="109584" y="36278"/>
                  </a:lnTo>
                  <a:lnTo>
                    <a:pt x="109723" y="35852"/>
                  </a:lnTo>
                  <a:lnTo>
                    <a:pt x="109826" y="35421"/>
                  </a:lnTo>
                  <a:lnTo>
                    <a:pt x="109913" y="34995"/>
                  </a:lnTo>
                  <a:lnTo>
                    <a:pt x="109982" y="34563"/>
                  </a:lnTo>
                  <a:lnTo>
                    <a:pt x="110017" y="34138"/>
                  </a:lnTo>
                  <a:lnTo>
                    <a:pt x="110034" y="33712"/>
                  </a:lnTo>
                  <a:lnTo>
                    <a:pt x="110017" y="33351"/>
                  </a:lnTo>
                  <a:lnTo>
                    <a:pt x="109999" y="32983"/>
                  </a:lnTo>
                  <a:lnTo>
                    <a:pt x="109965" y="32622"/>
                  </a:lnTo>
                  <a:lnTo>
                    <a:pt x="109913" y="32260"/>
                  </a:lnTo>
                  <a:lnTo>
                    <a:pt x="109844" y="31899"/>
                  </a:lnTo>
                  <a:lnTo>
                    <a:pt x="109775" y="31532"/>
                  </a:lnTo>
                  <a:lnTo>
                    <a:pt x="109671" y="31170"/>
                  </a:lnTo>
                  <a:lnTo>
                    <a:pt x="109567" y="30809"/>
                  </a:lnTo>
                  <a:lnTo>
                    <a:pt x="109446" y="30447"/>
                  </a:lnTo>
                  <a:lnTo>
                    <a:pt x="109308" y="30086"/>
                  </a:lnTo>
                  <a:lnTo>
                    <a:pt x="109152" y="29730"/>
                  </a:lnTo>
                  <a:lnTo>
                    <a:pt x="108996" y="29368"/>
                  </a:lnTo>
                  <a:lnTo>
                    <a:pt x="108824" y="29007"/>
                  </a:lnTo>
                  <a:lnTo>
                    <a:pt x="108633" y="28651"/>
                  </a:lnTo>
                  <a:lnTo>
                    <a:pt x="108426" y="28290"/>
                  </a:lnTo>
                  <a:lnTo>
                    <a:pt x="108218" y="27934"/>
                  </a:lnTo>
                  <a:lnTo>
                    <a:pt x="107994" y="27578"/>
                  </a:lnTo>
                  <a:lnTo>
                    <a:pt x="107769" y="27223"/>
                  </a:lnTo>
                  <a:lnTo>
                    <a:pt x="107510" y="26867"/>
                  </a:lnTo>
                  <a:lnTo>
                    <a:pt x="107250" y="26511"/>
                  </a:lnTo>
                  <a:lnTo>
                    <a:pt x="106991" y="26162"/>
                  </a:lnTo>
                  <a:lnTo>
                    <a:pt x="106714" y="25806"/>
                  </a:lnTo>
                  <a:lnTo>
                    <a:pt x="106420" y="25456"/>
                  </a:lnTo>
                  <a:lnTo>
                    <a:pt x="106126" y="25106"/>
                  </a:lnTo>
                  <a:lnTo>
                    <a:pt x="105487" y="24407"/>
                  </a:lnTo>
                  <a:lnTo>
                    <a:pt x="104830" y="23719"/>
                  </a:lnTo>
                  <a:lnTo>
                    <a:pt x="104121" y="23031"/>
                  </a:lnTo>
                  <a:lnTo>
                    <a:pt x="103395" y="22349"/>
                  </a:lnTo>
                  <a:lnTo>
                    <a:pt x="102738" y="21765"/>
                  </a:lnTo>
                  <a:lnTo>
                    <a:pt x="102046" y="21182"/>
                  </a:lnTo>
                  <a:lnTo>
                    <a:pt x="101337" y="20605"/>
                  </a:lnTo>
                  <a:lnTo>
                    <a:pt x="100594" y="20028"/>
                  </a:lnTo>
                  <a:lnTo>
                    <a:pt x="99833" y="19451"/>
                  </a:lnTo>
                  <a:lnTo>
                    <a:pt x="99037" y="18879"/>
                  </a:lnTo>
                  <a:lnTo>
                    <a:pt x="98225" y="18314"/>
                  </a:lnTo>
                  <a:lnTo>
                    <a:pt x="97378" y="17748"/>
                  </a:lnTo>
                  <a:lnTo>
                    <a:pt x="96513" y="17188"/>
                  </a:lnTo>
                  <a:lnTo>
                    <a:pt x="95631" y="16629"/>
                  </a:lnTo>
                  <a:lnTo>
                    <a:pt x="94715" y="16075"/>
                  </a:lnTo>
                  <a:lnTo>
                    <a:pt x="93764" y="15527"/>
                  </a:lnTo>
                  <a:lnTo>
                    <a:pt x="92796" y="14985"/>
                  </a:lnTo>
                  <a:lnTo>
                    <a:pt x="91810" y="14448"/>
                  </a:lnTo>
                  <a:lnTo>
                    <a:pt x="90790" y="13912"/>
                  </a:lnTo>
                  <a:lnTo>
                    <a:pt x="89753" y="13381"/>
                  </a:lnTo>
                  <a:lnTo>
                    <a:pt x="88698" y="12856"/>
                  </a:lnTo>
                  <a:lnTo>
                    <a:pt x="87609" y="12343"/>
                  </a:lnTo>
                  <a:lnTo>
                    <a:pt x="86502" y="11830"/>
                  </a:lnTo>
                  <a:lnTo>
                    <a:pt x="85361" y="11323"/>
                  </a:lnTo>
                  <a:lnTo>
                    <a:pt x="84220" y="10827"/>
                  </a:lnTo>
                  <a:lnTo>
                    <a:pt x="83044" y="10332"/>
                  </a:lnTo>
                  <a:lnTo>
                    <a:pt x="81834" y="9848"/>
                  </a:lnTo>
                  <a:lnTo>
                    <a:pt x="80624" y="9370"/>
                  </a:lnTo>
                  <a:lnTo>
                    <a:pt x="79379" y="8898"/>
                  </a:lnTo>
                  <a:lnTo>
                    <a:pt x="78099" y="8431"/>
                  </a:lnTo>
                  <a:lnTo>
                    <a:pt x="76820" y="7976"/>
                  </a:lnTo>
                  <a:lnTo>
                    <a:pt x="75506" y="7527"/>
                  </a:lnTo>
                  <a:lnTo>
                    <a:pt x="74175" y="7084"/>
                  </a:lnTo>
                  <a:lnTo>
                    <a:pt x="72826" y="6653"/>
                  </a:lnTo>
                  <a:lnTo>
                    <a:pt x="71460" y="6227"/>
                  </a:lnTo>
                  <a:lnTo>
                    <a:pt x="70077" y="5813"/>
                  </a:lnTo>
                  <a:lnTo>
                    <a:pt x="68815" y="5452"/>
                  </a:lnTo>
                  <a:lnTo>
                    <a:pt x="67518" y="5090"/>
                  </a:lnTo>
                  <a:lnTo>
                    <a:pt x="66187" y="4735"/>
                  </a:lnTo>
                  <a:lnTo>
                    <a:pt x="64804" y="4379"/>
                  </a:lnTo>
                  <a:lnTo>
                    <a:pt x="63368" y="4023"/>
                  </a:lnTo>
                  <a:lnTo>
                    <a:pt x="61916" y="3679"/>
                  </a:lnTo>
                  <a:lnTo>
                    <a:pt x="60429" y="3335"/>
                  </a:lnTo>
                  <a:lnTo>
                    <a:pt x="58908" y="3009"/>
                  </a:lnTo>
                  <a:lnTo>
                    <a:pt x="58130" y="2845"/>
                  </a:lnTo>
                  <a:lnTo>
                    <a:pt x="57352" y="2682"/>
                  </a:lnTo>
                  <a:lnTo>
                    <a:pt x="56574" y="2525"/>
                  </a:lnTo>
                  <a:lnTo>
                    <a:pt x="55778" y="2373"/>
                  </a:lnTo>
                  <a:lnTo>
                    <a:pt x="54983" y="2222"/>
                  </a:lnTo>
                  <a:lnTo>
                    <a:pt x="54170" y="2076"/>
                  </a:lnTo>
                  <a:lnTo>
                    <a:pt x="53358" y="1930"/>
                  </a:lnTo>
                  <a:lnTo>
                    <a:pt x="52545" y="1790"/>
                  </a:lnTo>
                  <a:lnTo>
                    <a:pt x="51715" y="1656"/>
                  </a:lnTo>
                  <a:lnTo>
                    <a:pt x="50885" y="1522"/>
                  </a:lnTo>
                  <a:lnTo>
                    <a:pt x="50055" y="1394"/>
                  </a:lnTo>
                  <a:lnTo>
                    <a:pt x="49225" y="1271"/>
                  </a:lnTo>
                  <a:lnTo>
                    <a:pt x="48378" y="1155"/>
                  </a:lnTo>
                  <a:lnTo>
                    <a:pt x="47531" y="1038"/>
                  </a:lnTo>
                  <a:lnTo>
                    <a:pt x="46684" y="933"/>
                  </a:lnTo>
                  <a:lnTo>
                    <a:pt x="45836" y="828"/>
                  </a:lnTo>
                  <a:lnTo>
                    <a:pt x="44989" y="729"/>
                  </a:lnTo>
                  <a:lnTo>
                    <a:pt x="44125" y="636"/>
                  </a:lnTo>
                  <a:lnTo>
                    <a:pt x="43260" y="548"/>
                  </a:lnTo>
                  <a:lnTo>
                    <a:pt x="42413" y="467"/>
                  </a:lnTo>
                  <a:lnTo>
                    <a:pt x="41549" y="391"/>
                  </a:lnTo>
                  <a:lnTo>
                    <a:pt x="40684" y="321"/>
                  </a:lnTo>
                  <a:lnTo>
                    <a:pt x="39802" y="257"/>
                  </a:lnTo>
                  <a:lnTo>
                    <a:pt x="38938" y="198"/>
                  </a:lnTo>
                  <a:lnTo>
                    <a:pt x="38073" y="152"/>
                  </a:lnTo>
                  <a:lnTo>
                    <a:pt x="37209" y="105"/>
                  </a:lnTo>
                  <a:lnTo>
                    <a:pt x="36327" y="70"/>
                  </a:lnTo>
                  <a:lnTo>
                    <a:pt x="35463" y="41"/>
                  </a:lnTo>
                  <a:lnTo>
                    <a:pt x="34598" y="18"/>
                  </a:lnTo>
                  <a:lnTo>
                    <a:pt x="33716" y="6"/>
                  </a:lnTo>
                  <a:lnTo>
                    <a:pt x="32852" y="0"/>
                  </a:ln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g1a49ed16f5e_0_2"/>
            <p:cNvSpPr/>
            <p:nvPr/>
          </p:nvSpPr>
          <p:spPr>
            <a:xfrm flipH="1">
              <a:off x="4791335" y="3579365"/>
              <a:ext cx="122163" cy="155355"/>
            </a:xfrm>
            <a:custGeom>
              <a:avLst/>
              <a:gdLst/>
              <a:ahLst/>
              <a:cxnLst/>
              <a:rect l="l" t="t" r="r" b="b"/>
              <a:pathLst>
                <a:path w="11533" h="5423" extrusionOk="0">
                  <a:moveTo>
                    <a:pt x="2940" y="0"/>
                  </a:moveTo>
                  <a:lnTo>
                    <a:pt x="2663" y="6"/>
                  </a:lnTo>
                  <a:lnTo>
                    <a:pt x="2404" y="12"/>
                  </a:lnTo>
                  <a:lnTo>
                    <a:pt x="2162" y="35"/>
                  </a:lnTo>
                  <a:lnTo>
                    <a:pt x="1920" y="59"/>
                  </a:lnTo>
                  <a:lnTo>
                    <a:pt x="1712" y="94"/>
                  </a:lnTo>
                  <a:lnTo>
                    <a:pt x="1505" y="134"/>
                  </a:lnTo>
                  <a:lnTo>
                    <a:pt x="1315" y="181"/>
                  </a:lnTo>
                  <a:lnTo>
                    <a:pt x="1124" y="234"/>
                  </a:lnTo>
                  <a:lnTo>
                    <a:pt x="969" y="292"/>
                  </a:lnTo>
                  <a:lnTo>
                    <a:pt x="813" y="362"/>
                  </a:lnTo>
                  <a:lnTo>
                    <a:pt x="675" y="432"/>
                  </a:lnTo>
                  <a:lnTo>
                    <a:pt x="554" y="508"/>
                  </a:lnTo>
                  <a:lnTo>
                    <a:pt x="433" y="595"/>
                  </a:lnTo>
                  <a:lnTo>
                    <a:pt x="346" y="682"/>
                  </a:lnTo>
                  <a:lnTo>
                    <a:pt x="260" y="776"/>
                  </a:lnTo>
                  <a:lnTo>
                    <a:pt x="173" y="869"/>
                  </a:lnTo>
                  <a:lnTo>
                    <a:pt x="122" y="974"/>
                  </a:lnTo>
                  <a:lnTo>
                    <a:pt x="70" y="1079"/>
                  </a:lnTo>
                  <a:lnTo>
                    <a:pt x="35" y="1184"/>
                  </a:lnTo>
                  <a:lnTo>
                    <a:pt x="1" y="1295"/>
                  </a:lnTo>
                  <a:lnTo>
                    <a:pt x="1" y="1411"/>
                  </a:lnTo>
                  <a:lnTo>
                    <a:pt x="1" y="1528"/>
                  </a:lnTo>
                  <a:lnTo>
                    <a:pt x="1" y="1650"/>
                  </a:lnTo>
                  <a:lnTo>
                    <a:pt x="18" y="1773"/>
                  </a:lnTo>
                  <a:lnTo>
                    <a:pt x="52" y="1895"/>
                  </a:lnTo>
                  <a:lnTo>
                    <a:pt x="104" y="2024"/>
                  </a:lnTo>
                  <a:lnTo>
                    <a:pt x="208" y="2274"/>
                  </a:lnTo>
                  <a:lnTo>
                    <a:pt x="381" y="2537"/>
                  </a:lnTo>
                  <a:lnTo>
                    <a:pt x="571" y="2793"/>
                  </a:lnTo>
                  <a:lnTo>
                    <a:pt x="813" y="3056"/>
                  </a:lnTo>
                  <a:lnTo>
                    <a:pt x="1090" y="3306"/>
                  </a:lnTo>
                  <a:lnTo>
                    <a:pt x="1401" y="3557"/>
                  </a:lnTo>
                  <a:lnTo>
                    <a:pt x="1574" y="3679"/>
                  </a:lnTo>
                  <a:lnTo>
                    <a:pt x="1747" y="3796"/>
                  </a:lnTo>
                  <a:lnTo>
                    <a:pt x="1937" y="3918"/>
                  </a:lnTo>
                  <a:lnTo>
                    <a:pt x="2127" y="4029"/>
                  </a:lnTo>
                  <a:lnTo>
                    <a:pt x="2335" y="4140"/>
                  </a:lnTo>
                  <a:lnTo>
                    <a:pt x="2559" y="4251"/>
                  </a:lnTo>
                  <a:lnTo>
                    <a:pt x="2767" y="4356"/>
                  </a:lnTo>
                  <a:lnTo>
                    <a:pt x="2992" y="4455"/>
                  </a:lnTo>
                  <a:lnTo>
                    <a:pt x="3234" y="4548"/>
                  </a:lnTo>
                  <a:lnTo>
                    <a:pt x="3476" y="4641"/>
                  </a:lnTo>
                  <a:lnTo>
                    <a:pt x="3735" y="4729"/>
                  </a:lnTo>
                  <a:lnTo>
                    <a:pt x="3995" y="4810"/>
                  </a:lnTo>
                  <a:lnTo>
                    <a:pt x="4254" y="4892"/>
                  </a:lnTo>
                  <a:lnTo>
                    <a:pt x="4531" y="4962"/>
                  </a:lnTo>
                  <a:lnTo>
                    <a:pt x="4807" y="5026"/>
                  </a:lnTo>
                  <a:lnTo>
                    <a:pt x="5084" y="5085"/>
                  </a:lnTo>
                  <a:lnTo>
                    <a:pt x="5378" y="5137"/>
                  </a:lnTo>
                  <a:lnTo>
                    <a:pt x="5672" y="5184"/>
                  </a:lnTo>
                  <a:lnTo>
                    <a:pt x="6121" y="5248"/>
                  </a:lnTo>
                  <a:lnTo>
                    <a:pt x="6553" y="5300"/>
                  </a:lnTo>
                  <a:lnTo>
                    <a:pt x="6968" y="5341"/>
                  </a:lnTo>
                  <a:lnTo>
                    <a:pt x="7366" y="5376"/>
                  </a:lnTo>
                  <a:lnTo>
                    <a:pt x="7729" y="5399"/>
                  </a:lnTo>
                  <a:lnTo>
                    <a:pt x="8075" y="5417"/>
                  </a:lnTo>
                  <a:lnTo>
                    <a:pt x="8421" y="5423"/>
                  </a:lnTo>
                  <a:lnTo>
                    <a:pt x="8732" y="5423"/>
                  </a:lnTo>
                  <a:lnTo>
                    <a:pt x="9026" y="5417"/>
                  </a:lnTo>
                  <a:lnTo>
                    <a:pt x="9303" y="5405"/>
                  </a:lnTo>
                  <a:lnTo>
                    <a:pt x="9562" y="5382"/>
                  </a:lnTo>
                  <a:lnTo>
                    <a:pt x="9804" y="5353"/>
                  </a:lnTo>
                  <a:lnTo>
                    <a:pt x="10029" y="5318"/>
                  </a:lnTo>
                  <a:lnTo>
                    <a:pt x="10236" y="5271"/>
                  </a:lnTo>
                  <a:lnTo>
                    <a:pt x="10426" y="5224"/>
                  </a:lnTo>
                  <a:lnTo>
                    <a:pt x="10599" y="5172"/>
                  </a:lnTo>
                  <a:lnTo>
                    <a:pt x="10755" y="5108"/>
                  </a:lnTo>
                  <a:lnTo>
                    <a:pt x="10911" y="5044"/>
                  </a:lnTo>
                  <a:lnTo>
                    <a:pt x="11032" y="4974"/>
                  </a:lnTo>
                  <a:lnTo>
                    <a:pt x="11135" y="4898"/>
                  </a:lnTo>
                  <a:lnTo>
                    <a:pt x="11239" y="4816"/>
                  </a:lnTo>
                  <a:lnTo>
                    <a:pt x="11325" y="4729"/>
                  </a:lnTo>
                  <a:lnTo>
                    <a:pt x="11395" y="4641"/>
                  </a:lnTo>
                  <a:lnTo>
                    <a:pt x="11446" y="4542"/>
                  </a:lnTo>
                  <a:lnTo>
                    <a:pt x="11481" y="4449"/>
                  </a:lnTo>
                  <a:lnTo>
                    <a:pt x="11516" y="4344"/>
                  </a:lnTo>
                  <a:lnTo>
                    <a:pt x="11533" y="4239"/>
                  </a:lnTo>
                  <a:lnTo>
                    <a:pt x="11533" y="4134"/>
                  </a:lnTo>
                  <a:lnTo>
                    <a:pt x="11516" y="4023"/>
                  </a:lnTo>
                  <a:lnTo>
                    <a:pt x="11498" y="3913"/>
                  </a:lnTo>
                  <a:lnTo>
                    <a:pt x="11464" y="3796"/>
                  </a:lnTo>
                  <a:lnTo>
                    <a:pt x="11429" y="3679"/>
                  </a:lnTo>
                  <a:lnTo>
                    <a:pt x="11291" y="3440"/>
                  </a:lnTo>
                  <a:lnTo>
                    <a:pt x="11135" y="3190"/>
                  </a:lnTo>
                  <a:lnTo>
                    <a:pt x="10928" y="2945"/>
                  </a:lnTo>
                  <a:lnTo>
                    <a:pt x="10686" y="2694"/>
                  </a:lnTo>
                  <a:lnTo>
                    <a:pt x="10392" y="2443"/>
                  </a:lnTo>
                  <a:lnTo>
                    <a:pt x="10081" y="2198"/>
                  </a:lnTo>
                  <a:lnTo>
                    <a:pt x="9752" y="1959"/>
                  </a:lnTo>
                  <a:lnTo>
                    <a:pt x="9372" y="1720"/>
                  </a:lnTo>
                  <a:lnTo>
                    <a:pt x="8974" y="1499"/>
                  </a:lnTo>
                  <a:lnTo>
                    <a:pt x="8559" y="1277"/>
                  </a:lnTo>
                  <a:lnTo>
                    <a:pt x="8127" y="1079"/>
                  </a:lnTo>
                  <a:lnTo>
                    <a:pt x="7902" y="980"/>
                  </a:lnTo>
                  <a:lnTo>
                    <a:pt x="7677" y="887"/>
                  </a:lnTo>
                  <a:lnTo>
                    <a:pt x="7435" y="799"/>
                  </a:lnTo>
                  <a:lnTo>
                    <a:pt x="7193" y="717"/>
                  </a:lnTo>
                  <a:lnTo>
                    <a:pt x="6951" y="636"/>
                  </a:lnTo>
                  <a:lnTo>
                    <a:pt x="6709" y="560"/>
                  </a:lnTo>
                  <a:lnTo>
                    <a:pt x="6467" y="496"/>
                  </a:lnTo>
                  <a:lnTo>
                    <a:pt x="6225" y="432"/>
                  </a:lnTo>
                  <a:lnTo>
                    <a:pt x="5966" y="373"/>
                  </a:lnTo>
                  <a:lnTo>
                    <a:pt x="5706" y="321"/>
                  </a:lnTo>
                  <a:lnTo>
                    <a:pt x="5309" y="245"/>
                  </a:lnTo>
                  <a:lnTo>
                    <a:pt x="4928" y="181"/>
                  </a:lnTo>
                  <a:lnTo>
                    <a:pt x="4565" y="129"/>
                  </a:lnTo>
                  <a:lnTo>
                    <a:pt x="4202" y="82"/>
                  </a:lnTo>
                  <a:lnTo>
                    <a:pt x="3874" y="47"/>
                  </a:lnTo>
                  <a:lnTo>
                    <a:pt x="3545" y="24"/>
                  </a:lnTo>
                  <a:lnTo>
                    <a:pt x="3234" y="12"/>
                  </a:lnTo>
                  <a:lnTo>
                    <a:pt x="2940"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Google Shape;106;g1a49ed16f5e_0_2"/>
            <p:cNvSpPr/>
            <p:nvPr/>
          </p:nvSpPr>
          <p:spPr>
            <a:xfrm flipH="1">
              <a:off x="4791335" y="3579365"/>
              <a:ext cx="122163" cy="155355"/>
            </a:xfrm>
            <a:custGeom>
              <a:avLst/>
              <a:gdLst/>
              <a:ahLst/>
              <a:cxnLst/>
              <a:rect l="l" t="t" r="r" b="b"/>
              <a:pathLst>
                <a:path w="11533" h="5423" fill="none" extrusionOk="0">
                  <a:moveTo>
                    <a:pt x="5706" y="321"/>
                  </a:moveTo>
                  <a:lnTo>
                    <a:pt x="5706" y="321"/>
                  </a:lnTo>
                  <a:lnTo>
                    <a:pt x="5966" y="373"/>
                  </a:lnTo>
                  <a:lnTo>
                    <a:pt x="6225" y="432"/>
                  </a:lnTo>
                  <a:lnTo>
                    <a:pt x="6467" y="496"/>
                  </a:lnTo>
                  <a:lnTo>
                    <a:pt x="6709" y="560"/>
                  </a:lnTo>
                  <a:lnTo>
                    <a:pt x="6951" y="636"/>
                  </a:lnTo>
                  <a:lnTo>
                    <a:pt x="7193" y="717"/>
                  </a:lnTo>
                  <a:lnTo>
                    <a:pt x="7435" y="799"/>
                  </a:lnTo>
                  <a:lnTo>
                    <a:pt x="7677" y="887"/>
                  </a:lnTo>
                  <a:lnTo>
                    <a:pt x="7902" y="980"/>
                  </a:lnTo>
                  <a:lnTo>
                    <a:pt x="8127" y="1079"/>
                  </a:lnTo>
                  <a:lnTo>
                    <a:pt x="8559" y="1277"/>
                  </a:lnTo>
                  <a:lnTo>
                    <a:pt x="8974" y="1499"/>
                  </a:lnTo>
                  <a:lnTo>
                    <a:pt x="9372" y="1720"/>
                  </a:lnTo>
                  <a:lnTo>
                    <a:pt x="9752" y="1959"/>
                  </a:lnTo>
                  <a:lnTo>
                    <a:pt x="10081" y="2198"/>
                  </a:lnTo>
                  <a:lnTo>
                    <a:pt x="10392" y="2443"/>
                  </a:lnTo>
                  <a:lnTo>
                    <a:pt x="10686" y="2694"/>
                  </a:lnTo>
                  <a:lnTo>
                    <a:pt x="10928" y="2945"/>
                  </a:lnTo>
                  <a:lnTo>
                    <a:pt x="11135" y="3190"/>
                  </a:lnTo>
                  <a:lnTo>
                    <a:pt x="11291" y="3440"/>
                  </a:lnTo>
                  <a:lnTo>
                    <a:pt x="11429" y="3679"/>
                  </a:lnTo>
                  <a:lnTo>
                    <a:pt x="11464" y="3796"/>
                  </a:lnTo>
                  <a:lnTo>
                    <a:pt x="11498" y="3913"/>
                  </a:lnTo>
                  <a:lnTo>
                    <a:pt x="11516" y="4023"/>
                  </a:lnTo>
                  <a:lnTo>
                    <a:pt x="11533" y="4134"/>
                  </a:lnTo>
                  <a:lnTo>
                    <a:pt x="11533" y="4239"/>
                  </a:lnTo>
                  <a:lnTo>
                    <a:pt x="11516" y="4344"/>
                  </a:lnTo>
                  <a:lnTo>
                    <a:pt x="11481" y="4449"/>
                  </a:lnTo>
                  <a:lnTo>
                    <a:pt x="11446" y="4542"/>
                  </a:lnTo>
                  <a:lnTo>
                    <a:pt x="11395" y="4641"/>
                  </a:lnTo>
                  <a:lnTo>
                    <a:pt x="11325" y="4729"/>
                  </a:lnTo>
                  <a:lnTo>
                    <a:pt x="11239" y="4816"/>
                  </a:lnTo>
                  <a:lnTo>
                    <a:pt x="11135" y="4898"/>
                  </a:lnTo>
                  <a:lnTo>
                    <a:pt x="11032" y="4974"/>
                  </a:lnTo>
                  <a:lnTo>
                    <a:pt x="10911" y="5044"/>
                  </a:lnTo>
                  <a:lnTo>
                    <a:pt x="10755" y="5108"/>
                  </a:lnTo>
                  <a:lnTo>
                    <a:pt x="10599" y="5172"/>
                  </a:lnTo>
                  <a:lnTo>
                    <a:pt x="10426" y="5224"/>
                  </a:lnTo>
                  <a:lnTo>
                    <a:pt x="10236" y="5271"/>
                  </a:lnTo>
                  <a:lnTo>
                    <a:pt x="10029" y="5318"/>
                  </a:lnTo>
                  <a:lnTo>
                    <a:pt x="9804" y="5353"/>
                  </a:lnTo>
                  <a:lnTo>
                    <a:pt x="9562" y="5382"/>
                  </a:lnTo>
                  <a:lnTo>
                    <a:pt x="9303" y="5405"/>
                  </a:lnTo>
                  <a:lnTo>
                    <a:pt x="9026" y="5417"/>
                  </a:lnTo>
                  <a:lnTo>
                    <a:pt x="8732" y="5423"/>
                  </a:lnTo>
                  <a:lnTo>
                    <a:pt x="8421" y="5423"/>
                  </a:lnTo>
                  <a:lnTo>
                    <a:pt x="8075" y="5417"/>
                  </a:lnTo>
                  <a:lnTo>
                    <a:pt x="7729" y="5399"/>
                  </a:lnTo>
                  <a:lnTo>
                    <a:pt x="7366" y="5376"/>
                  </a:lnTo>
                  <a:lnTo>
                    <a:pt x="6968" y="5341"/>
                  </a:lnTo>
                  <a:lnTo>
                    <a:pt x="6553" y="5300"/>
                  </a:lnTo>
                  <a:lnTo>
                    <a:pt x="6121" y="5248"/>
                  </a:lnTo>
                  <a:lnTo>
                    <a:pt x="5672" y="5184"/>
                  </a:lnTo>
                  <a:lnTo>
                    <a:pt x="5672" y="5184"/>
                  </a:lnTo>
                  <a:lnTo>
                    <a:pt x="5378" y="5137"/>
                  </a:lnTo>
                  <a:lnTo>
                    <a:pt x="5084" y="5085"/>
                  </a:lnTo>
                  <a:lnTo>
                    <a:pt x="4807" y="5026"/>
                  </a:lnTo>
                  <a:lnTo>
                    <a:pt x="4531" y="4962"/>
                  </a:lnTo>
                  <a:lnTo>
                    <a:pt x="4254" y="4892"/>
                  </a:lnTo>
                  <a:lnTo>
                    <a:pt x="3995" y="4810"/>
                  </a:lnTo>
                  <a:lnTo>
                    <a:pt x="3735" y="4729"/>
                  </a:lnTo>
                  <a:lnTo>
                    <a:pt x="3476" y="4641"/>
                  </a:lnTo>
                  <a:lnTo>
                    <a:pt x="3234" y="4548"/>
                  </a:lnTo>
                  <a:lnTo>
                    <a:pt x="2992" y="4455"/>
                  </a:lnTo>
                  <a:lnTo>
                    <a:pt x="2767" y="4356"/>
                  </a:lnTo>
                  <a:lnTo>
                    <a:pt x="2559" y="4251"/>
                  </a:lnTo>
                  <a:lnTo>
                    <a:pt x="2335" y="4140"/>
                  </a:lnTo>
                  <a:lnTo>
                    <a:pt x="2127" y="4029"/>
                  </a:lnTo>
                  <a:lnTo>
                    <a:pt x="1937" y="3918"/>
                  </a:lnTo>
                  <a:lnTo>
                    <a:pt x="1747" y="3796"/>
                  </a:lnTo>
                  <a:lnTo>
                    <a:pt x="1574" y="3679"/>
                  </a:lnTo>
                  <a:lnTo>
                    <a:pt x="1401" y="3557"/>
                  </a:lnTo>
                  <a:lnTo>
                    <a:pt x="1090" y="3306"/>
                  </a:lnTo>
                  <a:lnTo>
                    <a:pt x="813" y="3056"/>
                  </a:lnTo>
                  <a:lnTo>
                    <a:pt x="571" y="2793"/>
                  </a:lnTo>
                  <a:lnTo>
                    <a:pt x="381" y="2537"/>
                  </a:lnTo>
                  <a:lnTo>
                    <a:pt x="208" y="2274"/>
                  </a:lnTo>
                  <a:lnTo>
                    <a:pt x="104" y="2024"/>
                  </a:lnTo>
                  <a:lnTo>
                    <a:pt x="52" y="1895"/>
                  </a:lnTo>
                  <a:lnTo>
                    <a:pt x="18" y="1773"/>
                  </a:lnTo>
                  <a:lnTo>
                    <a:pt x="1" y="1650"/>
                  </a:lnTo>
                  <a:lnTo>
                    <a:pt x="1" y="1528"/>
                  </a:lnTo>
                  <a:lnTo>
                    <a:pt x="1" y="1411"/>
                  </a:lnTo>
                  <a:lnTo>
                    <a:pt x="1" y="1295"/>
                  </a:lnTo>
                  <a:lnTo>
                    <a:pt x="35" y="1184"/>
                  </a:lnTo>
                  <a:lnTo>
                    <a:pt x="70" y="1079"/>
                  </a:lnTo>
                  <a:lnTo>
                    <a:pt x="122" y="974"/>
                  </a:lnTo>
                  <a:lnTo>
                    <a:pt x="173" y="869"/>
                  </a:lnTo>
                  <a:lnTo>
                    <a:pt x="260" y="776"/>
                  </a:lnTo>
                  <a:lnTo>
                    <a:pt x="346" y="682"/>
                  </a:lnTo>
                  <a:lnTo>
                    <a:pt x="433" y="595"/>
                  </a:lnTo>
                  <a:lnTo>
                    <a:pt x="554" y="508"/>
                  </a:lnTo>
                  <a:lnTo>
                    <a:pt x="675" y="432"/>
                  </a:lnTo>
                  <a:lnTo>
                    <a:pt x="813" y="362"/>
                  </a:lnTo>
                  <a:lnTo>
                    <a:pt x="969" y="292"/>
                  </a:lnTo>
                  <a:lnTo>
                    <a:pt x="1124" y="234"/>
                  </a:lnTo>
                  <a:lnTo>
                    <a:pt x="1315" y="181"/>
                  </a:lnTo>
                  <a:lnTo>
                    <a:pt x="1505" y="134"/>
                  </a:lnTo>
                  <a:lnTo>
                    <a:pt x="1712" y="94"/>
                  </a:lnTo>
                  <a:lnTo>
                    <a:pt x="1920" y="59"/>
                  </a:lnTo>
                  <a:lnTo>
                    <a:pt x="2162" y="35"/>
                  </a:lnTo>
                  <a:lnTo>
                    <a:pt x="2404" y="12"/>
                  </a:lnTo>
                  <a:lnTo>
                    <a:pt x="2663" y="6"/>
                  </a:lnTo>
                  <a:lnTo>
                    <a:pt x="2940" y="0"/>
                  </a:lnTo>
                  <a:lnTo>
                    <a:pt x="3234" y="12"/>
                  </a:lnTo>
                  <a:lnTo>
                    <a:pt x="3545" y="24"/>
                  </a:lnTo>
                  <a:lnTo>
                    <a:pt x="3874" y="47"/>
                  </a:lnTo>
                  <a:lnTo>
                    <a:pt x="4202" y="82"/>
                  </a:lnTo>
                  <a:lnTo>
                    <a:pt x="4565" y="129"/>
                  </a:lnTo>
                  <a:lnTo>
                    <a:pt x="4928" y="181"/>
                  </a:lnTo>
                  <a:lnTo>
                    <a:pt x="5309" y="245"/>
                  </a:lnTo>
                  <a:lnTo>
                    <a:pt x="5706" y="321"/>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 name="Google Shape;107;g1a49ed16f5e_0_2"/>
            <p:cNvSpPr/>
            <p:nvPr/>
          </p:nvSpPr>
          <p:spPr>
            <a:xfrm flipH="1">
              <a:off x="5024656" y="3423178"/>
              <a:ext cx="122354" cy="155384"/>
            </a:xfrm>
            <a:custGeom>
              <a:avLst/>
              <a:gdLst/>
              <a:ahLst/>
              <a:cxnLst/>
              <a:rect l="l" t="t" r="r" b="b"/>
              <a:pathLst>
                <a:path w="11551" h="5424" extrusionOk="0">
                  <a:moveTo>
                    <a:pt x="2681" y="1"/>
                  </a:moveTo>
                  <a:lnTo>
                    <a:pt x="2422" y="12"/>
                  </a:lnTo>
                  <a:lnTo>
                    <a:pt x="2162" y="30"/>
                  </a:lnTo>
                  <a:lnTo>
                    <a:pt x="1937" y="59"/>
                  </a:lnTo>
                  <a:lnTo>
                    <a:pt x="1713" y="88"/>
                  </a:lnTo>
                  <a:lnTo>
                    <a:pt x="1505" y="129"/>
                  </a:lnTo>
                  <a:lnTo>
                    <a:pt x="1315" y="176"/>
                  </a:lnTo>
                  <a:lnTo>
                    <a:pt x="1142" y="234"/>
                  </a:lnTo>
                  <a:lnTo>
                    <a:pt x="969" y="292"/>
                  </a:lnTo>
                  <a:lnTo>
                    <a:pt x="831" y="356"/>
                  </a:lnTo>
                  <a:lnTo>
                    <a:pt x="693" y="432"/>
                  </a:lnTo>
                  <a:lnTo>
                    <a:pt x="572" y="508"/>
                  </a:lnTo>
                  <a:lnTo>
                    <a:pt x="451" y="590"/>
                  </a:lnTo>
                  <a:lnTo>
                    <a:pt x="347" y="677"/>
                  </a:lnTo>
                  <a:lnTo>
                    <a:pt x="260" y="770"/>
                  </a:lnTo>
                  <a:lnTo>
                    <a:pt x="191" y="870"/>
                  </a:lnTo>
                  <a:lnTo>
                    <a:pt x="139" y="969"/>
                  </a:lnTo>
                  <a:lnTo>
                    <a:pt x="87" y="1074"/>
                  </a:lnTo>
                  <a:lnTo>
                    <a:pt x="53" y="1184"/>
                  </a:lnTo>
                  <a:lnTo>
                    <a:pt x="18" y="1295"/>
                  </a:lnTo>
                  <a:lnTo>
                    <a:pt x="1" y="1412"/>
                  </a:lnTo>
                  <a:lnTo>
                    <a:pt x="1" y="1528"/>
                  </a:lnTo>
                  <a:lnTo>
                    <a:pt x="18" y="1645"/>
                  </a:lnTo>
                  <a:lnTo>
                    <a:pt x="36" y="1767"/>
                  </a:lnTo>
                  <a:lnTo>
                    <a:pt x="70" y="1896"/>
                  </a:lnTo>
                  <a:lnTo>
                    <a:pt x="105" y="2018"/>
                  </a:lnTo>
                  <a:lnTo>
                    <a:pt x="226" y="2275"/>
                  </a:lnTo>
                  <a:lnTo>
                    <a:pt x="381" y="2531"/>
                  </a:lnTo>
                  <a:lnTo>
                    <a:pt x="589" y="2794"/>
                  </a:lnTo>
                  <a:lnTo>
                    <a:pt x="831" y="3050"/>
                  </a:lnTo>
                  <a:lnTo>
                    <a:pt x="1108" y="3307"/>
                  </a:lnTo>
                  <a:lnTo>
                    <a:pt x="1419" y="3557"/>
                  </a:lnTo>
                  <a:lnTo>
                    <a:pt x="1592" y="3680"/>
                  </a:lnTo>
                  <a:lnTo>
                    <a:pt x="1765" y="3796"/>
                  </a:lnTo>
                  <a:lnTo>
                    <a:pt x="1955" y="3913"/>
                  </a:lnTo>
                  <a:lnTo>
                    <a:pt x="2145" y="4030"/>
                  </a:lnTo>
                  <a:lnTo>
                    <a:pt x="2352" y="4140"/>
                  </a:lnTo>
                  <a:lnTo>
                    <a:pt x="2560" y="4245"/>
                  </a:lnTo>
                  <a:lnTo>
                    <a:pt x="2785" y="4350"/>
                  </a:lnTo>
                  <a:lnTo>
                    <a:pt x="3009" y="4455"/>
                  </a:lnTo>
                  <a:lnTo>
                    <a:pt x="3251" y="4549"/>
                  </a:lnTo>
                  <a:lnTo>
                    <a:pt x="3494" y="4642"/>
                  </a:lnTo>
                  <a:lnTo>
                    <a:pt x="3736" y="4729"/>
                  </a:lnTo>
                  <a:lnTo>
                    <a:pt x="3995" y="4811"/>
                  </a:lnTo>
                  <a:lnTo>
                    <a:pt x="4254" y="4887"/>
                  </a:lnTo>
                  <a:lnTo>
                    <a:pt x="4531" y="4957"/>
                  </a:lnTo>
                  <a:lnTo>
                    <a:pt x="4808" y="5027"/>
                  </a:lnTo>
                  <a:lnTo>
                    <a:pt x="5102" y="5085"/>
                  </a:lnTo>
                  <a:lnTo>
                    <a:pt x="5395" y="5137"/>
                  </a:lnTo>
                  <a:lnTo>
                    <a:pt x="5689" y="5184"/>
                  </a:lnTo>
                  <a:lnTo>
                    <a:pt x="6139" y="5242"/>
                  </a:lnTo>
                  <a:lnTo>
                    <a:pt x="6571" y="5295"/>
                  </a:lnTo>
                  <a:lnTo>
                    <a:pt x="6986" y="5342"/>
                  </a:lnTo>
                  <a:lnTo>
                    <a:pt x="7366" y="5377"/>
                  </a:lnTo>
                  <a:lnTo>
                    <a:pt x="7747" y="5400"/>
                  </a:lnTo>
                  <a:lnTo>
                    <a:pt x="8093" y="5417"/>
                  </a:lnTo>
                  <a:lnTo>
                    <a:pt x="8421" y="5423"/>
                  </a:lnTo>
                  <a:lnTo>
                    <a:pt x="8732" y="5423"/>
                  </a:lnTo>
                  <a:lnTo>
                    <a:pt x="9044" y="5417"/>
                  </a:lnTo>
                  <a:lnTo>
                    <a:pt x="9320" y="5400"/>
                  </a:lnTo>
                  <a:lnTo>
                    <a:pt x="9580" y="5377"/>
                  </a:lnTo>
                  <a:lnTo>
                    <a:pt x="9822" y="5347"/>
                  </a:lnTo>
                  <a:lnTo>
                    <a:pt x="10046" y="5312"/>
                  </a:lnTo>
                  <a:lnTo>
                    <a:pt x="10254" y="5272"/>
                  </a:lnTo>
                  <a:lnTo>
                    <a:pt x="10444" y="5225"/>
                  </a:lnTo>
                  <a:lnTo>
                    <a:pt x="10617" y="5167"/>
                  </a:lnTo>
                  <a:lnTo>
                    <a:pt x="10773" y="5108"/>
                  </a:lnTo>
                  <a:lnTo>
                    <a:pt x="10911" y="5044"/>
                  </a:lnTo>
                  <a:lnTo>
                    <a:pt x="11049" y="4968"/>
                  </a:lnTo>
                  <a:lnTo>
                    <a:pt x="11153" y="4893"/>
                  </a:lnTo>
                  <a:lnTo>
                    <a:pt x="11257" y="4811"/>
                  </a:lnTo>
                  <a:lnTo>
                    <a:pt x="11343" y="4729"/>
                  </a:lnTo>
                  <a:lnTo>
                    <a:pt x="11395" y="4636"/>
                  </a:lnTo>
                  <a:lnTo>
                    <a:pt x="11464" y="4543"/>
                  </a:lnTo>
                  <a:lnTo>
                    <a:pt x="11499" y="4444"/>
                  </a:lnTo>
                  <a:lnTo>
                    <a:pt x="11533" y="4345"/>
                  </a:lnTo>
                  <a:lnTo>
                    <a:pt x="11551" y="4240"/>
                  </a:lnTo>
                  <a:lnTo>
                    <a:pt x="11551" y="4135"/>
                  </a:lnTo>
                  <a:lnTo>
                    <a:pt x="11533" y="4024"/>
                  </a:lnTo>
                  <a:lnTo>
                    <a:pt x="11516" y="3907"/>
                  </a:lnTo>
                  <a:lnTo>
                    <a:pt x="11481" y="3791"/>
                  </a:lnTo>
                  <a:lnTo>
                    <a:pt x="11430" y="3674"/>
                  </a:lnTo>
                  <a:lnTo>
                    <a:pt x="11309" y="3435"/>
                  </a:lnTo>
                  <a:lnTo>
                    <a:pt x="11136" y="3190"/>
                  </a:lnTo>
                  <a:lnTo>
                    <a:pt x="10928" y="2945"/>
                  </a:lnTo>
                  <a:lnTo>
                    <a:pt x="10686" y="2694"/>
                  </a:lnTo>
                  <a:lnTo>
                    <a:pt x="10409" y="2444"/>
                  </a:lnTo>
                  <a:lnTo>
                    <a:pt x="10098" y="2199"/>
                  </a:lnTo>
                  <a:lnTo>
                    <a:pt x="9752" y="1954"/>
                  </a:lnTo>
                  <a:lnTo>
                    <a:pt x="9389" y="1721"/>
                  </a:lnTo>
                  <a:lnTo>
                    <a:pt x="8992" y="1493"/>
                  </a:lnTo>
                  <a:lnTo>
                    <a:pt x="8577" y="1278"/>
                  </a:lnTo>
                  <a:lnTo>
                    <a:pt x="8145" y="1074"/>
                  </a:lnTo>
                  <a:lnTo>
                    <a:pt x="7902" y="980"/>
                  </a:lnTo>
                  <a:lnTo>
                    <a:pt x="7678" y="887"/>
                  </a:lnTo>
                  <a:lnTo>
                    <a:pt x="7453" y="800"/>
                  </a:lnTo>
                  <a:lnTo>
                    <a:pt x="7211" y="712"/>
                  </a:lnTo>
                  <a:lnTo>
                    <a:pt x="6969" y="636"/>
                  </a:lnTo>
                  <a:lnTo>
                    <a:pt x="6727" y="561"/>
                  </a:lnTo>
                  <a:lnTo>
                    <a:pt x="6485" y="491"/>
                  </a:lnTo>
                  <a:lnTo>
                    <a:pt x="6225" y="426"/>
                  </a:lnTo>
                  <a:lnTo>
                    <a:pt x="5983" y="368"/>
                  </a:lnTo>
                  <a:lnTo>
                    <a:pt x="5724" y="316"/>
                  </a:lnTo>
                  <a:lnTo>
                    <a:pt x="5326" y="246"/>
                  </a:lnTo>
                  <a:lnTo>
                    <a:pt x="4946" y="182"/>
                  </a:lnTo>
                  <a:lnTo>
                    <a:pt x="4566" y="123"/>
                  </a:lnTo>
                  <a:lnTo>
                    <a:pt x="4220" y="82"/>
                  </a:lnTo>
                  <a:lnTo>
                    <a:pt x="3874" y="47"/>
                  </a:lnTo>
                  <a:lnTo>
                    <a:pt x="3563" y="24"/>
                  </a:lnTo>
                  <a:lnTo>
                    <a:pt x="3251" y="7"/>
                  </a:lnTo>
                  <a:lnTo>
                    <a:pt x="2958"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g1a49ed16f5e_0_2"/>
            <p:cNvSpPr/>
            <p:nvPr/>
          </p:nvSpPr>
          <p:spPr>
            <a:xfrm flipH="1">
              <a:off x="5024656" y="3423178"/>
              <a:ext cx="122354" cy="155384"/>
            </a:xfrm>
            <a:custGeom>
              <a:avLst/>
              <a:gdLst/>
              <a:ahLst/>
              <a:cxnLst/>
              <a:rect l="l" t="t" r="r" b="b"/>
              <a:pathLst>
                <a:path w="11551" h="5424" fill="none" extrusionOk="0">
                  <a:moveTo>
                    <a:pt x="5724" y="316"/>
                  </a:moveTo>
                  <a:lnTo>
                    <a:pt x="5724" y="316"/>
                  </a:lnTo>
                  <a:lnTo>
                    <a:pt x="5983" y="368"/>
                  </a:lnTo>
                  <a:lnTo>
                    <a:pt x="6225" y="426"/>
                  </a:lnTo>
                  <a:lnTo>
                    <a:pt x="6485" y="491"/>
                  </a:lnTo>
                  <a:lnTo>
                    <a:pt x="6727" y="561"/>
                  </a:lnTo>
                  <a:lnTo>
                    <a:pt x="6969" y="636"/>
                  </a:lnTo>
                  <a:lnTo>
                    <a:pt x="7211" y="712"/>
                  </a:lnTo>
                  <a:lnTo>
                    <a:pt x="7453" y="800"/>
                  </a:lnTo>
                  <a:lnTo>
                    <a:pt x="7678" y="887"/>
                  </a:lnTo>
                  <a:lnTo>
                    <a:pt x="7902" y="980"/>
                  </a:lnTo>
                  <a:lnTo>
                    <a:pt x="8145" y="1074"/>
                  </a:lnTo>
                  <a:lnTo>
                    <a:pt x="8577" y="1278"/>
                  </a:lnTo>
                  <a:lnTo>
                    <a:pt x="8992" y="1493"/>
                  </a:lnTo>
                  <a:lnTo>
                    <a:pt x="9389" y="1721"/>
                  </a:lnTo>
                  <a:lnTo>
                    <a:pt x="9752" y="1954"/>
                  </a:lnTo>
                  <a:lnTo>
                    <a:pt x="10098" y="2199"/>
                  </a:lnTo>
                  <a:lnTo>
                    <a:pt x="10409" y="2444"/>
                  </a:lnTo>
                  <a:lnTo>
                    <a:pt x="10686" y="2694"/>
                  </a:lnTo>
                  <a:lnTo>
                    <a:pt x="10928" y="2945"/>
                  </a:lnTo>
                  <a:lnTo>
                    <a:pt x="11136" y="3190"/>
                  </a:lnTo>
                  <a:lnTo>
                    <a:pt x="11309" y="3435"/>
                  </a:lnTo>
                  <a:lnTo>
                    <a:pt x="11430" y="3674"/>
                  </a:lnTo>
                  <a:lnTo>
                    <a:pt x="11481" y="3791"/>
                  </a:lnTo>
                  <a:lnTo>
                    <a:pt x="11516" y="3907"/>
                  </a:lnTo>
                  <a:lnTo>
                    <a:pt x="11533" y="4024"/>
                  </a:lnTo>
                  <a:lnTo>
                    <a:pt x="11551" y="4135"/>
                  </a:lnTo>
                  <a:lnTo>
                    <a:pt x="11551" y="4240"/>
                  </a:lnTo>
                  <a:lnTo>
                    <a:pt x="11533" y="4345"/>
                  </a:lnTo>
                  <a:lnTo>
                    <a:pt x="11499" y="4444"/>
                  </a:lnTo>
                  <a:lnTo>
                    <a:pt x="11464" y="4543"/>
                  </a:lnTo>
                  <a:lnTo>
                    <a:pt x="11395" y="4636"/>
                  </a:lnTo>
                  <a:lnTo>
                    <a:pt x="11343" y="4729"/>
                  </a:lnTo>
                  <a:lnTo>
                    <a:pt x="11257" y="4811"/>
                  </a:lnTo>
                  <a:lnTo>
                    <a:pt x="11153" y="4893"/>
                  </a:lnTo>
                  <a:lnTo>
                    <a:pt x="11049" y="4968"/>
                  </a:lnTo>
                  <a:lnTo>
                    <a:pt x="10911" y="5044"/>
                  </a:lnTo>
                  <a:lnTo>
                    <a:pt x="10773" y="5108"/>
                  </a:lnTo>
                  <a:lnTo>
                    <a:pt x="10617" y="5167"/>
                  </a:lnTo>
                  <a:lnTo>
                    <a:pt x="10444" y="5225"/>
                  </a:lnTo>
                  <a:lnTo>
                    <a:pt x="10254" y="5272"/>
                  </a:lnTo>
                  <a:lnTo>
                    <a:pt x="10046" y="5312"/>
                  </a:lnTo>
                  <a:lnTo>
                    <a:pt x="9822" y="5347"/>
                  </a:lnTo>
                  <a:lnTo>
                    <a:pt x="9580" y="5377"/>
                  </a:lnTo>
                  <a:lnTo>
                    <a:pt x="9320" y="5400"/>
                  </a:lnTo>
                  <a:lnTo>
                    <a:pt x="9044" y="5417"/>
                  </a:lnTo>
                  <a:lnTo>
                    <a:pt x="8732" y="5423"/>
                  </a:lnTo>
                  <a:lnTo>
                    <a:pt x="8421" y="5423"/>
                  </a:lnTo>
                  <a:lnTo>
                    <a:pt x="8093" y="5417"/>
                  </a:lnTo>
                  <a:lnTo>
                    <a:pt x="7747" y="5400"/>
                  </a:lnTo>
                  <a:lnTo>
                    <a:pt x="7366" y="5377"/>
                  </a:lnTo>
                  <a:lnTo>
                    <a:pt x="6986" y="5342"/>
                  </a:lnTo>
                  <a:lnTo>
                    <a:pt x="6571" y="5295"/>
                  </a:lnTo>
                  <a:lnTo>
                    <a:pt x="6139" y="5242"/>
                  </a:lnTo>
                  <a:lnTo>
                    <a:pt x="5689" y="5184"/>
                  </a:lnTo>
                  <a:lnTo>
                    <a:pt x="5689" y="5184"/>
                  </a:lnTo>
                  <a:lnTo>
                    <a:pt x="5395" y="5137"/>
                  </a:lnTo>
                  <a:lnTo>
                    <a:pt x="5102" y="5085"/>
                  </a:lnTo>
                  <a:lnTo>
                    <a:pt x="4808" y="5027"/>
                  </a:lnTo>
                  <a:lnTo>
                    <a:pt x="4531" y="4957"/>
                  </a:lnTo>
                  <a:lnTo>
                    <a:pt x="4254" y="4887"/>
                  </a:lnTo>
                  <a:lnTo>
                    <a:pt x="3995" y="4811"/>
                  </a:lnTo>
                  <a:lnTo>
                    <a:pt x="3736" y="4729"/>
                  </a:lnTo>
                  <a:lnTo>
                    <a:pt x="3494" y="4642"/>
                  </a:lnTo>
                  <a:lnTo>
                    <a:pt x="3251" y="4549"/>
                  </a:lnTo>
                  <a:lnTo>
                    <a:pt x="3009" y="4455"/>
                  </a:lnTo>
                  <a:lnTo>
                    <a:pt x="2785" y="4350"/>
                  </a:lnTo>
                  <a:lnTo>
                    <a:pt x="2560" y="4245"/>
                  </a:lnTo>
                  <a:lnTo>
                    <a:pt x="2352" y="4140"/>
                  </a:lnTo>
                  <a:lnTo>
                    <a:pt x="2145" y="4030"/>
                  </a:lnTo>
                  <a:lnTo>
                    <a:pt x="1955" y="3913"/>
                  </a:lnTo>
                  <a:lnTo>
                    <a:pt x="1765" y="3796"/>
                  </a:lnTo>
                  <a:lnTo>
                    <a:pt x="1592" y="3680"/>
                  </a:lnTo>
                  <a:lnTo>
                    <a:pt x="1419" y="3557"/>
                  </a:lnTo>
                  <a:lnTo>
                    <a:pt x="1108" y="3307"/>
                  </a:lnTo>
                  <a:lnTo>
                    <a:pt x="831" y="3050"/>
                  </a:lnTo>
                  <a:lnTo>
                    <a:pt x="589" y="2794"/>
                  </a:lnTo>
                  <a:lnTo>
                    <a:pt x="381" y="2531"/>
                  </a:lnTo>
                  <a:lnTo>
                    <a:pt x="226" y="2275"/>
                  </a:lnTo>
                  <a:lnTo>
                    <a:pt x="105" y="2018"/>
                  </a:lnTo>
                  <a:lnTo>
                    <a:pt x="70" y="1896"/>
                  </a:lnTo>
                  <a:lnTo>
                    <a:pt x="36" y="1767"/>
                  </a:lnTo>
                  <a:lnTo>
                    <a:pt x="18" y="1645"/>
                  </a:lnTo>
                  <a:lnTo>
                    <a:pt x="1" y="1528"/>
                  </a:lnTo>
                  <a:lnTo>
                    <a:pt x="1" y="1412"/>
                  </a:lnTo>
                  <a:lnTo>
                    <a:pt x="18" y="1295"/>
                  </a:lnTo>
                  <a:lnTo>
                    <a:pt x="53" y="1184"/>
                  </a:lnTo>
                  <a:lnTo>
                    <a:pt x="87" y="1074"/>
                  </a:lnTo>
                  <a:lnTo>
                    <a:pt x="139" y="969"/>
                  </a:lnTo>
                  <a:lnTo>
                    <a:pt x="191" y="870"/>
                  </a:lnTo>
                  <a:lnTo>
                    <a:pt x="260" y="770"/>
                  </a:lnTo>
                  <a:lnTo>
                    <a:pt x="347" y="677"/>
                  </a:lnTo>
                  <a:lnTo>
                    <a:pt x="451" y="590"/>
                  </a:lnTo>
                  <a:lnTo>
                    <a:pt x="572" y="508"/>
                  </a:lnTo>
                  <a:lnTo>
                    <a:pt x="693" y="432"/>
                  </a:lnTo>
                  <a:lnTo>
                    <a:pt x="831" y="356"/>
                  </a:lnTo>
                  <a:lnTo>
                    <a:pt x="969" y="292"/>
                  </a:lnTo>
                  <a:lnTo>
                    <a:pt x="1142" y="234"/>
                  </a:lnTo>
                  <a:lnTo>
                    <a:pt x="1315" y="176"/>
                  </a:lnTo>
                  <a:lnTo>
                    <a:pt x="1505" y="129"/>
                  </a:lnTo>
                  <a:lnTo>
                    <a:pt x="1713" y="88"/>
                  </a:lnTo>
                  <a:lnTo>
                    <a:pt x="1937" y="59"/>
                  </a:lnTo>
                  <a:lnTo>
                    <a:pt x="2162" y="30"/>
                  </a:lnTo>
                  <a:lnTo>
                    <a:pt x="2422" y="12"/>
                  </a:lnTo>
                  <a:lnTo>
                    <a:pt x="2681" y="1"/>
                  </a:lnTo>
                  <a:lnTo>
                    <a:pt x="2958" y="1"/>
                  </a:lnTo>
                  <a:lnTo>
                    <a:pt x="3251" y="7"/>
                  </a:lnTo>
                  <a:lnTo>
                    <a:pt x="3563" y="24"/>
                  </a:lnTo>
                  <a:lnTo>
                    <a:pt x="3874" y="47"/>
                  </a:lnTo>
                  <a:lnTo>
                    <a:pt x="4220" y="82"/>
                  </a:lnTo>
                  <a:lnTo>
                    <a:pt x="4566" y="123"/>
                  </a:lnTo>
                  <a:lnTo>
                    <a:pt x="4946" y="182"/>
                  </a:lnTo>
                  <a:lnTo>
                    <a:pt x="5326" y="246"/>
                  </a:lnTo>
                  <a:lnTo>
                    <a:pt x="5724" y="316"/>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 name="Google Shape;109;g1a49ed16f5e_0_2"/>
            <p:cNvSpPr/>
            <p:nvPr/>
          </p:nvSpPr>
          <p:spPr>
            <a:xfrm flipH="1">
              <a:off x="5247353" y="3278709"/>
              <a:ext cx="122354" cy="155355"/>
            </a:xfrm>
            <a:custGeom>
              <a:avLst/>
              <a:gdLst/>
              <a:ahLst/>
              <a:cxnLst/>
              <a:rect l="l" t="t" r="r" b="b"/>
              <a:pathLst>
                <a:path w="11551" h="5423" extrusionOk="0">
                  <a:moveTo>
                    <a:pt x="2680" y="0"/>
                  </a:moveTo>
                  <a:lnTo>
                    <a:pt x="2421" y="12"/>
                  </a:lnTo>
                  <a:lnTo>
                    <a:pt x="2162" y="30"/>
                  </a:lnTo>
                  <a:lnTo>
                    <a:pt x="1937" y="53"/>
                  </a:lnTo>
                  <a:lnTo>
                    <a:pt x="1712" y="88"/>
                  </a:lnTo>
                  <a:lnTo>
                    <a:pt x="1505" y="129"/>
                  </a:lnTo>
                  <a:lnTo>
                    <a:pt x="1315" y="175"/>
                  </a:lnTo>
                  <a:lnTo>
                    <a:pt x="1142" y="234"/>
                  </a:lnTo>
                  <a:lnTo>
                    <a:pt x="969" y="292"/>
                  </a:lnTo>
                  <a:lnTo>
                    <a:pt x="830" y="356"/>
                  </a:lnTo>
                  <a:lnTo>
                    <a:pt x="692" y="432"/>
                  </a:lnTo>
                  <a:lnTo>
                    <a:pt x="571" y="508"/>
                  </a:lnTo>
                  <a:lnTo>
                    <a:pt x="450" y="589"/>
                  </a:lnTo>
                  <a:lnTo>
                    <a:pt x="346" y="677"/>
                  </a:lnTo>
                  <a:lnTo>
                    <a:pt x="260" y="770"/>
                  </a:lnTo>
                  <a:lnTo>
                    <a:pt x="191" y="869"/>
                  </a:lnTo>
                  <a:lnTo>
                    <a:pt x="139" y="968"/>
                  </a:lnTo>
                  <a:lnTo>
                    <a:pt x="87" y="1073"/>
                  </a:lnTo>
                  <a:lnTo>
                    <a:pt x="52" y="1184"/>
                  </a:lnTo>
                  <a:lnTo>
                    <a:pt x="18" y="1295"/>
                  </a:lnTo>
                  <a:lnTo>
                    <a:pt x="0" y="1406"/>
                  </a:lnTo>
                  <a:lnTo>
                    <a:pt x="0" y="1528"/>
                  </a:lnTo>
                  <a:lnTo>
                    <a:pt x="18" y="1645"/>
                  </a:lnTo>
                  <a:lnTo>
                    <a:pt x="35" y="1767"/>
                  </a:lnTo>
                  <a:lnTo>
                    <a:pt x="70" y="1889"/>
                  </a:lnTo>
                  <a:lnTo>
                    <a:pt x="104" y="2018"/>
                  </a:lnTo>
                  <a:lnTo>
                    <a:pt x="225" y="2274"/>
                  </a:lnTo>
                  <a:lnTo>
                    <a:pt x="381" y="2531"/>
                  </a:lnTo>
                  <a:lnTo>
                    <a:pt x="588" y="2793"/>
                  </a:lnTo>
                  <a:lnTo>
                    <a:pt x="830" y="3050"/>
                  </a:lnTo>
                  <a:lnTo>
                    <a:pt x="1107" y="3306"/>
                  </a:lnTo>
                  <a:lnTo>
                    <a:pt x="1418" y="3551"/>
                  </a:lnTo>
                  <a:lnTo>
                    <a:pt x="1591" y="3674"/>
                  </a:lnTo>
                  <a:lnTo>
                    <a:pt x="1764" y="3796"/>
                  </a:lnTo>
                  <a:lnTo>
                    <a:pt x="1954" y="3913"/>
                  </a:lnTo>
                  <a:lnTo>
                    <a:pt x="2144" y="4029"/>
                  </a:lnTo>
                  <a:lnTo>
                    <a:pt x="2352" y="4140"/>
                  </a:lnTo>
                  <a:lnTo>
                    <a:pt x="2559" y="4245"/>
                  </a:lnTo>
                  <a:lnTo>
                    <a:pt x="2784" y="4350"/>
                  </a:lnTo>
                  <a:lnTo>
                    <a:pt x="3009" y="4449"/>
                  </a:lnTo>
                  <a:lnTo>
                    <a:pt x="3251" y="4548"/>
                  </a:lnTo>
                  <a:lnTo>
                    <a:pt x="3493" y="4641"/>
                  </a:lnTo>
                  <a:lnTo>
                    <a:pt x="3735" y="4729"/>
                  </a:lnTo>
                  <a:lnTo>
                    <a:pt x="3994" y="4811"/>
                  </a:lnTo>
                  <a:lnTo>
                    <a:pt x="4254" y="4886"/>
                  </a:lnTo>
                  <a:lnTo>
                    <a:pt x="4530" y="4956"/>
                  </a:lnTo>
                  <a:lnTo>
                    <a:pt x="4807" y="5020"/>
                  </a:lnTo>
                  <a:lnTo>
                    <a:pt x="5101" y="5085"/>
                  </a:lnTo>
                  <a:lnTo>
                    <a:pt x="5395" y="5137"/>
                  </a:lnTo>
                  <a:lnTo>
                    <a:pt x="5689" y="5184"/>
                  </a:lnTo>
                  <a:lnTo>
                    <a:pt x="6138" y="5242"/>
                  </a:lnTo>
                  <a:lnTo>
                    <a:pt x="6571" y="5294"/>
                  </a:lnTo>
                  <a:lnTo>
                    <a:pt x="6986" y="5341"/>
                  </a:lnTo>
                  <a:lnTo>
                    <a:pt x="7366" y="5370"/>
                  </a:lnTo>
                  <a:lnTo>
                    <a:pt x="7746" y="5399"/>
                  </a:lnTo>
                  <a:lnTo>
                    <a:pt x="8092" y="5411"/>
                  </a:lnTo>
                  <a:lnTo>
                    <a:pt x="8421" y="5423"/>
                  </a:lnTo>
                  <a:lnTo>
                    <a:pt x="8732" y="5423"/>
                  </a:lnTo>
                  <a:lnTo>
                    <a:pt x="9043" y="5417"/>
                  </a:lnTo>
                  <a:lnTo>
                    <a:pt x="9320" y="5399"/>
                  </a:lnTo>
                  <a:lnTo>
                    <a:pt x="9579" y="5376"/>
                  </a:lnTo>
                  <a:lnTo>
                    <a:pt x="9821" y="5347"/>
                  </a:lnTo>
                  <a:lnTo>
                    <a:pt x="10046" y="5312"/>
                  </a:lnTo>
                  <a:lnTo>
                    <a:pt x="10253" y="5271"/>
                  </a:lnTo>
                  <a:lnTo>
                    <a:pt x="10444" y="5219"/>
                  </a:lnTo>
                  <a:lnTo>
                    <a:pt x="10616" y="5166"/>
                  </a:lnTo>
                  <a:lnTo>
                    <a:pt x="10772" y="5108"/>
                  </a:lnTo>
                  <a:lnTo>
                    <a:pt x="10910" y="5038"/>
                  </a:lnTo>
                  <a:lnTo>
                    <a:pt x="11049" y="4968"/>
                  </a:lnTo>
                  <a:lnTo>
                    <a:pt x="11152" y="4892"/>
                  </a:lnTo>
                  <a:lnTo>
                    <a:pt x="11256" y="4811"/>
                  </a:lnTo>
                  <a:lnTo>
                    <a:pt x="11343" y="4723"/>
                  </a:lnTo>
                  <a:lnTo>
                    <a:pt x="11412" y="4636"/>
                  </a:lnTo>
                  <a:lnTo>
                    <a:pt x="11464" y="4542"/>
                  </a:lnTo>
                  <a:lnTo>
                    <a:pt x="11498" y="4443"/>
                  </a:lnTo>
                  <a:lnTo>
                    <a:pt x="11533" y="4344"/>
                  </a:lnTo>
                  <a:lnTo>
                    <a:pt x="11550" y="4239"/>
                  </a:lnTo>
                  <a:lnTo>
                    <a:pt x="11550" y="4128"/>
                  </a:lnTo>
                  <a:lnTo>
                    <a:pt x="11533" y="4018"/>
                  </a:lnTo>
                  <a:lnTo>
                    <a:pt x="11516" y="3907"/>
                  </a:lnTo>
                  <a:lnTo>
                    <a:pt x="11481" y="3790"/>
                  </a:lnTo>
                  <a:lnTo>
                    <a:pt x="11429" y="3674"/>
                  </a:lnTo>
                  <a:lnTo>
                    <a:pt x="11308" y="3435"/>
                  </a:lnTo>
                  <a:lnTo>
                    <a:pt x="11135" y="3190"/>
                  </a:lnTo>
                  <a:lnTo>
                    <a:pt x="10928" y="2939"/>
                  </a:lnTo>
                  <a:lnTo>
                    <a:pt x="10686" y="2688"/>
                  </a:lnTo>
                  <a:lnTo>
                    <a:pt x="10409" y="2443"/>
                  </a:lnTo>
                  <a:lnTo>
                    <a:pt x="10098" y="2198"/>
                  </a:lnTo>
                  <a:lnTo>
                    <a:pt x="9752" y="1954"/>
                  </a:lnTo>
                  <a:lnTo>
                    <a:pt x="9389" y="1720"/>
                  </a:lnTo>
                  <a:lnTo>
                    <a:pt x="8991" y="1493"/>
                  </a:lnTo>
                  <a:lnTo>
                    <a:pt x="8576" y="1277"/>
                  </a:lnTo>
                  <a:lnTo>
                    <a:pt x="8144" y="1073"/>
                  </a:lnTo>
                  <a:lnTo>
                    <a:pt x="7919" y="980"/>
                  </a:lnTo>
                  <a:lnTo>
                    <a:pt x="7677" y="887"/>
                  </a:lnTo>
                  <a:lnTo>
                    <a:pt x="7452" y="799"/>
                  </a:lnTo>
                  <a:lnTo>
                    <a:pt x="7210" y="712"/>
                  </a:lnTo>
                  <a:lnTo>
                    <a:pt x="6968" y="636"/>
                  </a:lnTo>
                  <a:lnTo>
                    <a:pt x="6726" y="560"/>
                  </a:lnTo>
                  <a:lnTo>
                    <a:pt x="6484" y="490"/>
                  </a:lnTo>
                  <a:lnTo>
                    <a:pt x="6225" y="426"/>
                  </a:lnTo>
                  <a:lnTo>
                    <a:pt x="5983" y="368"/>
                  </a:lnTo>
                  <a:lnTo>
                    <a:pt x="5723" y="315"/>
                  </a:lnTo>
                  <a:lnTo>
                    <a:pt x="5326" y="239"/>
                  </a:lnTo>
                  <a:lnTo>
                    <a:pt x="4945" y="175"/>
                  </a:lnTo>
                  <a:lnTo>
                    <a:pt x="4565" y="123"/>
                  </a:lnTo>
                  <a:lnTo>
                    <a:pt x="4219" y="82"/>
                  </a:lnTo>
                  <a:lnTo>
                    <a:pt x="3873" y="47"/>
                  </a:lnTo>
                  <a:lnTo>
                    <a:pt x="3562" y="24"/>
                  </a:lnTo>
                  <a:lnTo>
                    <a:pt x="3251" y="6"/>
                  </a:lnTo>
                  <a:lnTo>
                    <a:pt x="2957"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g1a49ed16f5e_0_2"/>
            <p:cNvSpPr/>
            <p:nvPr/>
          </p:nvSpPr>
          <p:spPr>
            <a:xfrm flipH="1">
              <a:off x="5247353" y="3278709"/>
              <a:ext cx="122354" cy="155355"/>
            </a:xfrm>
            <a:custGeom>
              <a:avLst/>
              <a:gdLst/>
              <a:ahLst/>
              <a:cxnLst/>
              <a:rect l="l" t="t" r="r" b="b"/>
              <a:pathLst>
                <a:path w="11551" h="5423" fill="none" extrusionOk="0">
                  <a:moveTo>
                    <a:pt x="5723" y="315"/>
                  </a:moveTo>
                  <a:lnTo>
                    <a:pt x="5723" y="315"/>
                  </a:lnTo>
                  <a:lnTo>
                    <a:pt x="5983" y="368"/>
                  </a:lnTo>
                  <a:lnTo>
                    <a:pt x="6225" y="426"/>
                  </a:lnTo>
                  <a:lnTo>
                    <a:pt x="6484" y="490"/>
                  </a:lnTo>
                  <a:lnTo>
                    <a:pt x="6726" y="560"/>
                  </a:lnTo>
                  <a:lnTo>
                    <a:pt x="6968" y="636"/>
                  </a:lnTo>
                  <a:lnTo>
                    <a:pt x="7210" y="712"/>
                  </a:lnTo>
                  <a:lnTo>
                    <a:pt x="7452" y="799"/>
                  </a:lnTo>
                  <a:lnTo>
                    <a:pt x="7677" y="887"/>
                  </a:lnTo>
                  <a:lnTo>
                    <a:pt x="7919" y="980"/>
                  </a:lnTo>
                  <a:lnTo>
                    <a:pt x="8144" y="1073"/>
                  </a:lnTo>
                  <a:lnTo>
                    <a:pt x="8576" y="1277"/>
                  </a:lnTo>
                  <a:lnTo>
                    <a:pt x="8991" y="1493"/>
                  </a:lnTo>
                  <a:lnTo>
                    <a:pt x="9389" y="1720"/>
                  </a:lnTo>
                  <a:lnTo>
                    <a:pt x="9752" y="1954"/>
                  </a:lnTo>
                  <a:lnTo>
                    <a:pt x="10098" y="2198"/>
                  </a:lnTo>
                  <a:lnTo>
                    <a:pt x="10409" y="2443"/>
                  </a:lnTo>
                  <a:lnTo>
                    <a:pt x="10686" y="2688"/>
                  </a:lnTo>
                  <a:lnTo>
                    <a:pt x="10928" y="2939"/>
                  </a:lnTo>
                  <a:lnTo>
                    <a:pt x="11135" y="3190"/>
                  </a:lnTo>
                  <a:lnTo>
                    <a:pt x="11308" y="3435"/>
                  </a:lnTo>
                  <a:lnTo>
                    <a:pt x="11429" y="3674"/>
                  </a:lnTo>
                  <a:lnTo>
                    <a:pt x="11481" y="3790"/>
                  </a:lnTo>
                  <a:lnTo>
                    <a:pt x="11516" y="3907"/>
                  </a:lnTo>
                  <a:lnTo>
                    <a:pt x="11533" y="4018"/>
                  </a:lnTo>
                  <a:lnTo>
                    <a:pt x="11550" y="4128"/>
                  </a:lnTo>
                  <a:lnTo>
                    <a:pt x="11550" y="4239"/>
                  </a:lnTo>
                  <a:lnTo>
                    <a:pt x="11533" y="4344"/>
                  </a:lnTo>
                  <a:lnTo>
                    <a:pt x="11498" y="4443"/>
                  </a:lnTo>
                  <a:lnTo>
                    <a:pt x="11464" y="4542"/>
                  </a:lnTo>
                  <a:lnTo>
                    <a:pt x="11412" y="4636"/>
                  </a:lnTo>
                  <a:lnTo>
                    <a:pt x="11343" y="4723"/>
                  </a:lnTo>
                  <a:lnTo>
                    <a:pt x="11256" y="4811"/>
                  </a:lnTo>
                  <a:lnTo>
                    <a:pt x="11152" y="4892"/>
                  </a:lnTo>
                  <a:lnTo>
                    <a:pt x="11049" y="4968"/>
                  </a:lnTo>
                  <a:lnTo>
                    <a:pt x="10910" y="5038"/>
                  </a:lnTo>
                  <a:lnTo>
                    <a:pt x="10772" y="5108"/>
                  </a:lnTo>
                  <a:lnTo>
                    <a:pt x="10616" y="5166"/>
                  </a:lnTo>
                  <a:lnTo>
                    <a:pt x="10444" y="5219"/>
                  </a:lnTo>
                  <a:lnTo>
                    <a:pt x="10253" y="5271"/>
                  </a:lnTo>
                  <a:lnTo>
                    <a:pt x="10046" y="5312"/>
                  </a:lnTo>
                  <a:lnTo>
                    <a:pt x="9821" y="5347"/>
                  </a:lnTo>
                  <a:lnTo>
                    <a:pt x="9579" y="5376"/>
                  </a:lnTo>
                  <a:lnTo>
                    <a:pt x="9320" y="5399"/>
                  </a:lnTo>
                  <a:lnTo>
                    <a:pt x="9043" y="5417"/>
                  </a:lnTo>
                  <a:lnTo>
                    <a:pt x="8732" y="5423"/>
                  </a:lnTo>
                  <a:lnTo>
                    <a:pt x="8421" y="5423"/>
                  </a:lnTo>
                  <a:lnTo>
                    <a:pt x="8092" y="5411"/>
                  </a:lnTo>
                  <a:lnTo>
                    <a:pt x="7746" y="5399"/>
                  </a:lnTo>
                  <a:lnTo>
                    <a:pt x="7366" y="5370"/>
                  </a:lnTo>
                  <a:lnTo>
                    <a:pt x="6986" y="5341"/>
                  </a:lnTo>
                  <a:lnTo>
                    <a:pt x="6571" y="5294"/>
                  </a:lnTo>
                  <a:lnTo>
                    <a:pt x="6138" y="5242"/>
                  </a:lnTo>
                  <a:lnTo>
                    <a:pt x="5689" y="5184"/>
                  </a:lnTo>
                  <a:lnTo>
                    <a:pt x="5689" y="5184"/>
                  </a:lnTo>
                  <a:lnTo>
                    <a:pt x="5395" y="5137"/>
                  </a:lnTo>
                  <a:lnTo>
                    <a:pt x="5101" y="5085"/>
                  </a:lnTo>
                  <a:lnTo>
                    <a:pt x="4807" y="5020"/>
                  </a:lnTo>
                  <a:lnTo>
                    <a:pt x="4530" y="4956"/>
                  </a:lnTo>
                  <a:lnTo>
                    <a:pt x="4254" y="4886"/>
                  </a:lnTo>
                  <a:lnTo>
                    <a:pt x="3994" y="4811"/>
                  </a:lnTo>
                  <a:lnTo>
                    <a:pt x="3735" y="4729"/>
                  </a:lnTo>
                  <a:lnTo>
                    <a:pt x="3493" y="4641"/>
                  </a:lnTo>
                  <a:lnTo>
                    <a:pt x="3251" y="4548"/>
                  </a:lnTo>
                  <a:lnTo>
                    <a:pt x="3009" y="4449"/>
                  </a:lnTo>
                  <a:lnTo>
                    <a:pt x="2784" y="4350"/>
                  </a:lnTo>
                  <a:lnTo>
                    <a:pt x="2559" y="4245"/>
                  </a:lnTo>
                  <a:lnTo>
                    <a:pt x="2352" y="4140"/>
                  </a:lnTo>
                  <a:lnTo>
                    <a:pt x="2144" y="4029"/>
                  </a:lnTo>
                  <a:lnTo>
                    <a:pt x="1954" y="3913"/>
                  </a:lnTo>
                  <a:lnTo>
                    <a:pt x="1764" y="3796"/>
                  </a:lnTo>
                  <a:lnTo>
                    <a:pt x="1591" y="3674"/>
                  </a:lnTo>
                  <a:lnTo>
                    <a:pt x="1418" y="3551"/>
                  </a:lnTo>
                  <a:lnTo>
                    <a:pt x="1107" y="3306"/>
                  </a:lnTo>
                  <a:lnTo>
                    <a:pt x="830" y="3050"/>
                  </a:lnTo>
                  <a:lnTo>
                    <a:pt x="588" y="2793"/>
                  </a:lnTo>
                  <a:lnTo>
                    <a:pt x="381" y="2531"/>
                  </a:lnTo>
                  <a:lnTo>
                    <a:pt x="225" y="2274"/>
                  </a:lnTo>
                  <a:lnTo>
                    <a:pt x="104" y="2018"/>
                  </a:lnTo>
                  <a:lnTo>
                    <a:pt x="70" y="1889"/>
                  </a:lnTo>
                  <a:lnTo>
                    <a:pt x="35" y="1767"/>
                  </a:lnTo>
                  <a:lnTo>
                    <a:pt x="18" y="1645"/>
                  </a:lnTo>
                  <a:lnTo>
                    <a:pt x="0" y="1528"/>
                  </a:lnTo>
                  <a:lnTo>
                    <a:pt x="0" y="1406"/>
                  </a:lnTo>
                  <a:lnTo>
                    <a:pt x="18" y="1295"/>
                  </a:lnTo>
                  <a:lnTo>
                    <a:pt x="52" y="1184"/>
                  </a:lnTo>
                  <a:lnTo>
                    <a:pt x="87" y="1073"/>
                  </a:lnTo>
                  <a:lnTo>
                    <a:pt x="139" y="968"/>
                  </a:lnTo>
                  <a:lnTo>
                    <a:pt x="191" y="869"/>
                  </a:lnTo>
                  <a:lnTo>
                    <a:pt x="260" y="770"/>
                  </a:lnTo>
                  <a:lnTo>
                    <a:pt x="346" y="677"/>
                  </a:lnTo>
                  <a:lnTo>
                    <a:pt x="450" y="589"/>
                  </a:lnTo>
                  <a:lnTo>
                    <a:pt x="571" y="508"/>
                  </a:lnTo>
                  <a:lnTo>
                    <a:pt x="692" y="432"/>
                  </a:lnTo>
                  <a:lnTo>
                    <a:pt x="830" y="356"/>
                  </a:lnTo>
                  <a:lnTo>
                    <a:pt x="969" y="292"/>
                  </a:lnTo>
                  <a:lnTo>
                    <a:pt x="1142" y="234"/>
                  </a:lnTo>
                  <a:lnTo>
                    <a:pt x="1315" y="175"/>
                  </a:lnTo>
                  <a:lnTo>
                    <a:pt x="1505" y="129"/>
                  </a:lnTo>
                  <a:lnTo>
                    <a:pt x="1712" y="88"/>
                  </a:lnTo>
                  <a:lnTo>
                    <a:pt x="1937" y="53"/>
                  </a:lnTo>
                  <a:lnTo>
                    <a:pt x="2162" y="30"/>
                  </a:lnTo>
                  <a:lnTo>
                    <a:pt x="2421" y="12"/>
                  </a:lnTo>
                  <a:lnTo>
                    <a:pt x="2680" y="0"/>
                  </a:lnTo>
                  <a:lnTo>
                    <a:pt x="2957" y="0"/>
                  </a:lnTo>
                  <a:lnTo>
                    <a:pt x="3251" y="6"/>
                  </a:lnTo>
                  <a:lnTo>
                    <a:pt x="3562" y="24"/>
                  </a:lnTo>
                  <a:lnTo>
                    <a:pt x="3873" y="47"/>
                  </a:lnTo>
                  <a:lnTo>
                    <a:pt x="4219" y="82"/>
                  </a:lnTo>
                  <a:lnTo>
                    <a:pt x="4565" y="123"/>
                  </a:lnTo>
                  <a:lnTo>
                    <a:pt x="4945" y="175"/>
                  </a:lnTo>
                  <a:lnTo>
                    <a:pt x="5326" y="239"/>
                  </a:lnTo>
                  <a:lnTo>
                    <a:pt x="5723" y="315"/>
                  </a:lnTo>
                </a:path>
              </a:pathLst>
            </a:cu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11" name="Google Shape;111;g1a49ed16f5e_0_2"/>
          <p:cNvSpPr/>
          <p:nvPr/>
        </p:nvSpPr>
        <p:spPr>
          <a:xfrm flipH="1">
            <a:off x="-8249108" y="4403669"/>
            <a:ext cx="285902" cy="251067"/>
          </a:xfrm>
          <a:custGeom>
            <a:avLst/>
            <a:gdLst/>
            <a:ahLst/>
            <a:cxnLst/>
            <a:rect l="l" t="t" r="r" b="b"/>
            <a:pathLst>
              <a:path w="26991" h="8764" extrusionOk="0">
                <a:moveTo>
                  <a:pt x="13573" y="0"/>
                </a:moveTo>
                <a:lnTo>
                  <a:pt x="13262" y="6"/>
                </a:lnTo>
                <a:lnTo>
                  <a:pt x="12951" y="12"/>
                </a:lnTo>
                <a:lnTo>
                  <a:pt x="12640" y="24"/>
                </a:lnTo>
                <a:lnTo>
                  <a:pt x="12328" y="41"/>
                </a:lnTo>
                <a:lnTo>
                  <a:pt x="11706" y="82"/>
                </a:lnTo>
                <a:lnTo>
                  <a:pt x="11083" y="134"/>
                </a:lnTo>
                <a:lnTo>
                  <a:pt x="10461" y="204"/>
                </a:lnTo>
                <a:lnTo>
                  <a:pt x="9839" y="280"/>
                </a:lnTo>
                <a:lnTo>
                  <a:pt x="9216" y="368"/>
                </a:lnTo>
                <a:lnTo>
                  <a:pt x="8576" y="467"/>
                </a:lnTo>
                <a:lnTo>
                  <a:pt x="7937" y="577"/>
                </a:lnTo>
                <a:lnTo>
                  <a:pt x="7297" y="694"/>
                </a:lnTo>
                <a:lnTo>
                  <a:pt x="6640" y="822"/>
                </a:lnTo>
                <a:lnTo>
                  <a:pt x="5966" y="956"/>
                </a:lnTo>
                <a:lnTo>
                  <a:pt x="4582" y="1236"/>
                </a:lnTo>
                <a:lnTo>
                  <a:pt x="3130" y="1545"/>
                </a:lnTo>
                <a:lnTo>
                  <a:pt x="1609" y="1860"/>
                </a:lnTo>
                <a:lnTo>
                  <a:pt x="813" y="2023"/>
                </a:lnTo>
                <a:lnTo>
                  <a:pt x="1" y="2181"/>
                </a:lnTo>
                <a:lnTo>
                  <a:pt x="1" y="2181"/>
                </a:lnTo>
                <a:lnTo>
                  <a:pt x="346" y="2123"/>
                </a:lnTo>
                <a:lnTo>
                  <a:pt x="710" y="2070"/>
                </a:lnTo>
                <a:lnTo>
                  <a:pt x="1073" y="2029"/>
                </a:lnTo>
                <a:lnTo>
                  <a:pt x="1453" y="2000"/>
                </a:lnTo>
                <a:lnTo>
                  <a:pt x="1833" y="1983"/>
                </a:lnTo>
                <a:lnTo>
                  <a:pt x="2231" y="1971"/>
                </a:lnTo>
                <a:lnTo>
                  <a:pt x="2629" y="1971"/>
                </a:lnTo>
                <a:lnTo>
                  <a:pt x="3044" y="1983"/>
                </a:lnTo>
                <a:lnTo>
                  <a:pt x="3459" y="2000"/>
                </a:lnTo>
                <a:lnTo>
                  <a:pt x="3874" y="2029"/>
                </a:lnTo>
                <a:lnTo>
                  <a:pt x="4289" y="2064"/>
                </a:lnTo>
                <a:lnTo>
                  <a:pt x="4703" y="2105"/>
                </a:lnTo>
                <a:lnTo>
                  <a:pt x="5136" y="2157"/>
                </a:lnTo>
                <a:lnTo>
                  <a:pt x="5568" y="2222"/>
                </a:lnTo>
                <a:lnTo>
                  <a:pt x="5983" y="2286"/>
                </a:lnTo>
                <a:lnTo>
                  <a:pt x="6415" y="2362"/>
                </a:lnTo>
                <a:lnTo>
                  <a:pt x="6847" y="2443"/>
                </a:lnTo>
                <a:lnTo>
                  <a:pt x="7262" y="2531"/>
                </a:lnTo>
                <a:lnTo>
                  <a:pt x="7695" y="2624"/>
                </a:lnTo>
                <a:lnTo>
                  <a:pt x="8110" y="2723"/>
                </a:lnTo>
                <a:lnTo>
                  <a:pt x="8525" y="2828"/>
                </a:lnTo>
                <a:lnTo>
                  <a:pt x="8940" y="2939"/>
                </a:lnTo>
                <a:lnTo>
                  <a:pt x="9354" y="3055"/>
                </a:lnTo>
                <a:lnTo>
                  <a:pt x="9752" y="3178"/>
                </a:lnTo>
                <a:lnTo>
                  <a:pt x="10150" y="3300"/>
                </a:lnTo>
                <a:lnTo>
                  <a:pt x="10547" y="3434"/>
                </a:lnTo>
                <a:lnTo>
                  <a:pt x="10928" y="3568"/>
                </a:lnTo>
                <a:lnTo>
                  <a:pt x="11308" y="3703"/>
                </a:lnTo>
                <a:lnTo>
                  <a:pt x="11671" y="3843"/>
                </a:lnTo>
                <a:lnTo>
                  <a:pt x="12017" y="3988"/>
                </a:lnTo>
                <a:lnTo>
                  <a:pt x="12363" y="4134"/>
                </a:lnTo>
                <a:lnTo>
                  <a:pt x="12709" y="4286"/>
                </a:lnTo>
                <a:lnTo>
                  <a:pt x="13020" y="4437"/>
                </a:lnTo>
                <a:lnTo>
                  <a:pt x="13331" y="4595"/>
                </a:lnTo>
                <a:lnTo>
                  <a:pt x="13642" y="4746"/>
                </a:lnTo>
                <a:lnTo>
                  <a:pt x="13919" y="4904"/>
                </a:lnTo>
                <a:lnTo>
                  <a:pt x="14178" y="5061"/>
                </a:lnTo>
                <a:lnTo>
                  <a:pt x="14438" y="5224"/>
                </a:lnTo>
                <a:lnTo>
                  <a:pt x="14680" y="5382"/>
                </a:lnTo>
                <a:lnTo>
                  <a:pt x="14887" y="5545"/>
                </a:lnTo>
                <a:lnTo>
                  <a:pt x="15095" y="5702"/>
                </a:lnTo>
                <a:lnTo>
                  <a:pt x="15285" y="5866"/>
                </a:lnTo>
                <a:lnTo>
                  <a:pt x="15441" y="6023"/>
                </a:lnTo>
                <a:lnTo>
                  <a:pt x="15596" y="6181"/>
                </a:lnTo>
                <a:lnTo>
                  <a:pt x="15717" y="6344"/>
                </a:lnTo>
                <a:lnTo>
                  <a:pt x="15821" y="6495"/>
                </a:lnTo>
                <a:lnTo>
                  <a:pt x="15907" y="6653"/>
                </a:lnTo>
                <a:lnTo>
                  <a:pt x="15959" y="6804"/>
                </a:lnTo>
                <a:lnTo>
                  <a:pt x="15994" y="6956"/>
                </a:lnTo>
                <a:lnTo>
                  <a:pt x="16011" y="7108"/>
                </a:lnTo>
                <a:lnTo>
                  <a:pt x="15994" y="7253"/>
                </a:lnTo>
                <a:lnTo>
                  <a:pt x="15959" y="7393"/>
                </a:lnTo>
                <a:lnTo>
                  <a:pt x="15907" y="7533"/>
                </a:lnTo>
                <a:lnTo>
                  <a:pt x="15821" y="7667"/>
                </a:lnTo>
                <a:lnTo>
                  <a:pt x="15700" y="7801"/>
                </a:lnTo>
                <a:lnTo>
                  <a:pt x="15544" y="7930"/>
                </a:lnTo>
                <a:lnTo>
                  <a:pt x="15371" y="8052"/>
                </a:lnTo>
                <a:lnTo>
                  <a:pt x="15181" y="8169"/>
                </a:lnTo>
                <a:lnTo>
                  <a:pt x="14939" y="8285"/>
                </a:lnTo>
                <a:lnTo>
                  <a:pt x="14680" y="8390"/>
                </a:lnTo>
                <a:lnTo>
                  <a:pt x="14386" y="8495"/>
                </a:lnTo>
                <a:lnTo>
                  <a:pt x="14057" y="8589"/>
                </a:lnTo>
                <a:lnTo>
                  <a:pt x="13694" y="8682"/>
                </a:lnTo>
                <a:lnTo>
                  <a:pt x="13297" y="8763"/>
                </a:lnTo>
                <a:lnTo>
                  <a:pt x="13798" y="8670"/>
                </a:lnTo>
                <a:lnTo>
                  <a:pt x="14299" y="8577"/>
                </a:lnTo>
                <a:lnTo>
                  <a:pt x="15371" y="8390"/>
                </a:lnTo>
                <a:lnTo>
                  <a:pt x="16495" y="8210"/>
                </a:lnTo>
                <a:lnTo>
                  <a:pt x="17654" y="8023"/>
                </a:lnTo>
                <a:lnTo>
                  <a:pt x="18812" y="7831"/>
                </a:lnTo>
                <a:lnTo>
                  <a:pt x="19953" y="7627"/>
                </a:lnTo>
                <a:lnTo>
                  <a:pt x="20524" y="7522"/>
                </a:lnTo>
                <a:lnTo>
                  <a:pt x="21094" y="7417"/>
                </a:lnTo>
                <a:lnTo>
                  <a:pt x="21630" y="7306"/>
                </a:lnTo>
                <a:lnTo>
                  <a:pt x="22166" y="7189"/>
                </a:lnTo>
                <a:lnTo>
                  <a:pt x="22685" y="7073"/>
                </a:lnTo>
                <a:lnTo>
                  <a:pt x="23186" y="6950"/>
                </a:lnTo>
                <a:lnTo>
                  <a:pt x="23670" y="6822"/>
                </a:lnTo>
                <a:lnTo>
                  <a:pt x="24120" y="6688"/>
                </a:lnTo>
                <a:lnTo>
                  <a:pt x="24552" y="6548"/>
                </a:lnTo>
                <a:lnTo>
                  <a:pt x="24950" y="6408"/>
                </a:lnTo>
                <a:lnTo>
                  <a:pt x="25330" y="6256"/>
                </a:lnTo>
                <a:lnTo>
                  <a:pt x="25676" y="6099"/>
                </a:lnTo>
                <a:lnTo>
                  <a:pt x="25987" y="5936"/>
                </a:lnTo>
                <a:lnTo>
                  <a:pt x="26126" y="5854"/>
                </a:lnTo>
                <a:lnTo>
                  <a:pt x="26247" y="5767"/>
                </a:lnTo>
                <a:lnTo>
                  <a:pt x="26368" y="5679"/>
                </a:lnTo>
                <a:lnTo>
                  <a:pt x="26489" y="5586"/>
                </a:lnTo>
                <a:lnTo>
                  <a:pt x="26592" y="5493"/>
                </a:lnTo>
                <a:lnTo>
                  <a:pt x="26679" y="5399"/>
                </a:lnTo>
                <a:lnTo>
                  <a:pt x="26765" y="5306"/>
                </a:lnTo>
                <a:lnTo>
                  <a:pt x="26835" y="5207"/>
                </a:lnTo>
                <a:lnTo>
                  <a:pt x="26886" y="5108"/>
                </a:lnTo>
                <a:lnTo>
                  <a:pt x="26938" y="5003"/>
                </a:lnTo>
                <a:lnTo>
                  <a:pt x="26973" y="4898"/>
                </a:lnTo>
                <a:lnTo>
                  <a:pt x="26990" y="4793"/>
                </a:lnTo>
                <a:lnTo>
                  <a:pt x="26990" y="4682"/>
                </a:lnTo>
                <a:lnTo>
                  <a:pt x="26990" y="4571"/>
                </a:lnTo>
                <a:lnTo>
                  <a:pt x="26973" y="4449"/>
                </a:lnTo>
                <a:lnTo>
                  <a:pt x="26956" y="4326"/>
                </a:lnTo>
                <a:lnTo>
                  <a:pt x="26904" y="4204"/>
                </a:lnTo>
                <a:lnTo>
                  <a:pt x="26852" y="4082"/>
                </a:lnTo>
                <a:lnTo>
                  <a:pt x="26800" y="3965"/>
                </a:lnTo>
                <a:lnTo>
                  <a:pt x="26731" y="3848"/>
                </a:lnTo>
                <a:lnTo>
                  <a:pt x="26644" y="3732"/>
                </a:lnTo>
                <a:lnTo>
                  <a:pt x="26558" y="3615"/>
                </a:lnTo>
                <a:lnTo>
                  <a:pt x="26454" y="3504"/>
                </a:lnTo>
                <a:lnTo>
                  <a:pt x="26350" y="3394"/>
                </a:lnTo>
                <a:lnTo>
                  <a:pt x="26091" y="3172"/>
                </a:lnTo>
                <a:lnTo>
                  <a:pt x="25814" y="2956"/>
                </a:lnTo>
                <a:lnTo>
                  <a:pt x="25503" y="2752"/>
                </a:lnTo>
                <a:lnTo>
                  <a:pt x="25140" y="2548"/>
                </a:lnTo>
                <a:lnTo>
                  <a:pt x="24760" y="2350"/>
                </a:lnTo>
                <a:lnTo>
                  <a:pt x="24345" y="2157"/>
                </a:lnTo>
                <a:lnTo>
                  <a:pt x="23913" y="1971"/>
                </a:lnTo>
                <a:lnTo>
                  <a:pt x="23446" y="1790"/>
                </a:lnTo>
                <a:lnTo>
                  <a:pt x="22962" y="1615"/>
                </a:lnTo>
                <a:lnTo>
                  <a:pt x="22443" y="1446"/>
                </a:lnTo>
                <a:lnTo>
                  <a:pt x="21907" y="1283"/>
                </a:lnTo>
                <a:lnTo>
                  <a:pt x="21112" y="1061"/>
                </a:lnTo>
                <a:lnTo>
                  <a:pt x="20731" y="956"/>
                </a:lnTo>
                <a:lnTo>
                  <a:pt x="20351" y="857"/>
                </a:lnTo>
                <a:lnTo>
                  <a:pt x="19970" y="770"/>
                </a:lnTo>
                <a:lnTo>
                  <a:pt x="19607" y="682"/>
                </a:lnTo>
                <a:lnTo>
                  <a:pt x="19244" y="601"/>
                </a:lnTo>
                <a:lnTo>
                  <a:pt x="18881" y="525"/>
                </a:lnTo>
                <a:lnTo>
                  <a:pt x="18518" y="455"/>
                </a:lnTo>
                <a:lnTo>
                  <a:pt x="18172" y="391"/>
                </a:lnTo>
                <a:lnTo>
                  <a:pt x="17827" y="333"/>
                </a:lnTo>
                <a:lnTo>
                  <a:pt x="17481" y="280"/>
                </a:lnTo>
                <a:lnTo>
                  <a:pt x="17135" y="233"/>
                </a:lnTo>
                <a:lnTo>
                  <a:pt x="16806" y="187"/>
                </a:lnTo>
                <a:lnTo>
                  <a:pt x="16461" y="152"/>
                </a:lnTo>
                <a:lnTo>
                  <a:pt x="16132" y="117"/>
                </a:lnTo>
                <a:lnTo>
                  <a:pt x="15804" y="88"/>
                </a:lnTo>
                <a:lnTo>
                  <a:pt x="15475" y="59"/>
                </a:lnTo>
                <a:lnTo>
                  <a:pt x="15164" y="41"/>
                </a:lnTo>
                <a:lnTo>
                  <a:pt x="14835" y="24"/>
                </a:lnTo>
                <a:lnTo>
                  <a:pt x="14524" y="12"/>
                </a:lnTo>
                <a:lnTo>
                  <a:pt x="14196" y="6"/>
                </a:lnTo>
                <a:lnTo>
                  <a:pt x="13884" y="0"/>
                </a:lnTo>
                <a:close/>
              </a:path>
            </a:pathLst>
          </a:custGeom>
          <a:solidFill>
            <a:srgbClr val="D8CD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g1a49ed16f5e_0_2"/>
          <p:cNvSpPr/>
          <p:nvPr/>
        </p:nvSpPr>
        <p:spPr>
          <a:xfrm flipH="1">
            <a:off x="-8127315" y="4464803"/>
            <a:ext cx="176746" cy="192941"/>
          </a:xfrm>
          <a:custGeom>
            <a:avLst/>
            <a:gdLst/>
            <a:ahLst/>
            <a:cxnLst/>
            <a:rect l="l" t="t" r="r" b="b"/>
            <a:pathLst>
              <a:path w="16686" h="6735" extrusionOk="0">
                <a:moveTo>
                  <a:pt x="3182" y="0"/>
                </a:moveTo>
                <a:lnTo>
                  <a:pt x="2819" y="6"/>
                </a:lnTo>
                <a:lnTo>
                  <a:pt x="2473" y="23"/>
                </a:lnTo>
                <a:lnTo>
                  <a:pt x="2162" y="53"/>
                </a:lnTo>
                <a:lnTo>
                  <a:pt x="1885" y="88"/>
                </a:lnTo>
                <a:lnTo>
                  <a:pt x="1609" y="134"/>
                </a:lnTo>
                <a:lnTo>
                  <a:pt x="1367" y="187"/>
                </a:lnTo>
                <a:lnTo>
                  <a:pt x="1142" y="251"/>
                </a:lnTo>
                <a:lnTo>
                  <a:pt x="934" y="327"/>
                </a:lnTo>
                <a:lnTo>
                  <a:pt x="761" y="402"/>
                </a:lnTo>
                <a:lnTo>
                  <a:pt x="606" y="490"/>
                </a:lnTo>
                <a:lnTo>
                  <a:pt x="450" y="583"/>
                </a:lnTo>
                <a:lnTo>
                  <a:pt x="329" y="682"/>
                </a:lnTo>
                <a:lnTo>
                  <a:pt x="243" y="793"/>
                </a:lnTo>
                <a:lnTo>
                  <a:pt x="156" y="904"/>
                </a:lnTo>
                <a:lnTo>
                  <a:pt x="87" y="1026"/>
                </a:lnTo>
                <a:lnTo>
                  <a:pt x="53" y="1149"/>
                </a:lnTo>
                <a:lnTo>
                  <a:pt x="18" y="1277"/>
                </a:lnTo>
                <a:lnTo>
                  <a:pt x="1" y="1411"/>
                </a:lnTo>
                <a:lnTo>
                  <a:pt x="18" y="1551"/>
                </a:lnTo>
                <a:lnTo>
                  <a:pt x="35" y="1691"/>
                </a:lnTo>
                <a:lnTo>
                  <a:pt x="70" y="1837"/>
                </a:lnTo>
                <a:lnTo>
                  <a:pt x="139" y="1988"/>
                </a:lnTo>
                <a:lnTo>
                  <a:pt x="208" y="2140"/>
                </a:lnTo>
                <a:lnTo>
                  <a:pt x="295" y="2292"/>
                </a:lnTo>
                <a:lnTo>
                  <a:pt x="398" y="2449"/>
                </a:lnTo>
                <a:lnTo>
                  <a:pt x="502" y="2606"/>
                </a:lnTo>
                <a:lnTo>
                  <a:pt x="640" y="2770"/>
                </a:lnTo>
                <a:lnTo>
                  <a:pt x="779" y="2927"/>
                </a:lnTo>
                <a:lnTo>
                  <a:pt x="934" y="3090"/>
                </a:lnTo>
                <a:lnTo>
                  <a:pt x="1107" y="3254"/>
                </a:lnTo>
                <a:lnTo>
                  <a:pt x="1297" y="3417"/>
                </a:lnTo>
                <a:lnTo>
                  <a:pt x="1488" y="3580"/>
                </a:lnTo>
                <a:lnTo>
                  <a:pt x="1695" y="3738"/>
                </a:lnTo>
                <a:lnTo>
                  <a:pt x="1920" y="3901"/>
                </a:lnTo>
                <a:lnTo>
                  <a:pt x="2145" y="4058"/>
                </a:lnTo>
                <a:lnTo>
                  <a:pt x="2387" y="4216"/>
                </a:lnTo>
                <a:lnTo>
                  <a:pt x="2646" y="4373"/>
                </a:lnTo>
                <a:lnTo>
                  <a:pt x="2905" y="4525"/>
                </a:lnTo>
                <a:lnTo>
                  <a:pt x="3165" y="4676"/>
                </a:lnTo>
                <a:lnTo>
                  <a:pt x="3441" y="4822"/>
                </a:lnTo>
                <a:lnTo>
                  <a:pt x="3735" y="4968"/>
                </a:lnTo>
                <a:lnTo>
                  <a:pt x="4029" y="5108"/>
                </a:lnTo>
                <a:lnTo>
                  <a:pt x="4340" y="5242"/>
                </a:lnTo>
                <a:lnTo>
                  <a:pt x="4652" y="5370"/>
                </a:lnTo>
                <a:lnTo>
                  <a:pt x="4980" y="5498"/>
                </a:lnTo>
                <a:lnTo>
                  <a:pt x="5291" y="5621"/>
                </a:lnTo>
                <a:lnTo>
                  <a:pt x="5637" y="5737"/>
                </a:lnTo>
                <a:lnTo>
                  <a:pt x="5966" y="5848"/>
                </a:lnTo>
                <a:lnTo>
                  <a:pt x="6311" y="5947"/>
                </a:lnTo>
                <a:lnTo>
                  <a:pt x="6675" y="6046"/>
                </a:lnTo>
                <a:lnTo>
                  <a:pt x="7020" y="6134"/>
                </a:lnTo>
                <a:lnTo>
                  <a:pt x="7383" y="6216"/>
                </a:lnTo>
                <a:lnTo>
                  <a:pt x="7747" y="6291"/>
                </a:lnTo>
                <a:lnTo>
                  <a:pt x="8127" y="6361"/>
                </a:lnTo>
                <a:lnTo>
                  <a:pt x="8576" y="6437"/>
                </a:lnTo>
                <a:lnTo>
                  <a:pt x="9026" y="6501"/>
                </a:lnTo>
                <a:lnTo>
                  <a:pt x="9475" y="6560"/>
                </a:lnTo>
                <a:lnTo>
                  <a:pt x="9908" y="6612"/>
                </a:lnTo>
                <a:lnTo>
                  <a:pt x="10340" y="6653"/>
                </a:lnTo>
                <a:lnTo>
                  <a:pt x="10755" y="6682"/>
                </a:lnTo>
                <a:lnTo>
                  <a:pt x="11170" y="6711"/>
                </a:lnTo>
                <a:lnTo>
                  <a:pt x="11568" y="6729"/>
                </a:lnTo>
                <a:lnTo>
                  <a:pt x="11948" y="6734"/>
                </a:lnTo>
                <a:lnTo>
                  <a:pt x="12311" y="6734"/>
                </a:lnTo>
                <a:lnTo>
                  <a:pt x="12674" y="6729"/>
                </a:lnTo>
                <a:lnTo>
                  <a:pt x="13020" y="6711"/>
                </a:lnTo>
                <a:lnTo>
                  <a:pt x="13366" y="6688"/>
                </a:lnTo>
                <a:lnTo>
                  <a:pt x="13677" y="6659"/>
                </a:lnTo>
                <a:lnTo>
                  <a:pt x="13988" y="6612"/>
                </a:lnTo>
                <a:lnTo>
                  <a:pt x="14282" y="6565"/>
                </a:lnTo>
                <a:lnTo>
                  <a:pt x="14559" y="6507"/>
                </a:lnTo>
                <a:lnTo>
                  <a:pt x="14835" y="6443"/>
                </a:lnTo>
                <a:lnTo>
                  <a:pt x="15077" y="6367"/>
                </a:lnTo>
                <a:lnTo>
                  <a:pt x="15319" y="6285"/>
                </a:lnTo>
                <a:lnTo>
                  <a:pt x="15527" y="6192"/>
                </a:lnTo>
                <a:lnTo>
                  <a:pt x="15734" y="6093"/>
                </a:lnTo>
                <a:lnTo>
                  <a:pt x="15907" y="5982"/>
                </a:lnTo>
                <a:lnTo>
                  <a:pt x="16080" y="5872"/>
                </a:lnTo>
                <a:lnTo>
                  <a:pt x="16219" y="5743"/>
                </a:lnTo>
                <a:lnTo>
                  <a:pt x="16340" y="5609"/>
                </a:lnTo>
                <a:lnTo>
                  <a:pt x="16461" y="5469"/>
                </a:lnTo>
                <a:lnTo>
                  <a:pt x="16547" y="5318"/>
                </a:lnTo>
                <a:lnTo>
                  <a:pt x="16616" y="5160"/>
                </a:lnTo>
                <a:lnTo>
                  <a:pt x="16651" y="4991"/>
                </a:lnTo>
                <a:lnTo>
                  <a:pt x="16685" y="4816"/>
                </a:lnTo>
                <a:lnTo>
                  <a:pt x="16685" y="4630"/>
                </a:lnTo>
                <a:lnTo>
                  <a:pt x="16668" y="4461"/>
                </a:lnTo>
                <a:lnTo>
                  <a:pt x="16634" y="4297"/>
                </a:lnTo>
                <a:lnTo>
                  <a:pt x="16564" y="4128"/>
                </a:lnTo>
                <a:lnTo>
                  <a:pt x="16495" y="3971"/>
                </a:lnTo>
                <a:lnTo>
                  <a:pt x="16391" y="3808"/>
                </a:lnTo>
                <a:lnTo>
                  <a:pt x="16253" y="3656"/>
                </a:lnTo>
                <a:lnTo>
                  <a:pt x="16115" y="3498"/>
                </a:lnTo>
                <a:lnTo>
                  <a:pt x="15942" y="3347"/>
                </a:lnTo>
                <a:lnTo>
                  <a:pt x="15769" y="3201"/>
                </a:lnTo>
                <a:lnTo>
                  <a:pt x="15562" y="3055"/>
                </a:lnTo>
                <a:lnTo>
                  <a:pt x="15354" y="2915"/>
                </a:lnTo>
                <a:lnTo>
                  <a:pt x="15112" y="2776"/>
                </a:lnTo>
                <a:lnTo>
                  <a:pt x="14870" y="2636"/>
                </a:lnTo>
                <a:lnTo>
                  <a:pt x="14611" y="2501"/>
                </a:lnTo>
                <a:lnTo>
                  <a:pt x="14334" y="2367"/>
                </a:lnTo>
                <a:lnTo>
                  <a:pt x="14040" y="2239"/>
                </a:lnTo>
                <a:lnTo>
                  <a:pt x="13746" y="2117"/>
                </a:lnTo>
                <a:lnTo>
                  <a:pt x="13418" y="1994"/>
                </a:lnTo>
                <a:lnTo>
                  <a:pt x="13089" y="1872"/>
                </a:lnTo>
                <a:lnTo>
                  <a:pt x="12761" y="1755"/>
                </a:lnTo>
                <a:lnTo>
                  <a:pt x="12415" y="1639"/>
                </a:lnTo>
                <a:lnTo>
                  <a:pt x="12052" y="1528"/>
                </a:lnTo>
                <a:lnTo>
                  <a:pt x="11689" y="1417"/>
                </a:lnTo>
                <a:lnTo>
                  <a:pt x="11326" y="1312"/>
                </a:lnTo>
                <a:lnTo>
                  <a:pt x="10945" y="1213"/>
                </a:lnTo>
                <a:lnTo>
                  <a:pt x="10547" y="1108"/>
                </a:lnTo>
                <a:lnTo>
                  <a:pt x="9769" y="921"/>
                </a:lnTo>
                <a:lnTo>
                  <a:pt x="8957" y="741"/>
                </a:lnTo>
                <a:lnTo>
                  <a:pt x="8144" y="577"/>
                </a:lnTo>
                <a:lnTo>
                  <a:pt x="7522" y="461"/>
                </a:lnTo>
                <a:lnTo>
                  <a:pt x="6934" y="356"/>
                </a:lnTo>
                <a:lnTo>
                  <a:pt x="6381" y="268"/>
                </a:lnTo>
                <a:lnTo>
                  <a:pt x="5845" y="193"/>
                </a:lnTo>
                <a:lnTo>
                  <a:pt x="5343" y="134"/>
                </a:lnTo>
                <a:lnTo>
                  <a:pt x="4859" y="82"/>
                </a:lnTo>
                <a:lnTo>
                  <a:pt x="4392" y="47"/>
                </a:lnTo>
                <a:lnTo>
                  <a:pt x="3960" y="18"/>
                </a:lnTo>
                <a:lnTo>
                  <a:pt x="3562" y="6"/>
                </a:lnTo>
                <a:lnTo>
                  <a:pt x="3182" y="0"/>
                </a:lnTo>
                <a:close/>
              </a:path>
            </a:pathLst>
          </a:custGeom>
          <a:solidFill>
            <a:srgbClr val="F5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Google Shape;113;g1a49ed16f5e_0_2"/>
          <p:cNvSpPr/>
          <p:nvPr/>
        </p:nvSpPr>
        <p:spPr>
          <a:xfrm flipH="1">
            <a:off x="-8448363" y="4559655"/>
            <a:ext cx="121432" cy="64342"/>
          </a:xfrm>
          <a:custGeom>
            <a:avLst/>
            <a:gdLst/>
            <a:ahLst/>
            <a:cxnLst/>
            <a:rect l="l" t="t" r="r" b="b"/>
            <a:pathLst>
              <a:path w="11464" h="2246" extrusionOk="0">
                <a:moveTo>
                  <a:pt x="11464" y="1"/>
                </a:moveTo>
                <a:lnTo>
                  <a:pt x="0" y="2246"/>
                </a:lnTo>
                <a:lnTo>
                  <a:pt x="1124" y="2047"/>
                </a:lnTo>
                <a:lnTo>
                  <a:pt x="2438" y="1803"/>
                </a:lnTo>
                <a:lnTo>
                  <a:pt x="3891" y="1529"/>
                </a:lnTo>
                <a:lnTo>
                  <a:pt x="5447" y="1225"/>
                </a:lnTo>
                <a:lnTo>
                  <a:pt x="7037" y="910"/>
                </a:lnTo>
                <a:lnTo>
                  <a:pt x="8593" y="596"/>
                </a:lnTo>
                <a:lnTo>
                  <a:pt x="10098" y="287"/>
                </a:lnTo>
                <a:lnTo>
                  <a:pt x="11464" y="1"/>
                </a:lnTo>
                <a:close/>
              </a:path>
            </a:pathLst>
          </a:custGeom>
          <a:solidFill>
            <a:srgbClr val="4D13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g1a49ed16f5e_0_2"/>
          <p:cNvSpPr/>
          <p:nvPr/>
        </p:nvSpPr>
        <p:spPr>
          <a:xfrm flipH="1">
            <a:off x="-8338847" y="4205887"/>
            <a:ext cx="603836" cy="421949"/>
          </a:xfrm>
          <a:custGeom>
            <a:avLst/>
            <a:gdLst/>
            <a:ahLst/>
            <a:cxnLst/>
            <a:rect l="l" t="t" r="r" b="b"/>
            <a:pathLst>
              <a:path w="57006" h="14729" extrusionOk="0">
                <a:moveTo>
                  <a:pt x="11982" y="1"/>
                </a:moveTo>
                <a:lnTo>
                  <a:pt x="11239" y="13"/>
                </a:lnTo>
                <a:lnTo>
                  <a:pt x="10495" y="30"/>
                </a:lnTo>
                <a:lnTo>
                  <a:pt x="9735" y="59"/>
                </a:lnTo>
                <a:lnTo>
                  <a:pt x="8991" y="100"/>
                </a:lnTo>
                <a:lnTo>
                  <a:pt x="8265" y="152"/>
                </a:lnTo>
                <a:lnTo>
                  <a:pt x="7522" y="211"/>
                </a:lnTo>
                <a:lnTo>
                  <a:pt x="6795" y="281"/>
                </a:lnTo>
                <a:lnTo>
                  <a:pt x="6069" y="362"/>
                </a:lnTo>
                <a:lnTo>
                  <a:pt x="5343" y="456"/>
                </a:lnTo>
                <a:lnTo>
                  <a:pt x="4807" y="531"/>
                </a:lnTo>
                <a:lnTo>
                  <a:pt x="4288" y="619"/>
                </a:lnTo>
                <a:lnTo>
                  <a:pt x="3804" y="706"/>
                </a:lnTo>
                <a:lnTo>
                  <a:pt x="3355" y="800"/>
                </a:lnTo>
                <a:lnTo>
                  <a:pt x="2940" y="899"/>
                </a:lnTo>
                <a:lnTo>
                  <a:pt x="2542" y="1004"/>
                </a:lnTo>
                <a:lnTo>
                  <a:pt x="2162" y="1114"/>
                </a:lnTo>
                <a:lnTo>
                  <a:pt x="1833" y="1225"/>
                </a:lnTo>
                <a:lnTo>
                  <a:pt x="1522" y="1342"/>
                </a:lnTo>
                <a:lnTo>
                  <a:pt x="1228" y="1464"/>
                </a:lnTo>
                <a:lnTo>
                  <a:pt x="986" y="1587"/>
                </a:lnTo>
                <a:lnTo>
                  <a:pt x="761" y="1721"/>
                </a:lnTo>
                <a:lnTo>
                  <a:pt x="554" y="1849"/>
                </a:lnTo>
                <a:lnTo>
                  <a:pt x="398" y="1983"/>
                </a:lnTo>
                <a:lnTo>
                  <a:pt x="260" y="2123"/>
                </a:lnTo>
                <a:lnTo>
                  <a:pt x="139" y="2263"/>
                </a:lnTo>
                <a:lnTo>
                  <a:pt x="70" y="2409"/>
                </a:lnTo>
                <a:lnTo>
                  <a:pt x="18" y="2555"/>
                </a:lnTo>
                <a:lnTo>
                  <a:pt x="0" y="2700"/>
                </a:lnTo>
                <a:lnTo>
                  <a:pt x="0" y="2852"/>
                </a:lnTo>
                <a:lnTo>
                  <a:pt x="52" y="3004"/>
                </a:lnTo>
                <a:lnTo>
                  <a:pt x="121" y="3161"/>
                </a:lnTo>
                <a:lnTo>
                  <a:pt x="208" y="3313"/>
                </a:lnTo>
                <a:lnTo>
                  <a:pt x="346" y="3470"/>
                </a:lnTo>
                <a:lnTo>
                  <a:pt x="502" y="3627"/>
                </a:lnTo>
                <a:lnTo>
                  <a:pt x="692" y="3785"/>
                </a:lnTo>
                <a:lnTo>
                  <a:pt x="917" y="3942"/>
                </a:lnTo>
                <a:lnTo>
                  <a:pt x="1159" y="4100"/>
                </a:lnTo>
                <a:lnTo>
                  <a:pt x="1436" y="4263"/>
                </a:lnTo>
                <a:lnTo>
                  <a:pt x="1747" y="4420"/>
                </a:lnTo>
                <a:lnTo>
                  <a:pt x="2093" y="4578"/>
                </a:lnTo>
                <a:lnTo>
                  <a:pt x="2456" y="4735"/>
                </a:lnTo>
                <a:lnTo>
                  <a:pt x="2922" y="4916"/>
                </a:lnTo>
                <a:lnTo>
                  <a:pt x="3372" y="5073"/>
                </a:lnTo>
                <a:lnTo>
                  <a:pt x="3822" y="5213"/>
                </a:lnTo>
                <a:lnTo>
                  <a:pt x="4254" y="5336"/>
                </a:lnTo>
                <a:lnTo>
                  <a:pt x="4669" y="5435"/>
                </a:lnTo>
                <a:lnTo>
                  <a:pt x="5084" y="5517"/>
                </a:lnTo>
                <a:lnTo>
                  <a:pt x="5499" y="5587"/>
                </a:lnTo>
                <a:lnTo>
                  <a:pt x="5914" y="5633"/>
                </a:lnTo>
                <a:lnTo>
                  <a:pt x="6311" y="5674"/>
                </a:lnTo>
                <a:lnTo>
                  <a:pt x="6709" y="5697"/>
                </a:lnTo>
                <a:lnTo>
                  <a:pt x="7107" y="5709"/>
                </a:lnTo>
                <a:lnTo>
                  <a:pt x="7504" y="5709"/>
                </a:lnTo>
                <a:lnTo>
                  <a:pt x="7902" y="5697"/>
                </a:lnTo>
                <a:lnTo>
                  <a:pt x="8282" y="5680"/>
                </a:lnTo>
                <a:lnTo>
                  <a:pt x="8680" y="5651"/>
                </a:lnTo>
                <a:lnTo>
                  <a:pt x="9095" y="5616"/>
                </a:lnTo>
                <a:lnTo>
                  <a:pt x="9493" y="5575"/>
                </a:lnTo>
                <a:lnTo>
                  <a:pt x="9890" y="5528"/>
                </a:lnTo>
                <a:lnTo>
                  <a:pt x="10737" y="5423"/>
                </a:lnTo>
                <a:lnTo>
                  <a:pt x="11602" y="5307"/>
                </a:lnTo>
                <a:lnTo>
                  <a:pt x="12501" y="5190"/>
                </a:lnTo>
                <a:lnTo>
                  <a:pt x="12968" y="5132"/>
                </a:lnTo>
                <a:lnTo>
                  <a:pt x="13435" y="5073"/>
                </a:lnTo>
                <a:lnTo>
                  <a:pt x="13936" y="5021"/>
                </a:lnTo>
                <a:lnTo>
                  <a:pt x="14437" y="4974"/>
                </a:lnTo>
                <a:lnTo>
                  <a:pt x="14956" y="4933"/>
                </a:lnTo>
                <a:lnTo>
                  <a:pt x="15492" y="4899"/>
                </a:lnTo>
                <a:lnTo>
                  <a:pt x="16045" y="4869"/>
                </a:lnTo>
                <a:lnTo>
                  <a:pt x="16616" y="4852"/>
                </a:lnTo>
                <a:lnTo>
                  <a:pt x="17273" y="4840"/>
                </a:lnTo>
                <a:lnTo>
                  <a:pt x="17947" y="4834"/>
                </a:lnTo>
                <a:lnTo>
                  <a:pt x="18604" y="4846"/>
                </a:lnTo>
                <a:lnTo>
                  <a:pt x="19261" y="4864"/>
                </a:lnTo>
                <a:lnTo>
                  <a:pt x="19936" y="4887"/>
                </a:lnTo>
                <a:lnTo>
                  <a:pt x="20593" y="4922"/>
                </a:lnTo>
                <a:lnTo>
                  <a:pt x="21250" y="4963"/>
                </a:lnTo>
                <a:lnTo>
                  <a:pt x="21889" y="5015"/>
                </a:lnTo>
                <a:lnTo>
                  <a:pt x="22546" y="5073"/>
                </a:lnTo>
                <a:lnTo>
                  <a:pt x="23186" y="5143"/>
                </a:lnTo>
                <a:lnTo>
                  <a:pt x="23826" y="5213"/>
                </a:lnTo>
                <a:lnTo>
                  <a:pt x="24466" y="5295"/>
                </a:lnTo>
                <a:lnTo>
                  <a:pt x="25105" y="5382"/>
                </a:lnTo>
                <a:lnTo>
                  <a:pt x="25728" y="5476"/>
                </a:lnTo>
                <a:lnTo>
                  <a:pt x="26350" y="5575"/>
                </a:lnTo>
                <a:lnTo>
                  <a:pt x="26955" y="5674"/>
                </a:lnTo>
                <a:lnTo>
                  <a:pt x="27561" y="5785"/>
                </a:lnTo>
                <a:lnTo>
                  <a:pt x="28166" y="5901"/>
                </a:lnTo>
                <a:lnTo>
                  <a:pt x="28771" y="6018"/>
                </a:lnTo>
                <a:lnTo>
                  <a:pt x="29359" y="6140"/>
                </a:lnTo>
                <a:lnTo>
                  <a:pt x="29929" y="6263"/>
                </a:lnTo>
                <a:lnTo>
                  <a:pt x="30500" y="6397"/>
                </a:lnTo>
                <a:lnTo>
                  <a:pt x="31070" y="6525"/>
                </a:lnTo>
                <a:lnTo>
                  <a:pt x="31624" y="6659"/>
                </a:lnTo>
                <a:lnTo>
                  <a:pt x="32160" y="6799"/>
                </a:lnTo>
                <a:lnTo>
                  <a:pt x="32696" y="6939"/>
                </a:lnTo>
                <a:lnTo>
                  <a:pt x="33750" y="7219"/>
                </a:lnTo>
                <a:lnTo>
                  <a:pt x="34736" y="7511"/>
                </a:lnTo>
                <a:lnTo>
                  <a:pt x="35687" y="7796"/>
                </a:lnTo>
                <a:lnTo>
                  <a:pt x="36205" y="7965"/>
                </a:lnTo>
                <a:lnTo>
                  <a:pt x="36707" y="8134"/>
                </a:lnTo>
                <a:lnTo>
                  <a:pt x="37191" y="8304"/>
                </a:lnTo>
                <a:lnTo>
                  <a:pt x="37641" y="8478"/>
                </a:lnTo>
                <a:lnTo>
                  <a:pt x="38090" y="8653"/>
                </a:lnTo>
                <a:lnTo>
                  <a:pt x="38540" y="8834"/>
                </a:lnTo>
                <a:lnTo>
                  <a:pt x="38955" y="9015"/>
                </a:lnTo>
                <a:lnTo>
                  <a:pt x="39370" y="9196"/>
                </a:lnTo>
                <a:lnTo>
                  <a:pt x="39767" y="9382"/>
                </a:lnTo>
                <a:lnTo>
                  <a:pt x="40165" y="9569"/>
                </a:lnTo>
                <a:lnTo>
                  <a:pt x="40908" y="9948"/>
                </a:lnTo>
                <a:lnTo>
                  <a:pt x="41652" y="10327"/>
                </a:lnTo>
                <a:lnTo>
                  <a:pt x="42361" y="10712"/>
                </a:lnTo>
                <a:lnTo>
                  <a:pt x="43778" y="11487"/>
                </a:lnTo>
                <a:lnTo>
                  <a:pt x="44487" y="11866"/>
                </a:lnTo>
                <a:lnTo>
                  <a:pt x="45213" y="12245"/>
                </a:lnTo>
                <a:lnTo>
                  <a:pt x="45974" y="12618"/>
                </a:lnTo>
                <a:lnTo>
                  <a:pt x="46372" y="12805"/>
                </a:lnTo>
                <a:lnTo>
                  <a:pt x="46770" y="12985"/>
                </a:lnTo>
                <a:lnTo>
                  <a:pt x="47185" y="13166"/>
                </a:lnTo>
                <a:lnTo>
                  <a:pt x="47600" y="13341"/>
                </a:lnTo>
                <a:lnTo>
                  <a:pt x="48032" y="13516"/>
                </a:lnTo>
                <a:lnTo>
                  <a:pt x="48481" y="13691"/>
                </a:lnTo>
                <a:lnTo>
                  <a:pt x="48827" y="13813"/>
                </a:lnTo>
                <a:lnTo>
                  <a:pt x="49190" y="13930"/>
                </a:lnTo>
                <a:lnTo>
                  <a:pt x="49553" y="14041"/>
                </a:lnTo>
                <a:lnTo>
                  <a:pt x="49916" y="14146"/>
                </a:lnTo>
                <a:lnTo>
                  <a:pt x="50279" y="14245"/>
                </a:lnTo>
                <a:lnTo>
                  <a:pt x="50660" y="14332"/>
                </a:lnTo>
                <a:lnTo>
                  <a:pt x="51040" y="14414"/>
                </a:lnTo>
                <a:lnTo>
                  <a:pt x="51403" y="14484"/>
                </a:lnTo>
                <a:lnTo>
                  <a:pt x="51784" y="14548"/>
                </a:lnTo>
                <a:lnTo>
                  <a:pt x="52147" y="14600"/>
                </a:lnTo>
                <a:lnTo>
                  <a:pt x="52510" y="14647"/>
                </a:lnTo>
                <a:lnTo>
                  <a:pt x="52873" y="14682"/>
                </a:lnTo>
                <a:lnTo>
                  <a:pt x="53219" y="14711"/>
                </a:lnTo>
                <a:lnTo>
                  <a:pt x="53565" y="14723"/>
                </a:lnTo>
                <a:lnTo>
                  <a:pt x="53910" y="14729"/>
                </a:lnTo>
                <a:lnTo>
                  <a:pt x="54239" y="14729"/>
                </a:lnTo>
                <a:lnTo>
                  <a:pt x="54550" y="14711"/>
                </a:lnTo>
                <a:lnTo>
                  <a:pt x="54844" y="14688"/>
                </a:lnTo>
                <a:lnTo>
                  <a:pt x="55138" y="14653"/>
                </a:lnTo>
                <a:lnTo>
                  <a:pt x="55415" y="14600"/>
                </a:lnTo>
                <a:lnTo>
                  <a:pt x="55657" y="14542"/>
                </a:lnTo>
                <a:lnTo>
                  <a:pt x="55899" y="14472"/>
                </a:lnTo>
                <a:lnTo>
                  <a:pt x="56123" y="14385"/>
                </a:lnTo>
                <a:lnTo>
                  <a:pt x="56314" y="14291"/>
                </a:lnTo>
                <a:lnTo>
                  <a:pt x="56487" y="14181"/>
                </a:lnTo>
                <a:lnTo>
                  <a:pt x="56642" y="14058"/>
                </a:lnTo>
                <a:lnTo>
                  <a:pt x="56763" y="13924"/>
                </a:lnTo>
                <a:lnTo>
                  <a:pt x="56867" y="13778"/>
                </a:lnTo>
                <a:lnTo>
                  <a:pt x="56953" y="13615"/>
                </a:lnTo>
                <a:lnTo>
                  <a:pt x="56988" y="13440"/>
                </a:lnTo>
                <a:lnTo>
                  <a:pt x="57005" y="13248"/>
                </a:lnTo>
                <a:lnTo>
                  <a:pt x="56988" y="13044"/>
                </a:lnTo>
                <a:lnTo>
                  <a:pt x="56971" y="12945"/>
                </a:lnTo>
                <a:lnTo>
                  <a:pt x="56953" y="12840"/>
                </a:lnTo>
                <a:lnTo>
                  <a:pt x="56850" y="12630"/>
                </a:lnTo>
                <a:lnTo>
                  <a:pt x="56729" y="12414"/>
                </a:lnTo>
                <a:lnTo>
                  <a:pt x="56556" y="12198"/>
                </a:lnTo>
                <a:lnTo>
                  <a:pt x="56348" y="11977"/>
                </a:lnTo>
                <a:lnTo>
                  <a:pt x="56106" y="11761"/>
                </a:lnTo>
                <a:lnTo>
                  <a:pt x="55847" y="11534"/>
                </a:lnTo>
                <a:lnTo>
                  <a:pt x="55536" y="11312"/>
                </a:lnTo>
                <a:lnTo>
                  <a:pt x="55207" y="11085"/>
                </a:lnTo>
                <a:lnTo>
                  <a:pt x="54861" y="10857"/>
                </a:lnTo>
                <a:lnTo>
                  <a:pt x="54481" y="10630"/>
                </a:lnTo>
                <a:lnTo>
                  <a:pt x="54083" y="10403"/>
                </a:lnTo>
                <a:lnTo>
                  <a:pt x="53668" y="10175"/>
                </a:lnTo>
                <a:lnTo>
                  <a:pt x="53236" y="9948"/>
                </a:lnTo>
                <a:lnTo>
                  <a:pt x="52786" y="9720"/>
                </a:lnTo>
                <a:lnTo>
                  <a:pt x="52337" y="9499"/>
                </a:lnTo>
                <a:lnTo>
                  <a:pt x="51853" y="9271"/>
                </a:lnTo>
                <a:lnTo>
                  <a:pt x="51386" y="9056"/>
                </a:lnTo>
                <a:lnTo>
                  <a:pt x="50400" y="8618"/>
                </a:lnTo>
                <a:lnTo>
                  <a:pt x="49415" y="8199"/>
                </a:lnTo>
                <a:lnTo>
                  <a:pt x="48429" y="7796"/>
                </a:lnTo>
                <a:lnTo>
                  <a:pt x="47478" y="7411"/>
                </a:lnTo>
                <a:lnTo>
                  <a:pt x="46562" y="7050"/>
                </a:lnTo>
                <a:lnTo>
                  <a:pt x="44902" y="6403"/>
                </a:lnTo>
                <a:lnTo>
                  <a:pt x="44020" y="6053"/>
                </a:lnTo>
                <a:lnTo>
                  <a:pt x="43121" y="5715"/>
                </a:lnTo>
                <a:lnTo>
                  <a:pt x="42188" y="5377"/>
                </a:lnTo>
                <a:lnTo>
                  <a:pt x="41254" y="5050"/>
                </a:lnTo>
                <a:lnTo>
                  <a:pt x="40286" y="4724"/>
                </a:lnTo>
                <a:lnTo>
                  <a:pt x="39318" y="4409"/>
                </a:lnTo>
                <a:lnTo>
                  <a:pt x="38315" y="4094"/>
                </a:lnTo>
                <a:lnTo>
                  <a:pt x="37312" y="3791"/>
                </a:lnTo>
                <a:lnTo>
                  <a:pt x="36275" y="3493"/>
                </a:lnTo>
                <a:lnTo>
                  <a:pt x="35220" y="3202"/>
                </a:lnTo>
                <a:lnTo>
                  <a:pt x="34148" y="2922"/>
                </a:lnTo>
                <a:lnTo>
                  <a:pt x="33059" y="2648"/>
                </a:lnTo>
                <a:lnTo>
                  <a:pt x="31952" y="2386"/>
                </a:lnTo>
                <a:lnTo>
                  <a:pt x="30828" y="2129"/>
                </a:lnTo>
                <a:lnTo>
                  <a:pt x="29670" y="1884"/>
                </a:lnTo>
                <a:lnTo>
                  <a:pt x="28511" y="1651"/>
                </a:lnTo>
                <a:lnTo>
                  <a:pt x="27872" y="1528"/>
                </a:lnTo>
                <a:lnTo>
                  <a:pt x="27215" y="1406"/>
                </a:lnTo>
                <a:lnTo>
                  <a:pt x="26540" y="1289"/>
                </a:lnTo>
                <a:lnTo>
                  <a:pt x="25866" y="1179"/>
                </a:lnTo>
                <a:lnTo>
                  <a:pt x="25192" y="1068"/>
                </a:lnTo>
                <a:lnTo>
                  <a:pt x="24500" y="957"/>
                </a:lnTo>
                <a:lnTo>
                  <a:pt x="23809" y="858"/>
                </a:lnTo>
                <a:lnTo>
                  <a:pt x="23100" y="759"/>
                </a:lnTo>
                <a:lnTo>
                  <a:pt x="22374" y="666"/>
                </a:lnTo>
                <a:lnTo>
                  <a:pt x="21665" y="578"/>
                </a:lnTo>
                <a:lnTo>
                  <a:pt x="20938" y="491"/>
                </a:lnTo>
                <a:lnTo>
                  <a:pt x="20212" y="415"/>
                </a:lnTo>
                <a:lnTo>
                  <a:pt x="19469" y="339"/>
                </a:lnTo>
                <a:lnTo>
                  <a:pt x="18725" y="275"/>
                </a:lnTo>
                <a:lnTo>
                  <a:pt x="17999" y="217"/>
                </a:lnTo>
                <a:lnTo>
                  <a:pt x="17238" y="164"/>
                </a:lnTo>
                <a:lnTo>
                  <a:pt x="16495" y="117"/>
                </a:lnTo>
                <a:lnTo>
                  <a:pt x="15752" y="77"/>
                </a:lnTo>
                <a:lnTo>
                  <a:pt x="14991" y="48"/>
                </a:lnTo>
                <a:lnTo>
                  <a:pt x="14247" y="24"/>
                </a:lnTo>
                <a:lnTo>
                  <a:pt x="13487" y="7"/>
                </a:lnTo>
                <a:lnTo>
                  <a:pt x="12743" y="1"/>
                </a:lnTo>
                <a:close/>
              </a:path>
            </a:pathLst>
          </a:custGeom>
          <a:solidFill>
            <a:srgbClr val="F5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g1a49ed16f5e_0_2"/>
          <p:cNvSpPr/>
          <p:nvPr/>
        </p:nvSpPr>
        <p:spPr>
          <a:xfrm flipH="1">
            <a:off x="-8461371" y="4142261"/>
            <a:ext cx="693396" cy="481736"/>
          </a:xfrm>
          <a:custGeom>
            <a:avLst/>
            <a:gdLst/>
            <a:ahLst/>
            <a:cxnLst/>
            <a:rect l="l" t="t" r="r" b="b"/>
            <a:pathLst>
              <a:path w="65461" h="16816" extrusionOk="0">
                <a:moveTo>
                  <a:pt x="21440" y="0"/>
                </a:moveTo>
                <a:lnTo>
                  <a:pt x="20627" y="6"/>
                </a:lnTo>
                <a:lnTo>
                  <a:pt x="19832" y="24"/>
                </a:lnTo>
                <a:lnTo>
                  <a:pt x="19054" y="47"/>
                </a:lnTo>
                <a:lnTo>
                  <a:pt x="18276" y="88"/>
                </a:lnTo>
                <a:lnTo>
                  <a:pt x="17515" y="135"/>
                </a:lnTo>
                <a:lnTo>
                  <a:pt x="16772" y="187"/>
                </a:lnTo>
                <a:lnTo>
                  <a:pt x="16011" y="251"/>
                </a:lnTo>
                <a:lnTo>
                  <a:pt x="15268" y="327"/>
                </a:lnTo>
                <a:lnTo>
                  <a:pt x="14541" y="403"/>
                </a:lnTo>
                <a:lnTo>
                  <a:pt x="13815" y="490"/>
                </a:lnTo>
                <a:lnTo>
                  <a:pt x="13089" y="583"/>
                </a:lnTo>
                <a:lnTo>
                  <a:pt x="12380" y="683"/>
                </a:lnTo>
                <a:lnTo>
                  <a:pt x="11671" y="793"/>
                </a:lnTo>
                <a:lnTo>
                  <a:pt x="10962" y="904"/>
                </a:lnTo>
                <a:lnTo>
                  <a:pt x="10254" y="1021"/>
                </a:lnTo>
                <a:lnTo>
                  <a:pt x="9562" y="1137"/>
                </a:lnTo>
                <a:lnTo>
                  <a:pt x="8870" y="1266"/>
                </a:lnTo>
                <a:lnTo>
                  <a:pt x="8179" y="1394"/>
                </a:lnTo>
                <a:lnTo>
                  <a:pt x="6813" y="1656"/>
                </a:lnTo>
                <a:lnTo>
                  <a:pt x="5447" y="1930"/>
                </a:lnTo>
                <a:lnTo>
                  <a:pt x="2732" y="2490"/>
                </a:lnTo>
                <a:lnTo>
                  <a:pt x="1367" y="2770"/>
                </a:lnTo>
                <a:lnTo>
                  <a:pt x="1" y="3038"/>
                </a:lnTo>
                <a:lnTo>
                  <a:pt x="537" y="2939"/>
                </a:lnTo>
                <a:lnTo>
                  <a:pt x="1090" y="2846"/>
                </a:lnTo>
                <a:lnTo>
                  <a:pt x="1643" y="2758"/>
                </a:lnTo>
                <a:lnTo>
                  <a:pt x="2179" y="2677"/>
                </a:lnTo>
                <a:lnTo>
                  <a:pt x="2750" y="2601"/>
                </a:lnTo>
                <a:lnTo>
                  <a:pt x="3303" y="2537"/>
                </a:lnTo>
                <a:lnTo>
                  <a:pt x="3856" y="2473"/>
                </a:lnTo>
                <a:lnTo>
                  <a:pt x="4427" y="2420"/>
                </a:lnTo>
                <a:lnTo>
                  <a:pt x="4980" y="2373"/>
                </a:lnTo>
                <a:lnTo>
                  <a:pt x="5551" y="2327"/>
                </a:lnTo>
                <a:lnTo>
                  <a:pt x="6121" y="2292"/>
                </a:lnTo>
                <a:lnTo>
                  <a:pt x="6692" y="2263"/>
                </a:lnTo>
                <a:lnTo>
                  <a:pt x="7262" y="2239"/>
                </a:lnTo>
                <a:lnTo>
                  <a:pt x="7833" y="2222"/>
                </a:lnTo>
                <a:lnTo>
                  <a:pt x="8421" y="2210"/>
                </a:lnTo>
                <a:lnTo>
                  <a:pt x="8991" y="2204"/>
                </a:lnTo>
                <a:lnTo>
                  <a:pt x="9562" y="2199"/>
                </a:lnTo>
                <a:lnTo>
                  <a:pt x="10150" y="2204"/>
                </a:lnTo>
                <a:lnTo>
                  <a:pt x="10720" y="2210"/>
                </a:lnTo>
                <a:lnTo>
                  <a:pt x="11308" y="2228"/>
                </a:lnTo>
                <a:lnTo>
                  <a:pt x="11879" y="2245"/>
                </a:lnTo>
                <a:lnTo>
                  <a:pt x="12467" y="2269"/>
                </a:lnTo>
                <a:lnTo>
                  <a:pt x="13037" y="2298"/>
                </a:lnTo>
                <a:lnTo>
                  <a:pt x="13625" y="2333"/>
                </a:lnTo>
                <a:lnTo>
                  <a:pt x="14196" y="2368"/>
                </a:lnTo>
                <a:lnTo>
                  <a:pt x="14783" y="2408"/>
                </a:lnTo>
                <a:lnTo>
                  <a:pt x="15354" y="2455"/>
                </a:lnTo>
                <a:lnTo>
                  <a:pt x="15925" y="2508"/>
                </a:lnTo>
                <a:lnTo>
                  <a:pt x="16495" y="2560"/>
                </a:lnTo>
                <a:lnTo>
                  <a:pt x="17083" y="2618"/>
                </a:lnTo>
                <a:lnTo>
                  <a:pt x="17654" y="2677"/>
                </a:lnTo>
                <a:lnTo>
                  <a:pt x="18207" y="2747"/>
                </a:lnTo>
                <a:lnTo>
                  <a:pt x="19348" y="2887"/>
                </a:lnTo>
                <a:lnTo>
                  <a:pt x="20472" y="3038"/>
                </a:lnTo>
                <a:lnTo>
                  <a:pt x="21578" y="3207"/>
                </a:lnTo>
                <a:lnTo>
                  <a:pt x="22685" y="3382"/>
                </a:lnTo>
                <a:lnTo>
                  <a:pt x="23774" y="3575"/>
                </a:lnTo>
                <a:lnTo>
                  <a:pt x="24829" y="3773"/>
                </a:lnTo>
                <a:lnTo>
                  <a:pt x="25884" y="3977"/>
                </a:lnTo>
                <a:lnTo>
                  <a:pt x="26921" y="4193"/>
                </a:lnTo>
                <a:lnTo>
                  <a:pt x="27941" y="4414"/>
                </a:lnTo>
                <a:lnTo>
                  <a:pt x="28927" y="4636"/>
                </a:lnTo>
                <a:lnTo>
                  <a:pt x="29895" y="4869"/>
                </a:lnTo>
                <a:lnTo>
                  <a:pt x="30846" y="5102"/>
                </a:lnTo>
                <a:lnTo>
                  <a:pt x="31762" y="5341"/>
                </a:lnTo>
                <a:lnTo>
                  <a:pt x="32661" y="5580"/>
                </a:lnTo>
                <a:lnTo>
                  <a:pt x="33526" y="5825"/>
                </a:lnTo>
                <a:lnTo>
                  <a:pt x="34356" y="6064"/>
                </a:lnTo>
                <a:lnTo>
                  <a:pt x="34874" y="6216"/>
                </a:lnTo>
                <a:lnTo>
                  <a:pt x="35462" y="6402"/>
                </a:lnTo>
                <a:lnTo>
                  <a:pt x="36136" y="6618"/>
                </a:lnTo>
                <a:lnTo>
                  <a:pt x="36880" y="6857"/>
                </a:lnTo>
                <a:lnTo>
                  <a:pt x="37675" y="7125"/>
                </a:lnTo>
                <a:lnTo>
                  <a:pt x="38540" y="7411"/>
                </a:lnTo>
                <a:lnTo>
                  <a:pt x="39439" y="7726"/>
                </a:lnTo>
                <a:lnTo>
                  <a:pt x="40373" y="8058"/>
                </a:lnTo>
                <a:lnTo>
                  <a:pt x="41341" y="8402"/>
                </a:lnTo>
                <a:lnTo>
                  <a:pt x="42326" y="8770"/>
                </a:lnTo>
                <a:lnTo>
                  <a:pt x="43329" y="9149"/>
                </a:lnTo>
                <a:lnTo>
                  <a:pt x="44332" y="9539"/>
                </a:lnTo>
                <a:lnTo>
                  <a:pt x="45335" y="9936"/>
                </a:lnTo>
                <a:lnTo>
                  <a:pt x="46320" y="10344"/>
                </a:lnTo>
                <a:lnTo>
                  <a:pt x="47288" y="10758"/>
                </a:lnTo>
                <a:lnTo>
                  <a:pt x="48239" y="11178"/>
                </a:lnTo>
                <a:lnTo>
                  <a:pt x="49138" y="11597"/>
                </a:lnTo>
                <a:lnTo>
                  <a:pt x="50003" y="12017"/>
                </a:lnTo>
                <a:lnTo>
                  <a:pt x="50401" y="12227"/>
                </a:lnTo>
                <a:lnTo>
                  <a:pt x="50798" y="12437"/>
                </a:lnTo>
                <a:lnTo>
                  <a:pt x="51179" y="12641"/>
                </a:lnTo>
                <a:lnTo>
                  <a:pt x="51559" y="12851"/>
                </a:lnTo>
                <a:lnTo>
                  <a:pt x="51905" y="13055"/>
                </a:lnTo>
                <a:lnTo>
                  <a:pt x="52233" y="13259"/>
                </a:lnTo>
                <a:lnTo>
                  <a:pt x="52545" y="13463"/>
                </a:lnTo>
                <a:lnTo>
                  <a:pt x="52821" y="13661"/>
                </a:lnTo>
                <a:lnTo>
                  <a:pt x="53098" y="13860"/>
                </a:lnTo>
                <a:lnTo>
                  <a:pt x="53340" y="14052"/>
                </a:lnTo>
                <a:lnTo>
                  <a:pt x="53565" y="14244"/>
                </a:lnTo>
                <a:lnTo>
                  <a:pt x="53755" y="14431"/>
                </a:lnTo>
                <a:lnTo>
                  <a:pt x="53928" y="14618"/>
                </a:lnTo>
                <a:lnTo>
                  <a:pt x="54083" y="14798"/>
                </a:lnTo>
                <a:lnTo>
                  <a:pt x="54204" y="14973"/>
                </a:lnTo>
                <a:lnTo>
                  <a:pt x="54291" y="15148"/>
                </a:lnTo>
                <a:lnTo>
                  <a:pt x="54343" y="15317"/>
                </a:lnTo>
                <a:lnTo>
                  <a:pt x="54377" y="15480"/>
                </a:lnTo>
                <a:lnTo>
                  <a:pt x="54377" y="15638"/>
                </a:lnTo>
                <a:lnTo>
                  <a:pt x="54343" y="15795"/>
                </a:lnTo>
                <a:lnTo>
                  <a:pt x="54274" y="15941"/>
                </a:lnTo>
                <a:lnTo>
                  <a:pt x="54170" y="16087"/>
                </a:lnTo>
                <a:lnTo>
                  <a:pt x="54032" y="16227"/>
                </a:lnTo>
                <a:lnTo>
                  <a:pt x="53945" y="16291"/>
                </a:lnTo>
                <a:lnTo>
                  <a:pt x="53859" y="16355"/>
                </a:lnTo>
                <a:lnTo>
                  <a:pt x="53755" y="16419"/>
                </a:lnTo>
                <a:lnTo>
                  <a:pt x="53651" y="16483"/>
                </a:lnTo>
                <a:lnTo>
                  <a:pt x="53530" y="16542"/>
                </a:lnTo>
                <a:lnTo>
                  <a:pt x="53392" y="16600"/>
                </a:lnTo>
                <a:lnTo>
                  <a:pt x="53253" y="16658"/>
                </a:lnTo>
                <a:lnTo>
                  <a:pt x="53115" y="16711"/>
                </a:lnTo>
                <a:lnTo>
                  <a:pt x="52942" y="16763"/>
                </a:lnTo>
                <a:lnTo>
                  <a:pt x="52769" y="16816"/>
                </a:lnTo>
                <a:lnTo>
                  <a:pt x="53132" y="16746"/>
                </a:lnTo>
                <a:lnTo>
                  <a:pt x="53513" y="16682"/>
                </a:lnTo>
                <a:lnTo>
                  <a:pt x="54360" y="16542"/>
                </a:lnTo>
                <a:lnTo>
                  <a:pt x="55294" y="16396"/>
                </a:lnTo>
                <a:lnTo>
                  <a:pt x="56296" y="16244"/>
                </a:lnTo>
                <a:lnTo>
                  <a:pt x="57334" y="16081"/>
                </a:lnTo>
                <a:lnTo>
                  <a:pt x="58389" y="15912"/>
                </a:lnTo>
                <a:lnTo>
                  <a:pt x="59443" y="15737"/>
                </a:lnTo>
                <a:lnTo>
                  <a:pt x="59962" y="15644"/>
                </a:lnTo>
                <a:lnTo>
                  <a:pt x="60481" y="15545"/>
                </a:lnTo>
                <a:lnTo>
                  <a:pt x="60982" y="15445"/>
                </a:lnTo>
                <a:lnTo>
                  <a:pt x="61466" y="15346"/>
                </a:lnTo>
                <a:lnTo>
                  <a:pt x="61950" y="15236"/>
                </a:lnTo>
                <a:lnTo>
                  <a:pt x="62400" y="15131"/>
                </a:lnTo>
                <a:lnTo>
                  <a:pt x="62832" y="15014"/>
                </a:lnTo>
                <a:lnTo>
                  <a:pt x="63247" y="14897"/>
                </a:lnTo>
                <a:lnTo>
                  <a:pt x="63627" y="14781"/>
                </a:lnTo>
                <a:lnTo>
                  <a:pt x="63990" y="14653"/>
                </a:lnTo>
                <a:lnTo>
                  <a:pt x="64302" y="14524"/>
                </a:lnTo>
                <a:lnTo>
                  <a:pt x="64596" y="14396"/>
                </a:lnTo>
                <a:lnTo>
                  <a:pt x="64855" y="14256"/>
                </a:lnTo>
                <a:lnTo>
                  <a:pt x="64959" y="14186"/>
                </a:lnTo>
                <a:lnTo>
                  <a:pt x="65062" y="14116"/>
                </a:lnTo>
                <a:lnTo>
                  <a:pt x="65149" y="14040"/>
                </a:lnTo>
                <a:lnTo>
                  <a:pt x="65235" y="13970"/>
                </a:lnTo>
                <a:lnTo>
                  <a:pt x="65287" y="13895"/>
                </a:lnTo>
                <a:lnTo>
                  <a:pt x="65356" y="13819"/>
                </a:lnTo>
                <a:lnTo>
                  <a:pt x="65391" y="13737"/>
                </a:lnTo>
                <a:lnTo>
                  <a:pt x="65426" y="13661"/>
                </a:lnTo>
                <a:lnTo>
                  <a:pt x="65443" y="13580"/>
                </a:lnTo>
                <a:lnTo>
                  <a:pt x="65460" y="13498"/>
                </a:lnTo>
                <a:lnTo>
                  <a:pt x="65460" y="13399"/>
                </a:lnTo>
                <a:lnTo>
                  <a:pt x="65443" y="13300"/>
                </a:lnTo>
                <a:lnTo>
                  <a:pt x="65426" y="13195"/>
                </a:lnTo>
                <a:lnTo>
                  <a:pt x="65391" y="13096"/>
                </a:lnTo>
                <a:lnTo>
                  <a:pt x="65339" y="12997"/>
                </a:lnTo>
                <a:lnTo>
                  <a:pt x="65287" y="12892"/>
                </a:lnTo>
                <a:lnTo>
                  <a:pt x="65149" y="12693"/>
                </a:lnTo>
                <a:lnTo>
                  <a:pt x="64959" y="12495"/>
                </a:lnTo>
                <a:lnTo>
                  <a:pt x="64751" y="12297"/>
                </a:lnTo>
                <a:lnTo>
                  <a:pt x="64526" y="12099"/>
                </a:lnTo>
                <a:lnTo>
                  <a:pt x="64267" y="11906"/>
                </a:lnTo>
                <a:lnTo>
                  <a:pt x="63973" y="11720"/>
                </a:lnTo>
                <a:lnTo>
                  <a:pt x="63697" y="11527"/>
                </a:lnTo>
                <a:lnTo>
                  <a:pt x="63385" y="11347"/>
                </a:lnTo>
                <a:lnTo>
                  <a:pt x="63074" y="11166"/>
                </a:lnTo>
                <a:lnTo>
                  <a:pt x="62469" y="10810"/>
                </a:lnTo>
                <a:lnTo>
                  <a:pt x="61881" y="10478"/>
                </a:lnTo>
                <a:lnTo>
                  <a:pt x="60930" y="9941"/>
                </a:lnTo>
                <a:lnTo>
                  <a:pt x="59927" y="9411"/>
                </a:lnTo>
                <a:lnTo>
                  <a:pt x="58907" y="8886"/>
                </a:lnTo>
                <a:lnTo>
                  <a:pt x="57853" y="8367"/>
                </a:lnTo>
                <a:lnTo>
                  <a:pt x="56763" y="7860"/>
                </a:lnTo>
                <a:lnTo>
                  <a:pt x="56210" y="7609"/>
                </a:lnTo>
                <a:lnTo>
                  <a:pt x="55639" y="7359"/>
                </a:lnTo>
                <a:lnTo>
                  <a:pt x="55069" y="7108"/>
                </a:lnTo>
                <a:lnTo>
                  <a:pt x="54481" y="6863"/>
                </a:lnTo>
                <a:lnTo>
                  <a:pt x="53893" y="6618"/>
                </a:lnTo>
                <a:lnTo>
                  <a:pt x="53305" y="6379"/>
                </a:lnTo>
                <a:lnTo>
                  <a:pt x="52683" y="6140"/>
                </a:lnTo>
                <a:lnTo>
                  <a:pt x="52078" y="5901"/>
                </a:lnTo>
                <a:lnTo>
                  <a:pt x="51438" y="5668"/>
                </a:lnTo>
                <a:lnTo>
                  <a:pt x="50816" y="5440"/>
                </a:lnTo>
                <a:lnTo>
                  <a:pt x="50176" y="5213"/>
                </a:lnTo>
                <a:lnTo>
                  <a:pt x="49519" y="4986"/>
                </a:lnTo>
                <a:lnTo>
                  <a:pt x="48862" y="4764"/>
                </a:lnTo>
                <a:lnTo>
                  <a:pt x="48188" y="4548"/>
                </a:lnTo>
                <a:lnTo>
                  <a:pt x="47513" y="4333"/>
                </a:lnTo>
                <a:lnTo>
                  <a:pt x="46822" y="4117"/>
                </a:lnTo>
                <a:lnTo>
                  <a:pt x="46130" y="3907"/>
                </a:lnTo>
                <a:lnTo>
                  <a:pt x="45438" y="3703"/>
                </a:lnTo>
                <a:lnTo>
                  <a:pt x="44730" y="3499"/>
                </a:lnTo>
                <a:lnTo>
                  <a:pt x="44003" y="3301"/>
                </a:lnTo>
                <a:lnTo>
                  <a:pt x="43277" y="3108"/>
                </a:lnTo>
                <a:lnTo>
                  <a:pt x="42534" y="2916"/>
                </a:lnTo>
                <a:lnTo>
                  <a:pt x="41479" y="2647"/>
                </a:lnTo>
                <a:lnTo>
                  <a:pt x="40390" y="2385"/>
                </a:lnTo>
                <a:lnTo>
                  <a:pt x="39283" y="2134"/>
                </a:lnTo>
                <a:lnTo>
                  <a:pt x="38142" y="1884"/>
                </a:lnTo>
                <a:lnTo>
                  <a:pt x="36984" y="1650"/>
                </a:lnTo>
                <a:lnTo>
                  <a:pt x="35808" y="1423"/>
                </a:lnTo>
                <a:lnTo>
                  <a:pt x="35203" y="1312"/>
                </a:lnTo>
                <a:lnTo>
                  <a:pt x="34598" y="1207"/>
                </a:lnTo>
                <a:lnTo>
                  <a:pt x="33993" y="1108"/>
                </a:lnTo>
                <a:lnTo>
                  <a:pt x="33387" y="1009"/>
                </a:lnTo>
                <a:lnTo>
                  <a:pt x="32765" y="910"/>
                </a:lnTo>
                <a:lnTo>
                  <a:pt x="32143" y="817"/>
                </a:lnTo>
                <a:lnTo>
                  <a:pt x="31520" y="729"/>
                </a:lnTo>
                <a:lnTo>
                  <a:pt x="30898" y="648"/>
                </a:lnTo>
                <a:lnTo>
                  <a:pt x="30258" y="566"/>
                </a:lnTo>
                <a:lnTo>
                  <a:pt x="29618" y="496"/>
                </a:lnTo>
                <a:lnTo>
                  <a:pt x="28978" y="426"/>
                </a:lnTo>
                <a:lnTo>
                  <a:pt x="28339" y="356"/>
                </a:lnTo>
                <a:lnTo>
                  <a:pt x="27682" y="298"/>
                </a:lnTo>
                <a:lnTo>
                  <a:pt x="27042" y="239"/>
                </a:lnTo>
                <a:lnTo>
                  <a:pt x="26385" y="193"/>
                </a:lnTo>
                <a:lnTo>
                  <a:pt x="25728" y="146"/>
                </a:lnTo>
                <a:lnTo>
                  <a:pt x="25071" y="105"/>
                </a:lnTo>
                <a:lnTo>
                  <a:pt x="24397" y="70"/>
                </a:lnTo>
                <a:lnTo>
                  <a:pt x="23740" y="47"/>
                </a:lnTo>
                <a:lnTo>
                  <a:pt x="23065" y="24"/>
                </a:lnTo>
                <a:lnTo>
                  <a:pt x="22253" y="6"/>
                </a:lnTo>
                <a:lnTo>
                  <a:pt x="21440" y="0"/>
                </a:lnTo>
                <a:close/>
              </a:path>
            </a:pathLst>
          </a:custGeom>
          <a:solidFill>
            <a:srgbClr val="D8CD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 name="Google Shape;116;g1a49ed16f5e_0_2"/>
          <p:cNvSpPr/>
          <p:nvPr/>
        </p:nvSpPr>
        <p:spPr>
          <a:xfrm flipH="1">
            <a:off x="-8476751" y="3951841"/>
            <a:ext cx="884039" cy="570286"/>
          </a:xfrm>
          <a:custGeom>
            <a:avLst/>
            <a:gdLst/>
            <a:ahLst/>
            <a:cxnLst/>
            <a:rect l="l" t="t" r="r" b="b"/>
            <a:pathLst>
              <a:path w="83459" h="19907" extrusionOk="0">
                <a:moveTo>
                  <a:pt x="17031" y="1"/>
                </a:moveTo>
                <a:lnTo>
                  <a:pt x="16097" y="6"/>
                </a:lnTo>
                <a:lnTo>
                  <a:pt x="15163" y="18"/>
                </a:lnTo>
                <a:lnTo>
                  <a:pt x="14212" y="41"/>
                </a:lnTo>
                <a:lnTo>
                  <a:pt x="13279" y="71"/>
                </a:lnTo>
                <a:lnTo>
                  <a:pt x="12570" y="106"/>
                </a:lnTo>
                <a:lnTo>
                  <a:pt x="11826" y="146"/>
                </a:lnTo>
                <a:lnTo>
                  <a:pt x="11083" y="205"/>
                </a:lnTo>
                <a:lnTo>
                  <a:pt x="10305" y="269"/>
                </a:lnTo>
                <a:lnTo>
                  <a:pt x="9527" y="345"/>
                </a:lnTo>
                <a:lnTo>
                  <a:pt x="8749" y="426"/>
                </a:lnTo>
                <a:lnTo>
                  <a:pt x="7971" y="520"/>
                </a:lnTo>
                <a:lnTo>
                  <a:pt x="7193" y="625"/>
                </a:lnTo>
                <a:lnTo>
                  <a:pt x="6432" y="735"/>
                </a:lnTo>
                <a:lnTo>
                  <a:pt x="5689" y="858"/>
                </a:lnTo>
                <a:lnTo>
                  <a:pt x="4962" y="992"/>
                </a:lnTo>
                <a:lnTo>
                  <a:pt x="4271" y="1126"/>
                </a:lnTo>
                <a:lnTo>
                  <a:pt x="3596" y="1272"/>
                </a:lnTo>
                <a:lnTo>
                  <a:pt x="3285" y="1348"/>
                </a:lnTo>
                <a:lnTo>
                  <a:pt x="2974" y="1429"/>
                </a:lnTo>
                <a:lnTo>
                  <a:pt x="2680" y="1505"/>
                </a:lnTo>
                <a:lnTo>
                  <a:pt x="2403" y="1587"/>
                </a:lnTo>
                <a:lnTo>
                  <a:pt x="2127" y="1674"/>
                </a:lnTo>
                <a:lnTo>
                  <a:pt x="1868" y="1756"/>
                </a:lnTo>
                <a:lnTo>
                  <a:pt x="1625" y="1843"/>
                </a:lnTo>
                <a:lnTo>
                  <a:pt x="1401" y="1931"/>
                </a:lnTo>
                <a:lnTo>
                  <a:pt x="1176" y="2024"/>
                </a:lnTo>
                <a:lnTo>
                  <a:pt x="986" y="2111"/>
                </a:lnTo>
                <a:lnTo>
                  <a:pt x="796" y="2205"/>
                </a:lnTo>
                <a:lnTo>
                  <a:pt x="640" y="2304"/>
                </a:lnTo>
                <a:lnTo>
                  <a:pt x="484" y="2397"/>
                </a:lnTo>
                <a:lnTo>
                  <a:pt x="346" y="2496"/>
                </a:lnTo>
                <a:lnTo>
                  <a:pt x="242" y="2595"/>
                </a:lnTo>
                <a:lnTo>
                  <a:pt x="156" y="2694"/>
                </a:lnTo>
                <a:lnTo>
                  <a:pt x="87" y="2793"/>
                </a:lnTo>
                <a:lnTo>
                  <a:pt x="35" y="2898"/>
                </a:lnTo>
                <a:lnTo>
                  <a:pt x="0" y="3003"/>
                </a:lnTo>
                <a:lnTo>
                  <a:pt x="0" y="3108"/>
                </a:lnTo>
                <a:lnTo>
                  <a:pt x="17" y="3213"/>
                </a:lnTo>
                <a:lnTo>
                  <a:pt x="52" y="3324"/>
                </a:lnTo>
                <a:lnTo>
                  <a:pt x="121" y="3435"/>
                </a:lnTo>
                <a:lnTo>
                  <a:pt x="208" y="3546"/>
                </a:lnTo>
                <a:lnTo>
                  <a:pt x="329" y="3656"/>
                </a:lnTo>
                <a:lnTo>
                  <a:pt x="467" y="3767"/>
                </a:lnTo>
                <a:lnTo>
                  <a:pt x="640" y="3878"/>
                </a:lnTo>
                <a:lnTo>
                  <a:pt x="830" y="3995"/>
                </a:lnTo>
                <a:lnTo>
                  <a:pt x="1055" y="4111"/>
                </a:lnTo>
                <a:lnTo>
                  <a:pt x="1314" y="4228"/>
                </a:lnTo>
                <a:lnTo>
                  <a:pt x="1591" y="4344"/>
                </a:lnTo>
                <a:lnTo>
                  <a:pt x="1902" y="4461"/>
                </a:lnTo>
                <a:lnTo>
                  <a:pt x="2248" y="4583"/>
                </a:lnTo>
                <a:lnTo>
                  <a:pt x="2628" y="4700"/>
                </a:lnTo>
                <a:lnTo>
                  <a:pt x="3026" y="4822"/>
                </a:lnTo>
                <a:lnTo>
                  <a:pt x="3475" y="4939"/>
                </a:lnTo>
                <a:lnTo>
                  <a:pt x="3942" y="5062"/>
                </a:lnTo>
                <a:lnTo>
                  <a:pt x="4461" y="5184"/>
                </a:lnTo>
                <a:lnTo>
                  <a:pt x="4841" y="5271"/>
                </a:lnTo>
                <a:lnTo>
                  <a:pt x="5204" y="5341"/>
                </a:lnTo>
                <a:lnTo>
                  <a:pt x="5568" y="5406"/>
                </a:lnTo>
                <a:lnTo>
                  <a:pt x="5913" y="5458"/>
                </a:lnTo>
                <a:lnTo>
                  <a:pt x="6242" y="5505"/>
                </a:lnTo>
                <a:lnTo>
                  <a:pt x="6570" y="5540"/>
                </a:lnTo>
                <a:lnTo>
                  <a:pt x="6899" y="5569"/>
                </a:lnTo>
                <a:lnTo>
                  <a:pt x="7210" y="5586"/>
                </a:lnTo>
                <a:lnTo>
                  <a:pt x="7521" y="5598"/>
                </a:lnTo>
                <a:lnTo>
                  <a:pt x="7833" y="5604"/>
                </a:lnTo>
                <a:lnTo>
                  <a:pt x="8144" y="5604"/>
                </a:lnTo>
                <a:lnTo>
                  <a:pt x="8438" y="5592"/>
                </a:lnTo>
                <a:lnTo>
                  <a:pt x="8732" y="5580"/>
                </a:lnTo>
                <a:lnTo>
                  <a:pt x="9026" y="5563"/>
                </a:lnTo>
                <a:lnTo>
                  <a:pt x="9319" y="5534"/>
                </a:lnTo>
                <a:lnTo>
                  <a:pt x="9613" y="5510"/>
                </a:lnTo>
                <a:lnTo>
                  <a:pt x="10201" y="5441"/>
                </a:lnTo>
                <a:lnTo>
                  <a:pt x="10789" y="5359"/>
                </a:lnTo>
                <a:lnTo>
                  <a:pt x="12034" y="5172"/>
                </a:lnTo>
                <a:lnTo>
                  <a:pt x="12708" y="5079"/>
                </a:lnTo>
                <a:lnTo>
                  <a:pt x="13400" y="4980"/>
                </a:lnTo>
                <a:lnTo>
                  <a:pt x="14126" y="4892"/>
                </a:lnTo>
                <a:lnTo>
                  <a:pt x="14506" y="4852"/>
                </a:lnTo>
                <a:lnTo>
                  <a:pt x="14904" y="4811"/>
                </a:lnTo>
                <a:lnTo>
                  <a:pt x="15630" y="4747"/>
                </a:lnTo>
                <a:lnTo>
                  <a:pt x="16356" y="4688"/>
                </a:lnTo>
                <a:lnTo>
                  <a:pt x="17100" y="4642"/>
                </a:lnTo>
                <a:lnTo>
                  <a:pt x="17826" y="4601"/>
                </a:lnTo>
                <a:lnTo>
                  <a:pt x="18570" y="4572"/>
                </a:lnTo>
                <a:lnTo>
                  <a:pt x="19313" y="4543"/>
                </a:lnTo>
                <a:lnTo>
                  <a:pt x="20056" y="4525"/>
                </a:lnTo>
                <a:lnTo>
                  <a:pt x="20800" y="4519"/>
                </a:lnTo>
                <a:lnTo>
                  <a:pt x="21561" y="4513"/>
                </a:lnTo>
                <a:lnTo>
                  <a:pt x="22304" y="4513"/>
                </a:lnTo>
                <a:lnTo>
                  <a:pt x="23048" y="4525"/>
                </a:lnTo>
                <a:lnTo>
                  <a:pt x="23791" y="4543"/>
                </a:lnTo>
                <a:lnTo>
                  <a:pt x="24535" y="4560"/>
                </a:lnTo>
                <a:lnTo>
                  <a:pt x="25278" y="4589"/>
                </a:lnTo>
                <a:lnTo>
                  <a:pt x="26021" y="4624"/>
                </a:lnTo>
                <a:lnTo>
                  <a:pt x="26765" y="4659"/>
                </a:lnTo>
                <a:lnTo>
                  <a:pt x="27664" y="4712"/>
                </a:lnTo>
                <a:lnTo>
                  <a:pt x="28546" y="4776"/>
                </a:lnTo>
                <a:lnTo>
                  <a:pt x="29445" y="4840"/>
                </a:lnTo>
                <a:lnTo>
                  <a:pt x="30327" y="4916"/>
                </a:lnTo>
                <a:lnTo>
                  <a:pt x="31191" y="5003"/>
                </a:lnTo>
                <a:lnTo>
                  <a:pt x="32073" y="5091"/>
                </a:lnTo>
                <a:lnTo>
                  <a:pt x="32937" y="5184"/>
                </a:lnTo>
                <a:lnTo>
                  <a:pt x="33802" y="5289"/>
                </a:lnTo>
                <a:lnTo>
                  <a:pt x="34649" y="5394"/>
                </a:lnTo>
                <a:lnTo>
                  <a:pt x="35496" y="5510"/>
                </a:lnTo>
                <a:lnTo>
                  <a:pt x="36344" y="5627"/>
                </a:lnTo>
                <a:lnTo>
                  <a:pt x="37173" y="5755"/>
                </a:lnTo>
                <a:lnTo>
                  <a:pt x="38003" y="5884"/>
                </a:lnTo>
                <a:lnTo>
                  <a:pt x="38833" y="6024"/>
                </a:lnTo>
                <a:lnTo>
                  <a:pt x="39646" y="6164"/>
                </a:lnTo>
                <a:lnTo>
                  <a:pt x="40459" y="6309"/>
                </a:lnTo>
                <a:lnTo>
                  <a:pt x="41254" y="6455"/>
                </a:lnTo>
                <a:lnTo>
                  <a:pt x="42049" y="6612"/>
                </a:lnTo>
                <a:lnTo>
                  <a:pt x="42845" y="6770"/>
                </a:lnTo>
                <a:lnTo>
                  <a:pt x="43623" y="6933"/>
                </a:lnTo>
                <a:lnTo>
                  <a:pt x="44401" y="7102"/>
                </a:lnTo>
                <a:lnTo>
                  <a:pt x="45179" y="7271"/>
                </a:lnTo>
                <a:lnTo>
                  <a:pt x="45939" y="7440"/>
                </a:lnTo>
                <a:lnTo>
                  <a:pt x="46683" y="7621"/>
                </a:lnTo>
                <a:lnTo>
                  <a:pt x="47444" y="7796"/>
                </a:lnTo>
                <a:lnTo>
                  <a:pt x="48170" y="7983"/>
                </a:lnTo>
                <a:lnTo>
                  <a:pt x="48913" y="8163"/>
                </a:lnTo>
                <a:lnTo>
                  <a:pt x="49622" y="8356"/>
                </a:lnTo>
                <a:lnTo>
                  <a:pt x="51040" y="8735"/>
                </a:lnTo>
                <a:lnTo>
                  <a:pt x="52440" y="9120"/>
                </a:lnTo>
                <a:lnTo>
                  <a:pt x="53806" y="9522"/>
                </a:lnTo>
                <a:lnTo>
                  <a:pt x="55155" y="9930"/>
                </a:lnTo>
                <a:lnTo>
                  <a:pt x="56469" y="10350"/>
                </a:lnTo>
                <a:lnTo>
                  <a:pt x="57766" y="10781"/>
                </a:lnTo>
                <a:lnTo>
                  <a:pt x="59045" y="11219"/>
                </a:lnTo>
                <a:lnTo>
                  <a:pt x="60290" y="11662"/>
                </a:lnTo>
                <a:lnTo>
                  <a:pt x="61500" y="12116"/>
                </a:lnTo>
                <a:lnTo>
                  <a:pt x="62693" y="12577"/>
                </a:lnTo>
                <a:lnTo>
                  <a:pt x="63869" y="13044"/>
                </a:lnTo>
                <a:lnTo>
                  <a:pt x="65010" y="13522"/>
                </a:lnTo>
                <a:lnTo>
                  <a:pt x="66134" y="14006"/>
                </a:lnTo>
                <a:lnTo>
                  <a:pt x="67223" y="14495"/>
                </a:lnTo>
                <a:lnTo>
                  <a:pt x="68295" y="14991"/>
                </a:lnTo>
                <a:lnTo>
                  <a:pt x="69333" y="15487"/>
                </a:lnTo>
                <a:lnTo>
                  <a:pt x="70353" y="15994"/>
                </a:lnTo>
                <a:lnTo>
                  <a:pt x="71338" y="16507"/>
                </a:lnTo>
                <a:lnTo>
                  <a:pt x="71684" y="16693"/>
                </a:lnTo>
                <a:lnTo>
                  <a:pt x="72064" y="16921"/>
                </a:lnTo>
                <a:lnTo>
                  <a:pt x="72912" y="17446"/>
                </a:lnTo>
                <a:lnTo>
                  <a:pt x="73396" y="17731"/>
                </a:lnTo>
                <a:lnTo>
                  <a:pt x="73897" y="18023"/>
                </a:lnTo>
                <a:lnTo>
                  <a:pt x="74433" y="18320"/>
                </a:lnTo>
                <a:lnTo>
                  <a:pt x="74710" y="18466"/>
                </a:lnTo>
                <a:lnTo>
                  <a:pt x="75004" y="18606"/>
                </a:lnTo>
                <a:lnTo>
                  <a:pt x="75298" y="18746"/>
                </a:lnTo>
                <a:lnTo>
                  <a:pt x="75592" y="18880"/>
                </a:lnTo>
                <a:lnTo>
                  <a:pt x="75903" y="19014"/>
                </a:lnTo>
                <a:lnTo>
                  <a:pt x="76214" y="19136"/>
                </a:lnTo>
                <a:lnTo>
                  <a:pt x="76543" y="19259"/>
                </a:lnTo>
                <a:lnTo>
                  <a:pt x="76871" y="19370"/>
                </a:lnTo>
                <a:lnTo>
                  <a:pt x="77200" y="19475"/>
                </a:lnTo>
                <a:lnTo>
                  <a:pt x="77545" y="19568"/>
                </a:lnTo>
                <a:lnTo>
                  <a:pt x="77891" y="19655"/>
                </a:lnTo>
                <a:lnTo>
                  <a:pt x="78254" y="19725"/>
                </a:lnTo>
                <a:lnTo>
                  <a:pt x="78617" y="19789"/>
                </a:lnTo>
                <a:lnTo>
                  <a:pt x="78980" y="19842"/>
                </a:lnTo>
                <a:lnTo>
                  <a:pt x="79361" y="19877"/>
                </a:lnTo>
                <a:lnTo>
                  <a:pt x="79551" y="19889"/>
                </a:lnTo>
                <a:lnTo>
                  <a:pt x="79741" y="19900"/>
                </a:lnTo>
                <a:lnTo>
                  <a:pt x="79931" y="19906"/>
                </a:lnTo>
                <a:lnTo>
                  <a:pt x="80329" y="19906"/>
                </a:lnTo>
                <a:lnTo>
                  <a:pt x="80537" y="19900"/>
                </a:lnTo>
                <a:lnTo>
                  <a:pt x="80934" y="19877"/>
                </a:lnTo>
                <a:lnTo>
                  <a:pt x="81315" y="19848"/>
                </a:lnTo>
                <a:lnTo>
                  <a:pt x="81643" y="19807"/>
                </a:lnTo>
                <a:lnTo>
                  <a:pt x="81954" y="19760"/>
                </a:lnTo>
                <a:lnTo>
                  <a:pt x="82231" y="19702"/>
                </a:lnTo>
                <a:lnTo>
                  <a:pt x="82473" y="19638"/>
                </a:lnTo>
                <a:lnTo>
                  <a:pt x="82680" y="19568"/>
                </a:lnTo>
                <a:lnTo>
                  <a:pt x="82853" y="19492"/>
                </a:lnTo>
                <a:lnTo>
                  <a:pt x="83009" y="19410"/>
                </a:lnTo>
                <a:lnTo>
                  <a:pt x="83147" y="19323"/>
                </a:lnTo>
                <a:lnTo>
                  <a:pt x="83251" y="19230"/>
                </a:lnTo>
                <a:lnTo>
                  <a:pt x="83337" y="19131"/>
                </a:lnTo>
                <a:lnTo>
                  <a:pt x="83389" y="19031"/>
                </a:lnTo>
                <a:lnTo>
                  <a:pt x="83441" y="18927"/>
                </a:lnTo>
                <a:lnTo>
                  <a:pt x="83458" y="18816"/>
                </a:lnTo>
                <a:lnTo>
                  <a:pt x="83458" y="18705"/>
                </a:lnTo>
                <a:lnTo>
                  <a:pt x="83441" y="18594"/>
                </a:lnTo>
                <a:lnTo>
                  <a:pt x="83407" y="18478"/>
                </a:lnTo>
                <a:lnTo>
                  <a:pt x="83372" y="18367"/>
                </a:lnTo>
                <a:lnTo>
                  <a:pt x="83320" y="18250"/>
                </a:lnTo>
                <a:lnTo>
                  <a:pt x="83251" y="18134"/>
                </a:lnTo>
                <a:lnTo>
                  <a:pt x="83165" y="18017"/>
                </a:lnTo>
                <a:lnTo>
                  <a:pt x="82992" y="17790"/>
                </a:lnTo>
                <a:lnTo>
                  <a:pt x="82784" y="17568"/>
                </a:lnTo>
                <a:lnTo>
                  <a:pt x="82559" y="17358"/>
                </a:lnTo>
                <a:lnTo>
                  <a:pt x="82335" y="17166"/>
                </a:lnTo>
                <a:lnTo>
                  <a:pt x="82110" y="16991"/>
                </a:lnTo>
                <a:lnTo>
                  <a:pt x="81747" y="16723"/>
                </a:lnTo>
                <a:lnTo>
                  <a:pt x="81384" y="16454"/>
                </a:lnTo>
                <a:lnTo>
                  <a:pt x="80986" y="16186"/>
                </a:lnTo>
                <a:lnTo>
                  <a:pt x="80588" y="15918"/>
                </a:lnTo>
                <a:lnTo>
                  <a:pt x="80191" y="15650"/>
                </a:lnTo>
                <a:lnTo>
                  <a:pt x="79758" y="15387"/>
                </a:lnTo>
                <a:lnTo>
                  <a:pt x="79326" y="15119"/>
                </a:lnTo>
                <a:lnTo>
                  <a:pt x="78877" y="14851"/>
                </a:lnTo>
                <a:lnTo>
                  <a:pt x="78427" y="14589"/>
                </a:lnTo>
                <a:lnTo>
                  <a:pt x="77960" y="14326"/>
                </a:lnTo>
                <a:lnTo>
                  <a:pt x="77476" y="14064"/>
                </a:lnTo>
                <a:lnTo>
                  <a:pt x="76975" y="13801"/>
                </a:lnTo>
                <a:lnTo>
                  <a:pt x="75972" y="13277"/>
                </a:lnTo>
                <a:lnTo>
                  <a:pt x="74917" y="12758"/>
                </a:lnTo>
                <a:lnTo>
                  <a:pt x="73811" y="12245"/>
                </a:lnTo>
                <a:lnTo>
                  <a:pt x="72687" y="11737"/>
                </a:lnTo>
                <a:lnTo>
                  <a:pt x="71511" y="11230"/>
                </a:lnTo>
                <a:lnTo>
                  <a:pt x="70318" y="10735"/>
                </a:lnTo>
                <a:lnTo>
                  <a:pt x="69073" y="10239"/>
                </a:lnTo>
                <a:lnTo>
                  <a:pt x="67811" y="9755"/>
                </a:lnTo>
                <a:lnTo>
                  <a:pt x="66514" y="9271"/>
                </a:lnTo>
                <a:lnTo>
                  <a:pt x="65200" y="8805"/>
                </a:lnTo>
                <a:lnTo>
                  <a:pt x="63869" y="8338"/>
                </a:lnTo>
                <a:lnTo>
                  <a:pt x="62503" y="7884"/>
                </a:lnTo>
                <a:lnTo>
                  <a:pt x="61103" y="7435"/>
                </a:lnTo>
                <a:lnTo>
                  <a:pt x="59702" y="6997"/>
                </a:lnTo>
                <a:lnTo>
                  <a:pt x="58284" y="6566"/>
                </a:lnTo>
                <a:lnTo>
                  <a:pt x="56849" y="6146"/>
                </a:lnTo>
                <a:lnTo>
                  <a:pt x="55397" y="5738"/>
                </a:lnTo>
                <a:lnTo>
                  <a:pt x="53927" y="5341"/>
                </a:lnTo>
                <a:lnTo>
                  <a:pt x="52458" y="4951"/>
                </a:lnTo>
                <a:lnTo>
                  <a:pt x="50971" y="4578"/>
                </a:lnTo>
                <a:lnTo>
                  <a:pt x="49484" y="4216"/>
                </a:lnTo>
                <a:lnTo>
                  <a:pt x="47997" y="3860"/>
                </a:lnTo>
                <a:lnTo>
                  <a:pt x="46493" y="3522"/>
                </a:lnTo>
                <a:lnTo>
                  <a:pt x="44988" y="3196"/>
                </a:lnTo>
                <a:lnTo>
                  <a:pt x="43502" y="2887"/>
                </a:lnTo>
                <a:lnTo>
                  <a:pt x="42015" y="2589"/>
                </a:lnTo>
                <a:lnTo>
                  <a:pt x="41202" y="2432"/>
                </a:lnTo>
                <a:lnTo>
                  <a:pt x="40389" y="2280"/>
                </a:lnTo>
                <a:lnTo>
                  <a:pt x="39559" y="2135"/>
                </a:lnTo>
                <a:lnTo>
                  <a:pt x="38730" y="1989"/>
                </a:lnTo>
                <a:lnTo>
                  <a:pt x="37882" y="1843"/>
                </a:lnTo>
                <a:lnTo>
                  <a:pt x="37035" y="1703"/>
                </a:lnTo>
                <a:lnTo>
                  <a:pt x="36188" y="1569"/>
                </a:lnTo>
                <a:lnTo>
                  <a:pt x="35323" y="1441"/>
                </a:lnTo>
                <a:lnTo>
                  <a:pt x="34442" y="1313"/>
                </a:lnTo>
                <a:lnTo>
                  <a:pt x="33577" y="1190"/>
                </a:lnTo>
                <a:lnTo>
                  <a:pt x="32695" y="1073"/>
                </a:lnTo>
                <a:lnTo>
                  <a:pt x="31796" y="957"/>
                </a:lnTo>
                <a:lnTo>
                  <a:pt x="30915" y="852"/>
                </a:lnTo>
                <a:lnTo>
                  <a:pt x="30015" y="747"/>
                </a:lnTo>
                <a:lnTo>
                  <a:pt x="29099" y="654"/>
                </a:lnTo>
                <a:lnTo>
                  <a:pt x="28200" y="560"/>
                </a:lnTo>
                <a:lnTo>
                  <a:pt x="27284" y="473"/>
                </a:lnTo>
                <a:lnTo>
                  <a:pt x="26367" y="397"/>
                </a:lnTo>
                <a:lnTo>
                  <a:pt x="25434" y="321"/>
                </a:lnTo>
                <a:lnTo>
                  <a:pt x="24517" y="257"/>
                </a:lnTo>
                <a:lnTo>
                  <a:pt x="23584" y="199"/>
                </a:lnTo>
                <a:lnTo>
                  <a:pt x="22667" y="146"/>
                </a:lnTo>
                <a:lnTo>
                  <a:pt x="21734" y="106"/>
                </a:lnTo>
                <a:lnTo>
                  <a:pt x="20800" y="65"/>
                </a:lnTo>
                <a:lnTo>
                  <a:pt x="19849" y="36"/>
                </a:lnTo>
                <a:lnTo>
                  <a:pt x="18915" y="18"/>
                </a:lnTo>
                <a:lnTo>
                  <a:pt x="17982" y="6"/>
                </a:lnTo>
                <a:lnTo>
                  <a:pt x="17031" y="1"/>
                </a:lnTo>
                <a:close/>
              </a:path>
            </a:pathLst>
          </a:custGeom>
          <a:solidFill>
            <a:srgbClr val="F5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 name="Google Shape;117;g1a49ed16f5e_0_2"/>
          <p:cNvSpPr/>
          <p:nvPr/>
        </p:nvSpPr>
        <p:spPr>
          <a:xfrm flipH="1">
            <a:off x="-8598904" y="3888043"/>
            <a:ext cx="982571" cy="630560"/>
          </a:xfrm>
          <a:custGeom>
            <a:avLst/>
            <a:gdLst/>
            <a:ahLst/>
            <a:cxnLst/>
            <a:rect l="l" t="t" r="r" b="b"/>
            <a:pathLst>
              <a:path w="92761" h="22011" extrusionOk="0">
                <a:moveTo>
                  <a:pt x="27042" y="0"/>
                </a:moveTo>
                <a:lnTo>
                  <a:pt x="26005" y="6"/>
                </a:lnTo>
                <a:lnTo>
                  <a:pt x="25002" y="24"/>
                </a:lnTo>
                <a:lnTo>
                  <a:pt x="23999" y="47"/>
                </a:lnTo>
                <a:lnTo>
                  <a:pt x="23031" y="88"/>
                </a:lnTo>
                <a:lnTo>
                  <a:pt x="22062" y="134"/>
                </a:lnTo>
                <a:lnTo>
                  <a:pt x="21112" y="193"/>
                </a:lnTo>
                <a:lnTo>
                  <a:pt x="20161" y="257"/>
                </a:lnTo>
                <a:lnTo>
                  <a:pt x="19227" y="333"/>
                </a:lnTo>
                <a:lnTo>
                  <a:pt x="18311" y="420"/>
                </a:lnTo>
                <a:lnTo>
                  <a:pt x="17394" y="513"/>
                </a:lnTo>
                <a:lnTo>
                  <a:pt x="16495" y="618"/>
                </a:lnTo>
                <a:lnTo>
                  <a:pt x="15596" y="723"/>
                </a:lnTo>
                <a:lnTo>
                  <a:pt x="14714" y="840"/>
                </a:lnTo>
                <a:lnTo>
                  <a:pt x="13833" y="968"/>
                </a:lnTo>
                <a:lnTo>
                  <a:pt x="12951" y="1097"/>
                </a:lnTo>
                <a:lnTo>
                  <a:pt x="12086" y="1231"/>
                </a:lnTo>
                <a:lnTo>
                  <a:pt x="11222" y="1371"/>
                </a:lnTo>
                <a:lnTo>
                  <a:pt x="10357" y="1516"/>
                </a:lnTo>
                <a:lnTo>
                  <a:pt x="9493" y="1668"/>
                </a:lnTo>
                <a:lnTo>
                  <a:pt x="8646" y="1820"/>
                </a:lnTo>
                <a:lnTo>
                  <a:pt x="6934" y="2140"/>
                </a:lnTo>
                <a:lnTo>
                  <a:pt x="5205" y="2473"/>
                </a:lnTo>
                <a:lnTo>
                  <a:pt x="3493" y="2817"/>
                </a:lnTo>
                <a:lnTo>
                  <a:pt x="1" y="3505"/>
                </a:lnTo>
                <a:lnTo>
                  <a:pt x="796" y="3359"/>
                </a:lnTo>
                <a:lnTo>
                  <a:pt x="1591" y="3219"/>
                </a:lnTo>
                <a:lnTo>
                  <a:pt x="2387" y="3085"/>
                </a:lnTo>
                <a:lnTo>
                  <a:pt x="3199" y="2968"/>
                </a:lnTo>
                <a:lnTo>
                  <a:pt x="4012" y="2857"/>
                </a:lnTo>
                <a:lnTo>
                  <a:pt x="4824" y="2752"/>
                </a:lnTo>
                <a:lnTo>
                  <a:pt x="5654" y="2659"/>
                </a:lnTo>
                <a:lnTo>
                  <a:pt x="6467" y="2577"/>
                </a:lnTo>
                <a:lnTo>
                  <a:pt x="7297" y="2502"/>
                </a:lnTo>
                <a:lnTo>
                  <a:pt x="8144" y="2438"/>
                </a:lnTo>
                <a:lnTo>
                  <a:pt x="8974" y="2379"/>
                </a:lnTo>
                <a:lnTo>
                  <a:pt x="9804" y="2333"/>
                </a:lnTo>
                <a:lnTo>
                  <a:pt x="10651" y="2292"/>
                </a:lnTo>
                <a:lnTo>
                  <a:pt x="11498" y="2257"/>
                </a:lnTo>
                <a:lnTo>
                  <a:pt x="12346" y="2233"/>
                </a:lnTo>
                <a:lnTo>
                  <a:pt x="13193" y="2216"/>
                </a:lnTo>
                <a:lnTo>
                  <a:pt x="14040" y="2204"/>
                </a:lnTo>
                <a:lnTo>
                  <a:pt x="14887" y="2204"/>
                </a:lnTo>
                <a:lnTo>
                  <a:pt x="15734" y="2210"/>
                </a:lnTo>
                <a:lnTo>
                  <a:pt x="16599" y="2222"/>
                </a:lnTo>
                <a:lnTo>
                  <a:pt x="17446" y="2239"/>
                </a:lnTo>
                <a:lnTo>
                  <a:pt x="18293" y="2268"/>
                </a:lnTo>
                <a:lnTo>
                  <a:pt x="19158" y="2298"/>
                </a:lnTo>
                <a:lnTo>
                  <a:pt x="20005" y="2338"/>
                </a:lnTo>
                <a:lnTo>
                  <a:pt x="20869" y="2385"/>
                </a:lnTo>
                <a:lnTo>
                  <a:pt x="21717" y="2438"/>
                </a:lnTo>
                <a:lnTo>
                  <a:pt x="22564" y="2496"/>
                </a:lnTo>
                <a:lnTo>
                  <a:pt x="23411" y="2554"/>
                </a:lnTo>
                <a:lnTo>
                  <a:pt x="24258" y="2624"/>
                </a:lnTo>
                <a:lnTo>
                  <a:pt x="25106" y="2700"/>
                </a:lnTo>
                <a:lnTo>
                  <a:pt x="25953" y="2782"/>
                </a:lnTo>
                <a:lnTo>
                  <a:pt x="26800" y="2869"/>
                </a:lnTo>
                <a:lnTo>
                  <a:pt x="27630" y="2956"/>
                </a:lnTo>
                <a:lnTo>
                  <a:pt x="28477" y="3056"/>
                </a:lnTo>
                <a:lnTo>
                  <a:pt x="29307" y="3155"/>
                </a:lnTo>
                <a:lnTo>
                  <a:pt x="30137" y="3260"/>
                </a:lnTo>
                <a:lnTo>
                  <a:pt x="30967" y="3370"/>
                </a:lnTo>
                <a:lnTo>
                  <a:pt x="31779" y="3481"/>
                </a:lnTo>
                <a:lnTo>
                  <a:pt x="32609" y="3598"/>
                </a:lnTo>
                <a:lnTo>
                  <a:pt x="33422" y="3720"/>
                </a:lnTo>
                <a:lnTo>
                  <a:pt x="34235" y="3849"/>
                </a:lnTo>
                <a:lnTo>
                  <a:pt x="35030" y="3977"/>
                </a:lnTo>
                <a:lnTo>
                  <a:pt x="35843" y="4111"/>
                </a:lnTo>
                <a:lnTo>
                  <a:pt x="36638" y="4245"/>
                </a:lnTo>
                <a:lnTo>
                  <a:pt x="37416" y="4385"/>
                </a:lnTo>
                <a:lnTo>
                  <a:pt x="38211" y="4531"/>
                </a:lnTo>
                <a:lnTo>
                  <a:pt x="39750" y="4822"/>
                </a:lnTo>
                <a:lnTo>
                  <a:pt x="41272" y="5125"/>
                </a:lnTo>
                <a:lnTo>
                  <a:pt x="42758" y="5440"/>
                </a:lnTo>
                <a:lnTo>
                  <a:pt x="44228" y="5761"/>
                </a:lnTo>
                <a:lnTo>
                  <a:pt x="45646" y="6087"/>
                </a:lnTo>
                <a:lnTo>
                  <a:pt x="47046" y="6420"/>
                </a:lnTo>
                <a:lnTo>
                  <a:pt x="48395" y="6758"/>
                </a:lnTo>
                <a:lnTo>
                  <a:pt x="49709" y="7096"/>
                </a:lnTo>
                <a:lnTo>
                  <a:pt x="50988" y="7440"/>
                </a:lnTo>
                <a:lnTo>
                  <a:pt x="51507" y="7586"/>
                </a:lnTo>
                <a:lnTo>
                  <a:pt x="52181" y="7790"/>
                </a:lnTo>
                <a:lnTo>
                  <a:pt x="53011" y="8047"/>
                </a:lnTo>
                <a:lnTo>
                  <a:pt x="53980" y="8350"/>
                </a:lnTo>
                <a:lnTo>
                  <a:pt x="55052" y="8700"/>
                </a:lnTo>
                <a:lnTo>
                  <a:pt x="56227" y="9090"/>
                </a:lnTo>
                <a:lnTo>
                  <a:pt x="57507" y="9516"/>
                </a:lnTo>
                <a:lnTo>
                  <a:pt x="58855" y="9976"/>
                </a:lnTo>
                <a:lnTo>
                  <a:pt x="60273" y="10472"/>
                </a:lnTo>
                <a:lnTo>
                  <a:pt x="61743" y="10991"/>
                </a:lnTo>
                <a:lnTo>
                  <a:pt x="63247" y="11533"/>
                </a:lnTo>
                <a:lnTo>
                  <a:pt x="64786" y="12093"/>
                </a:lnTo>
                <a:lnTo>
                  <a:pt x="66325" y="12670"/>
                </a:lnTo>
                <a:lnTo>
                  <a:pt x="67863" y="13265"/>
                </a:lnTo>
                <a:lnTo>
                  <a:pt x="69385" y="13860"/>
                </a:lnTo>
                <a:lnTo>
                  <a:pt x="70889" y="14466"/>
                </a:lnTo>
                <a:lnTo>
                  <a:pt x="72324" y="15078"/>
                </a:lnTo>
                <a:lnTo>
                  <a:pt x="73033" y="15381"/>
                </a:lnTo>
                <a:lnTo>
                  <a:pt x="73725" y="15679"/>
                </a:lnTo>
                <a:lnTo>
                  <a:pt x="74399" y="15982"/>
                </a:lnTo>
                <a:lnTo>
                  <a:pt x="75056" y="16285"/>
                </a:lnTo>
                <a:lnTo>
                  <a:pt x="75678" y="16582"/>
                </a:lnTo>
                <a:lnTo>
                  <a:pt x="76284" y="16874"/>
                </a:lnTo>
                <a:lnTo>
                  <a:pt x="76871" y="17165"/>
                </a:lnTo>
                <a:lnTo>
                  <a:pt x="77425" y="17457"/>
                </a:lnTo>
                <a:lnTo>
                  <a:pt x="77961" y="17737"/>
                </a:lnTo>
                <a:lnTo>
                  <a:pt x="78462" y="18017"/>
                </a:lnTo>
                <a:lnTo>
                  <a:pt x="78929" y="18297"/>
                </a:lnTo>
                <a:lnTo>
                  <a:pt x="79378" y="18565"/>
                </a:lnTo>
                <a:lnTo>
                  <a:pt x="79776" y="18827"/>
                </a:lnTo>
                <a:lnTo>
                  <a:pt x="80139" y="19084"/>
                </a:lnTo>
                <a:lnTo>
                  <a:pt x="80468" y="19340"/>
                </a:lnTo>
                <a:lnTo>
                  <a:pt x="80762" y="19579"/>
                </a:lnTo>
                <a:lnTo>
                  <a:pt x="81021" y="19818"/>
                </a:lnTo>
                <a:lnTo>
                  <a:pt x="81211" y="20046"/>
                </a:lnTo>
                <a:lnTo>
                  <a:pt x="81384" y="20267"/>
                </a:lnTo>
                <a:lnTo>
                  <a:pt x="81453" y="20372"/>
                </a:lnTo>
                <a:lnTo>
                  <a:pt x="81505" y="20477"/>
                </a:lnTo>
                <a:lnTo>
                  <a:pt x="81540" y="20582"/>
                </a:lnTo>
                <a:lnTo>
                  <a:pt x="81574" y="20681"/>
                </a:lnTo>
                <a:lnTo>
                  <a:pt x="81574" y="20780"/>
                </a:lnTo>
                <a:lnTo>
                  <a:pt x="81592" y="20874"/>
                </a:lnTo>
                <a:lnTo>
                  <a:pt x="81574" y="20967"/>
                </a:lnTo>
                <a:lnTo>
                  <a:pt x="81557" y="21054"/>
                </a:lnTo>
                <a:lnTo>
                  <a:pt x="81522" y="21142"/>
                </a:lnTo>
                <a:lnTo>
                  <a:pt x="81471" y="21229"/>
                </a:lnTo>
                <a:lnTo>
                  <a:pt x="81401" y="21311"/>
                </a:lnTo>
                <a:lnTo>
                  <a:pt x="81332" y="21393"/>
                </a:lnTo>
                <a:lnTo>
                  <a:pt x="81228" y="21468"/>
                </a:lnTo>
                <a:lnTo>
                  <a:pt x="81125" y="21538"/>
                </a:lnTo>
                <a:lnTo>
                  <a:pt x="81004" y="21608"/>
                </a:lnTo>
                <a:lnTo>
                  <a:pt x="80883" y="21678"/>
                </a:lnTo>
                <a:lnTo>
                  <a:pt x="80727" y="21742"/>
                </a:lnTo>
                <a:lnTo>
                  <a:pt x="80554" y="21801"/>
                </a:lnTo>
                <a:lnTo>
                  <a:pt x="80381" y="21859"/>
                </a:lnTo>
                <a:lnTo>
                  <a:pt x="80191" y="21911"/>
                </a:lnTo>
                <a:lnTo>
                  <a:pt x="79984" y="21964"/>
                </a:lnTo>
                <a:lnTo>
                  <a:pt x="79742" y="22011"/>
                </a:lnTo>
                <a:lnTo>
                  <a:pt x="80122" y="21946"/>
                </a:lnTo>
                <a:lnTo>
                  <a:pt x="80502" y="21876"/>
                </a:lnTo>
                <a:lnTo>
                  <a:pt x="81384" y="21731"/>
                </a:lnTo>
                <a:lnTo>
                  <a:pt x="82335" y="21579"/>
                </a:lnTo>
                <a:lnTo>
                  <a:pt x="83372" y="21422"/>
                </a:lnTo>
                <a:lnTo>
                  <a:pt x="84444" y="21258"/>
                </a:lnTo>
                <a:lnTo>
                  <a:pt x="85534" y="21078"/>
                </a:lnTo>
                <a:lnTo>
                  <a:pt x="86640" y="20891"/>
                </a:lnTo>
                <a:lnTo>
                  <a:pt x="87176" y="20798"/>
                </a:lnTo>
                <a:lnTo>
                  <a:pt x="87712" y="20693"/>
                </a:lnTo>
                <a:lnTo>
                  <a:pt x="88231" y="20594"/>
                </a:lnTo>
                <a:lnTo>
                  <a:pt x="88732" y="20483"/>
                </a:lnTo>
                <a:lnTo>
                  <a:pt x="89216" y="20372"/>
                </a:lnTo>
                <a:lnTo>
                  <a:pt x="89701" y="20261"/>
                </a:lnTo>
                <a:lnTo>
                  <a:pt x="90133" y="20139"/>
                </a:lnTo>
                <a:lnTo>
                  <a:pt x="90565" y="20017"/>
                </a:lnTo>
                <a:lnTo>
                  <a:pt x="90963" y="19894"/>
                </a:lnTo>
                <a:lnTo>
                  <a:pt x="91308" y="19760"/>
                </a:lnTo>
                <a:lnTo>
                  <a:pt x="91637" y="19626"/>
                </a:lnTo>
                <a:lnTo>
                  <a:pt x="91931" y="19492"/>
                </a:lnTo>
                <a:lnTo>
                  <a:pt x="92069" y="19416"/>
                </a:lnTo>
                <a:lnTo>
                  <a:pt x="92190" y="19346"/>
                </a:lnTo>
                <a:lnTo>
                  <a:pt x="92294" y="19270"/>
                </a:lnTo>
                <a:lnTo>
                  <a:pt x="92398" y="19200"/>
                </a:lnTo>
                <a:lnTo>
                  <a:pt x="92484" y="19124"/>
                </a:lnTo>
                <a:lnTo>
                  <a:pt x="92571" y="19043"/>
                </a:lnTo>
                <a:lnTo>
                  <a:pt x="92623" y="18967"/>
                </a:lnTo>
                <a:lnTo>
                  <a:pt x="92674" y="18885"/>
                </a:lnTo>
                <a:lnTo>
                  <a:pt x="92726" y="18804"/>
                </a:lnTo>
                <a:lnTo>
                  <a:pt x="92744" y="18722"/>
                </a:lnTo>
                <a:lnTo>
                  <a:pt x="92761" y="18641"/>
                </a:lnTo>
                <a:lnTo>
                  <a:pt x="92761" y="18553"/>
                </a:lnTo>
                <a:lnTo>
                  <a:pt x="92744" y="18460"/>
                </a:lnTo>
                <a:lnTo>
                  <a:pt x="92726" y="18367"/>
                </a:lnTo>
                <a:lnTo>
                  <a:pt x="92709" y="18273"/>
                </a:lnTo>
                <a:lnTo>
                  <a:pt x="92674" y="18180"/>
                </a:lnTo>
                <a:lnTo>
                  <a:pt x="92553" y="17993"/>
                </a:lnTo>
                <a:lnTo>
                  <a:pt x="92415" y="17813"/>
                </a:lnTo>
                <a:lnTo>
                  <a:pt x="92242" y="17632"/>
                </a:lnTo>
                <a:lnTo>
                  <a:pt x="92035" y="17457"/>
                </a:lnTo>
                <a:lnTo>
                  <a:pt x="91810" y="17282"/>
                </a:lnTo>
                <a:lnTo>
                  <a:pt x="91551" y="17107"/>
                </a:lnTo>
                <a:lnTo>
                  <a:pt x="91291" y="16938"/>
                </a:lnTo>
                <a:lnTo>
                  <a:pt x="91015" y="16769"/>
                </a:lnTo>
                <a:lnTo>
                  <a:pt x="90427" y="16442"/>
                </a:lnTo>
                <a:lnTo>
                  <a:pt x="89822" y="16122"/>
                </a:lnTo>
                <a:lnTo>
                  <a:pt x="89251" y="15813"/>
                </a:lnTo>
                <a:lnTo>
                  <a:pt x="88559" y="15428"/>
                </a:lnTo>
                <a:lnTo>
                  <a:pt x="87851" y="15049"/>
                </a:lnTo>
                <a:lnTo>
                  <a:pt x="87124" y="14664"/>
                </a:lnTo>
                <a:lnTo>
                  <a:pt x="86398" y="14285"/>
                </a:lnTo>
                <a:lnTo>
                  <a:pt x="85655" y="13912"/>
                </a:lnTo>
                <a:lnTo>
                  <a:pt x="84894" y="13539"/>
                </a:lnTo>
                <a:lnTo>
                  <a:pt x="84133" y="13166"/>
                </a:lnTo>
                <a:lnTo>
                  <a:pt x="83355" y="12793"/>
                </a:lnTo>
                <a:lnTo>
                  <a:pt x="82577" y="12431"/>
                </a:lnTo>
                <a:lnTo>
                  <a:pt x="81782" y="12064"/>
                </a:lnTo>
                <a:lnTo>
                  <a:pt x="80969" y="11702"/>
                </a:lnTo>
                <a:lnTo>
                  <a:pt x="80157" y="11347"/>
                </a:lnTo>
                <a:lnTo>
                  <a:pt x="79327" y="10991"/>
                </a:lnTo>
                <a:lnTo>
                  <a:pt x="78479" y="10635"/>
                </a:lnTo>
                <a:lnTo>
                  <a:pt x="77632" y="10285"/>
                </a:lnTo>
                <a:lnTo>
                  <a:pt x="76768" y="9941"/>
                </a:lnTo>
                <a:lnTo>
                  <a:pt x="75903" y="9597"/>
                </a:lnTo>
                <a:lnTo>
                  <a:pt x="75021" y="9259"/>
                </a:lnTo>
                <a:lnTo>
                  <a:pt x="74122" y="8921"/>
                </a:lnTo>
                <a:lnTo>
                  <a:pt x="73223" y="8589"/>
                </a:lnTo>
                <a:lnTo>
                  <a:pt x="72290" y="8262"/>
                </a:lnTo>
                <a:lnTo>
                  <a:pt x="71373" y="7936"/>
                </a:lnTo>
                <a:lnTo>
                  <a:pt x="70422" y="7615"/>
                </a:lnTo>
                <a:lnTo>
                  <a:pt x="69471" y="7300"/>
                </a:lnTo>
                <a:lnTo>
                  <a:pt x="68503" y="6985"/>
                </a:lnTo>
                <a:lnTo>
                  <a:pt x="67535" y="6676"/>
                </a:lnTo>
                <a:lnTo>
                  <a:pt x="66532" y="6367"/>
                </a:lnTo>
                <a:lnTo>
                  <a:pt x="65547" y="6070"/>
                </a:lnTo>
                <a:lnTo>
                  <a:pt x="64526" y="5773"/>
                </a:lnTo>
                <a:lnTo>
                  <a:pt x="63506" y="5481"/>
                </a:lnTo>
                <a:lnTo>
                  <a:pt x="62469" y="5195"/>
                </a:lnTo>
                <a:lnTo>
                  <a:pt x="61414" y="4910"/>
                </a:lnTo>
                <a:lnTo>
                  <a:pt x="60550" y="4682"/>
                </a:lnTo>
                <a:lnTo>
                  <a:pt x="59668" y="4461"/>
                </a:lnTo>
                <a:lnTo>
                  <a:pt x="58769" y="4233"/>
                </a:lnTo>
                <a:lnTo>
                  <a:pt x="57870" y="4012"/>
                </a:lnTo>
                <a:lnTo>
                  <a:pt x="56953" y="3796"/>
                </a:lnTo>
                <a:lnTo>
                  <a:pt x="56037" y="3580"/>
                </a:lnTo>
                <a:lnTo>
                  <a:pt x="55103" y="3370"/>
                </a:lnTo>
                <a:lnTo>
                  <a:pt x="54153" y="3161"/>
                </a:lnTo>
                <a:lnTo>
                  <a:pt x="53202" y="2962"/>
                </a:lnTo>
                <a:lnTo>
                  <a:pt x="52251" y="2758"/>
                </a:lnTo>
                <a:lnTo>
                  <a:pt x="51282" y="2566"/>
                </a:lnTo>
                <a:lnTo>
                  <a:pt x="50297" y="2379"/>
                </a:lnTo>
                <a:lnTo>
                  <a:pt x="49311" y="2193"/>
                </a:lnTo>
                <a:lnTo>
                  <a:pt x="48309" y="2012"/>
                </a:lnTo>
                <a:lnTo>
                  <a:pt x="47306" y="1843"/>
                </a:lnTo>
                <a:lnTo>
                  <a:pt x="46286" y="1674"/>
                </a:lnTo>
                <a:lnTo>
                  <a:pt x="45266" y="1510"/>
                </a:lnTo>
                <a:lnTo>
                  <a:pt x="44245" y="1359"/>
                </a:lnTo>
                <a:lnTo>
                  <a:pt x="43208" y="1207"/>
                </a:lnTo>
                <a:lnTo>
                  <a:pt x="42153" y="1067"/>
                </a:lnTo>
                <a:lnTo>
                  <a:pt x="41099" y="933"/>
                </a:lnTo>
                <a:lnTo>
                  <a:pt x="40044" y="811"/>
                </a:lnTo>
                <a:lnTo>
                  <a:pt x="38989" y="694"/>
                </a:lnTo>
                <a:lnTo>
                  <a:pt x="37917" y="583"/>
                </a:lnTo>
                <a:lnTo>
                  <a:pt x="36828" y="484"/>
                </a:lnTo>
                <a:lnTo>
                  <a:pt x="35756" y="391"/>
                </a:lnTo>
                <a:lnTo>
                  <a:pt x="34667" y="304"/>
                </a:lnTo>
                <a:lnTo>
                  <a:pt x="33560" y="234"/>
                </a:lnTo>
                <a:lnTo>
                  <a:pt x="32471" y="169"/>
                </a:lnTo>
                <a:lnTo>
                  <a:pt x="31364" y="111"/>
                </a:lnTo>
                <a:lnTo>
                  <a:pt x="30258" y="70"/>
                </a:lnTo>
                <a:lnTo>
                  <a:pt x="29134" y="35"/>
                </a:lnTo>
                <a:lnTo>
                  <a:pt x="28079" y="12"/>
                </a:lnTo>
                <a:lnTo>
                  <a:pt x="27042" y="0"/>
                </a:lnTo>
                <a:close/>
              </a:path>
            </a:pathLst>
          </a:custGeom>
          <a:solidFill>
            <a:srgbClr val="D8CD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 name="Google Shape;118;g1a49ed16f5e_0_2"/>
          <p:cNvSpPr/>
          <p:nvPr/>
        </p:nvSpPr>
        <p:spPr>
          <a:xfrm flipH="1">
            <a:off x="-8612091" y="3686278"/>
            <a:ext cx="1152708" cy="728764"/>
          </a:xfrm>
          <a:custGeom>
            <a:avLst/>
            <a:gdLst/>
            <a:ahLst/>
            <a:cxnLst/>
            <a:rect l="l" t="t" r="r" b="b"/>
            <a:pathLst>
              <a:path w="108823" h="25439" extrusionOk="0">
                <a:moveTo>
                  <a:pt x="20143" y="0"/>
                </a:moveTo>
                <a:lnTo>
                  <a:pt x="18933" y="6"/>
                </a:lnTo>
                <a:lnTo>
                  <a:pt x="17705" y="18"/>
                </a:lnTo>
                <a:lnTo>
                  <a:pt x="16858" y="35"/>
                </a:lnTo>
                <a:lnTo>
                  <a:pt x="15959" y="64"/>
                </a:lnTo>
                <a:lnTo>
                  <a:pt x="15042" y="93"/>
                </a:lnTo>
                <a:lnTo>
                  <a:pt x="14109" y="128"/>
                </a:lnTo>
                <a:lnTo>
                  <a:pt x="13158" y="175"/>
                </a:lnTo>
                <a:lnTo>
                  <a:pt x="12207" y="228"/>
                </a:lnTo>
                <a:lnTo>
                  <a:pt x="11256" y="286"/>
                </a:lnTo>
                <a:lnTo>
                  <a:pt x="10305" y="350"/>
                </a:lnTo>
                <a:lnTo>
                  <a:pt x="9354" y="426"/>
                </a:lnTo>
                <a:lnTo>
                  <a:pt x="8438" y="513"/>
                </a:lnTo>
                <a:lnTo>
                  <a:pt x="7521" y="607"/>
                </a:lnTo>
                <a:lnTo>
                  <a:pt x="6639" y="711"/>
                </a:lnTo>
                <a:lnTo>
                  <a:pt x="5792" y="828"/>
                </a:lnTo>
                <a:lnTo>
                  <a:pt x="5377" y="886"/>
                </a:lnTo>
                <a:lnTo>
                  <a:pt x="4980" y="951"/>
                </a:lnTo>
                <a:lnTo>
                  <a:pt x="4582" y="1015"/>
                </a:lnTo>
                <a:lnTo>
                  <a:pt x="4202" y="1085"/>
                </a:lnTo>
                <a:lnTo>
                  <a:pt x="3839" y="1155"/>
                </a:lnTo>
                <a:lnTo>
                  <a:pt x="3475" y="1230"/>
                </a:lnTo>
                <a:lnTo>
                  <a:pt x="3130" y="1306"/>
                </a:lnTo>
                <a:lnTo>
                  <a:pt x="2801" y="1388"/>
                </a:lnTo>
                <a:lnTo>
                  <a:pt x="2490" y="1469"/>
                </a:lnTo>
                <a:lnTo>
                  <a:pt x="2196" y="1557"/>
                </a:lnTo>
                <a:lnTo>
                  <a:pt x="1919" y="1644"/>
                </a:lnTo>
                <a:lnTo>
                  <a:pt x="1643" y="1738"/>
                </a:lnTo>
                <a:lnTo>
                  <a:pt x="1401" y="1831"/>
                </a:lnTo>
                <a:lnTo>
                  <a:pt x="1159" y="1930"/>
                </a:lnTo>
                <a:lnTo>
                  <a:pt x="951" y="2029"/>
                </a:lnTo>
                <a:lnTo>
                  <a:pt x="761" y="2134"/>
                </a:lnTo>
                <a:lnTo>
                  <a:pt x="588" y="2245"/>
                </a:lnTo>
                <a:lnTo>
                  <a:pt x="432" y="2356"/>
                </a:lnTo>
                <a:lnTo>
                  <a:pt x="311" y="2466"/>
                </a:lnTo>
                <a:lnTo>
                  <a:pt x="190" y="2583"/>
                </a:lnTo>
                <a:lnTo>
                  <a:pt x="104" y="2705"/>
                </a:lnTo>
                <a:lnTo>
                  <a:pt x="52" y="2828"/>
                </a:lnTo>
                <a:lnTo>
                  <a:pt x="17" y="2956"/>
                </a:lnTo>
                <a:lnTo>
                  <a:pt x="0" y="3090"/>
                </a:lnTo>
                <a:lnTo>
                  <a:pt x="17" y="3224"/>
                </a:lnTo>
                <a:lnTo>
                  <a:pt x="52" y="3364"/>
                </a:lnTo>
                <a:lnTo>
                  <a:pt x="121" y="3504"/>
                </a:lnTo>
                <a:lnTo>
                  <a:pt x="208" y="3656"/>
                </a:lnTo>
                <a:lnTo>
                  <a:pt x="329" y="3802"/>
                </a:lnTo>
                <a:lnTo>
                  <a:pt x="484" y="3959"/>
                </a:lnTo>
                <a:lnTo>
                  <a:pt x="657" y="4116"/>
                </a:lnTo>
                <a:lnTo>
                  <a:pt x="882" y="4274"/>
                </a:lnTo>
                <a:lnTo>
                  <a:pt x="1124" y="4443"/>
                </a:lnTo>
                <a:lnTo>
                  <a:pt x="1401" y="4612"/>
                </a:lnTo>
                <a:lnTo>
                  <a:pt x="1695" y="4787"/>
                </a:lnTo>
                <a:lnTo>
                  <a:pt x="2040" y="4962"/>
                </a:lnTo>
                <a:lnTo>
                  <a:pt x="2403" y="5143"/>
                </a:lnTo>
                <a:lnTo>
                  <a:pt x="2818" y="5329"/>
                </a:lnTo>
                <a:lnTo>
                  <a:pt x="3095" y="5446"/>
                </a:lnTo>
                <a:lnTo>
                  <a:pt x="3389" y="5557"/>
                </a:lnTo>
                <a:lnTo>
                  <a:pt x="3683" y="5662"/>
                </a:lnTo>
                <a:lnTo>
                  <a:pt x="3994" y="5755"/>
                </a:lnTo>
                <a:lnTo>
                  <a:pt x="4305" y="5842"/>
                </a:lnTo>
                <a:lnTo>
                  <a:pt x="4634" y="5924"/>
                </a:lnTo>
                <a:lnTo>
                  <a:pt x="4980" y="6000"/>
                </a:lnTo>
                <a:lnTo>
                  <a:pt x="5325" y="6064"/>
                </a:lnTo>
                <a:lnTo>
                  <a:pt x="5671" y="6128"/>
                </a:lnTo>
                <a:lnTo>
                  <a:pt x="6034" y="6186"/>
                </a:lnTo>
                <a:lnTo>
                  <a:pt x="6415" y="6233"/>
                </a:lnTo>
                <a:lnTo>
                  <a:pt x="6795" y="6280"/>
                </a:lnTo>
                <a:lnTo>
                  <a:pt x="7175" y="6320"/>
                </a:lnTo>
                <a:lnTo>
                  <a:pt x="7573" y="6355"/>
                </a:lnTo>
                <a:lnTo>
                  <a:pt x="7971" y="6385"/>
                </a:lnTo>
                <a:lnTo>
                  <a:pt x="8386" y="6408"/>
                </a:lnTo>
                <a:lnTo>
                  <a:pt x="8801" y="6431"/>
                </a:lnTo>
                <a:lnTo>
                  <a:pt x="9216" y="6443"/>
                </a:lnTo>
                <a:lnTo>
                  <a:pt x="9648" y="6455"/>
                </a:lnTo>
                <a:lnTo>
                  <a:pt x="10080" y="6460"/>
                </a:lnTo>
                <a:lnTo>
                  <a:pt x="10512" y="6466"/>
                </a:lnTo>
                <a:lnTo>
                  <a:pt x="10962" y="6466"/>
                </a:lnTo>
                <a:lnTo>
                  <a:pt x="11861" y="6455"/>
                </a:lnTo>
                <a:lnTo>
                  <a:pt x="12777" y="6431"/>
                </a:lnTo>
                <a:lnTo>
                  <a:pt x="13694" y="6396"/>
                </a:lnTo>
                <a:lnTo>
                  <a:pt x="14645" y="6350"/>
                </a:lnTo>
                <a:lnTo>
                  <a:pt x="15596" y="6303"/>
                </a:lnTo>
                <a:lnTo>
                  <a:pt x="16564" y="6239"/>
                </a:lnTo>
                <a:lnTo>
                  <a:pt x="17532" y="6180"/>
                </a:lnTo>
                <a:lnTo>
                  <a:pt x="19486" y="6041"/>
                </a:lnTo>
                <a:lnTo>
                  <a:pt x="21440" y="5901"/>
                </a:lnTo>
                <a:lnTo>
                  <a:pt x="22408" y="5836"/>
                </a:lnTo>
                <a:lnTo>
                  <a:pt x="23376" y="5772"/>
                </a:lnTo>
                <a:lnTo>
                  <a:pt x="24327" y="5714"/>
                </a:lnTo>
                <a:lnTo>
                  <a:pt x="25278" y="5667"/>
                </a:lnTo>
                <a:lnTo>
                  <a:pt x="26194" y="5621"/>
                </a:lnTo>
                <a:lnTo>
                  <a:pt x="27111" y="5592"/>
                </a:lnTo>
                <a:lnTo>
                  <a:pt x="28010" y="5568"/>
                </a:lnTo>
                <a:lnTo>
                  <a:pt x="28892" y="5562"/>
                </a:lnTo>
                <a:lnTo>
                  <a:pt x="29324" y="5562"/>
                </a:lnTo>
                <a:lnTo>
                  <a:pt x="29739" y="5568"/>
                </a:lnTo>
                <a:lnTo>
                  <a:pt x="30154" y="5580"/>
                </a:lnTo>
                <a:lnTo>
                  <a:pt x="30569" y="5592"/>
                </a:lnTo>
                <a:lnTo>
                  <a:pt x="31744" y="5644"/>
                </a:lnTo>
                <a:lnTo>
                  <a:pt x="32903" y="5702"/>
                </a:lnTo>
                <a:lnTo>
                  <a:pt x="34061" y="5772"/>
                </a:lnTo>
                <a:lnTo>
                  <a:pt x="35220" y="5848"/>
                </a:lnTo>
                <a:lnTo>
                  <a:pt x="36361" y="5936"/>
                </a:lnTo>
                <a:lnTo>
                  <a:pt x="37502" y="6029"/>
                </a:lnTo>
                <a:lnTo>
                  <a:pt x="38643" y="6128"/>
                </a:lnTo>
                <a:lnTo>
                  <a:pt x="39767" y="6245"/>
                </a:lnTo>
                <a:lnTo>
                  <a:pt x="40891" y="6361"/>
                </a:lnTo>
                <a:lnTo>
                  <a:pt x="42015" y="6489"/>
                </a:lnTo>
                <a:lnTo>
                  <a:pt x="43121" y="6624"/>
                </a:lnTo>
                <a:lnTo>
                  <a:pt x="44228" y="6764"/>
                </a:lnTo>
                <a:lnTo>
                  <a:pt x="45317" y="6909"/>
                </a:lnTo>
                <a:lnTo>
                  <a:pt x="46406" y="7067"/>
                </a:lnTo>
                <a:lnTo>
                  <a:pt x="47495" y="7224"/>
                </a:lnTo>
                <a:lnTo>
                  <a:pt x="48567" y="7393"/>
                </a:lnTo>
                <a:lnTo>
                  <a:pt x="49639" y="7568"/>
                </a:lnTo>
                <a:lnTo>
                  <a:pt x="50694" y="7749"/>
                </a:lnTo>
                <a:lnTo>
                  <a:pt x="51749" y="7930"/>
                </a:lnTo>
                <a:lnTo>
                  <a:pt x="52803" y="8122"/>
                </a:lnTo>
                <a:lnTo>
                  <a:pt x="53824" y="8314"/>
                </a:lnTo>
                <a:lnTo>
                  <a:pt x="54861" y="8519"/>
                </a:lnTo>
                <a:lnTo>
                  <a:pt x="55881" y="8723"/>
                </a:lnTo>
                <a:lnTo>
                  <a:pt x="56884" y="8932"/>
                </a:lnTo>
                <a:lnTo>
                  <a:pt x="57887" y="9142"/>
                </a:lnTo>
                <a:lnTo>
                  <a:pt x="58872" y="9358"/>
                </a:lnTo>
                <a:lnTo>
                  <a:pt x="59858" y="9580"/>
                </a:lnTo>
                <a:lnTo>
                  <a:pt x="60826" y="9801"/>
                </a:lnTo>
                <a:lnTo>
                  <a:pt x="61794" y="10029"/>
                </a:lnTo>
                <a:lnTo>
                  <a:pt x="62745" y="10262"/>
                </a:lnTo>
                <a:lnTo>
                  <a:pt x="63696" y="10495"/>
                </a:lnTo>
                <a:lnTo>
                  <a:pt x="64630" y="10728"/>
                </a:lnTo>
                <a:lnTo>
                  <a:pt x="65581" y="10973"/>
                </a:lnTo>
                <a:lnTo>
                  <a:pt x="66532" y="11224"/>
                </a:lnTo>
                <a:lnTo>
                  <a:pt x="67465" y="11475"/>
                </a:lnTo>
                <a:lnTo>
                  <a:pt x="68399" y="11731"/>
                </a:lnTo>
                <a:lnTo>
                  <a:pt x="69315" y="11988"/>
                </a:lnTo>
                <a:lnTo>
                  <a:pt x="70232" y="12250"/>
                </a:lnTo>
                <a:lnTo>
                  <a:pt x="71131" y="12518"/>
                </a:lnTo>
                <a:lnTo>
                  <a:pt x="72030" y="12786"/>
                </a:lnTo>
                <a:lnTo>
                  <a:pt x="72929" y="13060"/>
                </a:lnTo>
                <a:lnTo>
                  <a:pt x="73811" y="13335"/>
                </a:lnTo>
                <a:lnTo>
                  <a:pt x="74675" y="13614"/>
                </a:lnTo>
                <a:lnTo>
                  <a:pt x="75557" y="13894"/>
                </a:lnTo>
                <a:lnTo>
                  <a:pt x="76404" y="14174"/>
                </a:lnTo>
                <a:lnTo>
                  <a:pt x="77251" y="14466"/>
                </a:lnTo>
                <a:lnTo>
                  <a:pt x="78099" y="14751"/>
                </a:lnTo>
                <a:lnTo>
                  <a:pt x="78929" y="15043"/>
                </a:lnTo>
                <a:lnTo>
                  <a:pt x="79758" y="15340"/>
                </a:lnTo>
                <a:lnTo>
                  <a:pt x="80588" y="15632"/>
                </a:lnTo>
                <a:lnTo>
                  <a:pt x="81401" y="15935"/>
                </a:lnTo>
                <a:lnTo>
                  <a:pt x="82196" y="16238"/>
                </a:lnTo>
                <a:lnTo>
                  <a:pt x="82992" y="16541"/>
                </a:lnTo>
                <a:lnTo>
                  <a:pt x="83787" y="16844"/>
                </a:lnTo>
                <a:lnTo>
                  <a:pt x="85326" y="17463"/>
                </a:lnTo>
                <a:lnTo>
                  <a:pt x="86847" y="18092"/>
                </a:lnTo>
                <a:lnTo>
                  <a:pt x="88334" y="18728"/>
                </a:lnTo>
                <a:lnTo>
                  <a:pt x="89804" y="19369"/>
                </a:lnTo>
                <a:lnTo>
                  <a:pt x="91222" y="20022"/>
                </a:lnTo>
                <a:lnTo>
                  <a:pt x="91533" y="20162"/>
                </a:lnTo>
                <a:lnTo>
                  <a:pt x="91827" y="20314"/>
                </a:lnTo>
                <a:lnTo>
                  <a:pt x="92415" y="20634"/>
                </a:lnTo>
                <a:lnTo>
                  <a:pt x="93037" y="20978"/>
                </a:lnTo>
                <a:lnTo>
                  <a:pt x="93642" y="21346"/>
                </a:lnTo>
                <a:lnTo>
                  <a:pt x="94922" y="22115"/>
                </a:lnTo>
                <a:lnTo>
                  <a:pt x="95596" y="22506"/>
                </a:lnTo>
                <a:lnTo>
                  <a:pt x="96270" y="22897"/>
                </a:lnTo>
                <a:lnTo>
                  <a:pt x="96979" y="23276"/>
                </a:lnTo>
                <a:lnTo>
                  <a:pt x="97360" y="23462"/>
                </a:lnTo>
                <a:lnTo>
                  <a:pt x="97723" y="23643"/>
                </a:lnTo>
                <a:lnTo>
                  <a:pt x="98103" y="23818"/>
                </a:lnTo>
                <a:lnTo>
                  <a:pt x="98483" y="23987"/>
                </a:lnTo>
                <a:lnTo>
                  <a:pt x="98881" y="24150"/>
                </a:lnTo>
                <a:lnTo>
                  <a:pt x="99279" y="24308"/>
                </a:lnTo>
                <a:lnTo>
                  <a:pt x="99694" y="24453"/>
                </a:lnTo>
                <a:lnTo>
                  <a:pt x="100109" y="24593"/>
                </a:lnTo>
                <a:lnTo>
                  <a:pt x="100524" y="24727"/>
                </a:lnTo>
                <a:lnTo>
                  <a:pt x="100973" y="24844"/>
                </a:lnTo>
                <a:lnTo>
                  <a:pt x="101405" y="24955"/>
                </a:lnTo>
                <a:lnTo>
                  <a:pt x="101872" y="25054"/>
                </a:lnTo>
                <a:lnTo>
                  <a:pt x="102339" y="25141"/>
                </a:lnTo>
                <a:lnTo>
                  <a:pt x="102806" y="25211"/>
                </a:lnTo>
                <a:lnTo>
                  <a:pt x="103152" y="25258"/>
                </a:lnTo>
                <a:lnTo>
                  <a:pt x="103497" y="25299"/>
                </a:lnTo>
                <a:lnTo>
                  <a:pt x="103826" y="25334"/>
                </a:lnTo>
                <a:lnTo>
                  <a:pt x="104137" y="25369"/>
                </a:lnTo>
                <a:lnTo>
                  <a:pt x="104431" y="25392"/>
                </a:lnTo>
                <a:lnTo>
                  <a:pt x="104725" y="25410"/>
                </a:lnTo>
                <a:lnTo>
                  <a:pt x="105002" y="25421"/>
                </a:lnTo>
                <a:lnTo>
                  <a:pt x="105278" y="25433"/>
                </a:lnTo>
                <a:lnTo>
                  <a:pt x="105520" y="25439"/>
                </a:lnTo>
                <a:lnTo>
                  <a:pt x="105762" y="25439"/>
                </a:lnTo>
                <a:lnTo>
                  <a:pt x="106004" y="25433"/>
                </a:lnTo>
                <a:lnTo>
                  <a:pt x="106229" y="25421"/>
                </a:lnTo>
                <a:lnTo>
                  <a:pt x="106437" y="25410"/>
                </a:lnTo>
                <a:lnTo>
                  <a:pt x="106644" y="25392"/>
                </a:lnTo>
                <a:lnTo>
                  <a:pt x="106834" y="25369"/>
                </a:lnTo>
                <a:lnTo>
                  <a:pt x="107007" y="25340"/>
                </a:lnTo>
                <a:lnTo>
                  <a:pt x="107180" y="25310"/>
                </a:lnTo>
                <a:lnTo>
                  <a:pt x="107353" y="25275"/>
                </a:lnTo>
                <a:lnTo>
                  <a:pt x="107509" y="25240"/>
                </a:lnTo>
                <a:lnTo>
                  <a:pt x="107647" y="25200"/>
                </a:lnTo>
                <a:lnTo>
                  <a:pt x="107785" y="25153"/>
                </a:lnTo>
                <a:lnTo>
                  <a:pt x="107906" y="25106"/>
                </a:lnTo>
                <a:lnTo>
                  <a:pt x="108027" y="25054"/>
                </a:lnTo>
                <a:lnTo>
                  <a:pt x="108131" y="25001"/>
                </a:lnTo>
                <a:lnTo>
                  <a:pt x="108218" y="24949"/>
                </a:lnTo>
                <a:lnTo>
                  <a:pt x="108321" y="24885"/>
                </a:lnTo>
                <a:lnTo>
                  <a:pt x="108477" y="24762"/>
                </a:lnTo>
                <a:lnTo>
                  <a:pt x="108598" y="24628"/>
                </a:lnTo>
                <a:lnTo>
                  <a:pt x="108702" y="24482"/>
                </a:lnTo>
                <a:lnTo>
                  <a:pt x="108754" y="24331"/>
                </a:lnTo>
                <a:lnTo>
                  <a:pt x="108805" y="24173"/>
                </a:lnTo>
                <a:lnTo>
                  <a:pt x="108823" y="24010"/>
                </a:lnTo>
                <a:lnTo>
                  <a:pt x="108805" y="23841"/>
                </a:lnTo>
                <a:lnTo>
                  <a:pt x="108771" y="23672"/>
                </a:lnTo>
                <a:lnTo>
                  <a:pt x="108719" y="23497"/>
                </a:lnTo>
                <a:lnTo>
                  <a:pt x="108633" y="23322"/>
                </a:lnTo>
                <a:lnTo>
                  <a:pt x="108546" y="23147"/>
                </a:lnTo>
                <a:lnTo>
                  <a:pt x="108425" y="22967"/>
                </a:lnTo>
                <a:lnTo>
                  <a:pt x="108304" y="22797"/>
                </a:lnTo>
                <a:lnTo>
                  <a:pt x="108148" y="22623"/>
                </a:lnTo>
                <a:lnTo>
                  <a:pt x="107993" y="22459"/>
                </a:lnTo>
                <a:lnTo>
                  <a:pt x="107820" y="22296"/>
                </a:lnTo>
                <a:lnTo>
                  <a:pt x="107647" y="22133"/>
                </a:lnTo>
                <a:lnTo>
                  <a:pt x="107457" y="21987"/>
                </a:lnTo>
                <a:lnTo>
                  <a:pt x="107249" y="21841"/>
                </a:lnTo>
                <a:lnTo>
                  <a:pt x="106748" y="21497"/>
                </a:lnTo>
                <a:lnTo>
                  <a:pt x="106229" y="21159"/>
                </a:lnTo>
                <a:lnTo>
                  <a:pt x="105693" y="20815"/>
                </a:lnTo>
                <a:lnTo>
                  <a:pt x="105140" y="20477"/>
                </a:lnTo>
                <a:lnTo>
                  <a:pt x="104587" y="20139"/>
                </a:lnTo>
                <a:lnTo>
                  <a:pt x="103999" y="19801"/>
                </a:lnTo>
                <a:lnTo>
                  <a:pt x="103411" y="19462"/>
                </a:lnTo>
                <a:lnTo>
                  <a:pt x="102806" y="19124"/>
                </a:lnTo>
                <a:lnTo>
                  <a:pt x="102183" y="18792"/>
                </a:lnTo>
                <a:lnTo>
                  <a:pt x="101544" y="18454"/>
                </a:lnTo>
                <a:lnTo>
                  <a:pt x="100887" y="18121"/>
                </a:lnTo>
                <a:lnTo>
                  <a:pt x="100230" y="17789"/>
                </a:lnTo>
                <a:lnTo>
                  <a:pt x="99555" y="17457"/>
                </a:lnTo>
                <a:lnTo>
                  <a:pt x="98881" y="17130"/>
                </a:lnTo>
                <a:lnTo>
                  <a:pt x="98172" y="16798"/>
                </a:lnTo>
                <a:lnTo>
                  <a:pt x="97463" y="16471"/>
                </a:lnTo>
                <a:lnTo>
                  <a:pt x="96754" y="16145"/>
                </a:lnTo>
                <a:lnTo>
                  <a:pt x="96011" y="15824"/>
                </a:lnTo>
                <a:lnTo>
                  <a:pt x="95267" y="15498"/>
                </a:lnTo>
                <a:lnTo>
                  <a:pt x="94524" y="15177"/>
                </a:lnTo>
                <a:lnTo>
                  <a:pt x="93746" y="14862"/>
                </a:lnTo>
                <a:lnTo>
                  <a:pt x="92985" y="14541"/>
                </a:lnTo>
                <a:lnTo>
                  <a:pt x="92190" y="14227"/>
                </a:lnTo>
                <a:lnTo>
                  <a:pt x="91395" y="13912"/>
                </a:lnTo>
                <a:lnTo>
                  <a:pt x="90599" y="13603"/>
                </a:lnTo>
                <a:lnTo>
                  <a:pt x="89787" y="13288"/>
                </a:lnTo>
                <a:lnTo>
                  <a:pt x="88957" y="12985"/>
                </a:lnTo>
                <a:lnTo>
                  <a:pt x="88127" y="12676"/>
                </a:lnTo>
                <a:lnTo>
                  <a:pt x="87297" y="12372"/>
                </a:lnTo>
                <a:lnTo>
                  <a:pt x="86450" y="12069"/>
                </a:lnTo>
                <a:lnTo>
                  <a:pt x="84721" y="11475"/>
                </a:lnTo>
                <a:lnTo>
                  <a:pt x="82974" y="10892"/>
                </a:lnTo>
                <a:lnTo>
                  <a:pt x="81211" y="10314"/>
                </a:lnTo>
                <a:lnTo>
                  <a:pt x="79413" y="9749"/>
                </a:lnTo>
                <a:lnTo>
                  <a:pt x="77580" y="9189"/>
                </a:lnTo>
                <a:lnTo>
                  <a:pt x="75747" y="8647"/>
                </a:lnTo>
                <a:lnTo>
                  <a:pt x="73880" y="8116"/>
                </a:lnTo>
                <a:lnTo>
                  <a:pt x="71995" y="7597"/>
                </a:lnTo>
                <a:lnTo>
                  <a:pt x="70111" y="7090"/>
                </a:lnTo>
                <a:lnTo>
                  <a:pt x="68191" y="6600"/>
                </a:lnTo>
                <a:lnTo>
                  <a:pt x="66272" y="6122"/>
                </a:lnTo>
                <a:lnTo>
                  <a:pt x="64353" y="5656"/>
                </a:lnTo>
                <a:lnTo>
                  <a:pt x="62417" y="5207"/>
                </a:lnTo>
                <a:lnTo>
                  <a:pt x="60480" y="4775"/>
                </a:lnTo>
                <a:lnTo>
                  <a:pt x="58544" y="4356"/>
                </a:lnTo>
                <a:lnTo>
                  <a:pt x="56607" y="3953"/>
                </a:lnTo>
                <a:lnTo>
                  <a:pt x="55639" y="3755"/>
                </a:lnTo>
                <a:lnTo>
                  <a:pt x="54671" y="3568"/>
                </a:lnTo>
                <a:lnTo>
                  <a:pt x="53616" y="3364"/>
                </a:lnTo>
                <a:lnTo>
                  <a:pt x="52561" y="3166"/>
                </a:lnTo>
                <a:lnTo>
                  <a:pt x="51489" y="2974"/>
                </a:lnTo>
                <a:lnTo>
                  <a:pt x="50417" y="2781"/>
                </a:lnTo>
                <a:lnTo>
                  <a:pt x="49345" y="2601"/>
                </a:lnTo>
                <a:lnTo>
                  <a:pt x="48239" y="2420"/>
                </a:lnTo>
                <a:lnTo>
                  <a:pt x="47150" y="2239"/>
                </a:lnTo>
                <a:lnTo>
                  <a:pt x="46026" y="2070"/>
                </a:lnTo>
                <a:lnTo>
                  <a:pt x="44919" y="1901"/>
                </a:lnTo>
                <a:lnTo>
                  <a:pt x="43795" y="1738"/>
                </a:lnTo>
                <a:lnTo>
                  <a:pt x="42654" y="1586"/>
                </a:lnTo>
                <a:lnTo>
                  <a:pt x="41513" y="1434"/>
                </a:lnTo>
                <a:lnTo>
                  <a:pt x="40372" y="1289"/>
                </a:lnTo>
                <a:lnTo>
                  <a:pt x="39231" y="1155"/>
                </a:lnTo>
                <a:lnTo>
                  <a:pt x="38072" y="1020"/>
                </a:lnTo>
                <a:lnTo>
                  <a:pt x="36897" y="898"/>
                </a:lnTo>
                <a:lnTo>
                  <a:pt x="35738" y="781"/>
                </a:lnTo>
                <a:lnTo>
                  <a:pt x="34563" y="671"/>
                </a:lnTo>
                <a:lnTo>
                  <a:pt x="33370" y="566"/>
                </a:lnTo>
                <a:lnTo>
                  <a:pt x="32194" y="472"/>
                </a:lnTo>
                <a:lnTo>
                  <a:pt x="31001" y="385"/>
                </a:lnTo>
                <a:lnTo>
                  <a:pt x="29808" y="309"/>
                </a:lnTo>
                <a:lnTo>
                  <a:pt x="28615" y="233"/>
                </a:lnTo>
                <a:lnTo>
                  <a:pt x="27405" y="175"/>
                </a:lnTo>
                <a:lnTo>
                  <a:pt x="26212" y="123"/>
                </a:lnTo>
                <a:lnTo>
                  <a:pt x="25001" y="76"/>
                </a:lnTo>
                <a:lnTo>
                  <a:pt x="23791" y="41"/>
                </a:lnTo>
                <a:lnTo>
                  <a:pt x="22581" y="18"/>
                </a:lnTo>
                <a:lnTo>
                  <a:pt x="21370" y="6"/>
                </a:lnTo>
                <a:lnTo>
                  <a:pt x="20143" y="0"/>
                </a:lnTo>
                <a:close/>
              </a:path>
            </a:pathLst>
          </a:custGeom>
          <a:solidFill>
            <a:srgbClr val="F5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g1a49ed16f5e_0_2"/>
          <p:cNvSpPr/>
          <p:nvPr/>
        </p:nvSpPr>
        <p:spPr>
          <a:xfrm flipH="1">
            <a:off x="-8737358" y="3622624"/>
            <a:ext cx="1258929" cy="790241"/>
          </a:xfrm>
          <a:custGeom>
            <a:avLst/>
            <a:gdLst/>
            <a:ahLst/>
            <a:cxnLst/>
            <a:rect l="l" t="t" r="r" b="b"/>
            <a:pathLst>
              <a:path w="118851" h="27585" extrusionOk="0">
                <a:moveTo>
                  <a:pt x="30949" y="1"/>
                </a:moveTo>
                <a:lnTo>
                  <a:pt x="29722" y="7"/>
                </a:lnTo>
                <a:lnTo>
                  <a:pt x="28494" y="18"/>
                </a:lnTo>
                <a:lnTo>
                  <a:pt x="27301" y="47"/>
                </a:lnTo>
                <a:lnTo>
                  <a:pt x="26125" y="82"/>
                </a:lnTo>
                <a:lnTo>
                  <a:pt x="24967" y="135"/>
                </a:lnTo>
                <a:lnTo>
                  <a:pt x="23808" y="193"/>
                </a:lnTo>
                <a:lnTo>
                  <a:pt x="22667" y="263"/>
                </a:lnTo>
                <a:lnTo>
                  <a:pt x="21544" y="345"/>
                </a:lnTo>
                <a:lnTo>
                  <a:pt x="20437" y="438"/>
                </a:lnTo>
                <a:lnTo>
                  <a:pt x="19330" y="537"/>
                </a:lnTo>
                <a:lnTo>
                  <a:pt x="18241" y="648"/>
                </a:lnTo>
                <a:lnTo>
                  <a:pt x="17152" y="764"/>
                </a:lnTo>
                <a:lnTo>
                  <a:pt x="16080" y="893"/>
                </a:lnTo>
                <a:lnTo>
                  <a:pt x="15008" y="1027"/>
                </a:lnTo>
                <a:lnTo>
                  <a:pt x="13936" y="1167"/>
                </a:lnTo>
                <a:lnTo>
                  <a:pt x="12864" y="1318"/>
                </a:lnTo>
                <a:lnTo>
                  <a:pt x="11809" y="1476"/>
                </a:lnTo>
                <a:lnTo>
                  <a:pt x="10755" y="1639"/>
                </a:lnTo>
                <a:lnTo>
                  <a:pt x="9683" y="1814"/>
                </a:lnTo>
                <a:lnTo>
                  <a:pt x="8628" y="1989"/>
                </a:lnTo>
                <a:lnTo>
                  <a:pt x="7573" y="2170"/>
                </a:lnTo>
                <a:lnTo>
                  <a:pt x="6501" y="2362"/>
                </a:lnTo>
                <a:lnTo>
                  <a:pt x="5429" y="2554"/>
                </a:lnTo>
                <a:lnTo>
                  <a:pt x="4357" y="2753"/>
                </a:lnTo>
                <a:lnTo>
                  <a:pt x="2196" y="3167"/>
                </a:lnTo>
                <a:lnTo>
                  <a:pt x="0" y="3592"/>
                </a:lnTo>
                <a:lnTo>
                  <a:pt x="0" y="3592"/>
                </a:lnTo>
                <a:lnTo>
                  <a:pt x="519" y="3493"/>
                </a:lnTo>
                <a:lnTo>
                  <a:pt x="1038" y="3394"/>
                </a:lnTo>
                <a:lnTo>
                  <a:pt x="1574" y="3301"/>
                </a:lnTo>
                <a:lnTo>
                  <a:pt x="2092" y="3213"/>
                </a:lnTo>
                <a:lnTo>
                  <a:pt x="2628" y="3126"/>
                </a:lnTo>
                <a:lnTo>
                  <a:pt x="3164" y="3044"/>
                </a:lnTo>
                <a:lnTo>
                  <a:pt x="3700" y="2963"/>
                </a:lnTo>
                <a:lnTo>
                  <a:pt x="4254" y="2887"/>
                </a:lnTo>
                <a:lnTo>
                  <a:pt x="5343" y="2747"/>
                </a:lnTo>
                <a:lnTo>
                  <a:pt x="6432" y="2619"/>
                </a:lnTo>
                <a:lnTo>
                  <a:pt x="7539" y="2502"/>
                </a:lnTo>
                <a:lnTo>
                  <a:pt x="8645" y="2403"/>
                </a:lnTo>
                <a:lnTo>
                  <a:pt x="9769" y="2315"/>
                </a:lnTo>
                <a:lnTo>
                  <a:pt x="10910" y="2240"/>
                </a:lnTo>
                <a:lnTo>
                  <a:pt x="12034" y="2175"/>
                </a:lnTo>
                <a:lnTo>
                  <a:pt x="13175" y="2123"/>
                </a:lnTo>
                <a:lnTo>
                  <a:pt x="14334" y="2082"/>
                </a:lnTo>
                <a:lnTo>
                  <a:pt x="15475" y="2053"/>
                </a:lnTo>
                <a:lnTo>
                  <a:pt x="16633" y="2036"/>
                </a:lnTo>
                <a:lnTo>
                  <a:pt x="17792" y="2030"/>
                </a:lnTo>
                <a:lnTo>
                  <a:pt x="18967" y="2030"/>
                </a:lnTo>
                <a:lnTo>
                  <a:pt x="20126" y="2047"/>
                </a:lnTo>
                <a:lnTo>
                  <a:pt x="21301" y="2071"/>
                </a:lnTo>
                <a:lnTo>
                  <a:pt x="22477" y="2106"/>
                </a:lnTo>
                <a:lnTo>
                  <a:pt x="23653" y="2152"/>
                </a:lnTo>
                <a:lnTo>
                  <a:pt x="24829" y="2205"/>
                </a:lnTo>
                <a:lnTo>
                  <a:pt x="26004" y="2269"/>
                </a:lnTo>
                <a:lnTo>
                  <a:pt x="27197" y="2339"/>
                </a:lnTo>
                <a:lnTo>
                  <a:pt x="28373" y="2420"/>
                </a:lnTo>
                <a:lnTo>
                  <a:pt x="29549" y="2508"/>
                </a:lnTo>
                <a:lnTo>
                  <a:pt x="30724" y="2607"/>
                </a:lnTo>
                <a:lnTo>
                  <a:pt x="31900" y="2712"/>
                </a:lnTo>
                <a:lnTo>
                  <a:pt x="33076" y="2829"/>
                </a:lnTo>
                <a:lnTo>
                  <a:pt x="34252" y="2945"/>
                </a:lnTo>
                <a:lnTo>
                  <a:pt x="35410" y="3073"/>
                </a:lnTo>
                <a:lnTo>
                  <a:pt x="36586" y="3207"/>
                </a:lnTo>
                <a:lnTo>
                  <a:pt x="37744" y="3347"/>
                </a:lnTo>
                <a:lnTo>
                  <a:pt x="38903" y="3499"/>
                </a:lnTo>
                <a:lnTo>
                  <a:pt x="40044" y="3651"/>
                </a:lnTo>
                <a:lnTo>
                  <a:pt x="41202" y="3814"/>
                </a:lnTo>
                <a:lnTo>
                  <a:pt x="42326" y="3977"/>
                </a:lnTo>
                <a:lnTo>
                  <a:pt x="43467" y="4146"/>
                </a:lnTo>
                <a:lnTo>
                  <a:pt x="44591" y="4321"/>
                </a:lnTo>
                <a:lnTo>
                  <a:pt x="45715" y="4502"/>
                </a:lnTo>
                <a:lnTo>
                  <a:pt x="46839" y="4688"/>
                </a:lnTo>
                <a:lnTo>
                  <a:pt x="47928" y="4881"/>
                </a:lnTo>
                <a:lnTo>
                  <a:pt x="49034" y="5073"/>
                </a:lnTo>
                <a:lnTo>
                  <a:pt x="50124" y="5271"/>
                </a:lnTo>
                <a:lnTo>
                  <a:pt x="51196" y="5476"/>
                </a:lnTo>
                <a:lnTo>
                  <a:pt x="52268" y="5680"/>
                </a:lnTo>
                <a:lnTo>
                  <a:pt x="53322" y="5884"/>
                </a:lnTo>
                <a:lnTo>
                  <a:pt x="54360" y="6099"/>
                </a:lnTo>
                <a:lnTo>
                  <a:pt x="55397" y="6309"/>
                </a:lnTo>
                <a:lnTo>
                  <a:pt x="56417" y="6525"/>
                </a:lnTo>
                <a:lnTo>
                  <a:pt x="57437" y="6747"/>
                </a:lnTo>
                <a:lnTo>
                  <a:pt x="58423" y="6962"/>
                </a:lnTo>
                <a:lnTo>
                  <a:pt x="59408" y="7184"/>
                </a:lnTo>
                <a:lnTo>
                  <a:pt x="60377" y="7405"/>
                </a:lnTo>
                <a:lnTo>
                  <a:pt x="61345" y="7633"/>
                </a:lnTo>
                <a:lnTo>
                  <a:pt x="62278" y="7854"/>
                </a:lnTo>
                <a:lnTo>
                  <a:pt x="64111" y="8309"/>
                </a:lnTo>
                <a:lnTo>
                  <a:pt x="65875" y="8758"/>
                </a:lnTo>
                <a:lnTo>
                  <a:pt x="67569" y="9207"/>
                </a:lnTo>
                <a:lnTo>
                  <a:pt x="69212" y="9650"/>
                </a:lnTo>
                <a:lnTo>
                  <a:pt x="69851" y="9837"/>
                </a:lnTo>
                <a:lnTo>
                  <a:pt x="70716" y="10093"/>
                </a:lnTo>
                <a:lnTo>
                  <a:pt x="71753" y="10414"/>
                </a:lnTo>
                <a:lnTo>
                  <a:pt x="72964" y="10787"/>
                </a:lnTo>
                <a:lnTo>
                  <a:pt x="74312" y="11219"/>
                </a:lnTo>
                <a:lnTo>
                  <a:pt x="75799" y="11703"/>
                </a:lnTo>
                <a:lnTo>
                  <a:pt x="77407" y="12227"/>
                </a:lnTo>
                <a:lnTo>
                  <a:pt x="79102" y="12793"/>
                </a:lnTo>
                <a:lnTo>
                  <a:pt x="80882" y="13399"/>
                </a:lnTo>
                <a:lnTo>
                  <a:pt x="82732" y="14035"/>
                </a:lnTo>
                <a:lnTo>
                  <a:pt x="84634" y="14705"/>
                </a:lnTo>
                <a:lnTo>
                  <a:pt x="86553" y="15393"/>
                </a:lnTo>
                <a:lnTo>
                  <a:pt x="88507" y="16099"/>
                </a:lnTo>
                <a:lnTo>
                  <a:pt x="90444" y="16828"/>
                </a:lnTo>
                <a:lnTo>
                  <a:pt x="92363" y="17562"/>
                </a:lnTo>
                <a:lnTo>
                  <a:pt x="93314" y="17935"/>
                </a:lnTo>
                <a:lnTo>
                  <a:pt x="94247" y="18303"/>
                </a:lnTo>
                <a:lnTo>
                  <a:pt x="95164" y="18676"/>
                </a:lnTo>
                <a:lnTo>
                  <a:pt x="96080" y="19049"/>
                </a:lnTo>
                <a:lnTo>
                  <a:pt x="96962" y="19422"/>
                </a:lnTo>
                <a:lnTo>
                  <a:pt x="97826" y="19795"/>
                </a:lnTo>
                <a:lnTo>
                  <a:pt x="98674" y="20163"/>
                </a:lnTo>
                <a:lnTo>
                  <a:pt x="99504" y="20530"/>
                </a:lnTo>
                <a:lnTo>
                  <a:pt x="100299" y="20897"/>
                </a:lnTo>
                <a:lnTo>
                  <a:pt x="101060" y="21259"/>
                </a:lnTo>
                <a:lnTo>
                  <a:pt x="101803" y="21614"/>
                </a:lnTo>
                <a:lnTo>
                  <a:pt x="102512" y="21970"/>
                </a:lnTo>
                <a:lnTo>
                  <a:pt x="103186" y="22320"/>
                </a:lnTo>
                <a:lnTo>
                  <a:pt x="103809" y="22664"/>
                </a:lnTo>
                <a:lnTo>
                  <a:pt x="104414" y="23002"/>
                </a:lnTo>
                <a:lnTo>
                  <a:pt x="104967" y="23329"/>
                </a:lnTo>
                <a:lnTo>
                  <a:pt x="105469" y="23655"/>
                </a:lnTo>
                <a:lnTo>
                  <a:pt x="105935" y="23970"/>
                </a:lnTo>
                <a:lnTo>
                  <a:pt x="106368" y="24279"/>
                </a:lnTo>
                <a:lnTo>
                  <a:pt x="106731" y="24582"/>
                </a:lnTo>
                <a:lnTo>
                  <a:pt x="107042" y="24874"/>
                </a:lnTo>
                <a:lnTo>
                  <a:pt x="107180" y="25014"/>
                </a:lnTo>
                <a:lnTo>
                  <a:pt x="107319" y="25154"/>
                </a:lnTo>
                <a:lnTo>
                  <a:pt x="107422" y="25293"/>
                </a:lnTo>
                <a:lnTo>
                  <a:pt x="107526" y="25428"/>
                </a:lnTo>
                <a:lnTo>
                  <a:pt x="107595" y="25556"/>
                </a:lnTo>
                <a:lnTo>
                  <a:pt x="107664" y="25684"/>
                </a:lnTo>
                <a:lnTo>
                  <a:pt x="107716" y="25812"/>
                </a:lnTo>
                <a:lnTo>
                  <a:pt x="107768" y="25935"/>
                </a:lnTo>
                <a:lnTo>
                  <a:pt x="107785" y="26057"/>
                </a:lnTo>
                <a:lnTo>
                  <a:pt x="107785" y="26174"/>
                </a:lnTo>
                <a:lnTo>
                  <a:pt x="107785" y="26285"/>
                </a:lnTo>
                <a:lnTo>
                  <a:pt x="107751" y="26401"/>
                </a:lnTo>
                <a:lnTo>
                  <a:pt x="107716" y="26506"/>
                </a:lnTo>
                <a:lnTo>
                  <a:pt x="107647" y="26611"/>
                </a:lnTo>
                <a:lnTo>
                  <a:pt x="107578" y="26710"/>
                </a:lnTo>
                <a:lnTo>
                  <a:pt x="107474" y="26809"/>
                </a:lnTo>
                <a:lnTo>
                  <a:pt x="107371" y="26903"/>
                </a:lnTo>
                <a:lnTo>
                  <a:pt x="107232" y="26996"/>
                </a:lnTo>
                <a:lnTo>
                  <a:pt x="107094" y="27083"/>
                </a:lnTo>
                <a:lnTo>
                  <a:pt x="106921" y="27165"/>
                </a:lnTo>
                <a:lnTo>
                  <a:pt x="106731" y="27247"/>
                </a:lnTo>
                <a:lnTo>
                  <a:pt x="106541" y="27323"/>
                </a:lnTo>
                <a:lnTo>
                  <a:pt x="106316" y="27392"/>
                </a:lnTo>
                <a:lnTo>
                  <a:pt x="106074" y="27462"/>
                </a:lnTo>
                <a:lnTo>
                  <a:pt x="105797" y="27527"/>
                </a:lnTo>
                <a:lnTo>
                  <a:pt x="105520" y="27585"/>
                </a:lnTo>
                <a:lnTo>
                  <a:pt x="105918" y="27509"/>
                </a:lnTo>
                <a:lnTo>
                  <a:pt x="106368" y="27427"/>
                </a:lnTo>
                <a:lnTo>
                  <a:pt x="107301" y="27270"/>
                </a:lnTo>
                <a:lnTo>
                  <a:pt x="108321" y="27113"/>
                </a:lnTo>
                <a:lnTo>
                  <a:pt x="109393" y="26944"/>
                </a:lnTo>
                <a:lnTo>
                  <a:pt x="110500" y="26769"/>
                </a:lnTo>
                <a:lnTo>
                  <a:pt x="111624" y="26582"/>
                </a:lnTo>
                <a:lnTo>
                  <a:pt x="112177" y="26483"/>
                </a:lnTo>
                <a:lnTo>
                  <a:pt x="112730" y="26384"/>
                </a:lnTo>
                <a:lnTo>
                  <a:pt x="113284" y="26285"/>
                </a:lnTo>
                <a:lnTo>
                  <a:pt x="113820" y="26180"/>
                </a:lnTo>
                <a:lnTo>
                  <a:pt x="114338" y="26069"/>
                </a:lnTo>
                <a:lnTo>
                  <a:pt x="114857" y="25958"/>
                </a:lnTo>
                <a:lnTo>
                  <a:pt x="115341" y="25836"/>
                </a:lnTo>
                <a:lnTo>
                  <a:pt x="115808" y="25719"/>
                </a:lnTo>
                <a:lnTo>
                  <a:pt x="116258" y="25591"/>
                </a:lnTo>
                <a:lnTo>
                  <a:pt x="116672" y="25463"/>
                </a:lnTo>
                <a:lnTo>
                  <a:pt x="117070" y="25328"/>
                </a:lnTo>
                <a:lnTo>
                  <a:pt x="117433" y="25189"/>
                </a:lnTo>
                <a:lnTo>
                  <a:pt x="117762" y="25043"/>
                </a:lnTo>
                <a:lnTo>
                  <a:pt x="118038" y="24891"/>
                </a:lnTo>
                <a:lnTo>
                  <a:pt x="118177" y="24815"/>
                </a:lnTo>
                <a:lnTo>
                  <a:pt x="118298" y="24734"/>
                </a:lnTo>
                <a:lnTo>
                  <a:pt x="118401" y="24658"/>
                </a:lnTo>
                <a:lnTo>
                  <a:pt x="118505" y="24576"/>
                </a:lnTo>
                <a:lnTo>
                  <a:pt x="118592" y="24495"/>
                </a:lnTo>
                <a:lnTo>
                  <a:pt x="118661" y="24407"/>
                </a:lnTo>
                <a:lnTo>
                  <a:pt x="118730" y="24320"/>
                </a:lnTo>
                <a:lnTo>
                  <a:pt x="118782" y="24232"/>
                </a:lnTo>
                <a:lnTo>
                  <a:pt x="118816" y="24145"/>
                </a:lnTo>
                <a:lnTo>
                  <a:pt x="118834" y="24052"/>
                </a:lnTo>
                <a:lnTo>
                  <a:pt x="118851" y="23964"/>
                </a:lnTo>
                <a:lnTo>
                  <a:pt x="118851" y="23865"/>
                </a:lnTo>
                <a:lnTo>
                  <a:pt x="118816" y="23702"/>
                </a:lnTo>
                <a:lnTo>
                  <a:pt x="118782" y="23539"/>
                </a:lnTo>
                <a:lnTo>
                  <a:pt x="118695" y="23375"/>
                </a:lnTo>
                <a:lnTo>
                  <a:pt x="118609" y="23206"/>
                </a:lnTo>
                <a:lnTo>
                  <a:pt x="118505" y="23043"/>
                </a:lnTo>
                <a:lnTo>
                  <a:pt x="118367" y="22885"/>
                </a:lnTo>
                <a:lnTo>
                  <a:pt x="118211" y="22722"/>
                </a:lnTo>
                <a:lnTo>
                  <a:pt x="118056" y="22559"/>
                </a:lnTo>
                <a:lnTo>
                  <a:pt x="117865" y="22402"/>
                </a:lnTo>
                <a:lnTo>
                  <a:pt x="117675" y="22244"/>
                </a:lnTo>
                <a:lnTo>
                  <a:pt x="117468" y="22087"/>
                </a:lnTo>
                <a:lnTo>
                  <a:pt x="117243" y="21929"/>
                </a:lnTo>
                <a:lnTo>
                  <a:pt x="117001" y="21778"/>
                </a:lnTo>
                <a:lnTo>
                  <a:pt x="116759" y="21620"/>
                </a:lnTo>
                <a:lnTo>
                  <a:pt x="116240" y="21317"/>
                </a:lnTo>
                <a:lnTo>
                  <a:pt x="115687" y="21020"/>
                </a:lnTo>
                <a:lnTo>
                  <a:pt x="115116" y="20722"/>
                </a:lnTo>
                <a:lnTo>
                  <a:pt x="114546" y="20437"/>
                </a:lnTo>
                <a:lnTo>
                  <a:pt x="113958" y="20151"/>
                </a:lnTo>
                <a:lnTo>
                  <a:pt x="112800" y="19609"/>
                </a:lnTo>
                <a:lnTo>
                  <a:pt x="112264" y="19352"/>
                </a:lnTo>
                <a:lnTo>
                  <a:pt x="111745" y="19096"/>
                </a:lnTo>
                <a:lnTo>
                  <a:pt x="110725" y="18600"/>
                </a:lnTo>
                <a:lnTo>
                  <a:pt x="109705" y="18104"/>
                </a:lnTo>
                <a:lnTo>
                  <a:pt x="108667" y="17609"/>
                </a:lnTo>
                <a:lnTo>
                  <a:pt x="107595" y="17119"/>
                </a:lnTo>
                <a:lnTo>
                  <a:pt x="106541" y="16629"/>
                </a:lnTo>
                <a:lnTo>
                  <a:pt x="105451" y="16145"/>
                </a:lnTo>
                <a:lnTo>
                  <a:pt x="104345" y="15667"/>
                </a:lnTo>
                <a:lnTo>
                  <a:pt x="103238" y="15189"/>
                </a:lnTo>
                <a:lnTo>
                  <a:pt x="102097" y="14717"/>
                </a:lnTo>
                <a:lnTo>
                  <a:pt x="100956" y="14250"/>
                </a:lnTo>
                <a:lnTo>
                  <a:pt x="99798" y="13784"/>
                </a:lnTo>
                <a:lnTo>
                  <a:pt x="98622" y="13323"/>
                </a:lnTo>
                <a:lnTo>
                  <a:pt x="97429" y="12863"/>
                </a:lnTo>
                <a:lnTo>
                  <a:pt x="96236" y="12414"/>
                </a:lnTo>
                <a:lnTo>
                  <a:pt x="95008" y="11965"/>
                </a:lnTo>
                <a:lnTo>
                  <a:pt x="93781" y="11522"/>
                </a:lnTo>
                <a:lnTo>
                  <a:pt x="92536" y="11085"/>
                </a:lnTo>
                <a:lnTo>
                  <a:pt x="91274" y="10653"/>
                </a:lnTo>
                <a:lnTo>
                  <a:pt x="89994" y="10222"/>
                </a:lnTo>
                <a:lnTo>
                  <a:pt x="88697" y="9802"/>
                </a:lnTo>
                <a:lnTo>
                  <a:pt x="87383" y="9382"/>
                </a:lnTo>
                <a:lnTo>
                  <a:pt x="86069" y="8968"/>
                </a:lnTo>
                <a:lnTo>
                  <a:pt x="84721" y="8566"/>
                </a:lnTo>
                <a:lnTo>
                  <a:pt x="83372" y="8163"/>
                </a:lnTo>
                <a:lnTo>
                  <a:pt x="82006" y="7773"/>
                </a:lnTo>
                <a:lnTo>
                  <a:pt x="80623" y="7382"/>
                </a:lnTo>
                <a:lnTo>
                  <a:pt x="79223" y="7003"/>
                </a:lnTo>
                <a:lnTo>
                  <a:pt x="77822" y="6624"/>
                </a:lnTo>
                <a:lnTo>
                  <a:pt x="76387" y="6257"/>
                </a:lnTo>
                <a:lnTo>
                  <a:pt x="74952" y="5895"/>
                </a:lnTo>
                <a:lnTo>
                  <a:pt x="73500" y="5540"/>
                </a:lnTo>
                <a:lnTo>
                  <a:pt x="72013" y="5196"/>
                </a:lnTo>
                <a:lnTo>
                  <a:pt x="71010" y="4962"/>
                </a:lnTo>
                <a:lnTo>
                  <a:pt x="69990" y="4735"/>
                </a:lnTo>
                <a:lnTo>
                  <a:pt x="68970" y="4508"/>
                </a:lnTo>
                <a:lnTo>
                  <a:pt x="67950" y="4286"/>
                </a:lnTo>
                <a:lnTo>
                  <a:pt x="66895" y="4065"/>
                </a:lnTo>
                <a:lnTo>
                  <a:pt x="65857" y="3849"/>
                </a:lnTo>
                <a:lnTo>
                  <a:pt x="64803" y="3633"/>
                </a:lnTo>
                <a:lnTo>
                  <a:pt x="63731" y="3429"/>
                </a:lnTo>
                <a:lnTo>
                  <a:pt x="62659" y="3225"/>
                </a:lnTo>
                <a:lnTo>
                  <a:pt x="61570" y="3021"/>
                </a:lnTo>
                <a:lnTo>
                  <a:pt x="60480" y="2829"/>
                </a:lnTo>
                <a:lnTo>
                  <a:pt x="59391" y="2636"/>
                </a:lnTo>
                <a:lnTo>
                  <a:pt x="58285" y="2450"/>
                </a:lnTo>
                <a:lnTo>
                  <a:pt x="57178" y="2269"/>
                </a:lnTo>
                <a:lnTo>
                  <a:pt x="56054" y="2094"/>
                </a:lnTo>
                <a:lnTo>
                  <a:pt x="54930" y="1925"/>
                </a:lnTo>
                <a:lnTo>
                  <a:pt x="53789" y="1762"/>
                </a:lnTo>
                <a:lnTo>
                  <a:pt x="52665" y="1604"/>
                </a:lnTo>
                <a:lnTo>
                  <a:pt x="51507" y="1452"/>
                </a:lnTo>
                <a:lnTo>
                  <a:pt x="50366" y="1307"/>
                </a:lnTo>
                <a:lnTo>
                  <a:pt x="49207" y="1167"/>
                </a:lnTo>
                <a:lnTo>
                  <a:pt x="48032" y="1033"/>
                </a:lnTo>
                <a:lnTo>
                  <a:pt x="46873" y="910"/>
                </a:lnTo>
                <a:lnTo>
                  <a:pt x="45697" y="788"/>
                </a:lnTo>
                <a:lnTo>
                  <a:pt x="44504" y="677"/>
                </a:lnTo>
                <a:lnTo>
                  <a:pt x="43311" y="572"/>
                </a:lnTo>
                <a:lnTo>
                  <a:pt x="42118" y="479"/>
                </a:lnTo>
                <a:lnTo>
                  <a:pt x="40925" y="391"/>
                </a:lnTo>
                <a:lnTo>
                  <a:pt x="39732" y="310"/>
                </a:lnTo>
                <a:lnTo>
                  <a:pt x="38522" y="234"/>
                </a:lnTo>
                <a:lnTo>
                  <a:pt x="37295" y="170"/>
                </a:lnTo>
                <a:lnTo>
                  <a:pt x="36084" y="117"/>
                </a:lnTo>
                <a:lnTo>
                  <a:pt x="34770" y="71"/>
                </a:lnTo>
                <a:lnTo>
                  <a:pt x="33474" y="30"/>
                </a:lnTo>
                <a:lnTo>
                  <a:pt x="32194" y="12"/>
                </a:lnTo>
                <a:lnTo>
                  <a:pt x="30949" y="1"/>
                </a:lnTo>
                <a:close/>
              </a:path>
            </a:pathLst>
          </a:custGeom>
          <a:solidFill>
            <a:srgbClr val="D8CD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 name="Google Shape;120;g1a49ed16f5e_0_2"/>
          <p:cNvSpPr/>
          <p:nvPr/>
        </p:nvSpPr>
        <p:spPr>
          <a:xfrm flipH="1">
            <a:off x="-5314967" y="732273"/>
            <a:ext cx="632955" cy="847221"/>
          </a:xfrm>
          <a:custGeom>
            <a:avLst/>
            <a:gdLst/>
            <a:ahLst/>
            <a:cxnLst/>
            <a:rect l="l" t="t" r="r" b="b"/>
            <a:pathLst>
              <a:path w="59755" h="29574" extrusionOk="0">
                <a:moveTo>
                  <a:pt x="26541" y="1"/>
                </a:moveTo>
                <a:lnTo>
                  <a:pt x="25988" y="7"/>
                </a:lnTo>
                <a:lnTo>
                  <a:pt x="25452" y="13"/>
                </a:lnTo>
                <a:lnTo>
                  <a:pt x="24898" y="30"/>
                </a:lnTo>
                <a:lnTo>
                  <a:pt x="24345" y="48"/>
                </a:lnTo>
                <a:lnTo>
                  <a:pt x="23809" y="77"/>
                </a:lnTo>
                <a:lnTo>
                  <a:pt x="23256" y="106"/>
                </a:lnTo>
                <a:lnTo>
                  <a:pt x="22720" y="141"/>
                </a:lnTo>
                <a:lnTo>
                  <a:pt x="22184" y="182"/>
                </a:lnTo>
                <a:lnTo>
                  <a:pt x="21648" y="228"/>
                </a:lnTo>
                <a:lnTo>
                  <a:pt x="21112" y="281"/>
                </a:lnTo>
                <a:lnTo>
                  <a:pt x="20576" y="333"/>
                </a:lnTo>
                <a:lnTo>
                  <a:pt x="20040" y="392"/>
                </a:lnTo>
                <a:lnTo>
                  <a:pt x="19521" y="456"/>
                </a:lnTo>
                <a:lnTo>
                  <a:pt x="18985" y="520"/>
                </a:lnTo>
                <a:lnTo>
                  <a:pt x="18466" y="590"/>
                </a:lnTo>
                <a:lnTo>
                  <a:pt x="17930" y="666"/>
                </a:lnTo>
                <a:lnTo>
                  <a:pt x="16893" y="823"/>
                </a:lnTo>
                <a:lnTo>
                  <a:pt x="15856" y="992"/>
                </a:lnTo>
                <a:lnTo>
                  <a:pt x="14818" y="1173"/>
                </a:lnTo>
                <a:lnTo>
                  <a:pt x="13798" y="1365"/>
                </a:lnTo>
                <a:lnTo>
                  <a:pt x="12778" y="1563"/>
                </a:lnTo>
                <a:lnTo>
                  <a:pt x="11758" y="1768"/>
                </a:lnTo>
                <a:lnTo>
                  <a:pt x="10755" y="1983"/>
                </a:lnTo>
                <a:lnTo>
                  <a:pt x="9752" y="2199"/>
                </a:lnTo>
                <a:lnTo>
                  <a:pt x="7764" y="2642"/>
                </a:lnTo>
                <a:lnTo>
                  <a:pt x="5793" y="3091"/>
                </a:lnTo>
                <a:lnTo>
                  <a:pt x="3839" y="3528"/>
                </a:lnTo>
                <a:lnTo>
                  <a:pt x="2871" y="3744"/>
                </a:lnTo>
                <a:lnTo>
                  <a:pt x="1920" y="3954"/>
                </a:lnTo>
                <a:lnTo>
                  <a:pt x="952" y="4152"/>
                </a:lnTo>
                <a:lnTo>
                  <a:pt x="1" y="4350"/>
                </a:lnTo>
                <a:lnTo>
                  <a:pt x="554" y="4245"/>
                </a:lnTo>
                <a:lnTo>
                  <a:pt x="1107" y="4152"/>
                </a:lnTo>
                <a:lnTo>
                  <a:pt x="1661" y="4071"/>
                </a:lnTo>
                <a:lnTo>
                  <a:pt x="2214" y="3995"/>
                </a:lnTo>
                <a:lnTo>
                  <a:pt x="2767" y="3931"/>
                </a:lnTo>
                <a:lnTo>
                  <a:pt x="3338" y="3878"/>
                </a:lnTo>
                <a:lnTo>
                  <a:pt x="3891" y="3832"/>
                </a:lnTo>
                <a:lnTo>
                  <a:pt x="4462" y="3797"/>
                </a:lnTo>
                <a:lnTo>
                  <a:pt x="5032" y="3773"/>
                </a:lnTo>
                <a:lnTo>
                  <a:pt x="5585" y="3750"/>
                </a:lnTo>
                <a:lnTo>
                  <a:pt x="6156" y="3744"/>
                </a:lnTo>
                <a:lnTo>
                  <a:pt x="6727" y="3738"/>
                </a:lnTo>
                <a:lnTo>
                  <a:pt x="7297" y="3744"/>
                </a:lnTo>
                <a:lnTo>
                  <a:pt x="7868" y="3762"/>
                </a:lnTo>
                <a:lnTo>
                  <a:pt x="8438" y="3779"/>
                </a:lnTo>
                <a:lnTo>
                  <a:pt x="8992" y="3808"/>
                </a:lnTo>
                <a:lnTo>
                  <a:pt x="9562" y="3843"/>
                </a:lnTo>
                <a:lnTo>
                  <a:pt x="10133" y="3890"/>
                </a:lnTo>
                <a:lnTo>
                  <a:pt x="10703" y="3936"/>
                </a:lnTo>
                <a:lnTo>
                  <a:pt x="11257" y="3995"/>
                </a:lnTo>
                <a:lnTo>
                  <a:pt x="11827" y="4059"/>
                </a:lnTo>
                <a:lnTo>
                  <a:pt x="12380" y="4123"/>
                </a:lnTo>
                <a:lnTo>
                  <a:pt x="12934" y="4199"/>
                </a:lnTo>
                <a:lnTo>
                  <a:pt x="13487" y="4280"/>
                </a:lnTo>
                <a:lnTo>
                  <a:pt x="14040" y="4362"/>
                </a:lnTo>
                <a:lnTo>
                  <a:pt x="14594" y="4455"/>
                </a:lnTo>
                <a:lnTo>
                  <a:pt x="15147" y="4555"/>
                </a:lnTo>
                <a:lnTo>
                  <a:pt x="15683" y="4654"/>
                </a:lnTo>
                <a:lnTo>
                  <a:pt x="16236" y="4759"/>
                </a:lnTo>
                <a:lnTo>
                  <a:pt x="16772" y="4869"/>
                </a:lnTo>
                <a:lnTo>
                  <a:pt x="17308" y="4980"/>
                </a:lnTo>
                <a:lnTo>
                  <a:pt x="17827" y="5103"/>
                </a:lnTo>
                <a:lnTo>
                  <a:pt x="18363" y="5225"/>
                </a:lnTo>
                <a:lnTo>
                  <a:pt x="18881" y="5347"/>
                </a:lnTo>
                <a:lnTo>
                  <a:pt x="19383" y="5476"/>
                </a:lnTo>
                <a:lnTo>
                  <a:pt x="19902" y="5610"/>
                </a:lnTo>
                <a:lnTo>
                  <a:pt x="20904" y="5884"/>
                </a:lnTo>
                <a:lnTo>
                  <a:pt x="21890" y="6170"/>
                </a:lnTo>
                <a:lnTo>
                  <a:pt x="22841" y="6461"/>
                </a:lnTo>
                <a:lnTo>
                  <a:pt x="23774" y="6764"/>
                </a:lnTo>
                <a:lnTo>
                  <a:pt x="24674" y="7067"/>
                </a:lnTo>
                <a:lnTo>
                  <a:pt x="25555" y="7376"/>
                </a:lnTo>
                <a:lnTo>
                  <a:pt x="26385" y="7691"/>
                </a:lnTo>
                <a:lnTo>
                  <a:pt x="27198" y="8000"/>
                </a:lnTo>
                <a:lnTo>
                  <a:pt x="27959" y="8315"/>
                </a:lnTo>
                <a:lnTo>
                  <a:pt x="28702" y="8624"/>
                </a:lnTo>
                <a:lnTo>
                  <a:pt x="29394" y="8927"/>
                </a:lnTo>
                <a:lnTo>
                  <a:pt x="30033" y="9225"/>
                </a:lnTo>
                <a:lnTo>
                  <a:pt x="30639" y="9516"/>
                </a:lnTo>
                <a:lnTo>
                  <a:pt x="31209" y="9796"/>
                </a:lnTo>
                <a:lnTo>
                  <a:pt x="31693" y="10053"/>
                </a:lnTo>
                <a:lnTo>
                  <a:pt x="32177" y="10315"/>
                </a:lnTo>
                <a:lnTo>
                  <a:pt x="32644" y="10583"/>
                </a:lnTo>
                <a:lnTo>
                  <a:pt x="33094" y="10863"/>
                </a:lnTo>
                <a:lnTo>
                  <a:pt x="33543" y="11149"/>
                </a:lnTo>
                <a:lnTo>
                  <a:pt x="33993" y="11435"/>
                </a:lnTo>
                <a:lnTo>
                  <a:pt x="34425" y="11732"/>
                </a:lnTo>
                <a:lnTo>
                  <a:pt x="34840" y="12035"/>
                </a:lnTo>
                <a:lnTo>
                  <a:pt x="35238" y="12344"/>
                </a:lnTo>
                <a:lnTo>
                  <a:pt x="35618" y="12653"/>
                </a:lnTo>
                <a:lnTo>
                  <a:pt x="35998" y="12974"/>
                </a:lnTo>
                <a:lnTo>
                  <a:pt x="36361" y="13294"/>
                </a:lnTo>
                <a:lnTo>
                  <a:pt x="36725" y="13621"/>
                </a:lnTo>
                <a:lnTo>
                  <a:pt x="37053" y="13947"/>
                </a:lnTo>
                <a:lnTo>
                  <a:pt x="37382" y="14280"/>
                </a:lnTo>
                <a:lnTo>
                  <a:pt x="37693" y="14618"/>
                </a:lnTo>
                <a:lnTo>
                  <a:pt x="37969" y="14956"/>
                </a:lnTo>
                <a:lnTo>
                  <a:pt x="38246" y="15300"/>
                </a:lnTo>
                <a:lnTo>
                  <a:pt x="38505" y="15650"/>
                </a:lnTo>
                <a:lnTo>
                  <a:pt x="38747" y="15994"/>
                </a:lnTo>
                <a:lnTo>
                  <a:pt x="38972" y="16344"/>
                </a:lnTo>
                <a:lnTo>
                  <a:pt x="39197" y="16699"/>
                </a:lnTo>
                <a:lnTo>
                  <a:pt x="39387" y="17055"/>
                </a:lnTo>
                <a:lnTo>
                  <a:pt x="39560" y="17405"/>
                </a:lnTo>
                <a:lnTo>
                  <a:pt x="39698" y="17766"/>
                </a:lnTo>
                <a:lnTo>
                  <a:pt x="39837" y="18122"/>
                </a:lnTo>
                <a:lnTo>
                  <a:pt x="39958" y="18478"/>
                </a:lnTo>
                <a:lnTo>
                  <a:pt x="40062" y="18833"/>
                </a:lnTo>
                <a:lnTo>
                  <a:pt x="40131" y="19195"/>
                </a:lnTo>
                <a:lnTo>
                  <a:pt x="40183" y="19551"/>
                </a:lnTo>
                <a:lnTo>
                  <a:pt x="40217" y="19906"/>
                </a:lnTo>
                <a:lnTo>
                  <a:pt x="40234" y="20262"/>
                </a:lnTo>
                <a:lnTo>
                  <a:pt x="40217" y="20618"/>
                </a:lnTo>
                <a:lnTo>
                  <a:pt x="40183" y="20973"/>
                </a:lnTo>
                <a:lnTo>
                  <a:pt x="40131" y="21323"/>
                </a:lnTo>
                <a:lnTo>
                  <a:pt x="40062" y="21673"/>
                </a:lnTo>
                <a:lnTo>
                  <a:pt x="39958" y="22017"/>
                </a:lnTo>
                <a:lnTo>
                  <a:pt x="39837" y="22367"/>
                </a:lnTo>
                <a:lnTo>
                  <a:pt x="39681" y="22705"/>
                </a:lnTo>
                <a:lnTo>
                  <a:pt x="39508" y="23043"/>
                </a:lnTo>
                <a:lnTo>
                  <a:pt x="39301" y="23381"/>
                </a:lnTo>
                <a:lnTo>
                  <a:pt x="39076" y="23714"/>
                </a:lnTo>
                <a:lnTo>
                  <a:pt x="38834" y="24040"/>
                </a:lnTo>
                <a:lnTo>
                  <a:pt x="38557" y="24367"/>
                </a:lnTo>
                <a:lnTo>
                  <a:pt x="38246" y="24687"/>
                </a:lnTo>
                <a:lnTo>
                  <a:pt x="37918" y="25002"/>
                </a:lnTo>
                <a:lnTo>
                  <a:pt x="37572" y="25311"/>
                </a:lnTo>
                <a:lnTo>
                  <a:pt x="37174" y="25620"/>
                </a:lnTo>
                <a:lnTo>
                  <a:pt x="36759" y="25918"/>
                </a:lnTo>
                <a:lnTo>
                  <a:pt x="36327" y="26209"/>
                </a:lnTo>
                <a:lnTo>
                  <a:pt x="35843" y="26501"/>
                </a:lnTo>
                <a:lnTo>
                  <a:pt x="35341" y="26780"/>
                </a:lnTo>
                <a:lnTo>
                  <a:pt x="34823" y="27054"/>
                </a:lnTo>
                <a:lnTo>
                  <a:pt x="34252" y="27323"/>
                </a:lnTo>
                <a:lnTo>
                  <a:pt x="33664" y="27585"/>
                </a:lnTo>
                <a:lnTo>
                  <a:pt x="33042" y="27842"/>
                </a:lnTo>
                <a:lnTo>
                  <a:pt x="32385" y="28086"/>
                </a:lnTo>
                <a:lnTo>
                  <a:pt x="31693" y="28326"/>
                </a:lnTo>
                <a:lnTo>
                  <a:pt x="30967" y="28553"/>
                </a:lnTo>
                <a:lnTo>
                  <a:pt x="30224" y="28774"/>
                </a:lnTo>
                <a:lnTo>
                  <a:pt x="29826" y="28885"/>
                </a:lnTo>
                <a:lnTo>
                  <a:pt x="29428" y="28990"/>
                </a:lnTo>
                <a:lnTo>
                  <a:pt x="29031" y="29095"/>
                </a:lnTo>
                <a:lnTo>
                  <a:pt x="28616" y="29194"/>
                </a:lnTo>
                <a:lnTo>
                  <a:pt x="28183" y="29293"/>
                </a:lnTo>
                <a:lnTo>
                  <a:pt x="27751" y="29387"/>
                </a:lnTo>
                <a:lnTo>
                  <a:pt x="27319" y="29480"/>
                </a:lnTo>
                <a:lnTo>
                  <a:pt x="26869" y="29573"/>
                </a:lnTo>
                <a:lnTo>
                  <a:pt x="29325" y="29095"/>
                </a:lnTo>
                <a:lnTo>
                  <a:pt x="31797" y="28617"/>
                </a:lnTo>
                <a:lnTo>
                  <a:pt x="34287" y="28145"/>
                </a:lnTo>
                <a:lnTo>
                  <a:pt x="36776" y="27673"/>
                </a:lnTo>
                <a:lnTo>
                  <a:pt x="39249" y="27194"/>
                </a:lnTo>
                <a:lnTo>
                  <a:pt x="40476" y="26950"/>
                </a:lnTo>
                <a:lnTo>
                  <a:pt x="41704" y="26699"/>
                </a:lnTo>
                <a:lnTo>
                  <a:pt x="42914" y="26448"/>
                </a:lnTo>
                <a:lnTo>
                  <a:pt x="44125" y="26192"/>
                </a:lnTo>
                <a:lnTo>
                  <a:pt x="45318" y="25935"/>
                </a:lnTo>
                <a:lnTo>
                  <a:pt x="46493" y="25667"/>
                </a:lnTo>
                <a:lnTo>
                  <a:pt x="47012" y="25544"/>
                </a:lnTo>
                <a:lnTo>
                  <a:pt x="47496" y="25422"/>
                </a:lnTo>
                <a:lnTo>
                  <a:pt x="47998" y="25294"/>
                </a:lnTo>
                <a:lnTo>
                  <a:pt x="48464" y="25165"/>
                </a:lnTo>
                <a:lnTo>
                  <a:pt x="48931" y="25031"/>
                </a:lnTo>
                <a:lnTo>
                  <a:pt x="49381" y="24897"/>
                </a:lnTo>
                <a:lnTo>
                  <a:pt x="49830" y="24757"/>
                </a:lnTo>
                <a:lnTo>
                  <a:pt x="50263" y="24611"/>
                </a:lnTo>
                <a:lnTo>
                  <a:pt x="50678" y="24466"/>
                </a:lnTo>
                <a:lnTo>
                  <a:pt x="51092" y="24320"/>
                </a:lnTo>
                <a:lnTo>
                  <a:pt x="51490" y="24168"/>
                </a:lnTo>
                <a:lnTo>
                  <a:pt x="51888" y="24017"/>
                </a:lnTo>
                <a:lnTo>
                  <a:pt x="52251" y="23859"/>
                </a:lnTo>
                <a:lnTo>
                  <a:pt x="52631" y="23702"/>
                </a:lnTo>
                <a:lnTo>
                  <a:pt x="52977" y="23539"/>
                </a:lnTo>
                <a:lnTo>
                  <a:pt x="53323" y="23375"/>
                </a:lnTo>
                <a:lnTo>
                  <a:pt x="53669" y="23206"/>
                </a:lnTo>
                <a:lnTo>
                  <a:pt x="53997" y="23037"/>
                </a:lnTo>
                <a:lnTo>
                  <a:pt x="54308" y="22868"/>
                </a:lnTo>
                <a:lnTo>
                  <a:pt x="54602" y="22699"/>
                </a:lnTo>
                <a:lnTo>
                  <a:pt x="54914" y="22524"/>
                </a:lnTo>
                <a:lnTo>
                  <a:pt x="55190" y="22343"/>
                </a:lnTo>
                <a:lnTo>
                  <a:pt x="55467" y="22169"/>
                </a:lnTo>
                <a:lnTo>
                  <a:pt x="55743" y="21988"/>
                </a:lnTo>
                <a:lnTo>
                  <a:pt x="55986" y="21801"/>
                </a:lnTo>
                <a:lnTo>
                  <a:pt x="56245" y="21620"/>
                </a:lnTo>
                <a:lnTo>
                  <a:pt x="56487" y="21434"/>
                </a:lnTo>
                <a:lnTo>
                  <a:pt x="56712" y="21247"/>
                </a:lnTo>
                <a:lnTo>
                  <a:pt x="57144" y="20862"/>
                </a:lnTo>
                <a:lnTo>
                  <a:pt x="57542" y="20478"/>
                </a:lnTo>
                <a:lnTo>
                  <a:pt x="57887" y="20087"/>
                </a:lnTo>
                <a:lnTo>
                  <a:pt x="58216" y="19691"/>
                </a:lnTo>
                <a:lnTo>
                  <a:pt x="58510" y="19294"/>
                </a:lnTo>
                <a:lnTo>
                  <a:pt x="58769" y="18886"/>
                </a:lnTo>
                <a:lnTo>
                  <a:pt x="58994" y="18478"/>
                </a:lnTo>
                <a:lnTo>
                  <a:pt x="59201" y="18070"/>
                </a:lnTo>
                <a:lnTo>
                  <a:pt x="59357" y="17662"/>
                </a:lnTo>
                <a:lnTo>
                  <a:pt x="59495" y="17248"/>
                </a:lnTo>
                <a:lnTo>
                  <a:pt x="59599" y="16828"/>
                </a:lnTo>
                <a:lnTo>
                  <a:pt x="59686" y="16414"/>
                </a:lnTo>
                <a:lnTo>
                  <a:pt x="59737" y="16000"/>
                </a:lnTo>
                <a:lnTo>
                  <a:pt x="59755" y="15586"/>
                </a:lnTo>
                <a:lnTo>
                  <a:pt x="59755" y="15172"/>
                </a:lnTo>
                <a:lnTo>
                  <a:pt x="59720" y="14758"/>
                </a:lnTo>
                <a:lnTo>
                  <a:pt x="59668" y="14350"/>
                </a:lnTo>
                <a:lnTo>
                  <a:pt x="59599" y="13942"/>
                </a:lnTo>
                <a:lnTo>
                  <a:pt x="59530" y="13691"/>
                </a:lnTo>
                <a:lnTo>
                  <a:pt x="59461" y="13446"/>
                </a:lnTo>
                <a:lnTo>
                  <a:pt x="59374" y="13195"/>
                </a:lnTo>
                <a:lnTo>
                  <a:pt x="59271" y="12950"/>
                </a:lnTo>
                <a:lnTo>
                  <a:pt x="59150" y="12700"/>
                </a:lnTo>
                <a:lnTo>
                  <a:pt x="59029" y="12449"/>
                </a:lnTo>
                <a:lnTo>
                  <a:pt x="58890" y="12192"/>
                </a:lnTo>
                <a:lnTo>
                  <a:pt x="58735" y="11942"/>
                </a:lnTo>
                <a:lnTo>
                  <a:pt x="58562" y="11691"/>
                </a:lnTo>
                <a:lnTo>
                  <a:pt x="58389" y="11435"/>
                </a:lnTo>
                <a:lnTo>
                  <a:pt x="58199" y="11184"/>
                </a:lnTo>
                <a:lnTo>
                  <a:pt x="57991" y="10927"/>
                </a:lnTo>
                <a:lnTo>
                  <a:pt x="57766" y="10677"/>
                </a:lnTo>
                <a:lnTo>
                  <a:pt x="57542" y="10420"/>
                </a:lnTo>
                <a:lnTo>
                  <a:pt x="57300" y="10169"/>
                </a:lnTo>
                <a:lnTo>
                  <a:pt x="57040" y="9913"/>
                </a:lnTo>
                <a:lnTo>
                  <a:pt x="56781" y="9662"/>
                </a:lnTo>
                <a:lnTo>
                  <a:pt x="56504" y="9411"/>
                </a:lnTo>
                <a:lnTo>
                  <a:pt x="56210" y="9161"/>
                </a:lnTo>
                <a:lnTo>
                  <a:pt x="55916" y="8910"/>
                </a:lnTo>
                <a:lnTo>
                  <a:pt x="55605" y="8659"/>
                </a:lnTo>
                <a:lnTo>
                  <a:pt x="55294" y="8408"/>
                </a:lnTo>
                <a:lnTo>
                  <a:pt x="54948" y="8164"/>
                </a:lnTo>
                <a:lnTo>
                  <a:pt x="54602" y="7919"/>
                </a:lnTo>
                <a:lnTo>
                  <a:pt x="54257" y="7674"/>
                </a:lnTo>
                <a:lnTo>
                  <a:pt x="53893" y="7429"/>
                </a:lnTo>
                <a:lnTo>
                  <a:pt x="53513" y="7190"/>
                </a:lnTo>
                <a:lnTo>
                  <a:pt x="53133" y="6951"/>
                </a:lnTo>
                <a:lnTo>
                  <a:pt x="52735" y="6712"/>
                </a:lnTo>
                <a:lnTo>
                  <a:pt x="52320" y="6479"/>
                </a:lnTo>
                <a:lnTo>
                  <a:pt x="51905" y="6245"/>
                </a:lnTo>
                <a:lnTo>
                  <a:pt x="51473" y="6012"/>
                </a:lnTo>
                <a:lnTo>
                  <a:pt x="51041" y="5785"/>
                </a:lnTo>
                <a:lnTo>
                  <a:pt x="50591" y="5557"/>
                </a:lnTo>
                <a:lnTo>
                  <a:pt x="50142" y="5330"/>
                </a:lnTo>
                <a:lnTo>
                  <a:pt x="49675" y="5108"/>
                </a:lnTo>
                <a:lnTo>
                  <a:pt x="49208" y="4893"/>
                </a:lnTo>
                <a:lnTo>
                  <a:pt x="48724" y="4677"/>
                </a:lnTo>
                <a:lnTo>
                  <a:pt x="48222" y="4461"/>
                </a:lnTo>
                <a:lnTo>
                  <a:pt x="47721" y="4251"/>
                </a:lnTo>
                <a:lnTo>
                  <a:pt x="47220" y="4047"/>
                </a:lnTo>
                <a:lnTo>
                  <a:pt x="46701" y="3843"/>
                </a:lnTo>
                <a:lnTo>
                  <a:pt x="46165" y="3645"/>
                </a:lnTo>
                <a:lnTo>
                  <a:pt x="45629" y="3447"/>
                </a:lnTo>
                <a:lnTo>
                  <a:pt x="45093" y="3254"/>
                </a:lnTo>
                <a:lnTo>
                  <a:pt x="44540" y="3068"/>
                </a:lnTo>
                <a:lnTo>
                  <a:pt x="43969" y="2887"/>
                </a:lnTo>
                <a:lnTo>
                  <a:pt x="43416" y="2706"/>
                </a:lnTo>
                <a:lnTo>
                  <a:pt x="42828" y="2525"/>
                </a:lnTo>
                <a:lnTo>
                  <a:pt x="42240" y="2356"/>
                </a:lnTo>
                <a:lnTo>
                  <a:pt x="41652" y="2187"/>
                </a:lnTo>
                <a:lnTo>
                  <a:pt x="41064" y="2024"/>
                </a:lnTo>
                <a:lnTo>
                  <a:pt x="40459" y="1867"/>
                </a:lnTo>
                <a:lnTo>
                  <a:pt x="39837" y="1715"/>
                </a:lnTo>
                <a:lnTo>
                  <a:pt x="39214" y="1563"/>
                </a:lnTo>
                <a:lnTo>
                  <a:pt x="38592" y="1424"/>
                </a:lnTo>
                <a:lnTo>
                  <a:pt x="37952" y="1284"/>
                </a:lnTo>
                <a:lnTo>
                  <a:pt x="37312" y="1149"/>
                </a:lnTo>
                <a:lnTo>
                  <a:pt x="36673" y="1021"/>
                </a:lnTo>
                <a:lnTo>
                  <a:pt x="36016" y="899"/>
                </a:lnTo>
                <a:lnTo>
                  <a:pt x="35359" y="782"/>
                </a:lnTo>
                <a:lnTo>
                  <a:pt x="34684" y="671"/>
                </a:lnTo>
                <a:lnTo>
                  <a:pt x="34010" y="566"/>
                </a:lnTo>
                <a:lnTo>
                  <a:pt x="33336" y="467"/>
                </a:lnTo>
                <a:lnTo>
                  <a:pt x="32765" y="386"/>
                </a:lnTo>
                <a:lnTo>
                  <a:pt x="32177" y="316"/>
                </a:lnTo>
                <a:lnTo>
                  <a:pt x="31607" y="257"/>
                </a:lnTo>
                <a:lnTo>
                  <a:pt x="31036" y="199"/>
                </a:lnTo>
                <a:lnTo>
                  <a:pt x="30466" y="152"/>
                </a:lnTo>
                <a:lnTo>
                  <a:pt x="29912" y="112"/>
                </a:lnTo>
                <a:lnTo>
                  <a:pt x="29342" y="77"/>
                </a:lnTo>
                <a:lnTo>
                  <a:pt x="28771" y="48"/>
                </a:lnTo>
                <a:lnTo>
                  <a:pt x="28218" y="24"/>
                </a:lnTo>
                <a:lnTo>
                  <a:pt x="27665" y="13"/>
                </a:lnTo>
                <a:lnTo>
                  <a:pt x="27094" y="1"/>
                </a:lnTo>
                <a:close/>
              </a:path>
            </a:pathLst>
          </a:custGeom>
          <a:solidFill>
            <a:srgbClr val="FF970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 name="Google Shape;121;g1a49ed16f5e_0_2"/>
          <p:cNvSpPr/>
          <p:nvPr/>
        </p:nvSpPr>
        <p:spPr>
          <a:xfrm flipH="1">
            <a:off x="-5117904" y="838527"/>
            <a:ext cx="510611" cy="767839"/>
          </a:xfrm>
          <a:custGeom>
            <a:avLst/>
            <a:gdLst/>
            <a:ahLst/>
            <a:cxnLst/>
            <a:rect l="l" t="t" r="r" b="b"/>
            <a:pathLst>
              <a:path w="48205" h="26803" extrusionOk="0">
                <a:moveTo>
                  <a:pt x="13919" y="0"/>
                </a:moveTo>
                <a:lnTo>
                  <a:pt x="13124" y="6"/>
                </a:lnTo>
                <a:lnTo>
                  <a:pt x="12726" y="18"/>
                </a:lnTo>
                <a:lnTo>
                  <a:pt x="12346" y="29"/>
                </a:lnTo>
                <a:lnTo>
                  <a:pt x="11948" y="41"/>
                </a:lnTo>
                <a:lnTo>
                  <a:pt x="11568" y="64"/>
                </a:lnTo>
                <a:lnTo>
                  <a:pt x="11187" y="82"/>
                </a:lnTo>
                <a:lnTo>
                  <a:pt x="10807" y="111"/>
                </a:lnTo>
                <a:lnTo>
                  <a:pt x="10426" y="140"/>
                </a:lnTo>
                <a:lnTo>
                  <a:pt x="10063" y="175"/>
                </a:lnTo>
                <a:lnTo>
                  <a:pt x="9700" y="210"/>
                </a:lnTo>
                <a:lnTo>
                  <a:pt x="9337" y="251"/>
                </a:lnTo>
                <a:lnTo>
                  <a:pt x="8974" y="297"/>
                </a:lnTo>
                <a:lnTo>
                  <a:pt x="8611" y="344"/>
                </a:lnTo>
                <a:lnTo>
                  <a:pt x="8265" y="397"/>
                </a:lnTo>
                <a:lnTo>
                  <a:pt x="7919" y="449"/>
                </a:lnTo>
                <a:lnTo>
                  <a:pt x="7574" y="513"/>
                </a:lnTo>
                <a:lnTo>
                  <a:pt x="7245" y="577"/>
                </a:lnTo>
                <a:lnTo>
                  <a:pt x="6917" y="641"/>
                </a:lnTo>
                <a:lnTo>
                  <a:pt x="6588" y="717"/>
                </a:lnTo>
                <a:lnTo>
                  <a:pt x="6260" y="793"/>
                </a:lnTo>
                <a:lnTo>
                  <a:pt x="5948" y="875"/>
                </a:lnTo>
                <a:lnTo>
                  <a:pt x="5637" y="956"/>
                </a:lnTo>
                <a:lnTo>
                  <a:pt x="5343" y="1044"/>
                </a:lnTo>
                <a:lnTo>
                  <a:pt x="5049" y="1137"/>
                </a:lnTo>
                <a:lnTo>
                  <a:pt x="4755" y="1236"/>
                </a:lnTo>
                <a:lnTo>
                  <a:pt x="4479" y="1341"/>
                </a:lnTo>
                <a:lnTo>
                  <a:pt x="4202" y="1446"/>
                </a:lnTo>
                <a:lnTo>
                  <a:pt x="3925" y="1557"/>
                </a:lnTo>
                <a:lnTo>
                  <a:pt x="3666" y="1668"/>
                </a:lnTo>
                <a:lnTo>
                  <a:pt x="3424" y="1790"/>
                </a:lnTo>
                <a:lnTo>
                  <a:pt x="3182" y="1912"/>
                </a:lnTo>
                <a:lnTo>
                  <a:pt x="2940" y="2041"/>
                </a:lnTo>
                <a:lnTo>
                  <a:pt x="2715" y="2175"/>
                </a:lnTo>
                <a:lnTo>
                  <a:pt x="2490" y="2309"/>
                </a:lnTo>
                <a:lnTo>
                  <a:pt x="2283" y="2455"/>
                </a:lnTo>
                <a:lnTo>
                  <a:pt x="2075" y="2600"/>
                </a:lnTo>
                <a:lnTo>
                  <a:pt x="1885" y="2752"/>
                </a:lnTo>
                <a:lnTo>
                  <a:pt x="1678" y="2915"/>
                </a:lnTo>
                <a:lnTo>
                  <a:pt x="1488" y="3084"/>
                </a:lnTo>
                <a:lnTo>
                  <a:pt x="1315" y="3254"/>
                </a:lnTo>
                <a:lnTo>
                  <a:pt x="1159" y="3423"/>
                </a:lnTo>
                <a:lnTo>
                  <a:pt x="1003" y="3598"/>
                </a:lnTo>
                <a:lnTo>
                  <a:pt x="865" y="3772"/>
                </a:lnTo>
                <a:lnTo>
                  <a:pt x="744" y="3947"/>
                </a:lnTo>
                <a:lnTo>
                  <a:pt x="623" y="4128"/>
                </a:lnTo>
                <a:lnTo>
                  <a:pt x="519" y="4309"/>
                </a:lnTo>
                <a:lnTo>
                  <a:pt x="433" y="4490"/>
                </a:lnTo>
                <a:lnTo>
                  <a:pt x="346" y="4670"/>
                </a:lnTo>
                <a:lnTo>
                  <a:pt x="260" y="4851"/>
                </a:lnTo>
                <a:lnTo>
                  <a:pt x="139" y="5224"/>
                </a:lnTo>
                <a:lnTo>
                  <a:pt x="52" y="5603"/>
                </a:lnTo>
                <a:lnTo>
                  <a:pt x="18" y="5982"/>
                </a:lnTo>
                <a:lnTo>
                  <a:pt x="1" y="6367"/>
                </a:lnTo>
                <a:lnTo>
                  <a:pt x="18" y="6752"/>
                </a:lnTo>
                <a:lnTo>
                  <a:pt x="70" y="7142"/>
                </a:lnTo>
                <a:lnTo>
                  <a:pt x="139" y="7533"/>
                </a:lnTo>
                <a:lnTo>
                  <a:pt x="243" y="7924"/>
                </a:lnTo>
                <a:lnTo>
                  <a:pt x="381" y="8320"/>
                </a:lnTo>
                <a:lnTo>
                  <a:pt x="537" y="8711"/>
                </a:lnTo>
                <a:lnTo>
                  <a:pt x="709" y="9107"/>
                </a:lnTo>
                <a:lnTo>
                  <a:pt x="917" y="9498"/>
                </a:lnTo>
                <a:lnTo>
                  <a:pt x="1124" y="9894"/>
                </a:lnTo>
                <a:lnTo>
                  <a:pt x="1366" y="10279"/>
                </a:lnTo>
                <a:lnTo>
                  <a:pt x="1626" y="10670"/>
                </a:lnTo>
                <a:lnTo>
                  <a:pt x="1885" y="11055"/>
                </a:lnTo>
                <a:lnTo>
                  <a:pt x="2162" y="11434"/>
                </a:lnTo>
                <a:lnTo>
                  <a:pt x="2456" y="11813"/>
                </a:lnTo>
                <a:lnTo>
                  <a:pt x="2750" y="12186"/>
                </a:lnTo>
                <a:lnTo>
                  <a:pt x="3061" y="12553"/>
                </a:lnTo>
                <a:lnTo>
                  <a:pt x="3683" y="13270"/>
                </a:lnTo>
                <a:lnTo>
                  <a:pt x="4340" y="13958"/>
                </a:lnTo>
                <a:lnTo>
                  <a:pt x="4963" y="14617"/>
                </a:lnTo>
                <a:lnTo>
                  <a:pt x="5291" y="14932"/>
                </a:lnTo>
                <a:lnTo>
                  <a:pt x="5672" y="15276"/>
                </a:lnTo>
                <a:lnTo>
                  <a:pt x="6104" y="15655"/>
                </a:lnTo>
                <a:lnTo>
                  <a:pt x="6588" y="16052"/>
                </a:lnTo>
                <a:lnTo>
                  <a:pt x="7124" y="16477"/>
                </a:lnTo>
                <a:lnTo>
                  <a:pt x="7695" y="16920"/>
                </a:lnTo>
                <a:lnTo>
                  <a:pt x="8317" y="17387"/>
                </a:lnTo>
                <a:lnTo>
                  <a:pt x="8957" y="17865"/>
                </a:lnTo>
                <a:lnTo>
                  <a:pt x="9648" y="18355"/>
                </a:lnTo>
                <a:lnTo>
                  <a:pt x="10340" y="18850"/>
                </a:lnTo>
                <a:lnTo>
                  <a:pt x="11083" y="19357"/>
                </a:lnTo>
                <a:lnTo>
                  <a:pt x="11827" y="19870"/>
                </a:lnTo>
                <a:lnTo>
                  <a:pt x="12588" y="20384"/>
                </a:lnTo>
                <a:lnTo>
                  <a:pt x="13366" y="20891"/>
                </a:lnTo>
                <a:lnTo>
                  <a:pt x="14144" y="21398"/>
                </a:lnTo>
                <a:lnTo>
                  <a:pt x="14922" y="21900"/>
                </a:lnTo>
                <a:lnTo>
                  <a:pt x="15717" y="22395"/>
                </a:lnTo>
                <a:lnTo>
                  <a:pt x="16495" y="22873"/>
                </a:lnTo>
                <a:lnTo>
                  <a:pt x="17256" y="23340"/>
                </a:lnTo>
                <a:lnTo>
                  <a:pt x="18017" y="23783"/>
                </a:lnTo>
                <a:lnTo>
                  <a:pt x="18760" y="24214"/>
                </a:lnTo>
                <a:lnTo>
                  <a:pt x="19486" y="24617"/>
                </a:lnTo>
                <a:lnTo>
                  <a:pt x="20195" y="24996"/>
                </a:lnTo>
                <a:lnTo>
                  <a:pt x="20852" y="25345"/>
                </a:lnTo>
                <a:lnTo>
                  <a:pt x="21509" y="25666"/>
                </a:lnTo>
                <a:lnTo>
                  <a:pt x="22097" y="25952"/>
                </a:lnTo>
                <a:lnTo>
                  <a:pt x="22668" y="26197"/>
                </a:lnTo>
                <a:lnTo>
                  <a:pt x="22944" y="26307"/>
                </a:lnTo>
                <a:lnTo>
                  <a:pt x="23186" y="26407"/>
                </a:lnTo>
                <a:lnTo>
                  <a:pt x="23428" y="26500"/>
                </a:lnTo>
                <a:lnTo>
                  <a:pt x="23670" y="26576"/>
                </a:lnTo>
                <a:lnTo>
                  <a:pt x="23878" y="26646"/>
                </a:lnTo>
                <a:lnTo>
                  <a:pt x="24085" y="26698"/>
                </a:lnTo>
                <a:lnTo>
                  <a:pt x="24276" y="26745"/>
                </a:lnTo>
                <a:lnTo>
                  <a:pt x="24448" y="26774"/>
                </a:lnTo>
                <a:lnTo>
                  <a:pt x="24621" y="26797"/>
                </a:lnTo>
                <a:lnTo>
                  <a:pt x="24760" y="26803"/>
                </a:lnTo>
                <a:lnTo>
                  <a:pt x="25244" y="26797"/>
                </a:lnTo>
                <a:lnTo>
                  <a:pt x="25711" y="26791"/>
                </a:lnTo>
                <a:lnTo>
                  <a:pt x="26195" y="26780"/>
                </a:lnTo>
                <a:lnTo>
                  <a:pt x="26662" y="26762"/>
                </a:lnTo>
                <a:lnTo>
                  <a:pt x="27128" y="26739"/>
                </a:lnTo>
                <a:lnTo>
                  <a:pt x="27595" y="26710"/>
                </a:lnTo>
                <a:lnTo>
                  <a:pt x="28045" y="26681"/>
                </a:lnTo>
                <a:lnTo>
                  <a:pt x="28512" y="26640"/>
                </a:lnTo>
                <a:lnTo>
                  <a:pt x="28961" y="26599"/>
                </a:lnTo>
                <a:lnTo>
                  <a:pt x="29411" y="26558"/>
                </a:lnTo>
                <a:lnTo>
                  <a:pt x="29860" y="26506"/>
                </a:lnTo>
                <a:lnTo>
                  <a:pt x="30292" y="26453"/>
                </a:lnTo>
                <a:lnTo>
                  <a:pt x="30742" y="26401"/>
                </a:lnTo>
                <a:lnTo>
                  <a:pt x="31174" y="26337"/>
                </a:lnTo>
                <a:lnTo>
                  <a:pt x="31606" y="26272"/>
                </a:lnTo>
                <a:lnTo>
                  <a:pt x="32021" y="26202"/>
                </a:lnTo>
                <a:lnTo>
                  <a:pt x="32454" y="26132"/>
                </a:lnTo>
                <a:lnTo>
                  <a:pt x="32869" y="26057"/>
                </a:lnTo>
                <a:lnTo>
                  <a:pt x="33699" y="25899"/>
                </a:lnTo>
                <a:lnTo>
                  <a:pt x="34494" y="25730"/>
                </a:lnTo>
                <a:lnTo>
                  <a:pt x="35272" y="25549"/>
                </a:lnTo>
                <a:lnTo>
                  <a:pt x="36050" y="25357"/>
                </a:lnTo>
                <a:lnTo>
                  <a:pt x="36793" y="25153"/>
                </a:lnTo>
                <a:lnTo>
                  <a:pt x="37502" y="24949"/>
                </a:lnTo>
                <a:lnTo>
                  <a:pt x="38211" y="24727"/>
                </a:lnTo>
                <a:lnTo>
                  <a:pt x="38886" y="24506"/>
                </a:lnTo>
                <a:lnTo>
                  <a:pt x="39543" y="24278"/>
                </a:lnTo>
                <a:lnTo>
                  <a:pt x="40165" y="24045"/>
                </a:lnTo>
                <a:lnTo>
                  <a:pt x="40753" y="23812"/>
                </a:lnTo>
                <a:lnTo>
                  <a:pt x="41341" y="23567"/>
                </a:lnTo>
                <a:lnTo>
                  <a:pt x="41877" y="23328"/>
                </a:lnTo>
                <a:lnTo>
                  <a:pt x="42395" y="23083"/>
                </a:lnTo>
                <a:lnTo>
                  <a:pt x="42897" y="22844"/>
                </a:lnTo>
                <a:lnTo>
                  <a:pt x="43346" y="22605"/>
                </a:lnTo>
                <a:lnTo>
                  <a:pt x="43779" y="22360"/>
                </a:lnTo>
                <a:lnTo>
                  <a:pt x="44176" y="22127"/>
                </a:lnTo>
                <a:lnTo>
                  <a:pt x="44539" y="21894"/>
                </a:lnTo>
                <a:lnTo>
                  <a:pt x="44868" y="21660"/>
                </a:lnTo>
                <a:lnTo>
                  <a:pt x="45179" y="21439"/>
                </a:lnTo>
                <a:lnTo>
                  <a:pt x="45438" y="21223"/>
                </a:lnTo>
                <a:lnTo>
                  <a:pt x="45663" y="21013"/>
                </a:lnTo>
                <a:lnTo>
                  <a:pt x="45992" y="20675"/>
                </a:lnTo>
                <a:lnTo>
                  <a:pt x="46303" y="20337"/>
                </a:lnTo>
                <a:lnTo>
                  <a:pt x="46580" y="19999"/>
                </a:lnTo>
                <a:lnTo>
                  <a:pt x="46856" y="19655"/>
                </a:lnTo>
                <a:lnTo>
                  <a:pt x="47081" y="19311"/>
                </a:lnTo>
                <a:lnTo>
                  <a:pt x="47306" y="18961"/>
                </a:lnTo>
                <a:lnTo>
                  <a:pt x="47496" y="18611"/>
                </a:lnTo>
                <a:lnTo>
                  <a:pt x="47652" y="18261"/>
                </a:lnTo>
                <a:lnTo>
                  <a:pt x="47807" y="17911"/>
                </a:lnTo>
                <a:lnTo>
                  <a:pt x="47928" y="17556"/>
                </a:lnTo>
                <a:lnTo>
                  <a:pt x="48032" y="17200"/>
                </a:lnTo>
                <a:lnTo>
                  <a:pt x="48101" y="16844"/>
                </a:lnTo>
                <a:lnTo>
                  <a:pt x="48170" y="16489"/>
                </a:lnTo>
                <a:lnTo>
                  <a:pt x="48188" y="16133"/>
                </a:lnTo>
                <a:lnTo>
                  <a:pt x="48205" y="15777"/>
                </a:lnTo>
                <a:lnTo>
                  <a:pt x="48205" y="15416"/>
                </a:lnTo>
                <a:lnTo>
                  <a:pt x="48170" y="15060"/>
                </a:lnTo>
                <a:lnTo>
                  <a:pt x="48118" y="14705"/>
                </a:lnTo>
                <a:lnTo>
                  <a:pt x="48032" y="14343"/>
                </a:lnTo>
                <a:lnTo>
                  <a:pt x="47945" y="13988"/>
                </a:lnTo>
                <a:lnTo>
                  <a:pt x="47824" y="13632"/>
                </a:lnTo>
                <a:lnTo>
                  <a:pt x="47686" y="13276"/>
                </a:lnTo>
                <a:lnTo>
                  <a:pt x="47513" y="12921"/>
                </a:lnTo>
                <a:lnTo>
                  <a:pt x="47340" y="12565"/>
                </a:lnTo>
                <a:lnTo>
                  <a:pt x="47133" y="12209"/>
                </a:lnTo>
                <a:lnTo>
                  <a:pt x="46908" y="11859"/>
                </a:lnTo>
                <a:lnTo>
                  <a:pt x="46666" y="11510"/>
                </a:lnTo>
                <a:lnTo>
                  <a:pt x="46407" y="11160"/>
                </a:lnTo>
                <a:lnTo>
                  <a:pt x="46130" y="10816"/>
                </a:lnTo>
                <a:lnTo>
                  <a:pt x="45819" y="10466"/>
                </a:lnTo>
                <a:lnTo>
                  <a:pt x="45490" y="10128"/>
                </a:lnTo>
                <a:lnTo>
                  <a:pt x="45162" y="9784"/>
                </a:lnTo>
                <a:lnTo>
                  <a:pt x="44799" y="9446"/>
                </a:lnTo>
                <a:lnTo>
                  <a:pt x="44401" y="9107"/>
                </a:lnTo>
                <a:lnTo>
                  <a:pt x="44003" y="8775"/>
                </a:lnTo>
                <a:lnTo>
                  <a:pt x="43588" y="8449"/>
                </a:lnTo>
                <a:lnTo>
                  <a:pt x="43139" y="8122"/>
                </a:lnTo>
                <a:lnTo>
                  <a:pt x="42672" y="7795"/>
                </a:lnTo>
                <a:lnTo>
                  <a:pt x="42205" y="7475"/>
                </a:lnTo>
                <a:lnTo>
                  <a:pt x="41704" y="7160"/>
                </a:lnTo>
                <a:lnTo>
                  <a:pt x="41185" y="6845"/>
                </a:lnTo>
                <a:lnTo>
                  <a:pt x="40649" y="6536"/>
                </a:lnTo>
                <a:lnTo>
                  <a:pt x="40096" y="6233"/>
                </a:lnTo>
                <a:lnTo>
                  <a:pt x="39525" y="5930"/>
                </a:lnTo>
                <a:lnTo>
                  <a:pt x="38920" y="5632"/>
                </a:lnTo>
                <a:lnTo>
                  <a:pt x="38315" y="5341"/>
                </a:lnTo>
                <a:lnTo>
                  <a:pt x="37693" y="5055"/>
                </a:lnTo>
                <a:lnTo>
                  <a:pt x="37053" y="4769"/>
                </a:lnTo>
                <a:lnTo>
                  <a:pt x="36379" y="4490"/>
                </a:lnTo>
                <a:lnTo>
                  <a:pt x="35704" y="4221"/>
                </a:lnTo>
                <a:lnTo>
                  <a:pt x="34995" y="3953"/>
                </a:lnTo>
                <a:lnTo>
                  <a:pt x="34286" y="3691"/>
                </a:lnTo>
                <a:lnTo>
                  <a:pt x="33543" y="3434"/>
                </a:lnTo>
                <a:lnTo>
                  <a:pt x="32800" y="3184"/>
                </a:lnTo>
                <a:lnTo>
                  <a:pt x="32039" y="2939"/>
                </a:lnTo>
                <a:lnTo>
                  <a:pt x="31243" y="2700"/>
                </a:lnTo>
                <a:lnTo>
                  <a:pt x="30448" y="2466"/>
                </a:lnTo>
                <a:lnTo>
                  <a:pt x="29635" y="2245"/>
                </a:lnTo>
                <a:lnTo>
                  <a:pt x="28788" y="2023"/>
                </a:lnTo>
                <a:lnTo>
                  <a:pt x="27941" y="1813"/>
                </a:lnTo>
                <a:lnTo>
                  <a:pt x="27077" y="1603"/>
                </a:lnTo>
                <a:lnTo>
                  <a:pt x="26195" y="1405"/>
                </a:lnTo>
                <a:lnTo>
                  <a:pt x="25296" y="1219"/>
                </a:lnTo>
                <a:lnTo>
                  <a:pt x="24379" y="1032"/>
                </a:lnTo>
                <a:lnTo>
                  <a:pt x="23601" y="886"/>
                </a:lnTo>
                <a:lnTo>
                  <a:pt x="22806" y="752"/>
                </a:lnTo>
                <a:lnTo>
                  <a:pt x="22011" y="630"/>
                </a:lnTo>
                <a:lnTo>
                  <a:pt x="21215" y="513"/>
                </a:lnTo>
                <a:lnTo>
                  <a:pt x="20403" y="408"/>
                </a:lnTo>
                <a:lnTo>
                  <a:pt x="19590" y="315"/>
                </a:lnTo>
                <a:lnTo>
                  <a:pt x="18777" y="233"/>
                </a:lnTo>
                <a:lnTo>
                  <a:pt x="17965" y="163"/>
                </a:lnTo>
                <a:lnTo>
                  <a:pt x="17152" y="105"/>
                </a:lnTo>
                <a:lnTo>
                  <a:pt x="16340" y="64"/>
                </a:lnTo>
                <a:lnTo>
                  <a:pt x="15527" y="29"/>
                </a:lnTo>
                <a:lnTo>
                  <a:pt x="14714" y="6"/>
                </a:lnTo>
                <a:lnTo>
                  <a:pt x="13919" y="0"/>
                </a:lnTo>
                <a:close/>
              </a:path>
            </a:pathLst>
          </a:custGeom>
          <a:solidFill>
            <a:srgbClr val="FFBA1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122;g1a49ed16f5e_0_2"/>
          <p:cNvSpPr/>
          <p:nvPr/>
        </p:nvSpPr>
        <p:spPr>
          <a:xfrm flipH="1">
            <a:off x="-5000147" y="978327"/>
            <a:ext cx="284620" cy="332082"/>
          </a:xfrm>
          <a:custGeom>
            <a:avLst/>
            <a:gdLst/>
            <a:ahLst/>
            <a:cxnLst/>
            <a:rect l="l" t="t" r="r" b="b"/>
            <a:pathLst>
              <a:path w="26870" h="11592" extrusionOk="0">
                <a:moveTo>
                  <a:pt x="7608" y="0"/>
                </a:moveTo>
                <a:lnTo>
                  <a:pt x="7280" y="6"/>
                </a:lnTo>
                <a:lnTo>
                  <a:pt x="6969" y="18"/>
                </a:lnTo>
                <a:lnTo>
                  <a:pt x="6658" y="29"/>
                </a:lnTo>
                <a:lnTo>
                  <a:pt x="6346" y="53"/>
                </a:lnTo>
                <a:lnTo>
                  <a:pt x="6052" y="76"/>
                </a:lnTo>
                <a:lnTo>
                  <a:pt x="5758" y="105"/>
                </a:lnTo>
                <a:lnTo>
                  <a:pt x="5465" y="134"/>
                </a:lnTo>
                <a:lnTo>
                  <a:pt x="5188" y="169"/>
                </a:lnTo>
                <a:lnTo>
                  <a:pt x="4911" y="210"/>
                </a:lnTo>
                <a:lnTo>
                  <a:pt x="4652" y="257"/>
                </a:lnTo>
                <a:lnTo>
                  <a:pt x="4393" y="303"/>
                </a:lnTo>
                <a:lnTo>
                  <a:pt x="4133" y="356"/>
                </a:lnTo>
                <a:lnTo>
                  <a:pt x="3891" y="408"/>
                </a:lnTo>
                <a:lnTo>
                  <a:pt x="3649" y="467"/>
                </a:lnTo>
                <a:lnTo>
                  <a:pt x="3407" y="531"/>
                </a:lnTo>
                <a:lnTo>
                  <a:pt x="3182" y="595"/>
                </a:lnTo>
                <a:lnTo>
                  <a:pt x="2957" y="665"/>
                </a:lnTo>
                <a:lnTo>
                  <a:pt x="2750" y="735"/>
                </a:lnTo>
                <a:lnTo>
                  <a:pt x="2543" y="811"/>
                </a:lnTo>
                <a:lnTo>
                  <a:pt x="2352" y="892"/>
                </a:lnTo>
                <a:lnTo>
                  <a:pt x="2162" y="974"/>
                </a:lnTo>
                <a:lnTo>
                  <a:pt x="1972" y="1056"/>
                </a:lnTo>
                <a:lnTo>
                  <a:pt x="1799" y="1143"/>
                </a:lnTo>
                <a:lnTo>
                  <a:pt x="1626" y="1236"/>
                </a:lnTo>
                <a:lnTo>
                  <a:pt x="1471" y="1330"/>
                </a:lnTo>
                <a:lnTo>
                  <a:pt x="1315" y="1423"/>
                </a:lnTo>
                <a:lnTo>
                  <a:pt x="1177" y="1522"/>
                </a:lnTo>
                <a:lnTo>
                  <a:pt x="1038" y="1627"/>
                </a:lnTo>
                <a:lnTo>
                  <a:pt x="779" y="1837"/>
                </a:lnTo>
                <a:lnTo>
                  <a:pt x="571" y="2053"/>
                </a:lnTo>
                <a:lnTo>
                  <a:pt x="381" y="2280"/>
                </a:lnTo>
                <a:lnTo>
                  <a:pt x="243" y="2519"/>
                </a:lnTo>
                <a:lnTo>
                  <a:pt x="122" y="2758"/>
                </a:lnTo>
                <a:lnTo>
                  <a:pt x="35" y="3009"/>
                </a:lnTo>
                <a:lnTo>
                  <a:pt x="1" y="3265"/>
                </a:lnTo>
                <a:lnTo>
                  <a:pt x="1" y="3528"/>
                </a:lnTo>
                <a:lnTo>
                  <a:pt x="35" y="3796"/>
                </a:lnTo>
                <a:lnTo>
                  <a:pt x="105" y="4064"/>
                </a:lnTo>
                <a:lnTo>
                  <a:pt x="191" y="4315"/>
                </a:lnTo>
                <a:lnTo>
                  <a:pt x="312" y="4566"/>
                </a:lnTo>
                <a:lnTo>
                  <a:pt x="468" y="4816"/>
                </a:lnTo>
                <a:lnTo>
                  <a:pt x="641" y="5073"/>
                </a:lnTo>
                <a:lnTo>
                  <a:pt x="831" y="5323"/>
                </a:lnTo>
                <a:lnTo>
                  <a:pt x="1056" y="5580"/>
                </a:lnTo>
                <a:lnTo>
                  <a:pt x="1298" y="5837"/>
                </a:lnTo>
                <a:lnTo>
                  <a:pt x="1557" y="6087"/>
                </a:lnTo>
                <a:lnTo>
                  <a:pt x="1851" y="6344"/>
                </a:lnTo>
                <a:lnTo>
                  <a:pt x="2162" y="6595"/>
                </a:lnTo>
                <a:lnTo>
                  <a:pt x="2491" y="6845"/>
                </a:lnTo>
                <a:lnTo>
                  <a:pt x="2836" y="7096"/>
                </a:lnTo>
                <a:lnTo>
                  <a:pt x="3217" y="7341"/>
                </a:lnTo>
                <a:lnTo>
                  <a:pt x="3597" y="7586"/>
                </a:lnTo>
                <a:lnTo>
                  <a:pt x="4012" y="7825"/>
                </a:lnTo>
                <a:lnTo>
                  <a:pt x="4444" y="8064"/>
                </a:lnTo>
                <a:lnTo>
                  <a:pt x="4894" y="8297"/>
                </a:lnTo>
                <a:lnTo>
                  <a:pt x="5361" y="8524"/>
                </a:lnTo>
                <a:lnTo>
                  <a:pt x="5828" y="8746"/>
                </a:lnTo>
                <a:lnTo>
                  <a:pt x="6329" y="8968"/>
                </a:lnTo>
                <a:lnTo>
                  <a:pt x="6848" y="9177"/>
                </a:lnTo>
                <a:lnTo>
                  <a:pt x="7366" y="9387"/>
                </a:lnTo>
                <a:lnTo>
                  <a:pt x="7920" y="9586"/>
                </a:lnTo>
                <a:lnTo>
                  <a:pt x="8473" y="9778"/>
                </a:lnTo>
                <a:lnTo>
                  <a:pt x="9044" y="9965"/>
                </a:lnTo>
                <a:lnTo>
                  <a:pt x="9631" y="10145"/>
                </a:lnTo>
                <a:lnTo>
                  <a:pt x="10237" y="10320"/>
                </a:lnTo>
                <a:lnTo>
                  <a:pt x="10842" y="10484"/>
                </a:lnTo>
                <a:lnTo>
                  <a:pt x="11464" y="10635"/>
                </a:lnTo>
                <a:lnTo>
                  <a:pt x="12104" y="10781"/>
                </a:lnTo>
                <a:lnTo>
                  <a:pt x="12744" y="10921"/>
                </a:lnTo>
                <a:lnTo>
                  <a:pt x="13401" y="11043"/>
                </a:lnTo>
                <a:lnTo>
                  <a:pt x="14127" y="11172"/>
                </a:lnTo>
                <a:lnTo>
                  <a:pt x="14490" y="11230"/>
                </a:lnTo>
                <a:lnTo>
                  <a:pt x="14853" y="11282"/>
                </a:lnTo>
                <a:lnTo>
                  <a:pt x="15216" y="11329"/>
                </a:lnTo>
                <a:lnTo>
                  <a:pt x="15562" y="11376"/>
                </a:lnTo>
                <a:lnTo>
                  <a:pt x="15925" y="11416"/>
                </a:lnTo>
                <a:lnTo>
                  <a:pt x="16271" y="11451"/>
                </a:lnTo>
                <a:lnTo>
                  <a:pt x="16616" y="11486"/>
                </a:lnTo>
                <a:lnTo>
                  <a:pt x="16945" y="11510"/>
                </a:lnTo>
                <a:lnTo>
                  <a:pt x="17291" y="11533"/>
                </a:lnTo>
                <a:lnTo>
                  <a:pt x="17619" y="11556"/>
                </a:lnTo>
                <a:lnTo>
                  <a:pt x="17948" y="11568"/>
                </a:lnTo>
                <a:lnTo>
                  <a:pt x="18259" y="11580"/>
                </a:lnTo>
                <a:lnTo>
                  <a:pt x="18588" y="11591"/>
                </a:lnTo>
                <a:lnTo>
                  <a:pt x="19521" y="11591"/>
                </a:lnTo>
                <a:lnTo>
                  <a:pt x="19815" y="11580"/>
                </a:lnTo>
                <a:lnTo>
                  <a:pt x="20109" y="11568"/>
                </a:lnTo>
                <a:lnTo>
                  <a:pt x="20403" y="11556"/>
                </a:lnTo>
                <a:lnTo>
                  <a:pt x="20680" y="11539"/>
                </a:lnTo>
                <a:lnTo>
                  <a:pt x="20956" y="11516"/>
                </a:lnTo>
                <a:lnTo>
                  <a:pt x="21233" y="11486"/>
                </a:lnTo>
                <a:lnTo>
                  <a:pt x="21510" y="11457"/>
                </a:lnTo>
                <a:lnTo>
                  <a:pt x="21769" y="11428"/>
                </a:lnTo>
                <a:lnTo>
                  <a:pt x="22028" y="11387"/>
                </a:lnTo>
                <a:lnTo>
                  <a:pt x="22288" y="11352"/>
                </a:lnTo>
                <a:lnTo>
                  <a:pt x="22530" y="11306"/>
                </a:lnTo>
                <a:lnTo>
                  <a:pt x="22772" y="11259"/>
                </a:lnTo>
                <a:lnTo>
                  <a:pt x="23014" y="11212"/>
                </a:lnTo>
                <a:lnTo>
                  <a:pt x="23239" y="11160"/>
                </a:lnTo>
                <a:lnTo>
                  <a:pt x="23463" y="11102"/>
                </a:lnTo>
                <a:lnTo>
                  <a:pt x="23688" y="11043"/>
                </a:lnTo>
                <a:lnTo>
                  <a:pt x="23896" y="10979"/>
                </a:lnTo>
                <a:lnTo>
                  <a:pt x="24103" y="10915"/>
                </a:lnTo>
                <a:lnTo>
                  <a:pt x="24293" y="10845"/>
                </a:lnTo>
                <a:lnTo>
                  <a:pt x="24483" y="10775"/>
                </a:lnTo>
                <a:lnTo>
                  <a:pt x="24674" y="10699"/>
                </a:lnTo>
                <a:lnTo>
                  <a:pt x="24846" y="10623"/>
                </a:lnTo>
                <a:lnTo>
                  <a:pt x="25019" y="10542"/>
                </a:lnTo>
                <a:lnTo>
                  <a:pt x="25192" y="10460"/>
                </a:lnTo>
                <a:lnTo>
                  <a:pt x="25503" y="10285"/>
                </a:lnTo>
                <a:lnTo>
                  <a:pt x="25780" y="10099"/>
                </a:lnTo>
                <a:lnTo>
                  <a:pt x="26022" y="9906"/>
                </a:lnTo>
                <a:lnTo>
                  <a:pt x="26247" y="9702"/>
                </a:lnTo>
                <a:lnTo>
                  <a:pt x="26437" y="9486"/>
                </a:lnTo>
                <a:lnTo>
                  <a:pt x="26593" y="9259"/>
                </a:lnTo>
                <a:lnTo>
                  <a:pt x="26714" y="9026"/>
                </a:lnTo>
                <a:lnTo>
                  <a:pt x="26800" y="8781"/>
                </a:lnTo>
                <a:lnTo>
                  <a:pt x="26852" y="8530"/>
                </a:lnTo>
                <a:lnTo>
                  <a:pt x="26869" y="8268"/>
                </a:lnTo>
                <a:lnTo>
                  <a:pt x="26852" y="8000"/>
                </a:lnTo>
                <a:lnTo>
                  <a:pt x="26818" y="7731"/>
                </a:lnTo>
                <a:lnTo>
                  <a:pt x="26731" y="7457"/>
                </a:lnTo>
                <a:lnTo>
                  <a:pt x="26610" y="7189"/>
                </a:lnTo>
                <a:lnTo>
                  <a:pt x="26472" y="6921"/>
                </a:lnTo>
                <a:lnTo>
                  <a:pt x="26316" y="6647"/>
                </a:lnTo>
                <a:lnTo>
                  <a:pt x="26109" y="6373"/>
                </a:lnTo>
                <a:lnTo>
                  <a:pt x="25901" y="6105"/>
                </a:lnTo>
                <a:lnTo>
                  <a:pt x="25642" y="5837"/>
                </a:lnTo>
                <a:lnTo>
                  <a:pt x="25365" y="5568"/>
                </a:lnTo>
                <a:lnTo>
                  <a:pt x="25071" y="5300"/>
                </a:lnTo>
                <a:lnTo>
                  <a:pt x="24743" y="5032"/>
                </a:lnTo>
                <a:lnTo>
                  <a:pt x="24397" y="4770"/>
                </a:lnTo>
                <a:lnTo>
                  <a:pt x="24017" y="4513"/>
                </a:lnTo>
                <a:lnTo>
                  <a:pt x="23636" y="4257"/>
                </a:lnTo>
                <a:lnTo>
                  <a:pt x="23221" y="4000"/>
                </a:lnTo>
                <a:lnTo>
                  <a:pt x="22772" y="3749"/>
                </a:lnTo>
                <a:lnTo>
                  <a:pt x="22322" y="3504"/>
                </a:lnTo>
                <a:lnTo>
                  <a:pt x="21838" y="3265"/>
                </a:lnTo>
                <a:lnTo>
                  <a:pt x="21354" y="3026"/>
                </a:lnTo>
                <a:lnTo>
                  <a:pt x="20835" y="2799"/>
                </a:lnTo>
                <a:lnTo>
                  <a:pt x="20299" y="2571"/>
                </a:lnTo>
                <a:lnTo>
                  <a:pt x="19763" y="2356"/>
                </a:lnTo>
                <a:lnTo>
                  <a:pt x="19193" y="2140"/>
                </a:lnTo>
                <a:lnTo>
                  <a:pt x="18605" y="1936"/>
                </a:lnTo>
                <a:lnTo>
                  <a:pt x="18017" y="1738"/>
                </a:lnTo>
                <a:lnTo>
                  <a:pt x="17412" y="1545"/>
                </a:lnTo>
                <a:lnTo>
                  <a:pt x="16789" y="1359"/>
                </a:lnTo>
                <a:lnTo>
                  <a:pt x="16150" y="1184"/>
                </a:lnTo>
                <a:lnTo>
                  <a:pt x="15493" y="1021"/>
                </a:lnTo>
                <a:lnTo>
                  <a:pt x="14836" y="863"/>
                </a:lnTo>
                <a:lnTo>
                  <a:pt x="14161" y="712"/>
                </a:lnTo>
                <a:lnTo>
                  <a:pt x="13487" y="577"/>
                </a:lnTo>
                <a:lnTo>
                  <a:pt x="13072" y="496"/>
                </a:lnTo>
                <a:lnTo>
                  <a:pt x="12674" y="426"/>
                </a:lnTo>
                <a:lnTo>
                  <a:pt x="12294" y="362"/>
                </a:lnTo>
                <a:lnTo>
                  <a:pt x="11896" y="303"/>
                </a:lnTo>
                <a:lnTo>
                  <a:pt x="11516" y="251"/>
                </a:lnTo>
                <a:lnTo>
                  <a:pt x="11136" y="204"/>
                </a:lnTo>
                <a:lnTo>
                  <a:pt x="10755" y="158"/>
                </a:lnTo>
                <a:lnTo>
                  <a:pt x="10392" y="123"/>
                </a:lnTo>
                <a:lnTo>
                  <a:pt x="10012" y="88"/>
                </a:lnTo>
                <a:lnTo>
                  <a:pt x="9666" y="64"/>
                </a:lnTo>
                <a:lnTo>
                  <a:pt x="9303" y="41"/>
                </a:lnTo>
                <a:lnTo>
                  <a:pt x="8957" y="24"/>
                </a:lnTo>
                <a:lnTo>
                  <a:pt x="8611" y="12"/>
                </a:lnTo>
                <a:lnTo>
                  <a:pt x="826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23" name="Google Shape;123;g1a49ed16f5e_0_2"/>
          <p:cNvPicPr preferRelativeResize="0"/>
          <p:nvPr/>
        </p:nvPicPr>
        <p:blipFill>
          <a:blip r:embed="rId3">
            <a:alphaModFix/>
          </a:blip>
          <a:stretch>
            <a:fillRect/>
          </a:stretch>
        </p:blipFill>
        <p:spPr>
          <a:xfrm>
            <a:off x="545863" y="2667800"/>
            <a:ext cx="5241474" cy="2335725"/>
          </a:xfrm>
          <a:prstGeom prst="rect">
            <a:avLst/>
          </a:prstGeom>
          <a:noFill/>
          <a:ln>
            <a:noFill/>
          </a:ln>
        </p:spPr>
      </p:pic>
      <p:sp>
        <p:nvSpPr>
          <p:cNvPr id="124" name="Google Shape;124;g1a49ed16f5e_0_2"/>
          <p:cNvSpPr txBox="1"/>
          <p:nvPr/>
        </p:nvSpPr>
        <p:spPr>
          <a:xfrm>
            <a:off x="5850400" y="4518600"/>
            <a:ext cx="31146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t>https://www.infolob.com/oracle-lake-house-the-modern-enterprise-data-warehouse/</a:t>
            </a:r>
            <a:endParaRPr sz="12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Google Shape;435;g1b1052b7f66_2_0"/>
          <p:cNvSpPr txBox="1">
            <a:spLocks noGrp="1"/>
          </p:cNvSpPr>
          <p:nvPr>
            <p:ph type="title"/>
          </p:nvPr>
        </p:nvSpPr>
        <p:spPr>
          <a:xfrm>
            <a:off x="457200" y="1606375"/>
            <a:ext cx="8229600" cy="1641600"/>
          </a:xfrm>
          <a:prstGeom prst="rect">
            <a:avLst/>
          </a:prstGeom>
          <a:noFill/>
          <a:ln>
            <a:noFill/>
          </a:ln>
        </p:spPr>
        <p:txBody>
          <a:bodyPr spcFirstLastPara="1" wrap="square" lIns="91425" tIns="91425" rIns="91425" bIns="91425" anchor="ctr" anchorCtr="0">
            <a:noAutofit/>
          </a:bodyPr>
          <a:lstStyle/>
          <a:p>
            <a:pPr marL="457200" lvl="0" indent="0" algn="ctr" rtl="0">
              <a:spcBef>
                <a:spcPts val="0"/>
              </a:spcBef>
              <a:spcAft>
                <a:spcPts val="0"/>
              </a:spcAft>
              <a:buNone/>
            </a:pPr>
            <a:r>
              <a:rPr lang="en" sz="3200">
                <a:solidFill>
                  <a:srgbClr val="023FA1"/>
                </a:solidFill>
              </a:rPr>
              <a:t>THANK YOU FOR WATCHING!</a:t>
            </a:r>
            <a:endParaRPr sz="3200">
              <a:solidFill>
                <a:srgbClr val="023FA1"/>
              </a:solidFill>
            </a:endParaRPr>
          </a:p>
        </p:txBody>
      </p:sp>
      <p:sp>
        <p:nvSpPr>
          <p:cNvPr id="436" name="Google Shape;436;g1b1052b7f66_2_0"/>
          <p:cNvSpPr/>
          <p:nvPr/>
        </p:nvSpPr>
        <p:spPr>
          <a:xfrm flipH="1">
            <a:off x="-8249108" y="4403669"/>
            <a:ext cx="285902" cy="251067"/>
          </a:xfrm>
          <a:custGeom>
            <a:avLst/>
            <a:gdLst/>
            <a:ahLst/>
            <a:cxnLst/>
            <a:rect l="l" t="t" r="r" b="b"/>
            <a:pathLst>
              <a:path w="26991" h="8764" extrusionOk="0">
                <a:moveTo>
                  <a:pt x="13573" y="0"/>
                </a:moveTo>
                <a:lnTo>
                  <a:pt x="13262" y="6"/>
                </a:lnTo>
                <a:lnTo>
                  <a:pt x="12951" y="12"/>
                </a:lnTo>
                <a:lnTo>
                  <a:pt x="12640" y="24"/>
                </a:lnTo>
                <a:lnTo>
                  <a:pt x="12328" y="41"/>
                </a:lnTo>
                <a:lnTo>
                  <a:pt x="11706" y="82"/>
                </a:lnTo>
                <a:lnTo>
                  <a:pt x="11083" y="134"/>
                </a:lnTo>
                <a:lnTo>
                  <a:pt x="10461" y="204"/>
                </a:lnTo>
                <a:lnTo>
                  <a:pt x="9839" y="280"/>
                </a:lnTo>
                <a:lnTo>
                  <a:pt x="9216" y="368"/>
                </a:lnTo>
                <a:lnTo>
                  <a:pt x="8576" y="467"/>
                </a:lnTo>
                <a:lnTo>
                  <a:pt x="7937" y="577"/>
                </a:lnTo>
                <a:lnTo>
                  <a:pt x="7297" y="694"/>
                </a:lnTo>
                <a:lnTo>
                  <a:pt x="6640" y="822"/>
                </a:lnTo>
                <a:lnTo>
                  <a:pt x="5966" y="956"/>
                </a:lnTo>
                <a:lnTo>
                  <a:pt x="4582" y="1236"/>
                </a:lnTo>
                <a:lnTo>
                  <a:pt x="3130" y="1545"/>
                </a:lnTo>
                <a:lnTo>
                  <a:pt x="1609" y="1860"/>
                </a:lnTo>
                <a:lnTo>
                  <a:pt x="813" y="2023"/>
                </a:lnTo>
                <a:lnTo>
                  <a:pt x="1" y="2181"/>
                </a:lnTo>
                <a:lnTo>
                  <a:pt x="1" y="2181"/>
                </a:lnTo>
                <a:lnTo>
                  <a:pt x="346" y="2123"/>
                </a:lnTo>
                <a:lnTo>
                  <a:pt x="710" y="2070"/>
                </a:lnTo>
                <a:lnTo>
                  <a:pt x="1073" y="2029"/>
                </a:lnTo>
                <a:lnTo>
                  <a:pt x="1453" y="2000"/>
                </a:lnTo>
                <a:lnTo>
                  <a:pt x="1833" y="1983"/>
                </a:lnTo>
                <a:lnTo>
                  <a:pt x="2231" y="1971"/>
                </a:lnTo>
                <a:lnTo>
                  <a:pt x="2629" y="1971"/>
                </a:lnTo>
                <a:lnTo>
                  <a:pt x="3044" y="1983"/>
                </a:lnTo>
                <a:lnTo>
                  <a:pt x="3459" y="2000"/>
                </a:lnTo>
                <a:lnTo>
                  <a:pt x="3874" y="2029"/>
                </a:lnTo>
                <a:lnTo>
                  <a:pt x="4289" y="2064"/>
                </a:lnTo>
                <a:lnTo>
                  <a:pt x="4703" y="2105"/>
                </a:lnTo>
                <a:lnTo>
                  <a:pt x="5136" y="2157"/>
                </a:lnTo>
                <a:lnTo>
                  <a:pt x="5568" y="2222"/>
                </a:lnTo>
                <a:lnTo>
                  <a:pt x="5983" y="2286"/>
                </a:lnTo>
                <a:lnTo>
                  <a:pt x="6415" y="2362"/>
                </a:lnTo>
                <a:lnTo>
                  <a:pt x="6847" y="2443"/>
                </a:lnTo>
                <a:lnTo>
                  <a:pt x="7262" y="2531"/>
                </a:lnTo>
                <a:lnTo>
                  <a:pt x="7695" y="2624"/>
                </a:lnTo>
                <a:lnTo>
                  <a:pt x="8110" y="2723"/>
                </a:lnTo>
                <a:lnTo>
                  <a:pt x="8525" y="2828"/>
                </a:lnTo>
                <a:lnTo>
                  <a:pt x="8940" y="2939"/>
                </a:lnTo>
                <a:lnTo>
                  <a:pt x="9354" y="3055"/>
                </a:lnTo>
                <a:lnTo>
                  <a:pt x="9752" y="3178"/>
                </a:lnTo>
                <a:lnTo>
                  <a:pt x="10150" y="3300"/>
                </a:lnTo>
                <a:lnTo>
                  <a:pt x="10547" y="3434"/>
                </a:lnTo>
                <a:lnTo>
                  <a:pt x="10928" y="3568"/>
                </a:lnTo>
                <a:lnTo>
                  <a:pt x="11308" y="3703"/>
                </a:lnTo>
                <a:lnTo>
                  <a:pt x="11671" y="3843"/>
                </a:lnTo>
                <a:lnTo>
                  <a:pt x="12017" y="3988"/>
                </a:lnTo>
                <a:lnTo>
                  <a:pt x="12363" y="4134"/>
                </a:lnTo>
                <a:lnTo>
                  <a:pt x="12709" y="4286"/>
                </a:lnTo>
                <a:lnTo>
                  <a:pt x="13020" y="4437"/>
                </a:lnTo>
                <a:lnTo>
                  <a:pt x="13331" y="4595"/>
                </a:lnTo>
                <a:lnTo>
                  <a:pt x="13642" y="4746"/>
                </a:lnTo>
                <a:lnTo>
                  <a:pt x="13919" y="4904"/>
                </a:lnTo>
                <a:lnTo>
                  <a:pt x="14178" y="5061"/>
                </a:lnTo>
                <a:lnTo>
                  <a:pt x="14438" y="5224"/>
                </a:lnTo>
                <a:lnTo>
                  <a:pt x="14680" y="5382"/>
                </a:lnTo>
                <a:lnTo>
                  <a:pt x="14887" y="5545"/>
                </a:lnTo>
                <a:lnTo>
                  <a:pt x="15095" y="5702"/>
                </a:lnTo>
                <a:lnTo>
                  <a:pt x="15285" y="5866"/>
                </a:lnTo>
                <a:lnTo>
                  <a:pt x="15441" y="6023"/>
                </a:lnTo>
                <a:lnTo>
                  <a:pt x="15596" y="6181"/>
                </a:lnTo>
                <a:lnTo>
                  <a:pt x="15717" y="6344"/>
                </a:lnTo>
                <a:lnTo>
                  <a:pt x="15821" y="6495"/>
                </a:lnTo>
                <a:lnTo>
                  <a:pt x="15907" y="6653"/>
                </a:lnTo>
                <a:lnTo>
                  <a:pt x="15959" y="6804"/>
                </a:lnTo>
                <a:lnTo>
                  <a:pt x="15994" y="6956"/>
                </a:lnTo>
                <a:lnTo>
                  <a:pt x="16011" y="7108"/>
                </a:lnTo>
                <a:lnTo>
                  <a:pt x="15994" y="7253"/>
                </a:lnTo>
                <a:lnTo>
                  <a:pt x="15959" y="7393"/>
                </a:lnTo>
                <a:lnTo>
                  <a:pt x="15907" y="7533"/>
                </a:lnTo>
                <a:lnTo>
                  <a:pt x="15821" y="7667"/>
                </a:lnTo>
                <a:lnTo>
                  <a:pt x="15700" y="7801"/>
                </a:lnTo>
                <a:lnTo>
                  <a:pt x="15544" y="7930"/>
                </a:lnTo>
                <a:lnTo>
                  <a:pt x="15371" y="8052"/>
                </a:lnTo>
                <a:lnTo>
                  <a:pt x="15181" y="8169"/>
                </a:lnTo>
                <a:lnTo>
                  <a:pt x="14939" y="8285"/>
                </a:lnTo>
                <a:lnTo>
                  <a:pt x="14680" y="8390"/>
                </a:lnTo>
                <a:lnTo>
                  <a:pt x="14386" y="8495"/>
                </a:lnTo>
                <a:lnTo>
                  <a:pt x="14057" y="8589"/>
                </a:lnTo>
                <a:lnTo>
                  <a:pt x="13694" y="8682"/>
                </a:lnTo>
                <a:lnTo>
                  <a:pt x="13297" y="8763"/>
                </a:lnTo>
                <a:lnTo>
                  <a:pt x="13798" y="8670"/>
                </a:lnTo>
                <a:lnTo>
                  <a:pt x="14299" y="8577"/>
                </a:lnTo>
                <a:lnTo>
                  <a:pt x="15371" y="8390"/>
                </a:lnTo>
                <a:lnTo>
                  <a:pt x="16495" y="8210"/>
                </a:lnTo>
                <a:lnTo>
                  <a:pt x="17654" y="8023"/>
                </a:lnTo>
                <a:lnTo>
                  <a:pt x="18812" y="7831"/>
                </a:lnTo>
                <a:lnTo>
                  <a:pt x="19953" y="7627"/>
                </a:lnTo>
                <a:lnTo>
                  <a:pt x="20524" y="7522"/>
                </a:lnTo>
                <a:lnTo>
                  <a:pt x="21094" y="7417"/>
                </a:lnTo>
                <a:lnTo>
                  <a:pt x="21630" y="7306"/>
                </a:lnTo>
                <a:lnTo>
                  <a:pt x="22166" y="7189"/>
                </a:lnTo>
                <a:lnTo>
                  <a:pt x="22685" y="7073"/>
                </a:lnTo>
                <a:lnTo>
                  <a:pt x="23186" y="6950"/>
                </a:lnTo>
                <a:lnTo>
                  <a:pt x="23670" y="6822"/>
                </a:lnTo>
                <a:lnTo>
                  <a:pt x="24120" y="6688"/>
                </a:lnTo>
                <a:lnTo>
                  <a:pt x="24552" y="6548"/>
                </a:lnTo>
                <a:lnTo>
                  <a:pt x="24950" y="6408"/>
                </a:lnTo>
                <a:lnTo>
                  <a:pt x="25330" y="6256"/>
                </a:lnTo>
                <a:lnTo>
                  <a:pt x="25676" y="6099"/>
                </a:lnTo>
                <a:lnTo>
                  <a:pt x="25987" y="5936"/>
                </a:lnTo>
                <a:lnTo>
                  <a:pt x="26126" y="5854"/>
                </a:lnTo>
                <a:lnTo>
                  <a:pt x="26247" y="5767"/>
                </a:lnTo>
                <a:lnTo>
                  <a:pt x="26368" y="5679"/>
                </a:lnTo>
                <a:lnTo>
                  <a:pt x="26489" y="5586"/>
                </a:lnTo>
                <a:lnTo>
                  <a:pt x="26592" y="5493"/>
                </a:lnTo>
                <a:lnTo>
                  <a:pt x="26679" y="5399"/>
                </a:lnTo>
                <a:lnTo>
                  <a:pt x="26765" y="5306"/>
                </a:lnTo>
                <a:lnTo>
                  <a:pt x="26835" y="5207"/>
                </a:lnTo>
                <a:lnTo>
                  <a:pt x="26886" y="5108"/>
                </a:lnTo>
                <a:lnTo>
                  <a:pt x="26938" y="5003"/>
                </a:lnTo>
                <a:lnTo>
                  <a:pt x="26973" y="4898"/>
                </a:lnTo>
                <a:lnTo>
                  <a:pt x="26990" y="4793"/>
                </a:lnTo>
                <a:lnTo>
                  <a:pt x="26990" y="4682"/>
                </a:lnTo>
                <a:lnTo>
                  <a:pt x="26990" y="4571"/>
                </a:lnTo>
                <a:lnTo>
                  <a:pt x="26973" y="4449"/>
                </a:lnTo>
                <a:lnTo>
                  <a:pt x="26956" y="4326"/>
                </a:lnTo>
                <a:lnTo>
                  <a:pt x="26904" y="4204"/>
                </a:lnTo>
                <a:lnTo>
                  <a:pt x="26852" y="4082"/>
                </a:lnTo>
                <a:lnTo>
                  <a:pt x="26800" y="3965"/>
                </a:lnTo>
                <a:lnTo>
                  <a:pt x="26731" y="3848"/>
                </a:lnTo>
                <a:lnTo>
                  <a:pt x="26644" y="3732"/>
                </a:lnTo>
                <a:lnTo>
                  <a:pt x="26558" y="3615"/>
                </a:lnTo>
                <a:lnTo>
                  <a:pt x="26454" y="3504"/>
                </a:lnTo>
                <a:lnTo>
                  <a:pt x="26350" y="3394"/>
                </a:lnTo>
                <a:lnTo>
                  <a:pt x="26091" y="3172"/>
                </a:lnTo>
                <a:lnTo>
                  <a:pt x="25814" y="2956"/>
                </a:lnTo>
                <a:lnTo>
                  <a:pt x="25503" y="2752"/>
                </a:lnTo>
                <a:lnTo>
                  <a:pt x="25140" y="2548"/>
                </a:lnTo>
                <a:lnTo>
                  <a:pt x="24760" y="2350"/>
                </a:lnTo>
                <a:lnTo>
                  <a:pt x="24345" y="2157"/>
                </a:lnTo>
                <a:lnTo>
                  <a:pt x="23913" y="1971"/>
                </a:lnTo>
                <a:lnTo>
                  <a:pt x="23446" y="1790"/>
                </a:lnTo>
                <a:lnTo>
                  <a:pt x="22962" y="1615"/>
                </a:lnTo>
                <a:lnTo>
                  <a:pt x="22443" y="1446"/>
                </a:lnTo>
                <a:lnTo>
                  <a:pt x="21907" y="1283"/>
                </a:lnTo>
                <a:lnTo>
                  <a:pt x="21112" y="1061"/>
                </a:lnTo>
                <a:lnTo>
                  <a:pt x="20731" y="956"/>
                </a:lnTo>
                <a:lnTo>
                  <a:pt x="20351" y="857"/>
                </a:lnTo>
                <a:lnTo>
                  <a:pt x="19970" y="770"/>
                </a:lnTo>
                <a:lnTo>
                  <a:pt x="19607" y="682"/>
                </a:lnTo>
                <a:lnTo>
                  <a:pt x="19244" y="601"/>
                </a:lnTo>
                <a:lnTo>
                  <a:pt x="18881" y="525"/>
                </a:lnTo>
                <a:lnTo>
                  <a:pt x="18518" y="455"/>
                </a:lnTo>
                <a:lnTo>
                  <a:pt x="18172" y="391"/>
                </a:lnTo>
                <a:lnTo>
                  <a:pt x="17827" y="333"/>
                </a:lnTo>
                <a:lnTo>
                  <a:pt x="17481" y="280"/>
                </a:lnTo>
                <a:lnTo>
                  <a:pt x="17135" y="233"/>
                </a:lnTo>
                <a:lnTo>
                  <a:pt x="16806" y="187"/>
                </a:lnTo>
                <a:lnTo>
                  <a:pt x="16461" y="152"/>
                </a:lnTo>
                <a:lnTo>
                  <a:pt x="16132" y="117"/>
                </a:lnTo>
                <a:lnTo>
                  <a:pt x="15804" y="88"/>
                </a:lnTo>
                <a:lnTo>
                  <a:pt x="15475" y="59"/>
                </a:lnTo>
                <a:lnTo>
                  <a:pt x="15164" y="41"/>
                </a:lnTo>
                <a:lnTo>
                  <a:pt x="14835" y="24"/>
                </a:lnTo>
                <a:lnTo>
                  <a:pt x="14524" y="12"/>
                </a:lnTo>
                <a:lnTo>
                  <a:pt x="14196" y="6"/>
                </a:lnTo>
                <a:lnTo>
                  <a:pt x="13884" y="0"/>
                </a:lnTo>
                <a:close/>
              </a:path>
            </a:pathLst>
          </a:custGeom>
          <a:solidFill>
            <a:srgbClr val="D8CD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7" name="Google Shape;437;g1b1052b7f66_2_0"/>
          <p:cNvSpPr/>
          <p:nvPr/>
        </p:nvSpPr>
        <p:spPr>
          <a:xfrm flipH="1">
            <a:off x="-8127315" y="4464803"/>
            <a:ext cx="176746" cy="192941"/>
          </a:xfrm>
          <a:custGeom>
            <a:avLst/>
            <a:gdLst/>
            <a:ahLst/>
            <a:cxnLst/>
            <a:rect l="l" t="t" r="r" b="b"/>
            <a:pathLst>
              <a:path w="16686" h="6735" extrusionOk="0">
                <a:moveTo>
                  <a:pt x="3182" y="0"/>
                </a:moveTo>
                <a:lnTo>
                  <a:pt x="2819" y="6"/>
                </a:lnTo>
                <a:lnTo>
                  <a:pt x="2473" y="23"/>
                </a:lnTo>
                <a:lnTo>
                  <a:pt x="2162" y="53"/>
                </a:lnTo>
                <a:lnTo>
                  <a:pt x="1885" y="88"/>
                </a:lnTo>
                <a:lnTo>
                  <a:pt x="1609" y="134"/>
                </a:lnTo>
                <a:lnTo>
                  <a:pt x="1367" y="187"/>
                </a:lnTo>
                <a:lnTo>
                  <a:pt x="1142" y="251"/>
                </a:lnTo>
                <a:lnTo>
                  <a:pt x="934" y="327"/>
                </a:lnTo>
                <a:lnTo>
                  <a:pt x="761" y="402"/>
                </a:lnTo>
                <a:lnTo>
                  <a:pt x="606" y="490"/>
                </a:lnTo>
                <a:lnTo>
                  <a:pt x="450" y="583"/>
                </a:lnTo>
                <a:lnTo>
                  <a:pt x="329" y="682"/>
                </a:lnTo>
                <a:lnTo>
                  <a:pt x="243" y="793"/>
                </a:lnTo>
                <a:lnTo>
                  <a:pt x="156" y="904"/>
                </a:lnTo>
                <a:lnTo>
                  <a:pt x="87" y="1026"/>
                </a:lnTo>
                <a:lnTo>
                  <a:pt x="53" y="1149"/>
                </a:lnTo>
                <a:lnTo>
                  <a:pt x="18" y="1277"/>
                </a:lnTo>
                <a:lnTo>
                  <a:pt x="1" y="1411"/>
                </a:lnTo>
                <a:lnTo>
                  <a:pt x="18" y="1551"/>
                </a:lnTo>
                <a:lnTo>
                  <a:pt x="35" y="1691"/>
                </a:lnTo>
                <a:lnTo>
                  <a:pt x="70" y="1837"/>
                </a:lnTo>
                <a:lnTo>
                  <a:pt x="139" y="1988"/>
                </a:lnTo>
                <a:lnTo>
                  <a:pt x="208" y="2140"/>
                </a:lnTo>
                <a:lnTo>
                  <a:pt x="295" y="2292"/>
                </a:lnTo>
                <a:lnTo>
                  <a:pt x="398" y="2449"/>
                </a:lnTo>
                <a:lnTo>
                  <a:pt x="502" y="2606"/>
                </a:lnTo>
                <a:lnTo>
                  <a:pt x="640" y="2770"/>
                </a:lnTo>
                <a:lnTo>
                  <a:pt x="779" y="2927"/>
                </a:lnTo>
                <a:lnTo>
                  <a:pt x="934" y="3090"/>
                </a:lnTo>
                <a:lnTo>
                  <a:pt x="1107" y="3254"/>
                </a:lnTo>
                <a:lnTo>
                  <a:pt x="1297" y="3417"/>
                </a:lnTo>
                <a:lnTo>
                  <a:pt x="1488" y="3580"/>
                </a:lnTo>
                <a:lnTo>
                  <a:pt x="1695" y="3738"/>
                </a:lnTo>
                <a:lnTo>
                  <a:pt x="1920" y="3901"/>
                </a:lnTo>
                <a:lnTo>
                  <a:pt x="2145" y="4058"/>
                </a:lnTo>
                <a:lnTo>
                  <a:pt x="2387" y="4216"/>
                </a:lnTo>
                <a:lnTo>
                  <a:pt x="2646" y="4373"/>
                </a:lnTo>
                <a:lnTo>
                  <a:pt x="2905" y="4525"/>
                </a:lnTo>
                <a:lnTo>
                  <a:pt x="3165" y="4676"/>
                </a:lnTo>
                <a:lnTo>
                  <a:pt x="3441" y="4822"/>
                </a:lnTo>
                <a:lnTo>
                  <a:pt x="3735" y="4968"/>
                </a:lnTo>
                <a:lnTo>
                  <a:pt x="4029" y="5108"/>
                </a:lnTo>
                <a:lnTo>
                  <a:pt x="4340" y="5242"/>
                </a:lnTo>
                <a:lnTo>
                  <a:pt x="4652" y="5370"/>
                </a:lnTo>
                <a:lnTo>
                  <a:pt x="4980" y="5498"/>
                </a:lnTo>
                <a:lnTo>
                  <a:pt x="5291" y="5621"/>
                </a:lnTo>
                <a:lnTo>
                  <a:pt x="5637" y="5737"/>
                </a:lnTo>
                <a:lnTo>
                  <a:pt x="5966" y="5848"/>
                </a:lnTo>
                <a:lnTo>
                  <a:pt x="6311" y="5947"/>
                </a:lnTo>
                <a:lnTo>
                  <a:pt x="6675" y="6046"/>
                </a:lnTo>
                <a:lnTo>
                  <a:pt x="7020" y="6134"/>
                </a:lnTo>
                <a:lnTo>
                  <a:pt x="7383" y="6216"/>
                </a:lnTo>
                <a:lnTo>
                  <a:pt x="7747" y="6291"/>
                </a:lnTo>
                <a:lnTo>
                  <a:pt x="8127" y="6361"/>
                </a:lnTo>
                <a:lnTo>
                  <a:pt x="8576" y="6437"/>
                </a:lnTo>
                <a:lnTo>
                  <a:pt x="9026" y="6501"/>
                </a:lnTo>
                <a:lnTo>
                  <a:pt x="9475" y="6560"/>
                </a:lnTo>
                <a:lnTo>
                  <a:pt x="9908" y="6612"/>
                </a:lnTo>
                <a:lnTo>
                  <a:pt x="10340" y="6653"/>
                </a:lnTo>
                <a:lnTo>
                  <a:pt x="10755" y="6682"/>
                </a:lnTo>
                <a:lnTo>
                  <a:pt x="11170" y="6711"/>
                </a:lnTo>
                <a:lnTo>
                  <a:pt x="11568" y="6729"/>
                </a:lnTo>
                <a:lnTo>
                  <a:pt x="11948" y="6734"/>
                </a:lnTo>
                <a:lnTo>
                  <a:pt x="12311" y="6734"/>
                </a:lnTo>
                <a:lnTo>
                  <a:pt x="12674" y="6729"/>
                </a:lnTo>
                <a:lnTo>
                  <a:pt x="13020" y="6711"/>
                </a:lnTo>
                <a:lnTo>
                  <a:pt x="13366" y="6688"/>
                </a:lnTo>
                <a:lnTo>
                  <a:pt x="13677" y="6659"/>
                </a:lnTo>
                <a:lnTo>
                  <a:pt x="13988" y="6612"/>
                </a:lnTo>
                <a:lnTo>
                  <a:pt x="14282" y="6565"/>
                </a:lnTo>
                <a:lnTo>
                  <a:pt x="14559" y="6507"/>
                </a:lnTo>
                <a:lnTo>
                  <a:pt x="14835" y="6443"/>
                </a:lnTo>
                <a:lnTo>
                  <a:pt x="15077" y="6367"/>
                </a:lnTo>
                <a:lnTo>
                  <a:pt x="15319" y="6285"/>
                </a:lnTo>
                <a:lnTo>
                  <a:pt x="15527" y="6192"/>
                </a:lnTo>
                <a:lnTo>
                  <a:pt x="15734" y="6093"/>
                </a:lnTo>
                <a:lnTo>
                  <a:pt x="15907" y="5982"/>
                </a:lnTo>
                <a:lnTo>
                  <a:pt x="16080" y="5872"/>
                </a:lnTo>
                <a:lnTo>
                  <a:pt x="16219" y="5743"/>
                </a:lnTo>
                <a:lnTo>
                  <a:pt x="16340" y="5609"/>
                </a:lnTo>
                <a:lnTo>
                  <a:pt x="16461" y="5469"/>
                </a:lnTo>
                <a:lnTo>
                  <a:pt x="16547" y="5318"/>
                </a:lnTo>
                <a:lnTo>
                  <a:pt x="16616" y="5160"/>
                </a:lnTo>
                <a:lnTo>
                  <a:pt x="16651" y="4991"/>
                </a:lnTo>
                <a:lnTo>
                  <a:pt x="16685" y="4816"/>
                </a:lnTo>
                <a:lnTo>
                  <a:pt x="16685" y="4630"/>
                </a:lnTo>
                <a:lnTo>
                  <a:pt x="16668" y="4461"/>
                </a:lnTo>
                <a:lnTo>
                  <a:pt x="16634" y="4297"/>
                </a:lnTo>
                <a:lnTo>
                  <a:pt x="16564" y="4128"/>
                </a:lnTo>
                <a:lnTo>
                  <a:pt x="16495" y="3971"/>
                </a:lnTo>
                <a:lnTo>
                  <a:pt x="16391" y="3808"/>
                </a:lnTo>
                <a:lnTo>
                  <a:pt x="16253" y="3656"/>
                </a:lnTo>
                <a:lnTo>
                  <a:pt x="16115" y="3498"/>
                </a:lnTo>
                <a:lnTo>
                  <a:pt x="15942" y="3347"/>
                </a:lnTo>
                <a:lnTo>
                  <a:pt x="15769" y="3201"/>
                </a:lnTo>
                <a:lnTo>
                  <a:pt x="15562" y="3055"/>
                </a:lnTo>
                <a:lnTo>
                  <a:pt x="15354" y="2915"/>
                </a:lnTo>
                <a:lnTo>
                  <a:pt x="15112" y="2776"/>
                </a:lnTo>
                <a:lnTo>
                  <a:pt x="14870" y="2636"/>
                </a:lnTo>
                <a:lnTo>
                  <a:pt x="14611" y="2501"/>
                </a:lnTo>
                <a:lnTo>
                  <a:pt x="14334" y="2367"/>
                </a:lnTo>
                <a:lnTo>
                  <a:pt x="14040" y="2239"/>
                </a:lnTo>
                <a:lnTo>
                  <a:pt x="13746" y="2117"/>
                </a:lnTo>
                <a:lnTo>
                  <a:pt x="13418" y="1994"/>
                </a:lnTo>
                <a:lnTo>
                  <a:pt x="13089" y="1872"/>
                </a:lnTo>
                <a:lnTo>
                  <a:pt x="12761" y="1755"/>
                </a:lnTo>
                <a:lnTo>
                  <a:pt x="12415" y="1639"/>
                </a:lnTo>
                <a:lnTo>
                  <a:pt x="12052" y="1528"/>
                </a:lnTo>
                <a:lnTo>
                  <a:pt x="11689" y="1417"/>
                </a:lnTo>
                <a:lnTo>
                  <a:pt x="11326" y="1312"/>
                </a:lnTo>
                <a:lnTo>
                  <a:pt x="10945" y="1213"/>
                </a:lnTo>
                <a:lnTo>
                  <a:pt x="10547" y="1108"/>
                </a:lnTo>
                <a:lnTo>
                  <a:pt x="9769" y="921"/>
                </a:lnTo>
                <a:lnTo>
                  <a:pt x="8957" y="741"/>
                </a:lnTo>
                <a:lnTo>
                  <a:pt x="8144" y="577"/>
                </a:lnTo>
                <a:lnTo>
                  <a:pt x="7522" y="461"/>
                </a:lnTo>
                <a:lnTo>
                  <a:pt x="6934" y="356"/>
                </a:lnTo>
                <a:lnTo>
                  <a:pt x="6381" y="268"/>
                </a:lnTo>
                <a:lnTo>
                  <a:pt x="5845" y="193"/>
                </a:lnTo>
                <a:lnTo>
                  <a:pt x="5343" y="134"/>
                </a:lnTo>
                <a:lnTo>
                  <a:pt x="4859" y="82"/>
                </a:lnTo>
                <a:lnTo>
                  <a:pt x="4392" y="47"/>
                </a:lnTo>
                <a:lnTo>
                  <a:pt x="3960" y="18"/>
                </a:lnTo>
                <a:lnTo>
                  <a:pt x="3562" y="6"/>
                </a:lnTo>
                <a:lnTo>
                  <a:pt x="3182" y="0"/>
                </a:lnTo>
                <a:close/>
              </a:path>
            </a:pathLst>
          </a:custGeom>
          <a:solidFill>
            <a:srgbClr val="F5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8" name="Google Shape;438;g1b1052b7f66_2_0"/>
          <p:cNvSpPr/>
          <p:nvPr/>
        </p:nvSpPr>
        <p:spPr>
          <a:xfrm flipH="1">
            <a:off x="-8448363" y="4559655"/>
            <a:ext cx="121432" cy="64342"/>
          </a:xfrm>
          <a:custGeom>
            <a:avLst/>
            <a:gdLst/>
            <a:ahLst/>
            <a:cxnLst/>
            <a:rect l="l" t="t" r="r" b="b"/>
            <a:pathLst>
              <a:path w="11464" h="2246" extrusionOk="0">
                <a:moveTo>
                  <a:pt x="11464" y="1"/>
                </a:moveTo>
                <a:lnTo>
                  <a:pt x="0" y="2246"/>
                </a:lnTo>
                <a:lnTo>
                  <a:pt x="1124" y="2047"/>
                </a:lnTo>
                <a:lnTo>
                  <a:pt x="2438" y="1803"/>
                </a:lnTo>
                <a:lnTo>
                  <a:pt x="3891" y="1529"/>
                </a:lnTo>
                <a:lnTo>
                  <a:pt x="5447" y="1225"/>
                </a:lnTo>
                <a:lnTo>
                  <a:pt x="7037" y="910"/>
                </a:lnTo>
                <a:lnTo>
                  <a:pt x="8593" y="596"/>
                </a:lnTo>
                <a:lnTo>
                  <a:pt x="10098" y="287"/>
                </a:lnTo>
                <a:lnTo>
                  <a:pt x="11464" y="1"/>
                </a:lnTo>
                <a:close/>
              </a:path>
            </a:pathLst>
          </a:custGeom>
          <a:solidFill>
            <a:srgbClr val="4D13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9" name="Google Shape;439;g1b1052b7f66_2_0"/>
          <p:cNvSpPr/>
          <p:nvPr/>
        </p:nvSpPr>
        <p:spPr>
          <a:xfrm flipH="1">
            <a:off x="-8338847" y="4205887"/>
            <a:ext cx="603836" cy="421949"/>
          </a:xfrm>
          <a:custGeom>
            <a:avLst/>
            <a:gdLst/>
            <a:ahLst/>
            <a:cxnLst/>
            <a:rect l="l" t="t" r="r" b="b"/>
            <a:pathLst>
              <a:path w="57006" h="14729" extrusionOk="0">
                <a:moveTo>
                  <a:pt x="11982" y="1"/>
                </a:moveTo>
                <a:lnTo>
                  <a:pt x="11239" y="13"/>
                </a:lnTo>
                <a:lnTo>
                  <a:pt x="10495" y="30"/>
                </a:lnTo>
                <a:lnTo>
                  <a:pt x="9735" y="59"/>
                </a:lnTo>
                <a:lnTo>
                  <a:pt x="8991" y="100"/>
                </a:lnTo>
                <a:lnTo>
                  <a:pt x="8265" y="152"/>
                </a:lnTo>
                <a:lnTo>
                  <a:pt x="7522" y="211"/>
                </a:lnTo>
                <a:lnTo>
                  <a:pt x="6795" y="281"/>
                </a:lnTo>
                <a:lnTo>
                  <a:pt x="6069" y="362"/>
                </a:lnTo>
                <a:lnTo>
                  <a:pt x="5343" y="456"/>
                </a:lnTo>
                <a:lnTo>
                  <a:pt x="4807" y="531"/>
                </a:lnTo>
                <a:lnTo>
                  <a:pt x="4288" y="619"/>
                </a:lnTo>
                <a:lnTo>
                  <a:pt x="3804" y="706"/>
                </a:lnTo>
                <a:lnTo>
                  <a:pt x="3355" y="800"/>
                </a:lnTo>
                <a:lnTo>
                  <a:pt x="2940" y="899"/>
                </a:lnTo>
                <a:lnTo>
                  <a:pt x="2542" y="1004"/>
                </a:lnTo>
                <a:lnTo>
                  <a:pt x="2162" y="1114"/>
                </a:lnTo>
                <a:lnTo>
                  <a:pt x="1833" y="1225"/>
                </a:lnTo>
                <a:lnTo>
                  <a:pt x="1522" y="1342"/>
                </a:lnTo>
                <a:lnTo>
                  <a:pt x="1228" y="1464"/>
                </a:lnTo>
                <a:lnTo>
                  <a:pt x="986" y="1587"/>
                </a:lnTo>
                <a:lnTo>
                  <a:pt x="761" y="1721"/>
                </a:lnTo>
                <a:lnTo>
                  <a:pt x="554" y="1849"/>
                </a:lnTo>
                <a:lnTo>
                  <a:pt x="398" y="1983"/>
                </a:lnTo>
                <a:lnTo>
                  <a:pt x="260" y="2123"/>
                </a:lnTo>
                <a:lnTo>
                  <a:pt x="139" y="2263"/>
                </a:lnTo>
                <a:lnTo>
                  <a:pt x="70" y="2409"/>
                </a:lnTo>
                <a:lnTo>
                  <a:pt x="18" y="2555"/>
                </a:lnTo>
                <a:lnTo>
                  <a:pt x="0" y="2700"/>
                </a:lnTo>
                <a:lnTo>
                  <a:pt x="0" y="2852"/>
                </a:lnTo>
                <a:lnTo>
                  <a:pt x="52" y="3004"/>
                </a:lnTo>
                <a:lnTo>
                  <a:pt x="121" y="3161"/>
                </a:lnTo>
                <a:lnTo>
                  <a:pt x="208" y="3313"/>
                </a:lnTo>
                <a:lnTo>
                  <a:pt x="346" y="3470"/>
                </a:lnTo>
                <a:lnTo>
                  <a:pt x="502" y="3627"/>
                </a:lnTo>
                <a:lnTo>
                  <a:pt x="692" y="3785"/>
                </a:lnTo>
                <a:lnTo>
                  <a:pt x="917" y="3942"/>
                </a:lnTo>
                <a:lnTo>
                  <a:pt x="1159" y="4100"/>
                </a:lnTo>
                <a:lnTo>
                  <a:pt x="1436" y="4263"/>
                </a:lnTo>
                <a:lnTo>
                  <a:pt x="1747" y="4420"/>
                </a:lnTo>
                <a:lnTo>
                  <a:pt x="2093" y="4578"/>
                </a:lnTo>
                <a:lnTo>
                  <a:pt x="2456" y="4735"/>
                </a:lnTo>
                <a:lnTo>
                  <a:pt x="2922" y="4916"/>
                </a:lnTo>
                <a:lnTo>
                  <a:pt x="3372" y="5073"/>
                </a:lnTo>
                <a:lnTo>
                  <a:pt x="3822" y="5213"/>
                </a:lnTo>
                <a:lnTo>
                  <a:pt x="4254" y="5336"/>
                </a:lnTo>
                <a:lnTo>
                  <a:pt x="4669" y="5435"/>
                </a:lnTo>
                <a:lnTo>
                  <a:pt x="5084" y="5517"/>
                </a:lnTo>
                <a:lnTo>
                  <a:pt x="5499" y="5587"/>
                </a:lnTo>
                <a:lnTo>
                  <a:pt x="5914" y="5633"/>
                </a:lnTo>
                <a:lnTo>
                  <a:pt x="6311" y="5674"/>
                </a:lnTo>
                <a:lnTo>
                  <a:pt x="6709" y="5697"/>
                </a:lnTo>
                <a:lnTo>
                  <a:pt x="7107" y="5709"/>
                </a:lnTo>
                <a:lnTo>
                  <a:pt x="7504" y="5709"/>
                </a:lnTo>
                <a:lnTo>
                  <a:pt x="7902" y="5697"/>
                </a:lnTo>
                <a:lnTo>
                  <a:pt x="8282" y="5680"/>
                </a:lnTo>
                <a:lnTo>
                  <a:pt x="8680" y="5651"/>
                </a:lnTo>
                <a:lnTo>
                  <a:pt x="9095" y="5616"/>
                </a:lnTo>
                <a:lnTo>
                  <a:pt x="9493" y="5575"/>
                </a:lnTo>
                <a:lnTo>
                  <a:pt x="9890" y="5528"/>
                </a:lnTo>
                <a:lnTo>
                  <a:pt x="10737" y="5423"/>
                </a:lnTo>
                <a:lnTo>
                  <a:pt x="11602" y="5307"/>
                </a:lnTo>
                <a:lnTo>
                  <a:pt x="12501" y="5190"/>
                </a:lnTo>
                <a:lnTo>
                  <a:pt x="12968" y="5132"/>
                </a:lnTo>
                <a:lnTo>
                  <a:pt x="13435" y="5073"/>
                </a:lnTo>
                <a:lnTo>
                  <a:pt x="13936" y="5021"/>
                </a:lnTo>
                <a:lnTo>
                  <a:pt x="14437" y="4974"/>
                </a:lnTo>
                <a:lnTo>
                  <a:pt x="14956" y="4933"/>
                </a:lnTo>
                <a:lnTo>
                  <a:pt x="15492" y="4899"/>
                </a:lnTo>
                <a:lnTo>
                  <a:pt x="16045" y="4869"/>
                </a:lnTo>
                <a:lnTo>
                  <a:pt x="16616" y="4852"/>
                </a:lnTo>
                <a:lnTo>
                  <a:pt x="17273" y="4840"/>
                </a:lnTo>
                <a:lnTo>
                  <a:pt x="17947" y="4834"/>
                </a:lnTo>
                <a:lnTo>
                  <a:pt x="18604" y="4846"/>
                </a:lnTo>
                <a:lnTo>
                  <a:pt x="19261" y="4864"/>
                </a:lnTo>
                <a:lnTo>
                  <a:pt x="19936" y="4887"/>
                </a:lnTo>
                <a:lnTo>
                  <a:pt x="20593" y="4922"/>
                </a:lnTo>
                <a:lnTo>
                  <a:pt x="21250" y="4963"/>
                </a:lnTo>
                <a:lnTo>
                  <a:pt x="21889" y="5015"/>
                </a:lnTo>
                <a:lnTo>
                  <a:pt x="22546" y="5073"/>
                </a:lnTo>
                <a:lnTo>
                  <a:pt x="23186" y="5143"/>
                </a:lnTo>
                <a:lnTo>
                  <a:pt x="23826" y="5213"/>
                </a:lnTo>
                <a:lnTo>
                  <a:pt x="24466" y="5295"/>
                </a:lnTo>
                <a:lnTo>
                  <a:pt x="25105" y="5382"/>
                </a:lnTo>
                <a:lnTo>
                  <a:pt x="25728" y="5476"/>
                </a:lnTo>
                <a:lnTo>
                  <a:pt x="26350" y="5575"/>
                </a:lnTo>
                <a:lnTo>
                  <a:pt x="26955" y="5674"/>
                </a:lnTo>
                <a:lnTo>
                  <a:pt x="27561" y="5785"/>
                </a:lnTo>
                <a:lnTo>
                  <a:pt x="28166" y="5901"/>
                </a:lnTo>
                <a:lnTo>
                  <a:pt x="28771" y="6018"/>
                </a:lnTo>
                <a:lnTo>
                  <a:pt x="29359" y="6140"/>
                </a:lnTo>
                <a:lnTo>
                  <a:pt x="29929" y="6263"/>
                </a:lnTo>
                <a:lnTo>
                  <a:pt x="30500" y="6397"/>
                </a:lnTo>
                <a:lnTo>
                  <a:pt x="31070" y="6525"/>
                </a:lnTo>
                <a:lnTo>
                  <a:pt x="31624" y="6659"/>
                </a:lnTo>
                <a:lnTo>
                  <a:pt x="32160" y="6799"/>
                </a:lnTo>
                <a:lnTo>
                  <a:pt x="32696" y="6939"/>
                </a:lnTo>
                <a:lnTo>
                  <a:pt x="33750" y="7219"/>
                </a:lnTo>
                <a:lnTo>
                  <a:pt x="34736" y="7511"/>
                </a:lnTo>
                <a:lnTo>
                  <a:pt x="35687" y="7796"/>
                </a:lnTo>
                <a:lnTo>
                  <a:pt x="36205" y="7965"/>
                </a:lnTo>
                <a:lnTo>
                  <a:pt x="36707" y="8134"/>
                </a:lnTo>
                <a:lnTo>
                  <a:pt x="37191" y="8304"/>
                </a:lnTo>
                <a:lnTo>
                  <a:pt x="37641" y="8478"/>
                </a:lnTo>
                <a:lnTo>
                  <a:pt x="38090" y="8653"/>
                </a:lnTo>
                <a:lnTo>
                  <a:pt x="38540" y="8834"/>
                </a:lnTo>
                <a:lnTo>
                  <a:pt x="38955" y="9015"/>
                </a:lnTo>
                <a:lnTo>
                  <a:pt x="39370" y="9196"/>
                </a:lnTo>
                <a:lnTo>
                  <a:pt x="39767" y="9382"/>
                </a:lnTo>
                <a:lnTo>
                  <a:pt x="40165" y="9569"/>
                </a:lnTo>
                <a:lnTo>
                  <a:pt x="40908" y="9948"/>
                </a:lnTo>
                <a:lnTo>
                  <a:pt x="41652" y="10327"/>
                </a:lnTo>
                <a:lnTo>
                  <a:pt x="42361" y="10712"/>
                </a:lnTo>
                <a:lnTo>
                  <a:pt x="43778" y="11487"/>
                </a:lnTo>
                <a:lnTo>
                  <a:pt x="44487" y="11866"/>
                </a:lnTo>
                <a:lnTo>
                  <a:pt x="45213" y="12245"/>
                </a:lnTo>
                <a:lnTo>
                  <a:pt x="45974" y="12618"/>
                </a:lnTo>
                <a:lnTo>
                  <a:pt x="46372" y="12805"/>
                </a:lnTo>
                <a:lnTo>
                  <a:pt x="46770" y="12985"/>
                </a:lnTo>
                <a:lnTo>
                  <a:pt x="47185" y="13166"/>
                </a:lnTo>
                <a:lnTo>
                  <a:pt x="47600" y="13341"/>
                </a:lnTo>
                <a:lnTo>
                  <a:pt x="48032" y="13516"/>
                </a:lnTo>
                <a:lnTo>
                  <a:pt x="48481" y="13691"/>
                </a:lnTo>
                <a:lnTo>
                  <a:pt x="48827" y="13813"/>
                </a:lnTo>
                <a:lnTo>
                  <a:pt x="49190" y="13930"/>
                </a:lnTo>
                <a:lnTo>
                  <a:pt x="49553" y="14041"/>
                </a:lnTo>
                <a:lnTo>
                  <a:pt x="49916" y="14146"/>
                </a:lnTo>
                <a:lnTo>
                  <a:pt x="50279" y="14245"/>
                </a:lnTo>
                <a:lnTo>
                  <a:pt x="50660" y="14332"/>
                </a:lnTo>
                <a:lnTo>
                  <a:pt x="51040" y="14414"/>
                </a:lnTo>
                <a:lnTo>
                  <a:pt x="51403" y="14484"/>
                </a:lnTo>
                <a:lnTo>
                  <a:pt x="51784" y="14548"/>
                </a:lnTo>
                <a:lnTo>
                  <a:pt x="52147" y="14600"/>
                </a:lnTo>
                <a:lnTo>
                  <a:pt x="52510" y="14647"/>
                </a:lnTo>
                <a:lnTo>
                  <a:pt x="52873" y="14682"/>
                </a:lnTo>
                <a:lnTo>
                  <a:pt x="53219" y="14711"/>
                </a:lnTo>
                <a:lnTo>
                  <a:pt x="53565" y="14723"/>
                </a:lnTo>
                <a:lnTo>
                  <a:pt x="53910" y="14729"/>
                </a:lnTo>
                <a:lnTo>
                  <a:pt x="54239" y="14729"/>
                </a:lnTo>
                <a:lnTo>
                  <a:pt x="54550" y="14711"/>
                </a:lnTo>
                <a:lnTo>
                  <a:pt x="54844" y="14688"/>
                </a:lnTo>
                <a:lnTo>
                  <a:pt x="55138" y="14653"/>
                </a:lnTo>
                <a:lnTo>
                  <a:pt x="55415" y="14600"/>
                </a:lnTo>
                <a:lnTo>
                  <a:pt x="55657" y="14542"/>
                </a:lnTo>
                <a:lnTo>
                  <a:pt x="55899" y="14472"/>
                </a:lnTo>
                <a:lnTo>
                  <a:pt x="56123" y="14385"/>
                </a:lnTo>
                <a:lnTo>
                  <a:pt x="56314" y="14291"/>
                </a:lnTo>
                <a:lnTo>
                  <a:pt x="56487" y="14181"/>
                </a:lnTo>
                <a:lnTo>
                  <a:pt x="56642" y="14058"/>
                </a:lnTo>
                <a:lnTo>
                  <a:pt x="56763" y="13924"/>
                </a:lnTo>
                <a:lnTo>
                  <a:pt x="56867" y="13778"/>
                </a:lnTo>
                <a:lnTo>
                  <a:pt x="56953" y="13615"/>
                </a:lnTo>
                <a:lnTo>
                  <a:pt x="56988" y="13440"/>
                </a:lnTo>
                <a:lnTo>
                  <a:pt x="57005" y="13248"/>
                </a:lnTo>
                <a:lnTo>
                  <a:pt x="56988" y="13044"/>
                </a:lnTo>
                <a:lnTo>
                  <a:pt x="56971" y="12945"/>
                </a:lnTo>
                <a:lnTo>
                  <a:pt x="56953" y="12840"/>
                </a:lnTo>
                <a:lnTo>
                  <a:pt x="56850" y="12630"/>
                </a:lnTo>
                <a:lnTo>
                  <a:pt x="56729" y="12414"/>
                </a:lnTo>
                <a:lnTo>
                  <a:pt x="56556" y="12198"/>
                </a:lnTo>
                <a:lnTo>
                  <a:pt x="56348" y="11977"/>
                </a:lnTo>
                <a:lnTo>
                  <a:pt x="56106" y="11761"/>
                </a:lnTo>
                <a:lnTo>
                  <a:pt x="55847" y="11534"/>
                </a:lnTo>
                <a:lnTo>
                  <a:pt x="55536" y="11312"/>
                </a:lnTo>
                <a:lnTo>
                  <a:pt x="55207" y="11085"/>
                </a:lnTo>
                <a:lnTo>
                  <a:pt x="54861" y="10857"/>
                </a:lnTo>
                <a:lnTo>
                  <a:pt x="54481" y="10630"/>
                </a:lnTo>
                <a:lnTo>
                  <a:pt x="54083" y="10403"/>
                </a:lnTo>
                <a:lnTo>
                  <a:pt x="53668" y="10175"/>
                </a:lnTo>
                <a:lnTo>
                  <a:pt x="53236" y="9948"/>
                </a:lnTo>
                <a:lnTo>
                  <a:pt x="52786" y="9720"/>
                </a:lnTo>
                <a:lnTo>
                  <a:pt x="52337" y="9499"/>
                </a:lnTo>
                <a:lnTo>
                  <a:pt x="51853" y="9271"/>
                </a:lnTo>
                <a:lnTo>
                  <a:pt x="51386" y="9056"/>
                </a:lnTo>
                <a:lnTo>
                  <a:pt x="50400" y="8618"/>
                </a:lnTo>
                <a:lnTo>
                  <a:pt x="49415" y="8199"/>
                </a:lnTo>
                <a:lnTo>
                  <a:pt x="48429" y="7796"/>
                </a:lnTo>
                <a:lnTo>
                  <a:pt x="47478" y="7411"/>
                </a:lnTo>
                <a:lnTo>
                  <a:pt x="46562" y="7050"/>
                </a:lnTo>
                <a:lnTo>
                  <a:pt x="44902" y="6403"/>
                </a:lnTo>
                <a:lnTo>
                  <a:pt x="44020" y="6053"/>
                </a:lnTo>
                <a:lnTo>
                  <a:pt x="43121" y="5715"/>
                </a:lnTo>
                <a:lnTo>
                  <a:pt x="42188" y="5377"/>
                </a:lnTo>
                <a:lnTo>
                  <a:pt x="41254" y="5050"/>
                </a:lnTo>
                <a:lnTo>
                  <a:pt x="40286" y="4724"/>
                </a:lnTo>
                <a:lnTo>
                  <a:pt x="39318" y="4409"/>
                </a:lnTo>
                <a:lnTo>
                  <a:pt x="38315" y="4094"/>
                </a:lnTo>
                <a:lnTo>
                  <a:pt x="37312" y="3791"/>
                </a:lnTo>
                <a:lnTo>
                  <a:pt x="36275" y="3493"/>
                </a:lnTo>
                <a:lnTo>
                  <a:pt x="35220" y="3202"/>
                </a:lnTo>
                <a:lnTo>
                  <a:pt x="34148" y="2922"/>
                </a:lnTo>
                <a:lnTo>
                  <a:pt x="33059" y="2648"/>
                </a:lnTo>
                <a:lnTo>
                  <a:pt x="31952" y="2386"/>
                </a:lnTo>
                <a:lnTo>
                  <a:pt x="30828" y="2129"/>
                </a:lnTo>
                <a:lnTo>
                  <a:pt x="29670" y="1884"/>
                </a:lnTo>
                <a:lnTo>
                  <a:pt x="28511" y="1651"/>
                </a:lnTo>
                <a:lnTo>
                  <a:pt x="27872" y="1528"/>
                </a:lnTo>
                <a:lnTo>
                  <a:pt x="27215" y="1406"/>
                </a:lnTo>
                <a:lnTo>
                  <a:pt x="26540" y="1289"/>
                </a:lnTo>
                <a:lnTo>
                  <a:pt x="25866" y="1179"/>
                </a:lnTo>
                <a:lnTo>
                  <a:pt x="25192" y="1068"/>
                </a:lnTo>
                <a:lnTo>
                  <a:pt x="24500" y="957"/>
                </a:lnTo>
                <a:lnTo>
                  <a:pt x="23809" y="858"/>
                </a:lnTo>
                <a:lnTo>
                  <a:pt x="23100" y="759"/>
                </a:lnTo>
                <a:lnTo>
                  <a:pt x="22374" y="666"/>
                </a:lnTo>
                <a:lnTo>
                  <a:pt x="21665" y="578"/>
                </a:lnTo>
                <a:lnTo>
                  <a:pt x="20938" y="491"/>
                </a:lnTo>
                <a:lnTo>
                  <a:pt x="20212" y="415"/>
                </a:lnTo>
                <a:lnTo>
                  <a:pt x="19469" y="339"/>
                </a:lnTo>
                <a:lnTo>
                  <a:pt x="18725" y="275"/>
                </a:lnTo>
                <a:lnTo>
                  <a:pt x="17999" y="217"/>
                </a:lnTo>
                <a:lnTo>
                  <a:pt x="17238" y="164"/>
                </a:lnTo>
                <a:lnTo>
                  <a:pt x="16495" y="117"/>
                </a:lnTo>
                <a:lnTo>
                  <a:pt x="15752" y="77"/>
                </a:lnTo>
                <a:lnTo>
                  <a:pt x="14991" y="48"/>
                </a:lnTo>
                <a:lnTo>
                  <a:pt x="14247" y="24"/>
                </a:lnTo>
                <a:lnTo>
                  <a:pt x="13487" y="7"/>
                </a:lnTo>
                <a:lnTo>
                  <a:pt x="12743" y="1"/>
                </a:lnTo>
                <a:close/>
              </a:path>
            </a:pathLst>
          </a:custGeom>
          <a:solidFill>
            <a:srgbClr val="F5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0" name="Google Shape;440;g1b1052b7f66_2_0"/>
          <p:cNvSpPr/>
          <p:nvPr/>
        </p:nvSpPr>
        <p:spPr>
          <a:xfrm flipH="1">
            <a:off x="-8461371" y="4142261"/>
            <a:ext cx="693396" cy="481736"/>
          </a:xfrm>
          <a:custGeom>
            <a:avLst/>
            <a:gdLst/>
            <a:ahLst/>
            <a:cxnLst/>
            <a:rect l="l" t="t" r="r" b="b"/>
            <a:pathLst>
              <a:path w="65461" h="16816" extrusionOk="0">
                <a:moveTo>
                  <a:pt x="21440" y="0"/>
                </a:moveTo>
                <a:lnTo>
                  <a:pt x="20627" y="6"/>
                </a:lnTo>
                <a:lnTo>
                  <a:pt x="19832" y="24"/>
                </a:lnTo>
                <a:lnTo>
                  <a:pt x="19054" y="47"/>
                </a:lnTo>
                <a:lnTo>
                  <a:pt x="18276" y="88"/>
                </a:lnTo>
                <a:lnTo>
                  <a:pt x="17515" y="135"/>
                </a:lnTo>
                <a:lnTo>
                  <a:pt x="16772" y="187"/>
                </a:lnTo>
                <a:lnTo>
                  <a:pt x="16011" y="251"/>
                </a:lnTo>
                <a:lnTo>
                  <a:pt x="15268" y="327"/>
                </a:lnTo>
                <a:lnTo>
                  <a:pt x="14541" y="403"/>
                </a:lnTo>
                <a:lnTo>
                  <a:pt x="13815" y="490"/>
                </a:lnTo>
                <a:lnTo>
                  <a:pt x="13089" y="583"/>
                </a:lnTo>
                <a:lnTo>
                  <a:pt x="12380" y="683"/>
                </a:lnTo>
                <a:lnTo>
                  <a:pt x="11671" y="793"/>
                </a:lnTo>
                <a:lnTo>
                  <a:pt x="10962" y="904"/>
                </a:lnTo>
                <a:lnTo>
                  <a:pt x="10254" y="1021"/>
                </a:lnTo>
                <a:lnTo>
                  <a:pt x="9562" y="1137"/>
                </a:lnTo>
                <a:lnTo>
                  <a:pt x="8870" y="1266"/>
                </a:lnTo>
                <a:lnTo>
                  <a:pt x="8179" y="1394"/>
                </a:lnTo>
                <a:lnTo>
                  <a:pt x="6813" y="1656"/>
                </a:lnTo>
                <a:lnTo>
                  <a:pt x="5447" y="1930"/>
                </a:lnTo>
                <a:lnTo>
                  <a:pt x="2732" y="2490"/>
                </a:lnTo>
                <a:lnTo>
                  <a:pt x="1367" y="2770"/>
                </a:lnTo>
                <a:lnTo>
                  <a:pt x="1" y="3038"/>
                </a:lnTo>
                <a:lnTo>
                  <a:pt x="537" y="2939"/>
                </a:lnTo>
                <a:lnTo>
                  <a:pt x="1090" y="2846"/>
                </a:lnTo>
                <a:lnTo>
                  <a:pt x="1643" y="2758"/>
                </a:lnTo>
                <a:lnTo>
                  <a:pt x="2179" y="2677"/>
                </a:lnTo>
                <a:lnTo>
                  <a:pt x="2750" y="2601"/>
                </a:lnTo>
                <a:lnTo>
                  <a:pt x="3303" y="2537"/>
                </a:lnTo>
                <a:lnTo>
                  <a:pt x="3856" y="2473"/>
                </a:lnTo>
                <a:lnTo>
                  <a:pt x="4427" y="2420"/>
                </a:lnTo>
                <a:lnTo>
                  <a:pt x="4980" y="2373"/>
                </a:lnTo>
                <a:lnTo>
                  <a:pt x="5551" y="2327"/>
                </a:lnTo>
                <a:lnTo>
                  <a:pt x="6121" y="2292"/>
                </a:lnTo>
                <a:lnTo>
                  <a:pt x="6692" y="2263"/>
                </a:lnTo>
                <a:lnTo>
                  <a:pt x="7262" y="2239"/>
                </a:lnTo>
                <a:lnTo>
                  <a:pt x="7833" y="2222"/>
                </a:lnTo>
                <a:lnTo>
                  <a:pt x="8421" y="2210"/>
                </a:lnTo>
                <a:lnTo>
                  <a:pt x="8991" y="2204"/>
                </a:lnTo>
                <a:lnTo>
                  <a:pt x="9562" y="2199"/>
                </a:lnTo>
                <a:lnTo>
                  <a:pt x="10150" y="2204"/>
                </a:lnTo>
                <a:lnTo>
                  <a:pt x="10720" y="2210"/>
                </a:lnTo>
                <a:lnTo>
                  <a:pt x="11308" y="2228"/>
                </a:lnTo>
                <a:lnTo>
                  <a:pt x="11879" y="2245"/>
                </a:lnTo>
                <a:lnTo>
                  <a:pt x="12467" y="2269"/>
                </a:lnTo>
                <a:lnTo>
                  <a:pt x="13037" y="2298"/>
                </a:lnTo>
                <a:lnTo>
                  <a:pt x="13625" y="2333"/>
                </a:lnTo>
                <a:lnTo>
                  <a:pt x="14196" y="2368"/>
                </a:lnTo>
                <a:lnTo>
                  <a:pt x="14783" y="2408"/>
                </a:lnTo>
                <a:lnTo>
                  <a:pt x="15354" y="2455"/>
                </a:lnTo>
                <a:lnTo>
                  <a:pt x="15925" y="2508"/>
                </a:lnTo>
                <a:lnTo>
                  <a:pt x="16495" y="2560"/>
                </a:lnTo>
                <a:lnTo>
                  <a:pt x="17083" y="2618"/>
                </a:lnTo>
                <a:lnTo>
                  <a:pt x="17654" y="2677"/>
                </a:lnTo>
                <a:lnTo>
                  <a:pt x="18207" y="2747"/>
                </a:lnTo>
                <a:lnTo>
                  <a:pt x="19348" y="2887"/>
                </a:lnTo>
                <a:lnTo>
                  <a:pt x="20472" y="3038"/>
                </a:lnTo>
                <a:lnTo>
                  <a:pt x="21578" y="3207"/>
                </a:lnTo>
                <a:lnTo>
                  <a:pt x="22685" y="3382"/>
                </a:lnTo>
                <a:lnTo>
                  <a:pt x="23774" y="3575"/>
                </a:lnTo>
                <a:lnTo>
                  <a:pt x="24829" y="3773"/>
                </a:lnTo>
                <a:lnTo>
                  <a:pt x="25884" y="3977"/>
                </a:lnTo>
                <a:lnTo>
                  <a:pt x="26921" y="4193"/>
                </a:lnTo>
                <a:lnTo>
                  <a:pt x="27941" y="4414"/>
                </a:lnTo>
                <a:lnTo>
                  <a:pt x="28927" y="4636"/>
                </a:lnTo>
                <a:lnTo>
                  <a:pt x="29895" y="4869"/>
                </a:lnTo>
                <a:lnTo>
                  <a:pt x="30846" y="5102"/>
                </a:lnTo>
                <a:lnTo>
                  <a:pt x="31762" y="5341"/>
                </a:lnTo>
                <a:lnTo>
                  <a:pt x="32661" y="5580"/>
                </a:lnTo>
                <a:lnTo>
                  <a:pt x="33526" y="5825"/>
                </a:lnTo>
                <a:lnTo>
                  <a:pt x="34356" y="6064"/>
                </a:lnTo>
                <a:lnTo>
                  <a:pt x="34874" y="6216"/>
                </a:lnTo>
                <a:lnTo>
                  <a:pt x="35462" y="6402"/>
                </a:lnTo>
                <a:lnTo>
                  <a:pt x="36136" y="6618"/>
                </a:lnTo>
                <a:lnTo>
                  <a:pt x="36880" y="6857"/>
                </a:lnTo>
                <a:lnTo>
                  <a:pt x="37675" y="7125"/>
                </a:lnTo>
                <a:lnTo>
                  <a:pt x="38540" y="7411"/>
                </a:lnTo>
                <a:lnTo>
                  <a:pt x="39439" y="7726"/>
                </a:lnTo>
                <a:lnTo>
                  <a:pt x="40373" y="8058"/>
                </a:lnTo>
                <a:lnTo>
                  <a:pt x="41341" y="8402"/>
                </a:lnTo>
                <a:lnTo>
                  <a:pt x="42326" y="8770"/>
                </a:lnTo>
                <a:lnTo>
                  <a:pt x="43329" y="9149"/>
                </a:lnTo>
                <a:lnTo>
                  <a:pt x="44332" y="9539"/>
                </a:lnTo>
                <a:lnTo>
                  <a:pt x="45335" y="9936"/>
                </a:lnTo>
                <a:lnTo>
                  <a:pt x="46320" y="10344"/>
                </a:lnTo>
                <a:lnTo>
                  <a:pt x="47288" y="10758"/>
                </a:lnTo>
                <a:lnTo>
                  <a:pt x="48239" y="11178"/>
                </a:lnTo>
                <a:lnTo>
                  <a:pt x="49138" y="11597"/>
                </a:lnTo>
                <a:lnTo>
                  <a:pt x="50003" y="12017"/>
                </a:lnTo>
                <a:lnTo>
                  <a:pt x="50401" y="12227"/>
                </a:lnTo>
                <a:lnTo>
                  <a:pt x="50798" y="12437"/>
                </a:lnTo>
                <a:lnTo>
                  <a:pt x="51179" y="12641"/>
                </a:lnTo>
                <a:lnTo>
                  <a:pt x="51559" y="12851"/>
                </a:lnTo>
                <a:lnTo>
                  <a:pt x="51905" y="13055"/>
                </a:lnTo>
                <a:lnTo>
                  <a:pt x="52233" y="13259"/>
                </a:lnTo>
                <a:lnTo>
                  <a:pt x="52545" y="13463"/>
                </a:lnTo>
                <a:lnTo>
                  <a:pt x="52821" y="13661"/>
                </a:lnTo>
                <a:lnTo>
                  <a:pt x="53098" y="13860"/>
                </a:lnTo>
                <a:lnTo>
                  <a:pt x="53340" y="14052"/>
                </a:lnTo>
                <a:lnTo>
                  <a:pt x="53565" y="14244"/>
                </a:lnTo>
                <a:lnTo>
                  <a:pt x="53755" y="14431"/>
                </a:lnTo>
                <a:lnTo>
                  <a:pt x="53928" y="14618"/>
                </a:lnTo>
                <a:lnTo>
                  <a:pt x="54083" y="14798"/>
                </a:lnTo>
                <a:lnTo>
                  <a:pt x="54204" y="14973"/>
                </a:lnTo>
                <a:lnTo>
                  <a:pt x="54291" y="15148"/>
                </a:lnTo>
                <a:lnTo>
                  <a:pt x="54343" y="15317"/>
                </a:lnTo>
                <a:lnTo>
                  <a:pt x="54377" y="15480"/>
                </a:lnTo>
                <a:lnTo>
                  <a:pt x="54377" y="15638"/>
                </a:lnTo>
                <a:lnTo>
                  <a:pt x="54343" y="15795"/>
                </a:lnTo>
                <a:lnTo>
                  <a:pt x="54274" y="15941"/>
                </a:lnTo>
                <a:lnTo>
                  <a:pt x="54170" y="16087"/>
                </a:lnTo>
                <a:lnTo>
                  <a:pt x="54032" y="16227"/>
                </a:lnTo>
                <a:lnTo>
                  <a:pt x="53945" y="16291"/>
                </a:lnTo>
                <a:lnTo>
                  <a:pt x="53859" y="16355"/>
                </a:lnTo>
                <a:lnTo>
                  <a:pt x="53755" y="16419"/>
                </a:lnTo>
                <a:lnTo>
                  <a:pt x="53651" y="16483"/>
                </a:lnTo>
                <a:lnTo>
                  <a:pt x="53530" y="16542"/>
                </a:lnTo>
                <a:lnTo>
                  <a:pt x="53392" y="16600"/>
                </a:lnTo>
                <a:lnTo>
                  <a:pt x="53253" y="16658"/>
                </a:lnTo>
                <a:lnTo>
                  <a:pt x="53115" y="16711"/>
                </a:lnTo>
                <a:lnTo>
                  <a:pt x="52942" y="16763"/>
                </a:lnTo>
                <a:lnTo>
                  <a:pt x="52769" y="16816"/>
                </a:lnTo>
                <a:lnTo>
                  <a:pt x="53132" y="16746"/>
                </a:lnTo>
                <a:lnTo>
                  <a:pt x="53513" y="16682"/>
                </a:lnTo>
                <a:lnTo>
                  <a:pt x="54360" y="16542"/>
                </a:lnTo>
                <a:lnTo>
                  <a:pt x="55294" y="16396"/>
                </a:lnTo>
                <a:lnTo>
                  <a:pt x="56296" y="16244"/>
                </a:lnTo>
                <a:lnTo>
                  <a:pt x="57334" y="16081"/>
                </a:lnTo>
                <a:lnTo>
                  <a:pt x="58389" y="15912"/>
                </a:lnTo>
                <a:lnTo>
                  <a:pt x="59443" y="15737"/>
                </a:lnTo>
                <a:lnTo>
                  <a:pt x="59962" y="15644"/>
                </a:lnTo>
                <a:lnTo>
                  <a:pt x="60481" y="15545"/>
                </a:lnTo>
                <a:lnTo>
                  <a:pt x="60982" y="15445"/>
                </a:lnTo>
                <a:lnTo>
                  <a:pt x="61466" y="15346"/>
                </a:lnTo>
                <a:lnTo>
                  <a:pt x="61950" y="15236"/>
                </a:lnTo>
                <a:lnTo>
                  <a:pt x="62400" y="15131"/>
                </a:lnTo>
                <a:lnTo>
                  <a:pt x="62832" y="15014"/>
                </a:lnTo>
                <a:lnTo>
                  <a:pt x="63247" y="14897"/>
                </a:lnTo>
                <a:lnTo>
                  <a:pt x="63627" y="14781"/>
                </a:lnTo>
                <a:lnTo>
                  <a:pt x="63990" y="14653"/>
                </a:lnTo>
                <a:lnTo>
                  <a:pt x="64302" y="14524"/>
                </a:lnTo>
                <a:lnTo>
                  <a:pt x="64596" y="14396"/>
                </a:lnTo>
                <a:lnTo>
                  <a:pt x="64855" y="14256"/>
                </a:lnTo>
                <a:lnTo>
                  <a:pt x="64959" y="14186"/>
                </a:lnTo>
                <a:lnTo>
                  <a:pt x="65062" y="14116"/>
                </a:lnTo>
                <a:lnTo>
                  <a:pt x="65149" y="14040"/>
                </a:lnTo>
                <a:lnTo>
                  <a:pt x="65235" y="13970"/>
                </a:lnTo>
                <a:lnTo>
                  <a:pt x="65287" y="13895"/>
                </a:lnTo>
                <a:lnTo>
                  <a:pt x="65356" y="13819"/>
                </a:lnTo>
                <a:lnTo>
                  <a:pt x="65391" y="13737"/>
                </a:lnTo>
                <a:lnTo>
                  <a:pt x="65426" y="13661"/>
                </a:lnTo>
                <a:lnTo>
                  <a:pt x="65443" y="13580"/>
                </a:lnTo>
                <a:lnTo>
                  <a:pt x="65460" y="13498"/>
                </a:lnTo>
                <a:lnTo>
                  <a:pt x="65460" y="13399"/>
                </a:lnTo>
                <a:lnTo>
                  <a:pt x="65443" y="13300"/>
                </a:lnTo>
                <a:lnTo>
                  <a:pt x="65426" y="13195"/>
                </a:lnTo>
                <a:lnTo>
                  <a:pt x="65391" y="13096"/>
                </a:lnTo>
                <a:lnTo>
                  <a:pt x="65339" y="12997"/>
                </a:lnTo>
                <a:lnTo>
                  <a:pt x="65287" y="12892"/>
                </a:lnTo>
                <a:lnTo>
                  <a:pt x="65149" y="12693"/>
                </a:lnTo>
                <a:lnTo>
                  <a:pt x="64959" y="12495"/>
                </a:lnTo>
                <a:lnTo>
                  <a:pt x="64751" y="12297"/>
                </a:lnTo>
                <a:lnTo>
                  <a:pt x="64526" y="12099"/>
                </a:lnTo>
                <a:lnTo>
                  <a:pt x="64267" y="11906"/>
                </a:lnTo>
                <a:lnTo>
                  <a:pt x="63973" y="11720"/>
                </a:lnTo>
                <a:lnTo>
                  <a:pt x="63697" y="11527"/>
                </a:lnTo>
                <a:lnTo>
                  <a:pt x="63385" y="11347"/>
                </a:lnTo>
                <a:lnTo>
                  <a:pt x="63074" y="11166"/>
                </a:lnTo>
                <a:lnTo>
                  <a:pt x="62469" y="10810"/>
                </a:lnTo>
                <a:lnTo>
                  <a:pt x="61881" y="10478"/>
                </a:lnTo>
                <a:lnTo>
                  <a:pt x="60930" y="9941"/>
                </a:lnTo>
                <a:lnTo>
                  <a:pt x="59927" y="9411"/>
                </a:lnTo>
                <a:lnTo>
                  <a:pt x="58907" y="8886"/>
                </a:lnTo>
                <a:lnTo>
                  <a:pt x="57853" y="8367"/>
                </a:lnTo>
                <a:lnTo>
                  <a:pt x="56763" y="7860"/>
                </a:lnTo>
                <a:lnTo>
                  <a:pt x="56210" y="7609"/>
                </a:lnTo>
                <a:lnTo>
                  <a:pt x="55639" y="7359"/>
                </a:lnTo>
                <a:lnTo>
                  <a:pt x="55069" y="7108"/>
                </a:lnTo>
                <a:lnTo>
                  <a:pt x="54481" y="6863"/>
                </a:lnTo>
                <a:lnTo>
                  <a:pt x="53893" y="6618"/>
                </a:lnTo>
                <a:lnTo>
                  <a:pt x="53305" y="6379"/>
                </a:lnTo>
                <a:lnTo>
                  <a:pt x="52683" y="6140"/>
                </a:lnTo>
                <a:lnTo>
                  <a:pt x="52078" y="5901"/>
                </a:lnTo>
                <a:lnTo>
                  <a:pt x="51438" y="5668"/>
                </a:lnTo>
                <a:lnTo>
                  <a:pt x="50816" y="5440"/>
                </a:lnTo>
                <a:lnTo>
                  <a:pt x="50176" y="5213"/>
                </a:lnTo>
                <a:lnTo>
                  <a:pt x="49519" y="4986"/>
                </a:lnTo>
                <a:lnTo>
                  <a:pt x="48862" y="4764"/>
                </a:lnTo>
                <a:lnTo>
                  <a:pt x="48188" y="4548"/>
                </a:lnTo>
                <a:lnTo>
                  <a:pt x="47513" y="4333"/>
                </a:lnTo>
                <a:lnTo>
                  <a:pt x="46822" y="4117"/>
                </a:lnTo>
                <a:lnTo>
                  <a:pt x="46130" y="3907"/>
                </a:lnTo>
                <a:lnTo>
                  <a:pt x="45438" y="3703"/>
                </a:lnTo>
                <a:lnTo>
                  <a:pt x="44730" y="3499"/>
                </a:lnTo>
                <a:lnTo>
                  <a:pt x="44003" y="3301"/>
                </a:lnTo>
                <a:lnTo>
                  <a:pt x="43277" y="3108"/>
                </a:lnTo>
                <a:lnTo>
                  <a:pt x="42534" y="2916"/>
                </a:lnTo>
                <a:lnTo>
                  <a:pt x="41479" y="2647"/>
                </a:lnTo>
                <a:lnTo>
                  <a:pt x="40390" y="2385"/>
                </a:lnTo>
                <a:lnTo>
                  <a:pt x="39283" y="2134"/>
                </a:lnTo>
                <a:lnTo>
                  <a:pt x="38142" y="1884"/>
                </a:lnTo>
                <a:lnTo>
                  <a:pt x="36984" y="1650"/>
                </a:lnTo>
                <a:lnTo>
                  <a:pt x="35808" y="1423"/>
                </a:lnTo>
                <a:lnTo>
                  <a:pt x="35203" y="1312"/>
                </a:lnTo>
                <a:lnTo>
                  <a:pt x="34598" y="1207"/>
                </a:lnTo>
                <a:lnTo>
                  <a:pt x="33993" y="1108"/>
                </a:lnTo>
                <a:lnTo>
                  <a:pt x="33387" y="1009"/>
                </a:lnTo>
                <a:lnTo>
                  <a:pt x="32765" y="910"/>
                </a:lnTo>
                <a:lnTo>
                  <a:pt x="32143" y="817"/>
                </a:lnTo>
                <a:lnTo>
                  <a:pt x="31520" y="729"/>
                </a:lnTo>
                <a:lnTo>
                  <a:pt x="30898" y="648"/>
                </a:lnTo>
                <a:lnTo>
                  <a:pt x="30258" y="566"/>
                </a:lnTo>
                <a:lnTo>
                  <a:pt x="29618" y="496"/>
                </a:lnTo>
                <a:lnTo>
                  <a:pt x="28978" y="426"/>
                </a:lnTo>
                <a:lnTo>
                  <a:pt x="28339" y="356"/>
                </a:lnTo>
                <a:lnTo>
                  <a:pt x="27682" y="298"/>
                </a:lnTo>
                <a:lnTo>
                  <a:pt x="27042" y="239"/>
                </a:lnTo>
                <a:lnTo>
                  <a:pt x="26385" y="193"/>
                </a:lnTo>
                <a:lnTo>
                  <a:pt x="25728" y="146"/>
                </a:lnTo>
                <a:lnTo>
                  <a:pt x="25071" y="105"/>
                </a:lnTo>
                <a:lnTo>
                  <a:pt x="24397" y="70"/>
                </a:lnTo>
                <a:lnTo>
                  <a:pt x="23740" y="47"/>
                </a:lnTo>
                <a:lnTo>
                  <a:pt x="23065" y="24"/>
                </a:lnTo>
                <a:lnTo>
                  <a:pt x="22253" y="6"/>
                </a:lnTo>
                <a:lnTo>
                  <a:pt x="21440" y="0"/>
                </a:lnTo>
                <a:close/>
              </a:path>
            </a:pathLst>
          </a:custGeom>
          <a:solidFill>
            <a:srgbClr val="D8CD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1" name="Google Shape;441;g1b1052b7f66_2_0"/>
          <p:cNvSpPr/>
          <p:nvPr/>
        </p:nvSpPr>
        <p:spPr>
          <a:xfrm flipH="1">
            <a:off x="-8476751" y="3951841"/>
            <a:ext cx="884039" cy="570286"/>
          </a:xfrm>
          <a:custGeom>
            <a:avLst/>
            <a:gdLst/>
            <a:ahLst/>
            <a:cxnLst/>
            <a:rect l="l" t="t" r="r" b="b"/>
            <a:pathLst>
              <a:path w="83459" h="19907" extrusionOk="0">
                <a:moveTo>
                  <a:pt x="17031" y="1"/>
                </a:moveTo>
                <a:lnTo>
                  <a:pt x="16097" y="6"/>
                </a:lnTo>
                <a:lnTo>
                  <a:pt x="15163" y="18"/>
                </a:lnTo>
                <a:lnTo>
                  <a:pt x="14212" y="41"/>
                </a:lnTo>
                <a:lnTo>
                  <a:pt x="13279" y="71"/>
                </a:lnTo>
                <a:lnTo>
                  <a:pt x="12570" y="106"/>
                </a:lnTo>
                <a:lnTo>
                  <a:pt x="11826" y="146"/>
                </a:lnTo>
                <a:lnTo>
                  <a:pt x="11083" y="205"/>
                </a:lnTo>
                <a:lnTo>
                  <a:pt x="10305" y="269"/>
                </a:lnTo>
                <a:lnTo>
                  <a:pt x="9527" y="345"/>
                </a:lnTo>
                <a:lnTo>
                  <a:pt x="8749" y="426"/>
                </a:lnTo>
                <a:lnTo>
                  <a:pt x="7971" y="520"/>
                </a:lnTo>
                <a:lnTo>
                  <a:pt x="7193" y="625"/>
                </a:lnTo>
                <a:lnTo>
                  <a:pt x="6432" y="735"/>
                </a:lnTo>
                <a:lnTo>
                  <a:pt x="5689" y="858"/>
                </a:lnTo>
                <a:lnTo>
                  <a:pt x="4962" y="992"/>
                </a:lnTo>
                <a:lnTo>
                  <a:pt x="4271" y="1126"/>
                </a:lnTo>
                <a:lnTo>
                  <a:pt x="3596" y="1272"/>
                </a:lnTo>
                <a:lnTo>
                  <a:pt x="3285" y="1348"/>
                </a:lnTo>
                <a:lnTo>
                  <a:pt x="2974" y="1429"/>
                </a:lnTo>
                <a:lnTo>
                  <a:pt x="2680" y="1505"/>
                </a:lnTo>
                <a:lnTo>
                  <a:pt x="2403" y="1587"/>
                </a:lnTo>
                <a:lnTo>
                  <a:pt x="2127" y="1674"/>
                </a:lnTo>
                <a:lnTo>
                  <a:pt x="1868" y="1756"/>
                </a:lnTo>
                <a:lnTo>
                  <a:pt x="1625" y="1843"/>
                </a:lnTo>
                <a:lnTo>
                  <a:pt x="1401" y="1931"/>
                </a:lnTo>
                <a:lnTo>
                  <a:pt x="1176" y="2024"/>
                </a:lnTo>
                <a:lnTo>
                  <a:pt x="986" y="2111"/>
                </a:lnTo>
                <a:lnTo>
                  <a:pt x="796" y="2205"/>
                </a:lnTo>
                <a:lnTo>
                  <a:pt x="640" y="2304"/>
                </a:lnTo>
                <a:lnTo>
                  <a:pt x="484" y="2397"/>
                </a:lnTo>
                <a:lnTo>
                  <a:pt x="346" y="2496"/>
                </a:lnTo>
                <a:lnTo>
                  <a:pt x="242" y="2595"/>
                </a:lnTo>
                <a:lnTo>
                  <a:pt x="156" y="2694"/>
                </a:lnTo>
                <a:lnTo>
                  <a:pt x="87" y="2793"/>
                </a:lnTo>
                <a:lnTo>
                  <a:pt x="35" y="2898"/>
                </a:lnTo>
                <a:lnTo>
                  <a:pt x="0" y="3003"/>
                </a:lnTo>
                <a:lnTo>
                  <a:pt x="0" y="3108"/>
                </a:lnTo>
                <a:lnTo>
                  <a:pt x="17" y="3213"/>
                </a:lnTo>
                <a:lnTo>
                  <a:pt x="52" y="3324"/>
                </a:lnTo>
                <a:lnTo>
                  <a:pt x="121" y="3435"/>
                </a:lnTo>
                <a:lnTo>
                  <a:pt x="208" y="3546"/>
                </a:lnTo>
                <a:lnTo>
                  <a:pt x="329" y="3656"/>
                </a:lnTo>
                <a:lnTo>
                  <a:pt x="467" y="3767"/>
                </a:lnTo>
                <a:lnTo>
                  <a:pt x="640" y="3878"/>
                </a:lnTo>
                <a:lnTo>
                  <a:pt x="830" y="3995"/>
                </a:lnTo>
                <a:lnTo>
                  <a:pt x="1055" y="4111"/>
                </a:lnTo>
                <a:lnTo>
                  <a:pt x="1314" y="4228"/>
                </a:lnTo>
                <a:lnTo>
                  <a:pt x="1591" y="4344"/>
                </a:lnTo>
                <a:lnTo>
                  <a:pt x="1902" y="4461"/>
                </a:lnTo>
                <a:lnTo>
                  <a:pt x="2248" y="4583"/>
                </a:lnTo>
                <a:lnTo>
                  <a:pt x="2628" y="4700"/>
                </a:lnTo>
                <a:lnTo>
                  <a:pt x="3026" y="4822"/>
                </a:lnTo>
                <a:lnTo>
                  <a:pt x="3475" y="4939"/>
                </a:lnTo>
                <a:lnTo>
                  <a:pt x="3942" y="5062"/>
                </a:lnTo>
                <a:lnTo>
                  <a:pt x="4461" y="5184"/>
                </a:lnTo>
                <a:lnTo>
                  <a:pt x="4841" y="5271"/>
                </a:lnTo>
                <a:lnTo>
                  <a:pt x="5204" y="5341"/>
                </a:lnTo>
                <a:lnTo>
                  <a:pt x="5568" y="5406"/>
                </a:lnTo>
                <a:lnTo>
                  <a:pt x="5913" y="5458"/>
                </a:lnTo>
                <a:lnTo>
                  <a:pt x="6242" y="5505"/>
                </a:lnTo>
                <a:lnTo>
                  <a:pt x="6570" y="5540"/>
                </a:lnTo>
                <a:lnTo>
                  <a:pt x="6899" y="5569"/>
                </a:lnTo>
                <a:lnTo>
                  <a:pt x="7210" y="5586"/>
                </a:lnTo>
                <a:lnTo>
                  <a:pt x="7521" y="5598"/>
                </a:lnTo>
                <a:lnTo>
                  <a:pt x="7833" y="5604"/>
                </a:lnTo>
                <a:lnTo>
                  <a:pt x="8144" y="5604"/>
                </a:lnTo>
                <a:lnTo>
                  <a:pt x="8438" y="5592"/>
                </a:lnTo>
                <a:lnTo>
                  <a:pt x="8732" y="5580"/>
                </a:lnTo>
                <a:lnTo>
                  <a:pt x="9026" y="5563"/>
                </a:lnTo>
                <a:lnTo>
                  <a:pt x="9319" y="5534"/>
                </a:lnTo>
                <a:lnTo>
                  <a:pt x="9613" y="5510"/>
                </a:lnTo>
                <a:lnTo>
                  <a:pt x="10201" y="5441"/>
                </a:lnTo>
                <a:lnTo>
                  <a:pt x="10789" y="5359"/>
                </a:lnTo>
                <a:lnTo>
                  <a:pt x="12034" y="5172"/>
                </a:lnTo>
                <a:lnTo>
                  <a:pt x="12708" y="5079"/>
                </a:lnTo>
                <a:lnTo>
                  <a:pt x="13400" y="4980"/>
                </a:lnTo>
                <a:lnTo>
                  <a:pt x="14126" y="4892"/>
                </a:lnTo>
                <a:lnTo>
                  <a:pt x="14506" y="4852"/>
                </a:lnTo>
                <a:lnTo>
                  <a:pt x="14904" y="4811"/>
                </a:lnTo>
                <a:lnTo>
                  <a:pt x="15630" y="4747"/>
                </a:lnTo>
                <a:lnTo>
                  <a:pt x="16356" y="4688"/>
                </a:lnTo>
                <a:lnTo>
                  <a:pt x="17100" y="4642"/>
                </a:lnTo>
                <a:lnTo>
                  <a:pt x="17826" y="4601"/>
                </a:lnTo>
                <a:lnTo>
                  <a:pt x="18570" y="4572"/>
                </a:lnTo>
                <a:lnTo>
                  <a:pt x="19313" y="4543"/>
                </a:lnTo>
                <a:lnTo>
                  <a:pt x="20056" y="4525"/>
                </a:lnTo>
                <a:lnTo>
                  <a:pt x="20800" y="4519"/>
                </a:lnTo>
                <a:lnTo>
                  <a:pt x="21561" y="4513"/>
                </a:lnTo>
                <a:lnTo>
                  <a:pt x="22304" y="4513"/>
                </a:lnTo>
                <a:lnTo>
                  <a:pt x="23048" y="4525"/>
                </a:lnTo>
                <a:lnTo>
                  <a:pt x="23791" y="4543"/>
                </a:lnTo>
                <a:lnTo>
                  <a:pt x="24535" y="4560"/>
                </a:lnTo>
                <a:lnTo>
                  <a:pt x="25278" y="4589"/>
                </a:lnTo>
                <a:lnTo>
                  <a:pt x="26021" y="4624"/>
                </a:lnTo>
                <a:lnTo>
                  <a:pt x="26765" y="4659"/>
                </a:lnTo>
                <a:lnTo>
                  <a:pt x="27664" y="4712"/>
                </a:lnTo>
                <a:lnTo>
                  <a:pt x="28546" y="4776"/>
                </a:lnTo>
                <a:lnTo>
                  <a:pt x="29445" y="4840"/>
                </a:lnTo>
                <a:lnTo>
                  <a:pt x="30327" y="4916"/>
                </a:lnTo>
                <a:lnTo>
                  <a:pt x="31191" y="5003"/>
                </a:lnTo>
                <a:lnTo>
                  <a:pt x="32073" y="5091"/>
                </a:lnTo>
                <a:lnTo>
                  <a:pt x="32937" y="5184"/>
                </a:lnTo>
                <a:lnTo>
                  <a:pt x="33802" y="5289"/>
                </a:lnTo>
                <a:lnTo>
                  <a:pt x="34649" y="5394"/>
                </a:lnTo>
                <a:lnTo>
                  <a:pt x="35496" y="5510"/>
                </a:lnTo>
                <a:lnTo>
                  <a:pt x="36344" y="5627"/>
                </a:lnTo>
                <a:lnTo>
                  <a:pt x="37173" y="5755"/>
                </a:lnTo>
                <a:lnTo>
                  <a:pt x="38003" y="5884"/>
                </a:lnTo>
                <a:lnTo>
                  <a:pt x="38833" y="6024"/>
                </a:lnTo>
                <a:lnTo>
                  <a:pt x="39646" y="6164"/>
                </a:lnTo>
                <a:lnTo>
                  <a:pt x="40459" y="6309"/>
                </a:lnTo>
                <a:lnTo>
                  <a:pt x="41254" y="6455"/>
                </a:lnTo>
                <a:lnTo>
                  <a:pt x="42049" y="6612"/>
                </a:lnTo>
                <a:lnTo>
                  <a:pt x="42845" y="6770"/>
                </a:lnTo>
                <a:lnTo>
                  <a:pt x="43623" y="6933"/>
                </a:lnTo>
                <a:lnTo>
                  <a:pt x="44401" y="7102"/>
                </a:lnTo>
                <a:lnTo>
                  <a:pt x="45179" y="7271"/>
                </a:lnTo>
                <a:lnTo>
                  <a:pt x="45939" y="7440"/>
                </a:lnTo>
                <a:lnTo>
                  <a:pt x="46683" y="7621"/>
                </a:lnTo>
                <a:lnTo>
                  <a:pt x="47444" y="7796"/>
                </a:lnTo>
                <a:lnTo>
                  <a:pt x="48170" y="7983"/>
                </a:lnTo>
                <a:lnTo>
                  <a:pt x="48913" y="8163"/>
                </a:lnTo>
                <a:lnTo>
                  <a:pt x="49622" y="8356"/>
                </a:lnTo>
                <a:lnTo>
                  <a:pt x="51040" y="8735"/>
                </a:lnTo>
                <a:lnTo>
                  <a:pt x="52440" y="9120"/>
                </a:lnTo>
                <a:lnTo>
                  <a:pt x="53806" y="9522"/>
                </a:lnTo>
                <a:lnTo>
                  <a:pt x="55155" y="9930"/>
                </a:lnTo>
                <a:lnTo>
                  <a:pt x="56469" y="10350"/>
                </a:lnTo>
                <a:lnTo>
                  <a:pt x="57766" y="10781"/>
                </a:lnTo>
                <a:lnTo>
                  <a:pt x="59045" y="11219"/>
                </a:lnTo>
                <a:lnTo>
                  <a:pt x="60290" y="11662"/>
                </a:lnTo>
                <a:lnTo>
                  <a:pt x="61500" y="12116"/>
                </a:lnTo>
                <a:lnTo>
                  <a:pt x="62693" y="12577"/>
                </a:lnTo>
                <a:lnTo>
                  <a:pt x="63869" y="13044"/>
                </a:lnTo>
                <a:lnTo>
                  <a:pt x="65010" y="13522"/>
                </a:lnTo>
                <a:lnTo>
                  <a:pt x="66134" y="14006"/>
                </a:lnTo>
                <a:lnTo>
                  <a:pt x="67223" y="14495"/>
                </a:lnTo>
                <a:lnTo>
                  <a:pt x="68295" y="14991"/>
                </a:lnTo>
                <a:lnTo>
                  <a:pt x="69333" y="15487"/>
                </a:lnTo>
                <a:lnTo>
                  <a:pt x="70353" y="15994"/>
                </a:lnTo>
                <a:lnTo>
                  <a:pt x="71338" y="16507"/>
                </a:lnTo>
                <a:lnTo>
                  <a:pt x="71684" y="16693"/>
                </a:lnTo>
                <a:lnTo>
                  <a:pt x="72064" y="16921"/>
                </a:lnTo>
                <a:lnTo>
                  <a:pt x="72912" y="17446"/>
                </a:lnTo>
                <a:lnTo>
                  <a:pt x="73396" y="17731"/>
                </a:lnTo>
                <a:lnTo>
                  <a:pt x="73897" y="18023"/>
                </a:lnTo>
                <a:lnTo>
                  <a:pt x="74433" y="18320"/>
                </a:lnTo>
                <a:lnTo>
                  <a:pt x="74710" y="18466"/>
                </a:lnTo>
                <a:lnTo>
                  <a:pt x="75004" y="18606"/>
                </a:lnTo>
                <a:lnTo>
                  <a:pt x="75298" y="18746"/>
                </a:lnTo>
                <a:lnTo>
                  <a:pt x="75592" y="18880"/>
                </a:lnTo>
                <a:lnTo>
                  <a:pt x="75903" y="19014"/>
                </a:lnTo>
                <a:lnTo>
                  <a:pt x="76214" y="19136"/>
                </a:lnTo>
                <a:lnTo>
                  <a:pt x="76543" y="19259"/>
                </a:lnTo>
                <a:lnTo>
                  <a:pt x="76871" y="19370"/>
                </a:lnTo>
                <a:lnTo>
                  <a:pt x="77200" y="19475"/>
                </a:lnTo>
                <a:lnTo>
                  <a:pt x="77545" y="19568"/>
                </a:lnTo>
                <a:lnTo>
                  <a:pt x="77891" y="19655"/>
                </a:lnTo>
                <a:lnTo>
                  <a:pt x="78254" y="19725"/>
                </a:lnTo>
                <a:lnTo>
                  <a:pt x="78617" y="19789"/>
                </a:lnTo>
                <a:lnTo>
                  <a:pt x="78980" y="19842"/>
                </a:lnTo>
                <a:lnTo>
                  <a:pt x="79361" y="19877"/>
                </a:lnTo>
                <a:lnTo>
                  <a:pt x="79551" y="19889"/>
                </a:lnTo>
                <a:lnTo>
                  <a:pt x="79741" y="19900"/>
                </a:lnTo>
                <a:lnTo>
                  <a:pt x="79931" y="19906"/>
                </a:lnTo>
                <a:lnTo>
                  <a:pt x="80329" y="19906"/>
                </a:lnTo>
                <a:lnTo>
                  <a:pt x="80537" y="19900"/>
                </a:lnTo>
                <a:lnTo>
                  <a:pt x="80934" y="19877"/>
                </a:lnTo>
                <a:lnTo>
                  <a:pt x="81315" y="19848"/>
                </a:lnTo>
                <a:lnTo>
                  <a:pt x="81643" y="19807"/>
                </a:lnTo>
                <a:lnTo>
                  <a:pt x="81954" y="19760"/>
                </a:lnTo>
                <a:lnTo>
                  <a:pt x="82231" y="19702"/>
                </a:lnTo>
                <a:lnTo>
                  <a:pt x="82473" y="19638"/>
                </a:lnTo>
                <a:lnTo>
                  <a:pt x="82680" y="19568"/>
                </a:lnTo>
                <a:lnTo>
                  <a:pt x="82853" y="19492"/>
                </a:lnTo>
                <a:lnTo>
                  <a:pt x="83009" y="19410"/>
                </a:lnTo>
                <a:lnTo>
                  <a:pt x="83147" y="19323"/>
                </a:lnTo>
                <a:lnTo>
                  <a:pt x="83251" y="19230"/>
                </a:lnTo>
                <a:lnTo>
                  <a:pt x="83337" y="19131"/>
                </a:lnTo>
                <a:lnTo>
                  <a:pt x="83389" y="19031"/>
                </a:lnTo>
                <a:lnTo>
                  <a:pt x="83441" y="18927"/>
                </a:lnTo>
                <a:lnTo>
                  <a:pt x="83458" y="18816"/>
                </a:lnTo>
                <a:lnTo>
                  <a:pt x="83458" y="18705"/>
                </a:lnTo>
                <a:lnTo>
                  <a:pt x="83441" y="18594"/>
                </a:lnTo>
                <a:lnTo>
                  <a:pt x="83407" y="18478"/>
                </a:lnTo>
                <a:lnTo>
                  <a:pt x="83372" y="18367"/>
                </a:lnTo>
                <a:lnTo>
                  <a:pt x="83320" y="18250"/>
                </a:lnTo>
                <a:lnTo>
                  <a:pt x="83251" y="18134"/>
                </a:lnTo>
                <a:lnTo>
                  <a:pt x="83165" y="18017"/>
                </a:lnTo>
                <a:lnTo>
                  <a:pt x="82992" y="17790"/>
                </a:lnTo>
                <a:lnTo>
                  <a:pt x="82784" y="17568"/>
                </a:lnTo>
                <a:lnTo>
                  <a:pt x="82559" y="17358"/>
                </a:lnTo>
                <a:lnTo>
                  <a:pt x="82335" y="17166"/>
                </a:lnTo>
                <a:lnTo>
                  <a:pt x="82110" y="16991"/>
                </a:lnTo>
                <a:lnTo>
                  <a:pt x="81747" y="16723"/>
                </a:lnTo>
                <a:lnTo>
                  <a:pt x="81384" y="16454"/>
                </a:lnTo>
                <a:lnTo>
                  <a:pt x="80986" y="16186"/>
                </a:lnTo>
                <a:lnTo>
                  <a:pt x="80588" y="15918"/>
                </a:lnTo>
                <a:lnTo>
                  <a:pt x="80191" y="15650"/>
                </a:lnTo>
                <a:lnTo>
                  <a:pt x="79758" y="15387"/>
                </a:lnTo>
                <a:lnTo>
                  <a:pt x="79326" y="15119"/>
                </a:lnTo>
                <a:lnTo>
                  <a:pt x="78877" y="14851"/>
                </a:lnTo>
                <a:lnTo>
                  <a:pt x="78427" y="14589"/>
                </a:lnTo>
                <a:lnTo>
                  <a:pt x="77960" y="14326"/>
                </a:lnTo>
                <a:lnTo>
                  <a:pt x="77476" y="14064"/>
                </a:lnTo>
                <a:lnTo>
                  <a:pt x="76975" y="13801"/>
                </a:lnTo>
                <a:lnTo>
                  <a:pt x="75972" y="13277"/>
                </a:lnTo>
                <a:lnTo>
                  <a:pt x="74917" y="12758"/>
                </a:lnTo>
                <a:lnTo>
                  <a:pt x="73811" y="12245"/>
                </a:lnTo>
                <a:lnTo>
                  <a:pt x="72687" y="11737"/>
                </a:lnTo>
                <a:lnTo>
                  <a:pt x="71511" y="11230"/>
                </a:lnTo>
                <a:lnTo>
                  <a:pt x="70318" y="10735"/>
                </a:lnTo>
                <a:lnTo>
                  <a:pt x="69073" y="10239"/>
                </a:lnTo>
                <a:lnTo>
                  <a:pt x="67811" y="9755"/>
                </a:lnTo>
                <a:lnTo>
                  <a:pt x="66514" y="9271"/>
                </a:lnTo>
                <a:lnTo>
                  <a:pt x="65200" y="8805"/>
                </a:lnTo>
                <a:lnTo>
                  <a:pt x="63869" y="8338"/>
                </a:lnTo>
                <a:lnTo>
                  <a:pt x="62503" y="7884"/>
                </a:lnTo>
                <a:lnTo>
                  <a:pt x="61103" y="7435"/>
                </a:lnTo>
                <a:lnTo>
                  <a:pt x="59702" y="6997"/>
                </a:lnTo>
                <a:lnTo>
                  <a:pt x="58284" y="6566"/>
                </a:lnTo>
                <a:lnTo>
                  <a:pt x="56849" y="6146"/>
                </a:lnTo>
                <a:lnTo>
                  <a:pt x="55397" y="5738"/>
                </a:lnTo>
                <a:lnTo>
                  <a:pt x="53927" y="5341"/>
                </a:lnTo>
                <a:lnTo>
                  <a:pt x="52458" y="4951"/>
                </a:lnTo>
                <a:lnTo>
                  <a:pt x="50971" y="4578"/>
                </a:lnTo>
                <a:lnTo>
                  <a:pt x="49484" y="4216"/>
                </a:lnTo>
                <a:lnTo>
                  <a:pt x="47997" y="3860"/>
                </a:lnTo>
                <a:lnTo>
                  <a:pt x="46493" y="3522"/>
                </a:lnTo>
                <a:lnTo>
                  <a:pt x="44988" y="3196"/>
                </a:lnTo>
                <a:lnTo>
                  <a:pt x="43502" y="2887"/>
                </a:lnTo>
                <a:lnTo>
                  <a:pt x="42015" y="2589"/>
                </a:lnTo>
                <a:lnTo>
                  <a:pt x="41202" y="2432"/>
                </a:lnTo>
                <a:lnTo>
                  <a:pt x="40389" y="2280"/>
                </a:lnTo>
                <a:lnTo>
                  <a:pt x="39559" y="2135"/>
                </a:lnTo>
                <a:lnTo>
                  <a:pt x="38730" y="1989"/>
                </a:lnTo>
                <a:lnTo>
                  <a:pt x="37882" y="1843"/>
                </a:lnTo>
                <a:lnTo>
                  <a:pt x="37035" y="1703"/>
                </a:lnTo>
                <a:lnTo>
                  <a:pt x="36188" y="1569"/>
                </a:lnTo>
                <a:lnTo>
                  <a:pt x="35323" y="1441"/>
                </a:lnTo>
                <a:lnTo>
                  <a:pt x="34442" y="1313"/>
                </a:lnTo>
                <a:lnTo>
                  <a:pt x="33577" y="1190"/>
                </a:lnTo>
                <a:lnTo>
                  <a:pt x="32695" y="1073"/>
                </a:lnTo>
                <a:lnTo>
                  <a:pt x="31796" y="957"/>
                </a:lnTo>
                <a:lnTo>
                  <a:pt x="30915" y="852"/>
                </a:lnTo>
                <a:lnTo>
                  <a:pt x="30015" y="747"/>
                </a:lnTo>
                <a:lnTo>
                  <a:pt x="29099" y="654"/>
                </a:lnTo>
                <a:lnTo>
                  <a:pt x="28200" y="560"/>
                </a:lnTo>
                <a:lnTo>
                  <a:pt x="27284" y="473"/>
                </a:lnTo>
                <a:lnTo>
                  <a:pt x="26367" y="397"/>
                </a:lnTo>
                <a:lnTo>
                  <a:pt x="25434" y="321"/>
                </a:lnTo>
                <a:lnTo>
                  <a:pt x="24517" y="257"/>
                </a:lnTo>
                <a:lnTo>
                  <a:pt x="23584" y="199"/>
                </a:lnTo>
                <a:lnTo>
                  <a:pt x="22667" y="146"/>
                </a:lnTo>
                <a:lnTo>
                  <a:pt x="21734" y="106"/>
                </a:lnTo>
                <a:lnTo>
                  <a:pt x="20800" y="65"/>
                </a:lnTo>
                <a:lnTo>
                  <a:pt x="19849" y="36"/>
                </a:lnTo>
                <a:lnTo>
                  <a:pt x="18915" y="18"/>
                </a:lnTo>
                <a:lnTo>
                  <a:pt x="17982" y="6"/>
                </a:lnTo>
                <a:lnTo>
                  <a:pt x="17031" y="1"/>
                </a:lnTo>
                <a:close/>
              </a:path>
            </a:pathLst>
          </a:custGeom>
          <a:solidFill>
            <a:srgbClr val="F5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2" name="Google Shape;442;g1b1052b7f66_2_0"/>
          <p:cNvSpPr/>
          <p:nvPr/>
        </p:nvSpPr>
        <p:spPr>
          <a:xfrm flipH="1">
            <a:off x="-8598904" y="3888043"/>
            <a:ext cx="982571" cy="630560"/>
          </a:xfrm>
          <a:custGeom>
            <a:avLst/>
            <a:gdLst/>
            <a:ahLst/>
            <a:cxnLst/>
            <a:rect l="l" t="t" r="r" b="b"/>
            <a:pathLst>
              <a:path w="92761" h="22011" extrusionOk="0">
                <a:moveTo>
                  <a:pt x="27042" y="0"/>
                </a:moveTo>
                <a:lnTo>
                  <a:pt x="26005" y="6"/>
                </a:lnTo>
                <a:lnTo>
                  <a:pt x="25002" y="24"/>
                </a:lnTo>
                <a:lnTo>
                  <a:pt x="23999" y="47"/>
                </a:lnTo>
                <a:lnTo>
                  <a:pt x="23031" y="88"/>
                </a:lnTo>
                <a:lnTo>
                  <a:pt x="22062" y="134"/>
                </a:lnTo>
                <a:lnTo>
                  <a:pt x="21112" y="193"/>
                </a:lnTo>
                <a:lnTo>
                  <a:pt x="20161" y="257"/>
                </a:lnTo>
                <a:lnTo>
                  <a:pt x="19227" y="333"/>
                </a:lnTo>
                <a:lnTo>
                  <a:pt x="18311" y="420"/>
                </a:lnTo>
                <a:lnTo>
                  <a:pt x="17394" y="513"/>
                </a:lnTo>
                <a:lnTo>
                  <a:pt x="16495" y="618"/>
                </a:lnTo>
                <a:lnTo>
                  <a:pt x="15596" y="723"/>
                </a:lnTo>
                <a:lnTo>
                  <a:pt x="14714" y="840"/>
                </a:lnTo>
                <a:lnTo>
                  <a:pt x="13833" y="968"/>
                </a:lnTo>
                <a:lnTo>
                  <a:pt x="12951" y="1097"/>
                </a:lnTo>
                <a:lnTo>
                  <a:pt x="12086" y="1231"/>
                </a:lnTo>
                <a:lnTo>
                  <a:pt x="11222" y="1371"/>
                </a:lnTo>
                <a:lnTo>
                  <a:pt x="10357" y="1516"/>
                </a:lnTo>
                <a:lnTo>
                  <a:pt x="9493" y="1668"/>
                </a:lnTo>
                <a:lnTo>
                  <a:pt x="8646" y="1820"/>
                </a:lnTo>
                <a:lnTo>
                  <a:pt x="6934" y="2140"/>
                </a:lnTo>
                <a:lnTo>
                  <a:pt x="5205" y="2473"/>
                </a:lnTo>
                <a:lnTo>
                  <a:pt x="3493" y="2817"/>
                </a:lnTo>
                <a:lnTo>
                  <a:pt x="1" y="3505"/>
                </a:lnTo>
                <a:lnTo>
                  <a:pt x="796" y="3359"/>
                </a:lnTo>
                <a:lnTo>
                  <a:pt x="1591" y="3219"/>
                </a:lnTo>
                <a:lnTo>
                  <a:pt x="2387" y="3085"/>
                </a:lnTo>
                <a:lnTo>
                  <a:pt x="3199" y="2968"/>
                </a:lnTo>
                <a:lnTo>
                  <a:pt x="4012" y="2857"/>
                </a:lnTo>
                <a:lnTo>
                  <a:pt x="4824" y="2752"/>
                </a:lnTo>
                <a:lnTo>
                  <a:pt x="5654" y="2659"/>
                </a:lnTo>
                <a:lnTo>
                  <a:pt x="6467" y="2577"/>
                </a:lnTo>
                <a:lnTo>
                  <a:pt x="7297" y="2502"/>
                </a:lnTo>
                <a:lnTo>
                  <a:pt x="8144" y="2438"/>
                </a:lnTo>
                <a:lnTo>
                  <a:pt x="8974" y="2379"/>
                </a:lnTo>
                <a:lnTo>
                  <a:pt x="9804" y="2333"/>
                </a:lnTo>
                <a:lnTo>
                  <a:pt x="10651" y="2292"/>
                </a:lnTo>
                <a:lnTo>
                  <a:pt x="11498" y="2257"/>
                </a:lnTo>
                <a:lnTo>
                  <a:pt x="12346" y="2233"/>
                </a:lnTo>
                <a:lnTo>
                  <a:pt x="13193" y="2216"/>
                </a:lnTo>
                <a:lnTo>
                  <a:pt x="14040" y="2204"/>
                </a:lnTo>
                <a:lnTo>
                  <a:pt x="14887" y="2204"/>
                </a:lnTo>
                <a:lnTo>
                  <a:pt x="15734" y="2210"/>
                </a:lnTo>
                <a:lnTo>
                  <a:pt x="16599" y="2222"/>
                </a:lnTo>
                <a:lnTo>
                  <a:pt x="17446" y="2239"/>
                </a:lnTo>
                <a:lnTo>
                  <a:pt x="18293" y="2268"/>
                </a:lnTo>
                <a:lnTo>
                  <a:pt x="19158" y="2298"/>
                </a:lnTo>
                <a:lnTo>
                  <a:pt x="20005" y="2338"/>
                </a:lnTo>
                <a:lnTo>
                  <a:pt x="20869" y="2385"/>
                </a:lnTo>
                <a:lnTo>
                  <a:pt x="21717" y="2438"/>
                </a:lnTo>
                <a:lnTo>
                  <a:pt x="22564" y="2496"/>
                </a:lnTo>
                <a:lnTo>
                  <a:pt x="23411" y="2554"/>
                </a:lnTo>
                <a:lnTo>
                  <a:pt x="24258" y="2624"/>
                </a:lnTo>
                <a:lnTo>
                  <a:pt x="25106" y="2700"/>
                </a:lnTo>
                <a:lnTo>
                  <a:pt x="25953" y="2782"/>
                </a:lnTo>
                <a:lnTo>
                  <a:pt x="26800" y="2869"/>
                </a:lnTo>
                <a:lnTo>
                  <a:pt x="27630" y="2956"/>
                </a:lnTo>
                <a:lnTo>
                  <a:pt x="28477" y="3056"/>
                </a:lnTo>
                <a:lnTo>
                  <a:pt x="29307" y="3155"/>
                </a:lnTo>
                <a:lnTo>
                  <a:pt x="30137" y="3260"/>
                </a:lnTo>
                <a:lnTo>
                  <a:pt x="30967" y="3370"/>
                </a:lnTo>
                <a:lnTo>
                  <a:pt x="31779" y="3481"/>
                </a:lnTo>
                <a:lnTo>
                  <a:pt x="32609" y="3598"/>
                </a:lnTo>
                <a:lnTo>
                  <a:pt x="33422" y="3720"/>
                </a:lnTo>
                <a:lnTo>
                  <a:pt x="34235" y="3849"/>
                </a:lnTo>
                <a:lnTo>
                  <a:pt x="35030" y="3977"/>
                </a:lnTo>
                <a:lnTo>
                  <a:pt x="35843" y="4111"/>
                </a:lnTo>
                <a:lnTo>
                  <a:pt x="36638" y="4245"/>
                </a:lnTo>
                <a:lnTo>
                  <a:pt x="37416" y="4385"/>
                </a:lnTo>
                <a:lnTo>
                  <a:pt x="38211" y="4531"/>
                </a:lnTo>
                <a:lnTo>
                  <a:pt x="39750" y="4822"/>
                </a:lnTo>
                <a:lnTo>
                  <a:pt x="41272" y="5125"/>
                </a:lnTo>
                <a:lnTo>
                  <a:pt x="42758" y="5440"/>
                </a:lnTo>
                <a:lnTo>
                  <a:pt x="44228" y="5761"/>
                </a:lnTo>
                <a:lnTo>
                  <a:pt x="45646" y="6087"/>
                </a:lnTo>
                <a:lnTo>
                  <a:pt x="47046" y="6420"/>
                </a:lnTo>
                <a:lnTo>
                  <a:pt x="48395" y="6758"/>
                </a:lnTo>
                <a:lnTo>
                  <a:pt x="49709" y="7096"/>
                </a:lnTo>
                <a:lnTo>
                  <a:pt x="50988" y="7440"/>
                </a:lnTo>
                <a:lnTo>
                  <a:pt x="51507" y="7586"/>
                </a:lnTo>
                <a:lnTo>
                  <a:pt x="52181" y="7790"/>
                </a:lnTo>
                <a:lnTo>
                  <a:pt x="53011" y="8047"/>
                </a:lnTo>
                <a:lnTo>
                  <a:pt x="53980" y="8350"/>
                </a:lnTo>
                <a:lnTo>
                  <a:pt x="55052" y="8700"/>
                </a:lnTo>
                <a:lnTo>
                  <a:pt x="56227" y="9090"/>
                </a:lnTo>
                <a:lnTo>
                  <a:pt x="57507" y="9516"/>
                </a:lnTo>
                <a:lnTo>
                  <a:pt x="58855" y="9976"/>
                </a:lnTo>
                <a:lnTo>
                  <a:pt x="60273" y="10472"/>
                </a:lnTo>
                <a:lnTo>
                  <a:pt x="61743" y="10991"/>
                </a:lnTo>
                <a:lnTo>
                  <a:pt x="63247" y="11533"/>
                </a:lnTo>
                <a:lnTo>
                  <a:pt x="64786" y="12093"/>
                </a:lnTo>
                <a:lnTo>
                  <a:pt x="66325" y="12670"/>
                </a:lnTo>
                <a:lnTo>
                  <a:pt x="67863" y="13265"/>
                </a:lnTo>
                <a:lnTo>
                  <a:pt x="69385" y="13860"/>
                </a:lnTo>
                <a:lnTo>
                  <a:pt x="70889" y="14466"/>
                </a:lnTo>
                <a:lnTo>
                  <a:pt x="72324" y="15078"/>
                </a:lnTo>
                <a:lnTo>
                  <a:pt x="73033" y="15381"/>
                </a:lnTo>
                <a:lnTo>
                  <a:pt x="73725" y="15679"/>
                </a:lnTo>
                <a:lnTo>
                  <a:pt x="74399" y="15982"/>
                </a:lnTo>
                <a:lnTo>
                  <a:pt x="75056" y="16285"/>
                </a:lnTo>
                <a:lnTo>
                  <a:pt x="75678" y="16582"/>
                </a:lnTo>
                <a:lnTo>
                  <a:pt x="76284" y="16874"/>
                </a:lnTo>
                <a:lnTo>
                  <a:pt x="76871" y="17165"/>
                </a:lnTo>
                <a:lnTo>
                  <a:pt x="77425" y="17457"/>
                </a:lnTo>
                <a:lnTo>
                  <a:pt x="77961" y="17737"/>
                </a:lnTo>
                <a:lnTo>
                  <a:pt x="78462" y="18017"/>
                </a:lnTo>
                <a:lnTo>
                  <a:pt x="78929" y="18297"/>
                </a:lnTo>
                <a:lnTo>
                  <a:pt x="79378" y="18565"/>
                </a:lnTo>
                <a:lnTo>
                  <a:pt x="79776" y="18827"/>
                </a:lnTo>
                <a:lnTo>
                  <a:pt x="80139" y="19084"/>
                </a:lnTo>
                <a:lnTo>
                  <a:pt x="80468" y="19340"/>
                </a:lnTo>
                <a:lnTo>
                  <a:pt x="80762" y="19579"/>
                </a:lnTo>
                <a:lnTo>
                  <a:pt x="81021" y="19818"/>
                </a:lnTo>
                <a:lnTo>
                  <a:pt x="81211" y="20046"/>
                </a:lnTo>
                <a:lnTo>
                  <a:pt x="81384" y="20267"/>
                </a:lnTo>
                <a:lnTo>
                  <a:pt x="81453" y="20372"/>
                </a:lnTo>
                <a:lnTo>
                  <a:pt x="81505" y="20477"/>
                </a:lnTo>
                <a:lnTo>
                  <a:pt x="81540" y="20582"/>
                </a:lnTo>
                <a:lnTo>
                  <a:pt x="81574" y="20681"/>
                </a:lnTo>
                <a:lnTo>
                  <a:pt x="81574" y="20780"/>
                </a:lnTo>
                <a:lnTo>
                  <a:pt x="81592" y="20874"/>
                </a:lnTo>
                <a:lnTo>
                  <a:pt x="81574" y="20967"/>
                </a:lnTo>
                <a:lnTo>
                  <a:pt x="81557" y="21054"/>
                </a:lnTo>
                <a:lnTo>
                  <a:pt x="81522" y="21142"/>
                </a:lnTo>
                <a:lnTo>
                  <a:pt x="81471" y="21229"/>
                </a:lnTo>
                <a:lnTo>
                  <a:pt x="81401" y="21311"/>
                </a:lnTo>
                <a:lnTo>
                  <a:pt x="81332" y="21393"/>
                </a:lnTo>
                <a:lnTo>
                  <a:pt x="81228" y="21468"/>
                </a:lnTo>
                <a:lnTo>
                  <a:pt x="81125" y="21538"/>
                </a:lnTo>
                <a:lnTo>
                  <a:pt x="81004" y="21608"/>
                </a:lnTo>
                <a:lnTo>
                  <a:pt x="80883" y="21678"/>
                </a:lnTo>
                <a:lnTo>
                  <a:pt x="80727" y="21742"/>
                </a:lnTo>
                <a:lnTo>
                  <a:pt x="80554" y="21801"/>
                </a:lnTo>
                <a:lnTo>
                  <a:pt x="80381" y="21859"/>
                </a:lnTo>
                <a:lnTo>
                  <a:pt x="80191" y="21911"/>
                </a:lnTo>
                <a:lnTo>
                  <a:pt x="79984" y="21964"/>
                </a:lnTo>
                <a:lnTo>
                  <a:pt x="79742" y="22011"/>
                </a:lnTo>
                <a:lnTo>
                  <a:pt x="80122" y="21946"/>
                </a:lnTo>
                <a:lnTo>
                  <a:pt x="80502" y="21876"/>
                </a:lnTo>
                <a:lnTo>
                  <a:pt x="81384" y="21731"/>
                </a:lnTo>
                <a:lnTo>
                  <a:pt x="82335" y="21579"/>
                </a:lnTo>
                <a:lnTo>
                  <a:pt x="83372" y="21422"/>
                </a:lnTo>
                <a:lnTo>
                  <a:pt x="84444" y="21258"/>
                </a:lnTo>
                <a:lnTo>
                  <a:pt x="85534" y="21078"/>
                </a:lnTo>
                <a:lnTo>
                  <a:pt x="86640" y="20891"/>
                </a:lnTo>
                <a:lnTo>
                  <a:pt x="87176" y="20798"/>
                </a:lnTo>
                <a:lnTo>
                  <a:pt x="87712" y="20693"/>
                </a:lnTo>
                <a:lnTo>
                  <a:pt x="88231" y="20594"/>
                </a:lnTo>
                <a:lnTo>
                  <a:pt x="88732" y="20483"/>
                </a:lnTo>
                <a:lnTo>
                  <a:pt x="89216" y="20372"/>
                </a:lnTo>
                <a:lnTo>
                  <a:pt x="89701" y="20261"/>
                </a:lnTo>
                <a:lnTo>
                  <a:pt x="90133" y="20139"/>
                </a:lnTo>
                <a:lnTo>
                  <a:pt x="90565" y="20017"/>
                </a:lnTo>
                <a:lnTo>
                  <a:pt x="90963" y="19894"/>
                </a:lnTo>
                <a:lnTo>
                  <a:pt x="91308" y="19760"/>
                </a:lnTo>
                <a:lnTo>
                  <a:pt x="91637" y="19626"/>
                </a:lnTo>
                <a:lnTo>
                  <a:pt x="91931" y="19492"/>
                </a:lnTo>
                <a:lnTo>
                  <a:pt x="92069" y="19416"/>
                </a:lnTo>
                <a:lnTo>
                  <a:pt x="92190" y="19346"/>
                </a:lnTo>
                <a:lnTo>
                  <a:pt x="92294" y="19270"/>
                </a:lnTo>
                <a:lnTo>
                  <a:pt x="92398" y="19200"/>
                </a:lnTo>
                <a:lnTo>
                  <a:pt x="92484" y="19124"/>
                </a:lnTo>
                <a:lnTo>
                  <a:pt x="92571" y="19043"/>
                </a:lnTo>
                <a:lnTo>
                  <a:pt x="92623" y="18967"/>
                </a:lnTo>
                <a:lnTo>
                  <a:pt x="92674" y="18885"/>
                </a:lnTo>
                <a:lnTo>
                  <a:pt x="92726" y="18804"/>
                </a:lnTo>
                <a:lnTo>
                  <a:pt x="92744" y="18722"/>
                </a:lnTo>
                <a:lnTo>
                  <a:pt x="92761" y="18641"/>
                </a:lnTo>
                <a:lnTo>
                  <a:pt x="92761" y="18553"/>
                </a:lnTo>
                <a:lnTo>
                  <a:pt x="92744" y="18460"/>
                </a:lnTo>
                <a:lnTo>
                  <a:pt x="92726" y="18367"/>
                </a:lnTo>
                <a:lnTo>
                  <a:pt x="92709" y="18273"/>
                </a:lnTo>
                <a:lnTo>
                  <a:pt x="92674" y="18180"/>
                </a:lnTo>
                <a:lnTo>
                  <a:pt x="92553" y="17993"/>
                </a:lnTo>
                <a:lnTo>
                  <a:pt x="92415" y="17813"/>
                </a:lnTo>
                <a:lnTo>
                  <a:pt x="92242" y="17632"/>
                </a:lnTo>
                <a:lnTo>
                  <a:pt x="92035" y="17457"/>
                </a:lnTo>
                <a:lnTo>
                  <a:pt x="91810" y="17282"/>
                </a:lnTo>
                <a:lnTo>
                  <a:pt x="91551" y="17107"/>
                </a:lnTo>
                <a:lnTo>
                  <a:pt x="91291" y="16938"/>
                </a:lnTo>
                <a:lnTo>
                  <a:pt x="91015" y="16769"/>
                </a:lnTo>
                <a:lnTo>
                  <a:pt x="90427" y="16442"/>
                </a:lnTo>
                <a:lnTo>
                  <a:pt x="89822" y="16122"/>
                </a:lnTo>
                <a:lnTo>
                  <a:pt x="89251" y="15813"/>
                </a:lnTo>
                <a:lnTo>
                  <a:pt x="88559" y="15428"/>
                </a:lnTo>
                <a:lnTo>
                  <a:pt x="87851" y="15049"/>
                </a:lnTo>
                <a:lnTo>
                  <a:pt x="87124" y="14664"/>
                </a:lnTo>
                <a:lnTo>
                  <a:pt x="86398" y="14285"/>
                </a:lnTo>
                <a:lnTo>
                  <a:pt x="85655" y="13912"/>
                </a:lnTo>
                <a:lnTo>
                  <a:pt x="84894" y="13539"/>
                </a:lnTo>
                <a:lnTo>
                  <a:pt x="84133" y="13166"/>
                </a:lnTo>
                <a:lnTo>
                  <a:pt x="83355" y="12793"/>
                </a:lnTo>
                <a:lnTo>
                  <a:pt x="82577" y="12431"/>
                </a:lnTo>
                <a:lnTo>
                  <a:pt x="81782" y="12064"/>
                </a:lnTo>
                <a:lnTo>
                  <a:pt x="80969" y="11702"/>
                </a:lnTo>
                <a:lnTo>
                  <a:pt x="80157" y="11347"/>
                </a:lnTo>
                <a:lnTo>
                  <a:pt x="79327" y="10991"/>
                </a:lnTo>
                <a:lnTo>
                  <a:pt x="78479" y="10635"/>
                </a:lnTo>
                <a:lnTo>
                  <a:pt x="77632" y="10285"/>
                </a:lnTo>
                <a:lnTo>
                  <a:pt x="76768" y="9941"/>
                </a:lnTo>
                <a:lnTo>
                  <a:pt x="75903" y="9597"/>
                </a:lnTo>
                <a:lnTo>
                  <a:pt x="75021" y="9259"/>
                </a:lnTo>
                <a:lnTo>
                  <a:pt x="74122" y="8921"/>
                </a:lnTo>
                <a:lnTo>
                  <a:pt x="73223" y="8589"/>
                </a:lnTo>
                <a:lnTo>
                  <a:pt x="72290" y="8262"/>
                </a:lnTo>
                <a:lnTo>
                  <a:pt x="71373" y="7936"/>
                </a:lnTo>
                <a:lnTo>
                  <a:pt x="70422" y="7615"/>
                </a:lnTo>
                <a:lnTo>
                  <a:pt x="69471" y="7300"/>
                </a:lnTo>
                <a:lnTo>
                  <a:pt x="68503" y="6985"/>
                </a:lnTo>
                <a:lnTo>
                  <a:pt x="67535" y="6676"/>
                </a:lnTo>
                <a:lnTo>
                  <a:pt x="66532" y="6367"/>
                </a:lnTo>
                <a:lnTo>
                  <a:pt x="65547" y="6070"/>
                </a:lnTo>
                <a:lnTo>
                  <a:pt x="64526" y="5773"/>
                </a:lnTo>
                <a:lnTo>
                  <a:pt x="63506" y="5481"/>
                </a:lnTo>
                <a:lnTo>
                  <a:pt x="62469" y="5195"/>
                </a:lnTo>
                <a:lnTo>
                  <a:pt x="61414" y="4910"/>
                </a:lnTo>
                <a:lnTo>
                  <a:pt x="60550" y="4682"/>
                </a:lnTo>
                <a:lnTo>
                  <a:pt x="59668" y="4461"/>
                </a:lnTo>
                <a:lnTo>
                  <a:pt x="58769" y="4233"/>
                </a:lnTo>
                <a:lnTo>
                  <a:pt x="57870" y="4012"/>
                </a:lnTo>
                <a:lnTo>
                  <a:pt x="56953" y="3796"/>
                </a:lnTo>
                <a:lnTo>
                  <a:pt x="56037" y="3580"/>
                </a:lnTo>
                <a:lnTo>
                  <a:pt x="55103" y="3370"/>
                </a:lnTo>
                <a:lnTo>
                  <a:pt x="54153" y="3161"/>
                </a:lnTo>
                <a:lnTo>
                  <a:pt x="53202" y="2962"/>
                </a:lnTo>
                <a:lnTo>
                  <a:pt x="52251" y="2758"/>
                </a:lnTo>
                <a:lnTo>
                  <a:pt x="51282" y="2566"/>
                </a:lnTo>
                <a:lnTo>
                  <a:pt x="50297" y="2379"/>
                </a:lnTo>
                <a:lnTo>
                  <a:pt x="49311" y="2193"/>
                </a:lnTo>
                <a:lnTo>
                  <a:pt x="48309" y="2012"/>
                </a:lnTo>
                <a:lnTo>
                  <a:pt x="47306" y="1843"/>
                </a:lnTo>
                <a:lnTo>
                  <a:pt x="46286" y="1674"/>
                </a:lnTo>
                <a:lnTo>
                  <a:pt x="45266" y="1510"/>
                </a:lnTo>
                <a:lnTo>
                  <a:pt x="44245" y="1359"/>
                </a:lnTo>
                <a:lnTo>
                  <a:pt x="43208" y="1207"/>
                </a:lnTo>
                <a:lnTo>
                  <a:pt x="42153" y="1067"/>
                </a:lnTo>
                <a:lnTo>
                  <a:pt x="41099" y="933"/>
                </a:lnTo>
                <a:lnTo>
                  <a:pt x="40044" y="811"/>
                </a:lnTo>
                <a:lnTo>
                  <a:pt x="38989" y="694"/>
                </a:lnTo>
                <a:lnTo>
                  <a:pt x="37917" y="583"/>
                </a:lnTo>
                <a:lnTo>
                  <a:pt x="36828" y="484"/>
                </a:lnTo>
                <a:lnTo>
                  <a:pt x="35756" y="391"/>
                </a:lnTo>
                <a:lnTo>
                  <a:pt x="34667" y="304"/>
                </a:lnTo>
                <a:lnTo>
                  <a:pt x="33560" y="234"/>
                </a:lnTo>
                <a:lnTo>
                  <a:pt x="32471" y="169"/>
                </a:lnTo>
                <a:lnTo>
                  <a:pt x="31364" y="111"/>
                </a:lnTo>
                <a:lnTo>
                  <a:pt x="30258" y="70"/>
                </a:lnTo>
                <a:lnTo>
                  <a:pt x="29134" y="35"/>
                </a:lnTo>
                <a:lnTo>
                  <a:pt x="28079" y="12"/>
                </a:lnTo>
                <a:lnTo>
                  <a:pt x="27042" y="0"/>
                </a:lnTo>
                <a:close/>
              </a:path>
            </a:pathLst>
          </a:custGeom>
          <a:solidFill>
            <a:srgbClr val="D8CD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3" name="Google Shape;443;g1b1052b7f66_2_0"/>
          <p:cNvSpPr/>
          <p:nvPr/>
        </p:nvSpPr>
        <p:spPr>
          <a:xfrm flipH="1">
            <a:off x="-8612091" y="3686278"/>
            <a:ext cx="1152708" cy="728764"/>
          </a:xfrm>
          <a:custGeom>
            <a:avLst/>
            <a:gdLst/>
            <a:ahLst/>
            <a:cxnLst/>
            <a:rect l="l" t="t" r="r" b="b"/>
            <a:pathLst>
              <a:path w="108823" h="25439" extrusionOk="0">
                <a:moveTo>
                  <a:pt x="20143" y="0"/>
                </a:moveTo>
                <a:lnTo>
                  <a:pt x="18933" y="6"/>
                </a:lnTo>
                <a:lnTo>
                  <a:pt x="17705" y="18"/>
                </a:lnTo>
                <a:lnTo>
                  <a:pt x="16858" y="35"/>
                </a:lnTo>
                <a:lnTo>
                  <a:pt x="15959" y="64"/>
                </a:lnTo>
                <a:lnTo>
                  <a:pt x="15042" y="93"/>
                </a:lnTo>
                <a:lnTo>
                  <a:pt x="14109" y="128"/>
                </a:lnTo>
                <a:lnTo>
                  <a:pt x="13158" y="175"/>
                </a:lnTo>
                <a:lnTo>
                  <a:pt x="12207" y="228"/>
                </a:lnTo>
                <a:lnTo>
                  <a:pt x="11256" y="286"/>
                </a:lnTo>
                <a:lnTo>
                  <a:pt x="10305" y="350"/>
                </a:lnTo>
                <a:lnTo>
                  <a:pt x="9354" y="426"/>
                </a:lnTo>
                <a:lnTo>
                  <a:pt x="8438" y="513"/>
                </a:lnTo>
                <a:lnTo>
                  <a:pt x="7521" y="607"/>
                </a:lnTo>
                <a:lnTo>
                  <a:pt x="6639" y="711"/>
                </a:lnTo>
                <a:lnTo>
                  <a:pt x="5792" y="828"/>
                </a:lnTo>
                <a:lnTo>
                  <a:pt x="5377" y="886"/>
                </a:lnTo>
                <a:lnTo>
                  <a:pt x="4980" y="951"/>
                </a:lnTo>
                <a:lnTo>
                  <a:pt x="4582" y="1015"/>
                </a:lnTo>
                <a:lnTo>
                  <a:pt x="4202" y="1085"/>
                </a:lnTo>
                <a:lnTo>
                  <a:pt x="3839" y="1155"/>
                </a:lnTo>
                <a:lnTo>
                  <a:pt x="3475" y="1230"/>
                </a:lnTo>
                <a:lnTo>
                  <a:pt x="3130" y="1306"/>
                </a:lnTo>
                <a:lnTo>
                  <a:pt x="2801" y="1388"/>
                </a:lnTo>
                <a:lnTo>
                  <a:pt x="2490" y="1469"/>
                </a:lnTo>
                <a:lnTo>
                  <a:pt x="2196" y="1557"/>
                </a:lnTo>
                <a:lnTo>
                  <a:pt x="1919" y="1644"/>
                </a:lnTo>
                <a:lnTo>
                  <a:pt x="1643" y="1738"/>
                </a:lnTo>
                <a:lnTo>
                  <a:pt x="1401" y="1831"/>
                </a:lnTo>
                <a:lnTo>
                  <a:pt x="1159" y="1930"/>
                </a:lnTo>
                <a:lnTo>
                  <a:pt x="951" y="2029"/>
                </a:lnTo>
                <a:lnTo>
                  <a:pt x="761" y="2134"/>
                </a:lnTo>
                <a:lnTo>
                  <a:pt x="588" y="2245"/>
                </a:lnTo>
                <a:lnTo>
                  <a:pt x="432" y="2356"/>
                </a:lnTo>
                <a:lnTo>
                  <a:pt x="311" y="2466"/>
                </a:lnTo>
                <a:lnTo>
                  <a:pt x="190" y="2583"/>
                </a:lnTo>
                <a:lnTo>
                  <a:pt x="104" y="2705"/>
                </a:lnTo>
                <a:lnTo>
                  <a:pt x="52" y="2828"/>
                </a:lnTo>
                <a:lnTo>
                  <a:pt x="17" y="2956"/>
                </a:lnTo>
                <a:lnTo>
                  <a:pt x="0" y="3090"/>
                </a:lnTo>
                <a:lnTo>
                  <a:pt x="17" y="3224"/>
                </a:lnTo>
                <a:lnTo>
                  <a:pt x="52" y="3364"/>
                </a:lnTo>
                <a:lnTo>
                  <a:pt x="121" y="3504"/>
                </a:lnTo>
                <a:lnTo>
                  <a:pt x="208" y="3656"/>
                </a:lnTo>
                <a:lnTo>
                  <a:pt x="329" y="3802"/>
                </a:lnTo>
                <a:lnTo>
                  <a:pt x="484" y="3959"/>
                </a:lnTo>
                <a:lnTo>
                  <a:pt x="657" y="4116"/>
                </a:lnTo>
                <a:lnTo>
                  <a:pt x="882" y="4274"/>
                </a:lnTo>
                <a:lnTo>
                  <a:pt x="1124" y="4443"/>
                </a:lnTo>
                <a:lnTo>
                  <a:pt x="1401" y="4612"/>
                </a:lnTo>
                <a:lnTo>
                  <a:pt x="1695" y="4787"/>
                </a:lnTo>
                <a:lnTo>
                  <a:pt x="2040" y="4962"/>
                </a:lnTo>
                <a:lnTo>
                  <a:pt x="2403" y="5143"/>
                </a:lnTo>
                <a:lnTo>
                  <a:pt x="2818" y="5329"/>
                </a:lnTo>
                <a:lnTo>
                  <a:pt x="3095" y="5446"/>
                </a:lnTo>
                <a:lnTo>
                  <a:pt x="3389" y="5557"/>
                </a:lnTo>
                <a:lnTo>
                  <a:pt x="3683" y="5662"/>
                </a:lnTo>
                <a:lnTo>
                  <a:pt x="3994" y="5755"/>
                </a:lnTo>
                <a:lnTo>
                  <a:pt x="4305" y="5842"/>
                </a:lnTo>
                <a:lnTo>
                  <a:pt x="4634" y="5924"/>
                </a:lnTo>
                <a:lnTo>
                  <a:pt x="4980" y="6000"/>
                </a:lnTo>
                <a:lnTo>
                  <a:pt x="5325" y="6064"/>
                </a:lnTo>
                <a:lnTo>
                  <a:pt x="5671" y="6128"/>
                </a:lnTo>
                <a:lnTo>
                  <a:pt x="6034" y="6186"/>
                </a:lnTo>
                <a:lnTo>
                  <a:pt x="6415" y="6233"/>
                </a:lnTo>
                <a:lnTo>
                  <a:pt x="6795" y="6280"/>
                </a:lnTo>
                <a:lnTo>
                  <a:pt x="7175" y="6320"/>
                </a:lnTo>
                <a:lnTo>
                  <a:pt x="7573" y="6355"/>
                </a:lnTo>
                <a:lnTo>
                  <a:pt x="7971" y="6385"/>
                </a:lnTo>
                <a:lnTo>
                  <a:pt x="8386" y="6408"/>
                </a:lnTo>
                <a:lnTo>
                  <a:pt x="8801" y="6431"/>
                </a:lnTo>
                <a:lnTo>
                  <a:pt x="9216" y="6443"/>
                </a:lnTo>
                <a:lnTo>
                  <a:pt x="9648" y="6455"/>
                </a:lnTo>
                <a:lnTo>
                  <a:pt x="10080" y="6460"/>
                </a:lnTo>
                <a:lnTo>
                  <a:pt x="10512" y="6466"/>
                </a:lnTo>
                <a:lnTo>
                  <a:pt x="10962" y="6466"/>
                </a:lnTo>
                <a:lnTo>
                  <a:pt x="11861" y="6455"/>
                </a:lnTo>
                <a:lnTo>
                  <a:pt x="12777" y="6431"/>
                </a:lnTo>
                <a:lnTo>
                  <a:pt x="13694" y="6396"/>
                </a:lnTo>
                <a:lnTo>
                  <a:pt x="14645" y="6350"/>
                </a:lnTo>
                <a:lnTo>
                  <a:pt x="15596" y="6303"/>
                </a:lnTo>
                <a:lnTo>
                  <a:pt x="16564" y="6239"/>
                </a:lnTo>
                <a:lnTo>
                  <a:pt x="17532" y="6180"/>
                </a:lnTo>
                <a:lnTo>
                  <a:pt x="19486" y="6041"/>
                </a:lnTo>
                <a:lnTo>
                  <a:pt x="21440" y="5901"/>
                </a:lnTo>
                <a:lnTo>
                  <a:pt x="22408" y="5836"/>
                </a:lnTo>
                <a:lnTo>
                  <a:pt x="23376" y="5772"/>
                </a:lnTo>
                <a:lnTo>
                  <a:pt x="24327" y="5714"/>
                </a:lnTo>
                <a:lnTo>
                  <a:pt x="25278" y="5667"/>
                </a:lnTo>
                <a:lnTo>
                  <a:pt x="26194" y="5621"/>
                </a:lnTo>
                <a:lnTo>
                  <a:pt x="27111" y="5592"/>
                </a:lnTo>
                <a:lnTo>
                  <a:pt x="28010" y="5568"/>
                </a:lnTo>
                <a:lnTo>
                  <a:pt x="28892" y="5562"/>
                </a:lnTo>
                <a:lnTo>
                  <a:pt x="29324" y="5562"/>
                </a:lnTo>
                <a:lnTo>
                  <a:pt x="29739" y="5568"/>
                </a:lnTo>
                <a:lnTo>
                  <a:pt x="30154" y="5580"/>
                </a:lnTo>
                <a:lnTo>
                  <a:pt x="30569" y="5592"/>
                </a:lnTo>
                <a:lnTo>
                  <a:pt x="31744" y="5644"/>
                </a:lnTo>
                <a:lnTo>
                  <a:pt x="32903" y="5702"/>
                </a:lnTo>
                <a:lnTo>
                  <a:pt x="34061" y="5772"/>
                </a:lnTo>
                <a:lnTo>
                  <a:pt x="35220" y="5848"/>
                </a:lnTo>
                <a:lnTo>
                  <a:pt x="36361" y="5936"/>
                </a:lnTo>
                <a:lnTo>
                  <a:pt x="37502" y="6029"/>
                </a:lnTo>
                <a:lnTo>
                  <a:pt x="38643" y="6128"/>
                </a:lnTo>
                <a:lnTo>
                  <a:pt x="39767" y="6245"/>
                </a:lnTo>
                <a:lnTo>
                  <a:pt x="40891" y="6361"/>
                </a:lnTo>
                <a:lnTo>
                  <a:pt x="42015" y="6489"/>
                </a:lnTo>
                <a:lnTo>
                  <a:pt x="43121" y="6624"/>
                </a:lnTo>
                <a:lnTo>
                  <a:pt x="44228" y="6764"/>
                </a:lnTo>
                <a:lnTo>
                  <a:pt x="45317" y="6909"/>
                </a:lnTo>
                <a:lnTo>
                  <a:pt x="46406" y="7067"/>
                </a:lnTo>
                <a:lnTo>
                  <a:pt x="47495" y="7224"/>
                </a:lnTo>
                <a:lnTo>
                  <a:pt x="48567" y="7393"/>
                </a:lnTo>
                <a:lnTo>
                  <a:pt x="49639" y="7568"/>
                </a:lnTo>
                <a:lnTo>
                  <a:pt x="50694" y="7749"/>
                </a:lnTo>
                <a:lnTo>
                  <a:pt x="51749" y="7930"/>
                </a:lnTo>
                <a:lnTo>
                  <a:pt x="52803" y="8122"/>
                </a:lnTo>
                <a:lnTo>
                  <a:pt x="53824" y="8314"/>
                </a:lnTo>
                <a:lnTo>
                  <a:pt x="54861" y="8519"/>
                </a:lnTo>
                <a:lnTo>
                  <a:pt x="55881" y="8723"/>
                </a:lnTo>
                <a:lnTo>
                  <a:pt x="56884" y="8932"/>
                </a:lnTo>
                <a:lnTo>
                  <a:pt x="57887" y="9142"/>
                </a:lnTo>
                <a:lnTo>
                  <a:pt x="58872" y="9358"/>
                </a:lnTo>
                <a:lnTo>
                  <a:pt x="59858" y="9580"/>
                </a:lnTo>
                <a:lnTo>
                  <a:pt x="60826" y="9801"/>
                </a:lnTo>
                <a:lnTo>
                  <a:pt x="61794" y="10029"/>
                </a:lnTo>
                <a:lnTo>
                  <a:pt x="62745" y="10262"/>
                </a:lnTo>
                <a:lnTo>
                  <a:pt x="63696" y="10495"/>
                </a:lnTo>
                <a:lnTo>
                  <a:pt x="64630" y="10728"/>
                </a:lnTo>
                <a:lnTo>
                  <a:pt x="65581" y="10973"/>
                </a:lnTo>
                <a:lnTo>
                  <a:pt x="66532" y="11224"/>
                </a:lnTo>
                <a:lnTo>
                  <a:pt x="67465" y="11475"/>
                </a:lnTo>
                <a:lnTo>
                  <a:pt x="68399" y="11731"/>
                </a:lnTo>
                <a:lnTo>
                  <a:pt x="69315" y="11988"/>
                </a:lnTo>
                <a:lnTo>
                  <a:pt x="70232" y="12250"/>
                </a:lnTo>
                <a:lnTo>
                  <a:pt x="71131" y="12518"/>
                </a:lnTo>
                <a:lnTo>
                  <a:pt x="72030" y="12786"/>
                </a:lnTo>
                <a:lnTo>
                  <a:pt x="72929" y="13060"/>
                </a:lnTo>
                <a:lnTo>
                  <a:pt x="73811" y="13335"/>
                </a:lnTo>
                <a:lnTo>
                  <a:pt x="74675" y="13614"/>
                </a:lnTo>
                <a:lnTo>
                  <a:pt x="75557" y="13894"/>
                </a:lnTo>
                <a:lnTo>
                  <a:pt x="76404" y="14174"/>
                </a:lnTo>
                <a:lnTo>
                  <a:pt x="77251" y="14466"/>
                </a:lnTo>
                <a:lnTo>
                  <a:pt x="78099" y="14751"/>
                </a:lnTo>
                <a:lnTo>
                  <a:pt x="78929" y="15043"/>
                </a:lnTo>
                <a:lnTo>
                  <a:pt x="79758" y="15340"/>
                </a:lnTo>
                <a:lnTo>
                  <a:pt x="80588" y="15632"/>
                </a:lnTo>
                <a:lnTo>
                  <a:pt x="81401" y="15935"/>
                </a:lnTo>
                <a:lnTo>
                  <a:pt x="82196" y="16238"/>
                </a:lnTo>
                <a:lnTo>
                  <a:pt x="82992" y="16541"/>
                </a:lnTo>
                <a:lnTo>
                  <a:pt x="83787" y="16844"/>
                </a:lnTo>
                <a:lnTo>
                  <a:pt x="85326" y="17463"/>
                </a:lnTo>
                <a:lnTo>
                  <a:pt x="86847" y="18092"/>
                </a:lnTo>
                <a:lnTo>
                  <a:pt x="88334" y="18728"/>
                </a:lnTo>
                <a:lnTo>
                  <a:pt x="89804" y="19369"/>
                </a:lnTo>
                <a:lnTo>
                  <a:pt x="91222" y="20022"/>
                </a:lnTo>
                <a:lnTo>
                  <a:pt x="91533" y="20162"/>
                </a:lnTo>
                <a:lnTo>
                  <a:pt x="91827" y="20314"/>
                </a:lnTo>
                <a:lnTo>
                  <a:pt x="92415" y="20634"/>
                </a:lnTo>
                <a:lnTo>
                  <a:pt x="93037" y="20978"/>
                </a:lnTo>
                <a:lnTo>
                  <a:pt x="93642" y="21346"/>
                </a:lnTo>
                <a:lnTo>
                  <a:pt x="94922" y="22115"/>
                </a:lnTo>
                <a:lnTo>
                  <a:pt x="95596" y="22506"/>
                </a:lnTo>
                <a:lnTo>
                  <a:pt x="96270" y="22897"/>
                </a:lnTo>
                <a:lnTo>
                  <a:pt x="96979" y="23276"/>
                </a:lnTo>
                <a:lnTo>
                  <a:pt x="97360" y="23462"/>
                </a:lnTo>
                <a:lnTo>
                  <a:pt x="97723" y="23643"/>
                </a:lnTo>
                <a:lnTo>
                  <a:pt x="98103" y="23818"/>
                </a:lnTo>
                <a:lnTo>
                  <a:pt x="98483" y="23987"/>
                </a:lnTo>
                <a:lnTo>
                  <a:pt x="98881" y="24150"/>
                </a:lnTo>
                <a:lnTo>
                  <a:pt x="99279" y="24308"/>
                </a:lnTo>
                <a:lnTo>
                  <a:pt x="99694" y="24453"/>
                </a:lnTo>
                <a:lnTo>
                  <a:pt x="100109" y="24593"/>
                </a:lnTo>
                <a:lnTo>
                  <a:pt x="100524" y="24727"/>
                </a:lnTo>
                <a:lnTo>
                  <a:pt x="100973" y="24844"/>
                </a:lnTo>
                <a:lnTo>
                  <a:pt x="101405" y="24955"/>
                </a:lnTo>
                <a:lnTo>
                  <a:pt x="101872" y="25054"/>
                </a:lnTo>
                <a:lnTo>
                  <a:pt x="102339" y="25141"/>
                </a:lnTo>
                <a:lnTo>
                  <a:pt x="102806" y="25211"/>
                </a:lnTo>
                <a:lnTo>
                  <a:pt x="103152" y="25258"/>
                </a:lnTo>
                <a:lnTo>
                  <a:pt x="103497" y="25299"/>
                </a:lnTo>
                <a:lnTo>
                  <a:pt x="103826" y="25334"/>
                </a:lnTo>
                <a:lnTo>
                  <a:pt x="104137" y="25369"/>
                </a:lnTo>
                <a:lnTo>
                  <a:pt x="104431" y="25392"/>
                </a:lnTo>
                <a:lnTo>
                  <a:pt x="104725" y="25410"/>
                </a:lnTo>
                <a:lnTo>
                  <a:pt x="105002" y="25421"/>
                </a:lnTo>
                <a:lnTo>
                  <a:pt x="105278" y="25433"/>
                </a:lnTo>
                <a:lnTo>
                  <a:pt x="105520" y="25439"/>
                </a:lnTo>
                <a:lnTo>
                  <a:pt x="105762" y="25439"/>
                </a:lnTo>
                <a:lnTo>
                  <a:pt x="106004" y="25433"/>
                </a:lnTo>
                <a:lnTo>
                  <a:pt x="106229" y="25421"/>
                </a:lnTo>
                <a:lnTo>
                  <a:pt x="106437" y="25410"/>
                </a:lnTo>
                <a:lnTo>
                  <a:pt x="106644" y="25392"/>
                </a:lnTo>
                <a:lnTo>
                  <a:pt x="106834" y="25369"/>
                </a:lnTo>
                <a:lnTo>
                  <a:pt x="107007" y="25340"/>
                </a:lnTo>
                <a:lnTo>
                  <a:pt x="107180" y="25310"/>
                </a:lnTo>
                <a:lnTo>
                  <a:pt x="107353" y="25275"/>
                </a:lnTo>
                <a:lnTo>
                  <a:pt x="107509" y="25240"/>
                </a:lnTo>
                <a:lnTo>
                  <a:pt x="107647" y="25200"/>
                </a:lnTo>
                <a:lnTo>
                  <a:pt x="107785" y="25153"/>
                </a:lnTo>
                <a:lnTo>
                  <a:pt x="107906" y="25106"/>
                </a:lnTo>
                <a:lnTo>
                  <a:pt x="108027" y="25054"/>
                </a:lnTo>
                <a:lnTo>
                  <a:pt x="108131" y="25001"/>
                </a:lnTo>
                <a:lnTo>
                  <a:pt x="108218" y="24949"/>
                </a:lnTo>
                <a:lnTo>
                  <a:pt x="108321" y="24885"/>
                </a:lnTo>
                <a:lnTo>
                  <a:pt x="108477" y="24762"/>
                </a:lnTo>
                <a:lnTo>
                  <a:pt x="108598" y="24628"/>
                </a:lnTo>
                <a:lnTo>
                  <a:pt x="108702" y="24482"/>
                </a:lnTo>
                <a:lnTo>
                  <a:pt x="108754" y="24331"/>
                </a:lnTo>
                <a:lnTo>
                  <a:pt x="108805" y="24173"/>
                </a:lnTo>
                <a:lnTo>
                  <a:pt x="108823" y="24010"/>
                </a:lnTo>
                <a:lnTo>
                  <a:pt x="108805" y="23841"/>
                </a:lnTo>
                <a:lnTo>
                  <a:pt x="108771" y="23672"/>
                </a:lnTo>
                <a:lnTo>
                  <a:pt x="108719" y="23497"/>
                </a:lnTo>
                <a:lnTo>
                  <a:pt x="108633" y="23322"/>
                </a:lnTo>
                <a:lnTo>
                  <a:pt x="108546" y="23147"/>
                </a:lnTo>
                <a:lnTo>
                  <a:pt x="108425" y="22967"/>
                </a:lnTo>
                <a:lnTo>
                  <a:pt x="108304" y="22797"/>
                </a:lnTo>
                <a:lnTo>
                  <a:pt x="108148" y="22623"/>
                </a:lnTo>
                <a:lnTo>
                  <a:pt x="107993" y="22459"/>
                </a:lnTo>
                <a:lnTo>
                  <a:pt x="107820" y="22296"/>
                </a:lnTo>
                <a:lnTo>
                  <a:pt x="107647" y="22133"/>
                </a:lnTo>
                <a:lnTo>
                  <a:pt x="107457" y="21987"/>
                </a:lnTo>
                <a:lnTo>
                  <a:pt x="107249" y="21841"/>
                </a:lnTo>
                <a:lnTo>
                  <a:pt x="106748" y="21497"/>
                </a:lnTo>
                <a:lnTo>
                  <a:pt x="106229" y="21159"/>
                </a:lnTo>
                <a:lnTo>
                  <a:pt x="105693" y="20815"/>
                </a:lnTo>
                <a:lnTo>
                  <a:pt x="105140" y="20477"/>
                </a:lnTo>
                <a:lnTo>
                  <a:pt x="104587" y="20139"/>
                </a:lnTo>
                <a:lnTo>
                  <a:pt x="103999" y="19801"/>
                </a:lnTo>
                <a:lnTo>
                  <a:pt x="103411" y="19462"/>
                </a:lnTo>
                <a:lnTo>
                  <a:pt x="102806" y="19124"/>
                </a:lnTo>
                <a:lnTo>
                  <a:pt x="102183" y="18792"/>
                </a:lnTo>
                <a:lnTo>
                  <a:pt x="101544" y="18454"/>
                </a:lnTo>
                <a:lnTo>
                  <a:pt x="100887" y="18121"/>
                </a:lnTo>
                <a:lnTo>
                  <a:pt x="100230" y="17789"/>
                </a:lnTo>
                <a:lnTo>
                  <a:pt x="99555" y="17457"/>
                </a:lnTo>
                <a:lnTo>
                  <a:pt x="98881" y="17130"/>
                </a:lnTo>
                <a:lnTo>
                  <a:pt x="98172" y="16798"/>
                </a:lnTo>
                <a:lnTo>
                  <a:pt x="97463" y="16471"/>
                </a:lnTo>
                <a:lnTo>
                  <a:pt x="96754" y="16145"/>
                </a:lnTo>
                <a:lnTo>
                  <a:pt x="96011" y="15824"/>
                </a:lnTo>
                <a:lnTo>
                  <a:pt x="95267" y="15498"/>
                </a:lnTo>
                <a:lnTo>
                  <a:pt x="94524" y="15177"/>
                </a:lnTo>
                <a:lnTo>
                  <a:pt x="93746" y="14862"/>
                </a:lnTo>
                <a:lnTo>
                  <a:pt x="92985" y="14541"/>
                </a:lnTo>
                <a:lnTo>
                  <a:pt x="92190" y="14227"/>
                </a:lnTo>
                <a:lnTo>
                  <a:pt x="91395" y="13912"/>
                </a:lnTo>
                <a:lnTo>
                  <a:pt x="90599" y="13603"/>
                </a:lnTo>
                <a:lnTo>
                  <a:pt x="89787" y="13288"/>
                </a:lnTo>
                <a:lnTo>
                  <a:pt x="88957" y="12985"/>
                </a:lnTo>
                <a:lnTo>
                  <a:pt x="88127" y="12676"/>
                </a:lnTo>
                <a:lnTo>
                  <a:pt x="87297" y="12372"/>
                </a:lnTo>
                <a:lnTo>
                  <a:pt x="86450" y="12069"/>
                </a:lnTo>
                <a:lnTo>
                  <a:pt x="84721" y="11475"/>
                </a:lnTo>
                <a:lnTo>
                  <a:pt x="82974" y="10892"/>
                </a:lnTo>
                <a:lnTo>
                  <a:pt x="81211" y="10314"/>
                </a:lnTo>
                <a:lnTo>
                  <a:pt x="79413" y="9749"/>
                </a:lnTo>
                <a:lnTo>
                  <a:pt x="77580" y="9189"/>
                </a:lnTo>
                <a:lnTo>
                  <a:pt x="75747" y="8647"/>
                </a:lnTo>
                <a:lnTo>
                  <a:pt x="73880" y="8116"/>
                </a:lnTo>
                <a:lnTo>
                  <a:pt x="71995" y="7597"/>
                </a:lnTo>
                <a:lnTo>
                  <a:pt x="70111" y="7090"/>
                </a:lnTo>
                <a:lnTo>
                  <a:pt x="68191" y="6600"/>
                </a:lnTo>
                <a:lnTo>
                  <a:pt x="66272" y="6122"/>
                </a:lnTo>
                <a:lnTo>
                  <a:pt x="64353" y="5656"/>
                </a:lnTo>
                <a:lnTo>
                  <a:pt x="62417" y="5207"/>
                </a:lnTo>
                <a:lnTo>
                  <a:pt x="60480" y="4775"/>
                </a:lnTo>
                <a:lnTo>
                  <a:pt x="58544" y="4356"/>
                </a:lnTo>
                <a:lnTo>
                  <a:pt x="56607" y="3953"/>
                </a:lnTo>
                <a:lnTo>
                  <a:pt x="55639" y="3755"/>
                </a:lnTo>
                <a:lnTo>
                  <a:pt x="54671" y="3568"/>
                </a:lnTo>
                <a:lnTo>
                  <a:pt x="53616" y="3364"/>
                </a:lnTo>
                <a:lnTo>
                  <a:pt x="52561" y="3166"/>
                </a:lnTo>
                <a:lnTo>
                  <a:pt x="51489" y="2974"/>
                </a:lnTo>
                <a:lnTo>
                  <a:pt x="50417" y="2781"/>
                </a:lnTo>
                <a:lnTo>
                  <a:pt x="49345" y="2601"/>
                </a:lnTo>
                <a:lnTo>
                  <a:pt x="48239" y="2420"/>
                </a:lnTo>
                <a:lnTo>
                  <a:pt x="47150" y="2239"/>
                </a:lnTo>
                <a:lnTo>
                  <a:pt x="46026" y="2070"/>
                </a:lnTo>
                <a:lnTo>
                  <a:pt x="44919" y="1901"/>
                </a:lnTo>
                <a:lnTo>
                  <a:pt x="43795" y="1738"/>
                </a:lnTo>
                <a:lnTo>
                  <a:pt x="42654" y="1586"/>
                </a:lnTo>
                <a:lnTo>
                  <a:pt x="41513" y="1434"/>
                </a:lnTo>
                <a:lnTo>
                  <a:pt x="40372" y="1289"/>
                </a:lnTo>
                <a:lnTo>
                  <a:pt x="39231" y="1155"/>
                </a:lnTo>
                <a:lnTo>
                  <a:pt x="38072" y="1020"/>
                </a:lnTo>
                <a:lnTo>
                  <a:pt x="36897" y="898"/>
                </a:lnTo>
                <a:lnTo>
                  <a:pt x="35738" y="781"/>
                </a:lnTo>
                <a:lnTo>
                  <a:pt x="34563" y="671"/>
                </a:lnTo>
                <a:lnTo>
                  <a:pt x="33370" y="566"/>
                </a:lnTo>
                <a:lnTo>
                  <a:pt x="32194" y="472"/>
                </a:lnTo>
                <a:lnTo>
                  <a:pt x="31001" y="385"/>
                </a:lnTo>
                <a:lnTo>
                  <a:pt x="29808" y="309"/>
                </a:lnTo>
                <a:lnTo>
                  <a:pt x="28615" y="233"/>
                </a:lnTo>
                <a:lnTo>
                  <a:pt x="27405" y="175"/>
                </a:lnTo>
                <a:lnTo>
                  <a:pt x="26212" y="123"/>
                </a:lnTo>
                <a:lnTo>
                  <a:pt x="25001" y="76"/>
                </a:lnTo>
                <a:lnTo>
                  <a:pt x="23791" y="41"/>
                </a:lnTo>
                <a:lnTo>
                  <a:pt x="22581" y="18"/>
                </a:lnTo>
                <a:lnTo>
                  <a:pt x="21370" y="6"/>
                </a:lnTo>
                <a:lnTo>
                  <a:pt x="20143" y="0"/>
                </a:lnTo>
                <a:close/>
              </a:path>
            </a:pathLst>
          </a:custGeom>
          <a:solidFill>
            <a:srgbClr val="F5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4" name="Google Shape;444;g1b1052b7f66_2_0"/>
          <p:cNvSpPr/>
          <p:nvPr/>
        </p:nvSpPr>
        <p:spPr>
          <a:xfrm flipH="1">
            <a:off x="-8737358" y="3622624"/>
            <a:ext cx="1258929" cy="790241"/>
          </a:xfrm>
          <a:custGeom>
            <a:avLst/>
            <a:gdLst/>
            <a:ahLst/>
            <a:cxnLst/>
            <a:rect l="l" t="t" r="r" b="b"/>
            <a:pathLst>
              <a:path w="118851" h="27585" extrusionOk="0">
                <a:moveTo>
                  <a:pt x="30949" y="1"/>
                </a:moveTo>
                <a:lnTo>
                  <a:pt x="29722" y="7"/>
                </a:lnTo>
                <a:lnTo>
                  <a:pt x="28494" y="18"/>
                </a:lnTo>
                <a:lnTo>
                  <a:pt x="27301" y="47"/>
                </a:lnTo>
                <a:lnTo>
                  <a:pt x="26125" y="82"/>
                </a:lnTo>
                <a:lnTo>
                  <a:pt x="24967" y="135"/>
                </a:lnTo>
                <a:lnTo>
                  <a:pt x="23808" y="193"/>
                </a:lnTo>
                <a:lnTo>
                  <a:pt x="22667" y="263"/>
                </a:lnTo>
                <a:lnTo>
                  <a:pt x="21544" y="345"/>
                </a:lnTo>
                <a:lnTo>
                  <a:pt x="20437" y="438"/>
                </a:lnTo>
                <a:lnTo>
                  <a:pt x="19330" y="537"/>
                </a:lnTo>
                <a:lnTo>
                  <a:pt x="18241" y="648"/>
                </a:lnTo>
                <a:lnTo>
                  <a:pt x="17152" y="764"/>
                </a:lnTo>
                <a:lnTo>
                  <a:pt x="16080" y="893"/>
                </a:lnTo>
                <a:lnTo>
                  <a:pt x="15008" y="1027"/>
                </a:lnTo>
                <a:lnTo>
                  <a:pt x="13936" y="1167"/>
                </a:lnTo>
                <a:lnTo>
                  <a:pt x="12864" y="1318"/>
                </a:lnTo>
                <a:lnTo>
                  <a:pt x="11809" y="1476"/>
                </a:lnTo>
                <a:lnTo>
                  <a:pt x="10755" y="1639"/>
                </a:lnTo>
                <a:lnTo>
                  <a:pt x="9683" y="1814"/>
                </a:lnTo>
                <a:lnTo>
                  <a:pt x="8628" y="1989"/>
                </a:lnTo>
                <a:lnTo>
                  <a:pt x="7573" y="2170"/>
                </a:lnTo>
                <a:lnTo>
                  <a:pt x="6501" y="2362"/>
                </a:lnTo>
                <a:lnTo>
                  <a:pt x="5429" y="2554"/>
                </a:lnTo>
                <a:lnTo>
                  <a:pt x="4357" y="2753"/>
                </a:lnTo>
                <a:lnTo>
                  <a:pt x="2196" y="3167"/>
                </a:lnTo>
                <a:lnTo>
                  <a:pt x="0" y="3592"/>
                </a:lnTo>
                <a:lnTo>
                  <a:pt x="0" y="3592"/>
                </a:lnTo>
                <a:lnTo>
                  <a:pt x="519" y="3493"/>
                </a:lnTo>
                <a:lnTo>
                  <a:pt x="1038" y="3394"/>
                </a:lnTo>
                <a:lnTo>
                  <a:pt x="1574" y="3301"/>
                </a:lnTo>
                <a:lnTo>
                  <a:pt x="2092" y="3213"/>
                </a:lnTo>
                <a:lnTo>
                  <a:pt x="2628" y="3126"/>
                </a:lnTo>
                <a:lnTo>
                  <a:pt x="3164" y="3044"/>
                </a:lnTo>
                <a:lnTo>
                  <a:pt x="3700" y="2963"/>
                </a:lnTo>
                <a:lnTo>
                  <a:pt x="4254" y="2887"/>
                </a:lnTo>
                <a:lnTo>
                  <a:pt x="5343" y="2747"/>
                </a:lnTo>
                <a:lnTo>
                  <a:pt x="6432" y="2619"/>
                </a:lnTo>
                <a:lnTo>
                  <a:pt x="7539" y="2502"/>
                </a:lnTo>
                <a:lnTo>
                  <a:pt x="8645" y="2403"/>
                </a:lnTo>
                <a:lnTo>
                  <a:pt x="9769" y="2315"/>
                </a:lnTo>
                <a:lnTo>
                  <a:pt x="10910" y="2240"/>
                </a:lnTo>
                <a:lnTo>
                  <a:pt x="12034" y="2175"/>
                </a:lnTo>
                <a:lnTo>
                  <a:pt x="13175" y="2123"/>
                </a:lnTo>
                <a:lnTo>
                  <a:pt x="14334" y="2082"/>
                </a:lnTo>
                <a:lnTo>
                  <a:pt x="15475" y="2053"/>
                </a:lnTo>
                <a:lnTo>
                  <a:pt x="16633" y="2036"/>
                </a:lnTo>
                <a:lnTo>
                  <a:pt x="17792" y="2030"/>
                </a:lnTo>
                <a:lnTo>
                  <a:pt x="18967" y="2030"/>
                </a:lnTo>
                <a:lnTo>
                  <a:pt x="20126" y="2047"/>
                </a:lnTo>
                <a:lnTo>
                  <a:pt x="21301" y="2071"/>
                </a:lnTo>
                <a:lnTo>
                  <a:pt x="22477" y="2106"/>
                </a:lnTo>
                <a:lnTo>
                  <a:pt x="23653" y="2152"/>
                </a:lnTo>
                <a:lnTo>
                  <a:pt x="24829" y="2205"/>
                </a:lnTo>
                <a:lnTo>
                  <a:pt x="26004" y="2269"/>
                </a:lnTo>
                <a:lnTo>
                  <a:pt x="27197" y="2339"/>
                </a:lnTo>
                <a:lnTo>
                  <a:pt x="28373" y="2420"/>
                </a:lnTo>
                <a:lnTo>
                  <a:pt x="29549" y="2508"/>
                </a:lnTo>
                <a:lnTo>
                  <a:pt x="30724" y="2607"/>
                </a:lnTo>
                <a:lnTo>
                  <a:pt x="31900" y="2712"/>
                </a:lnTo>
                <a:lnTo>
                  <a:pt x="33076" y="2829"/>
                </a:lnTo>
                <a:lnTo>
                  <a:pt x="34252" y="2945"/>
                </a:lnTo>
                <a:lnTo>
                  <a:pt x="35410" y="3073"/>
                </a:lnTo>
                <a:lnTo>
                  <a:pt x="36586" y="3207"/>
                </a:lnTo>
                <a:lnTo>
                  <a:pt x="37744" y="3347"/>
                </a:lnTo>
                <a:lnTo>
                  <a:pt x="38903" y="3499"/>
                </a:lnTo>
                <a:lnTo>
                  <a:pt x="40044" y="3651"/>
                </a:lnTo>
                <a:lnTo>
                  <a:pt x="41202" y="3814"/>
                </a:lnTo>
                <a:lnTo>
                  <a:pt x="42326" y="3977"/>
                </a:lnTo>
                <a:lnTo>
                  <a:pt x="43467" y="4146"/>
                </a:lnTo>
                <a:lnTo>
                  <a:pt x="44591" y="4321"/>
                </a:lnTo>
                <a:lnTo>
                  <a:pt x="45715" y="4502"/>
                </a:lnTo>
                <a:lnTo>
                  <a:pt x="46839" y="4688"/>
                </a:lnTo>
                <a:lnTo>
                  <a:pt x="47928" y="4881"/>
                </a:lnTo>
                <a:lnTo>
                  <a:pt x="49034" y="5073"/>
                </a:lnTo>
                <a:lnTo>
                  <a:pt x="50124" y="5271"/>
                </a:lnTo>
                <a:lnTo>
                  <a:pt x="51196" y="5476"/>
                </a:lnTo>
                <a:lnTo>
                  <a:pt x="52268" y="5680"/>
                </a:lnTo>
                <a:lnTo>
                  <a:pt x="53322" y="5884"/>
                </a:lnTo>
                <a:lnTo>
                  <a:pt x="54360" y="6099"/>
                </a:lnTo>
                <a:lnTo>
                  <a:pt x="55397" y="6309"/>
                </a:lnTo>
                <a:lnTo>
                  <a:pt x="56417" y="6525"/>
                </a:lnTo>
                <a:lnTo>
                  <a:pt x="57437" y="6747"/>
                </a:lnTo>
                <a:lnTo>
                  <a:pt x="58423" y="6962"/>
                </a:lnTo>
                <a:lnTo>
                  <a:pt x="59408" y="7184"/>
                </a:lnTo>
                <a:lnTo>
                  <a:pt x="60377" y="7405"/>
                </a:lnTo>
                <a:lnTo>
                  <a:pt x="61345" y="7633"/>
                </a:lnTo>
                <a:lnTo>
                  <a:pt x="62278" y="7854"/>
                </a:lnTo>
                <a:lnTo>
                  <a:pt x="64111" y="8309"/>
                </a:lnTo>
                <a:lnTo>
                  <a:pt x="65875" y="8758"/>
                </a:lnTo>
                <a:lnTo>
                  <a:pt x="67569" y="9207"/>
                </a:lnTo>
                <a:lnTo>
                  <a:pt x="69212" y="9650"/>
                </a:lnTo>
                <a:lnTo>
                  <a:pt x="69851" y="9837"/>
                </a:lnTo>
                <a:lnTo>
                  <a:pt x="70716" y="10093"/>
                </a:lnTo>
                <a:lnTo>
                  <a:pt x="71753" y="10414"/>
                </a:lnTo>
                <a:lnTo>
                  <a:pt x="72964" y="10787"/>
                </a:lnTo>
                <a:lnTo>
                  <a:pt x="74312" y="11219"/>
                </a:lnTo>
                <a:lnTo>
                  <a:pt x="75799" y="11703"/>
                </a:lnTo>
                <a:lnTo>
                  <a:pt x="77407" y="12227"/>
                </a:lnTo>
                <a:lnTo>
                  <a:pt x="79102" y="12793"/>
                </a:lnTo>
                <a:lnTo>
                  <a:pt x="80882" y="13399"/>
                </a:lnTo>
                <a:lnTo>
                  <a:pt x="82732" y="14035"/>
                </a:lnTo>
                <a:lnTo>
                  <a:pt x="84634" y="14705"/>
                </a:lnTo>
                <a:lnTo>
                  <a:pt x="86553" y="15393"/>
                </a:lnTo>
                <a:lnTo>
                  <a:pt x="88507" y="16099"/>
                </a:lnTo>
                <a:lnTo>
                  <a:pt x="90444" y="16828"/>
                </a:lnTo>
                <a:lnTo>
                  <a:pt x="92363" y="17562"/>
                </a:lnTo>
                <a:lnTo>
                  <a:pt x="93314" y="17935"/>
                </a:lnTo>
                <a:lnTo>
                  <a:pt x="94247" y="18303"/>
                </a:lnTo>
                <a:lnTo>
                  <a:pt x="95164" y="18676"/>
                </a:lnTo>
                <a:lnTo>
                  <a:pt x="96080" y="19049"/>
                </a:lnTo>
                <a:lnTo>
                  <a:pt x="96962" y="19422"/>
                </a:lnTo>
                <a:lnTo>
                  <a:pt x="97826" y="19795"/>
                </a:lnTo>
                <a:lnTo>
                  <a:pt x="98674" y="20163"/>
                </a:lnTo>
                <a:lnTo>
                  <a:pt x="99504" y="20530"/>
                </a:lnTo>
                <a:lnTo>
                  <a:pt x="100299" y="20897"/>
                </a:lnTo>
                <a:lnTo>
                  <a:pt x="101060" y="21259"/>
                </a:lnTo>
                <a:lnTo>
                  <a:pt x="101803" y="21614"/>
                </a:lnTo>
                <a:lnTo>
                  <a:pt x="102512" y="21970"/>
                </a:lnTo>
                <a:lnTo>
                  <a:pt x="103186" y="22320"/>
                </a:lnTo>
                <a:lnTo>
                  <a:pt x="103809" y="22664"/>
                </a:lnTo>
                <a:lnTo>
                  <a:pt x="104414" y="23002"/>
                </a:lnTo>
                <a:lnTo>
                  <a:pt x="104967" y="23329"/>
                </a:lnTo>
                <a:lnTo>
                  <a:pt x="105469" y="23655"/>
                </a:lnTo>
                <a:lnTo>
                  <a:pt x="105935" y="23970"/>
                </a:lnTo>
                <a:lnTo>
                  <a:pt x="106368" y="24279"/>
                </a:lnTo>
                <a:lnTo>
                  <a:pt x="106731" y="24582"/>
                </a:lnTo>
                <a:lnTo>
                  <a:pt x="107042" y="24874"/>
                </a:lnTo>
                <a:lnTo>
                  <a:pt x="107180" y="25014"/>
                </a:lnTo>
                <a:lnTo>
                  <a:pt x="107319" y="25154"/>
                </a:lnTo>
                <a:lnTo>
                  <a:pt x="107422" y="25293"/>
                </a:lnTo>
                <a:lnTo>
                  <a:pt x="107526" y="25428"/>
                </a:lnTo>
                <a:lnTo>
                  <a:pt x="107595" y="25556"/>
                </a:lnTo>
                <a:lnTo>
                  <a:pt x="107664" y="25684"/>
                </a:lnTo>
                <a:lnTo>
                  <a:pt x="107716" y="25812"/>
                </a:lnTo>
                <a:lnTo>
                  <a:pt x="107768" y="25935"/>
                </a:lnTo>
                <a:lnTo>
                  <a:pt x="107785" y="26057"/>
                </a:lnTo>
                <a:lnTo>
                  <a:pt x="107785" y="26174"/>
                </a:lnTo>
                <a:lnTo>
                  <a:pt x="107785" y="26285"/>
                </a:lnTo>
                <a:lnTo>
                  <a:pt x="107751" y="26401"/>
                </a:lnTo>
                <a:lnTo>
                  <a:pt x="107716" y="26506"/>
                </a:lnTo>
                <a:lnTo>
                  <a:pt x="107647" y="26611"/>
                </a:lnTo>
                <a:lnTo>
                  <a:pt x="107578" y="26710"/>
                </a:lnTo>
                <a:lnTo>
                  <a:pt x="107474" y="26809"/>
                </a:lnTo>
                <a:lnTo>
                  <a:pt x="107371" y="26903"/>
                </a:lnTo>
                <a:lnTo>
                  <a:pt x="107232" y="26996"/>
                </a:lnTo>
                <a:lnTo>
                  <a:pt x="107094" y="27083"/>
                </a:lnTo>
                <a:lnTo>
                  <a:pt x="106921" y="27165"/>
                </a:lnTo>
                <a:lnTo>
                  <a:pt x="106731" y="27247"/>
                </a:lnTo>
                <a:lnTo>
                  <a:pt x="106541" y="27323"/>
                </a:lnTo>
                <a:lnTo>
                  <a:pt x="106316" y="27392"/>
                </a:lnTo>
                <a:lnTo>
                  <a:pt x="106074" y="27462"/>
                </a:lnTo>
                <a:lnTo>
                  <a:pt x="105797" y="27527"/>
                </a:lnTo>
                <a:lnTo>
                  <a:pt x="105520" y="27585"/>
                </a:lnTo>
                <a:lnTo>
                  <a:pt x="105918" y="27509"/>
                </a:lnTo>
                <a:lnTo>
                  <a:pt x="106368" y="27427"/>
                </a:lnTo>
                <a:lnTo>
                  <a:pt x="107301" y="27270"/>
                </a:lnTo>
                <a:lnTo>
                  <a:pt x="108321" y="27113"/>
                </a:lnTo>
                <a:lnTo>
                  <a:pt x="109393" y="26944"/>
                </a:lnTo>
                <a:lnTo>
                  <a:pt x="110500" y="26769"/>
                </a:lnTo>
                <a:lnTo>
                  <a:pt x="111624" y="26582"/>
                </a:lnTo>
                <a:lnTo>
                  <a:pt x="112177" y="26483"/>
                </a:lnTo>
                <a:lnTo>
                  <a:pt x="112730" y="26384"/>
                </a:lnTo>
                <a:lnTo>
                  <a:pt x="113284" y="26285"/>
                </a:lnTo>
                <a:lnTo>
                  <a:pt x="113820" y="26180"/>
                </a:lnTo>
                <a:lnTo>
                  <a:pt x="114338" y="26069"/>
                </a:lnTo>
                <a:lnTo>
                  <a:pt x="114857" y="25958"/>
                </a:lnTo>
                <a:lnTo>
                  <a:pt x="115341" y="25836"/>
                </a:lnTo>
                <a:lnTo>
                  <a:pt x="115808" y="25719"/>
                </a:lnTo>
                <a:lnTo>
                  <a:pt x="116258" y="25591"/>
                </a:lnTo>
                <a:lnTo>
                  <a:pt x="116672" y="25463"/>
                </a:lnTo>
                <a:lnTo>
                  <a:pt x="117070" y="25328"/>
                </a:lnTo>
                <a:lnTo>
                  <a:pt x="117433" y="25189"/>
                </a:lnTo>
                <a:lnTo>
                  <a:pt x="117762" y="25043"/>
                </a:lnTo>
                <a:lnTo>
                  <a:pt x="118038" y="24891"/>
                </a:lnTo>
                <a:lnTo>
                  <a:pt x="118177" y="24815"/>
                </a:lnTo>
                <a:lnTo>
                  <a:pt x="118298" y="24734"/>
                </a:lnTo>
                <a:lnTo>
                  <a:pt x="118401" y="24658"/>
                </a:lnTo>
                <a:lnTo>
                  <a:pt x="118505" y="24576"/>
                </a:lnTo>
                <a:lnTo>
                  <a:pt x="118592" y="24495"/>
                </a:lnTo>
                <a:lnTo>
                  <a:pt x="118661" y="24407"/>
                </a:lnTo>
                <a:lnTo>
                  <a:pt x="118730" y="24320"/>
                </a:lnTo>
                <a:lnTo>
                  <a:pt x="118782" y="24232"/>
                </a:lnTo>
                <a:lnTo>
                  <a:pt x="118816" y="24145"/>
                </a:lnTo>
                <a:lnTo>
                  <a:pt x="118834" y="24052"/>
                </a:lnTo>
                <a:lnTo>
                  <a:pt x="118851" y="23964"/>
                </a:lnTo>
                <a:lnTo>
                  <a:pt x="118851" y="23865"/>
                </a:lnTo>
                <a:lnTo>
                  <a:pt x="118816" y="23702"/>
                </a:lnTo>
                <a:lnTo>
                  <a:pt x="118782" y="23539"/>
                </a:lnTo>
                <a:lnTo>
                  <a:pt x="118695" y="23375"/>
                </a:lnTo>
                <a:lnTo>
                  <a:pt x="118609" y="23206"/>
                </a:lnTo>
                <a:lnTo>
                  <a:pt x="118505" y="23043"/>
                </a:lnTo>
                <a:lnTo>
                  <a:pt x="118367" y="22885"/>
                </a:lnTo>
                <a:lnTo>
                  <a:pt x="118211" y="22722"/>
                </a:lnTo>
                <a:lnTo>
                  <a:pt x="118056" y="22559"/>
                </a:lnTo>
                <a:lnTo>
                  <a:pt x="117865" y="22402"/>
                </a:lnTo>
                <a:lnTo>
                  <a:pt x="117675" y="22244"/>
                </a:lnTo>
                <a:lnTo>
                  <a:pt x="117468" y="22087"/>
                </a:lnTo>
                <a:lnTo>
                  <a:pt x="117243" y="21929"/>
                </a:lnTo>
                <a:lnTo>
                  <a:pt x="117001" y="21778"/>
                </a:lnTo>
                <a:lnTo>
                  <a:pt x="116759" y="21620"/>
                </a:lnTo>
                <a:lnTo>
                  <a:pt x="116240" y="21317"/>
                </a:lnTo>
                <a:lnTo>
                  <a:pt x="115687" y="21020"/>
                </a:lnTo>
                <a:lnTo>
                  <a:pt x="115116" y="20722"/>
                </a:lnTo>
                <a:lnTo>
                  <a:pt x="114546" y="20437"/>
                </a:lnTo>
                <a:lnTo>
                  <a:pt x="113958" y="20151"/>
                </a:lnTo>
                <a:lnTo>
                  <a:pt x="112800" y="19609"/>
                </a:lnTo>
                <a:lnTo>
                  <a:pt x="112264" y="19352"/>
                </a:lnTo>
                <a:lnTo>
                  <a:pt x="111745" y="19096"/>
                </a:lnTo>
                <a:lnTo>
                  <a:pt x="110725" y="18600"/>
                </a:lnTo>
                <a:lnTo>
                  <a:pt x="109705" y="18104"/>
                </a:lnTo>
                <a:lnTo>
                  <a:pt x="108667" y="17609"/>
                </a:lnTo>
                <a:lnTo>
                  <a:pt x="107595" y="17119"/>
                </a:lnTo>
                <a:lnTo>
                  <a:pt x="106541" y="16629"/>
                </a:lnTo>
                <a:lnTo>
                  <a:pt x="105451" y="16145"/>
                </a:lnTo>
                <a:lnTo>
                  <a:pt x="104345" y="15667"/>
                </a:lnTo>
                <a:lnTo>
                  <a:pt x="103238" y="15189"/>
                </a:lnTo>
                <a:lnTo>
                  <a:pt x="102097" y="14717"/>
                </a:lnTo>
                <a:lnTo>
                  <a:pt x="100956" y="14250"/>
                </a:lnTo>
                <a:lnTo>
                  <a:pt x="99798" y="13784"/>
                </a:lnTo>
                <a:lnTo>
                  <a:pt x="98622" y="13323"/>
                </a:lnTo>
                <a:lnTo>
                  <a:pt x="97429" y="12863"/>
                </a:lnTo>
                <a:lnTo>
                  <a:pt x="96236" y="12414"/>
                </a:lnTo>
                <a:lnTo>
                  <a:pt x="95008" y="11965"/>
                </a:lnTo>
                <a:lnTo>
                  <a:pt x="93781" y="11522"/>
                </a:lnTo>
                <a:lnTo>
                  <a:pt x="92536" y="11085"/>
                </a:lnTo>
                <a:lnTo>
                  <a:pt x="91274" y="10653"/>
                </a:lnTo>
                <a:lnTo>
                  <a:pt x="89994" y="10222"/>
                </a:lnTo>
                <a:lnTo>
                  <a:pt x="88697" y="9802"/>
                </a:lnTo>
                <a:lnTo>
                  <a:pt x="87383" y="9382"/>
                </a:lnTo>
                <a:lnTo>
                  <a:pt x="86069" y="8968"/>
                </a:lnTo>
                <a:lnTo>
                  <a:pt x="84721" y="8566"/>
                </a:lnTo>
                <a:lnTo>
                  <a:pt x="83372" y="8163"/>
                </a:lnTo>
                <a:lnTo>
                  <a:pt x="82006" y="7773"/>
                </a:lnTo>
                <a:lnTo>
                  <a:pt x="80623" y="7382"/>
                </a:lnTo>
                <a:lnTo>
                  <a:pt x="79223" y="7003"/>
                </a:lnTo>
                <a:lnTo>
                  <a:pt x="77822" y="6624"/>
                </a:lnTo>
                <a:lnTo>
                  <a:pt x="76387" y="6257"/>
                </a:lnTo>
                <a:lnTo>
                  <a:pt x="74952" y="5895"/>
                </a:lnTo>
                <a:lnTo>
                  <a:pt x="73500" y="5540"/>
                </a:lnTo>
                <a:lnTo>
                  <a:pt x="72013" y="5196"/>
                </a:lnTo>
                <a:lnTo>
                  <a:pt x="71010" y="4962"/>
                </a:lnTo>
                <a:lnTo>
                  <a:pt x="69990" y="4735"/>
                </a:lnTo>
                <a:lnTo>
                  <a:pt x="68970" y="4508"/>
                </a:lnTo>
                <a:lnTo>
                  <a:pt x="67950" y="4286"/>
                </a:lnTo>
                <a:lnTo>
                  <a:pt x="66895" y="4065"/>
                </a:lnTo>
                <a:lnTo>
                  <a:pt x="65857" y="3849"/>
                </a:lnTo>
                <a:lnTo>
                  <a:pt x="64803" y="3633"/>
                </a:lnTo>
                <a:lnTo>
                  <a:pt x="63731" y="3429"/>
                </a:lnTo>
                <a:lnTo>
                  <a:pt x="62659" y="3225"/>
                </a:lnTo>
                <a:lnTo>
                  <a:pt x="61570" y="3021"/>
                </a:lnTo>
                <a:lnTo>
                  <a:pt x="60480" y="2829"/>
                </a:lnTo>
                <a:lnTo>
                  <a:pt x="59391" y="2636"/>
                </a:lnTo>
                <a:lnTo>
                  <a:pt x="58285" y="2450"/>
                </a:lnTo>
                <a:lnTo>
                  <a:pt x="57178" y="2269"/>
                </a:lnTo>
                <a:lnTo>
                  <a:pt x="56054" y="2094"/>
                </a:lnTo>
                <a:lnTo>
                  <a:pt x="54930" y="1925"/>
                </a:lnTo>
                <a:lnTo>
                  <a:pt x="53789" y="1762"/>
                </a:lnTo>
                <a:lnTo>
                  <a:pt x="52665" y="1604"/>
                </a:lnTo>
                <a:lnTo>
                  <a:pt x="51507" y="1452"/>
                </a:lnTo>
                <a:lnTo>
                  <a:pt x="50366" y="1307"/>
                </a:lnTo>
                <a:lnTo>
                  <a:pt x="49207" y="1167"/>
                </a:lnTo>
                <a:lnTo>
                  <a:pt x="48032" y="1033"/>
                </a:lnTo>
                <a:lnTo>
                  <a:pt x="46873" y="910"/>
                </a:lnTo>
                <a:lnTo>
                  <a:pt x="45697" y="788"/>
                </a:lnTo>
                <a:lnTo>
                  <a:pt x="44504" y="677"/>
                </a:lnTo>
                <a:lnTo>
                  <a:pt x="43311" y="572"/>
                </a:lnTo>
                <a:lnTo>
                  <a:pt x="42118" y="479"/>
                </a:lnTo>
                <a:lnTo>
                  <a:pt x="40925" y="391"/>
                </a:lnTo>
                <a:lnTo>
                  <a:pt x="39732" y="310"/>
                </a:lnTo>
                <a:lnTo>
                  <a:pt x="38522" y="234"/>
                </a:lnTo>
                <a:lnTo>
                  <a:pt x="37295" y="170"/>
                </a:lnTo>
                <a:lnTo>
                  <a:pt x="36084" y="117"/>
                </a:lnTo>
                <a:lnTo>
                  <a:pt x="34770" y="71"/>
                </a:lnTo>
                <a:lnTo>
                  <a:pt x="33474" y="30"/>
                </a:lnTo>
                <a:lnTo>
                  <a:pt x="32194" y="12"/>
                </a:lnTo>
                <a:lnTo>
                  <a:pt x="30949" y="1"/>
                </a:lnTo>
                <a:close/>
              </a:path>
            </a:pathLst>
          </a:custGeom>
          <a:solidFill>
            <a:srgbClr val="D8CD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5" name="Google Shape;445;g1b1052b7f66_2_0"/>
          <p:cNvSpPr/>
          <p:nvPr/>
        </p:nvSpPr>
        <p:spPr>
          <a:xfrm flipH="1">
            <a:off x="-5314967" y="732273"/>
            <a:ext cx="632955" cy="847221"/>
          </a:xfrm>
          <a:custGeom>
            <a:avLst/>
            <a:gdLst/>
            <a:ahLst/>
            <a:cxnLst/>
            <a:rect l="l" t="t" r="r" b="b"/>
            <a:pathLst>
              <a:path w="59755" h="29574" extrusionOk="0">
                <a:moveTo>
                  <a:pt x="26541" y="1"/>
                </a:moveTo>
                <a:lnTo>
                  <a:pt x="25988" y="7"/>
                </a:lnTo>
                <a:lnTo>
                  <a:pt x="25452" y="13"/>
                </a:lnTo>
                <a:lnTo>
                  <a:pt x="24898" y="30"/>
                </a:lnTo>
                <a:lnTo>
                  <a:pt x="24345" y="48"/>
                </a:lnTo>
                <a:lnTo>
                  <a:pt x="23809" y="77"/>
                </a:lnTo>
                <a:lnTo>
                  <a:pt x="23256" y="106"/>
                </a:lnTo>
                <a:lnTo>
                  <a:pt x="22720" y="141"/>
                </a:lnTo>
                <a:lnTo>
                  <a:pt x="22184" y="182"/>
                </a:lnTo>
                <a:lnTo>
                  <a:pt x="21648" y="228"/>
                </a:lnTo>
                <a:lnTo>
                  <a:pt x="21112" y="281"/>
                </a:lnTo>
                <a:lnTo>
                  <a:pt x="20576" y="333"/>
                </a:lnTo>
                <a:lnTo>
                  <a:pt x="20040" y="392"/>
                </a:lnTo>
                <a:lnTo>
                  <a:pt x="19521" y="456"/>
                </a:lnTo>
                <a:lnTo>
                  <a:pt x="18985" y="520"/>
                </a:lnTo>
                <a:lnTo>
                  <a:pt x="18466" y="590"/>
                </a:lnTo>
                <a:lnTo>
                  <a:pt x="17930" y="666"/>
                </a:lnTo>
                <a:lnTo>
                  <a:pt x="16893" y="823"/>
                </a:lnTo>
                <a:lnTo>
                  <a:pt x="15856" y="992"/>
                </a:lnTo>
                <a:lnTo>
                  <a:pt x="14818" y="1173"/>
                </a:lnTo>
                <a:lnTo>
                  <a:pt x="13798" y="1365"/>
                </a:lnTo>
                <a:lnTo>
                  <a:pt x="12778" y="1563"/>
                </a:lnTo>
                <a:lnTo>
                  <a:pt x="11758" y="1768"/>
                </a:lnTo>
                <a:lnTo>
                  <a:pt x="10755" y="1983"/>
                </a:lnTo>
                <a:lnTo>
                  <a:pt x="9752" y="2199"/>
                </a:lnTo>
                <a:lnTo>
                  <a:pt x="7764" y="2642"/>
                </a:lnTo>
                <a:lnTo>
                  <a:pt x="5793" y="3091"/>
                </a:lnTo>
                <a:lnTo>
                  <a:pt x="3839" y="3528"/>
                </a:lnTo>
                <a:lnTo>
                  <a:pt x="2871" y="3744"/>
                </a:lnTo>
                <a:lnTo>
                  <a:pt x="1920" y="3954"/>
                </a:lnTo>
                <a:lnTo>
                  <a:pt x="952" y="4152"/>
                </a:lnTo>
                <a:lnTo>
                  <a:pt x="1" y="4350"/>
                </a:lnTo>
                <a:lnTo>
                  <a:pt x="554" y="4245"/>
                </a:lnTo>
                <a:lnTo>
                  <a:pt x="1107" y="4152"/>
                </a:lnTo>
                <a:lnTo>
                  <a:pt x="1661" y="4071"/>
                </a:lnTo>
                <a:lnTo>
                  <a:pt x="2214" y="3995"/>
                </a:lnTo>
                <a:lnTo>
                  <a:pt x="2767" y="3931"/>
                </a:lnTo>
                <a:lnTo>
                  <a:pt x="3338" y="3878"/>
                </a:lnTo>
                <a:lnTo>
                  <a:pt x="3891" y="3832"/>
                </a:lnTo>
                <a:lnTo>
                  <a:pt x="4462" y="3797"/>
                </a:lnTo>
                <a:lnTo>
                  <a:pt x="5032" y="3773"/>
                </a:lnTo>
                <a:lnTo>
                  <a:pt x="5585" y="3750"/>
                </a:lnTo>
                <a:lnTo>
                  <a:pt x="6156" y="3744"/>
                </a:lnTo>
                <a:lnTo>
                  <a:pt x="6727" y="3738"/>
                </a:lnTo>
                <a:lnTo>
                  <a:pt x="7297" y="3744"/>
                </a:lnTo>
                <a:lnTo>
                  <a:pt x="7868" y="3762"/>
                </a:lnTo>
                <a:lnTo>
                  <a:pt x="8438" y="3779"/>
                </a:lnTo>
                <a:lnTo>
                  <a:pt x="8992" y="3808"/>
                </a:lnTo>
                <a:lnTo>
                  <a:pt x="9562" y="3843"/>
                </a:lnTo>
                <a:lnTo>
                  <a:pt x="10133" y="3890"/>
                </a:lnTo>
                <a:lnTo>
                  <a:pt x="10703" y="3936"/>
                </a:lnTo>
                <a:lnTo>
                  <a:pt x="11257" y="3995"/>
                </a:lnTo>
                <a:lnTo>
                  <a:pt x="11827" y="4059"/>
                </a:lnTo>
                <a:lnTo>
                  <a:pt x="12380" y="4123"/>
                </a:lnTo>
                <a:lnTo>
                  <a:pt x="12934" y="4199"/>
                </a:lnTo>
                <a:lnTo>
                  <a:pt x="13487" y="4280"/>
                </a:lnTo>
                <a:lnTo>
                  <a:pt x="14040" y="4362"/>
                </a:lnTo>
                <a:lnTo>
                  <a:pt x="14594" y="4455"/>
                </a:lnTo>
                <a:lnTo>
                  <a:pt x="15147" y="4555"/>
                </a:lnTo>
                <a:lnTo>
                  <a:pt x="15683" y="4654"/>
                </a:lnTo>
                <a:lnTo>
                  <a:pt x="16236" y="4759"/>
                </a:lnTo>
                <a:lnTo>
                  <a:pt x="16772" y="4869"/>
                </a:lnTo>
                <a:lnTo>
                  <a:pt x="17308" y="4980"/>
                </a:lnTo>
                <a:lnTo>
                  <a:pt x="17827" y="5103"/>
                </a:lnTo>
                <a:lnTo>
                  <a:pt x="18363" y="5225"/>
                </a:lnTo>
                <a:lnTo>
                  <a:pt x="18881" y="5347"/>
                </a:lnTo>
                <a:lnTo>
                  <a:pt x="19383" y="5476"/>
                </a:lnTo>
                <a:lnTo>
                  <a:pt x="19902" y="5610"/>
                </a:lnTo>
                <a:lnTo>
                  <a:pt x="20904" y="5884"/>
                </a:lnTo>
                <a:lnTo>
                  <a:pt x="21890" y="6170"/>
                </a:lnTo>
                <a:lnTo>
                  <a:pt x="22841" y="6461"/>
                </a:lnTo>
                <a:lnTo>
                  <a:pt x="23774" y="6764"/>
                </a:lnTo>
                <a:lnTo>
                  <a:pt x="24674" y="7067"/>
                </a:lnTo>
                <a:lnTo>
                  <a:pt x="25555" y="7376"/>
                </a:lnTo>
                <a:lnTo>
                  <a:pt x="26385" y="7691"/>
                </a:lnTo>
                <a:lnTo>
                  <a:pt x="27198" y="8000"/>
                </a:lnTo>
                <a:lnTo>
                  <a:pt x="27959" y="8315"/>
                </a:lnTo>
                <a:lnTo>
                  <a:pt x="28702" y="8624"/>
                </a:lnTo>
                <a:lnTo>
                  <a:pt x="29394" y="8927"/>
                </a:lnTo>
                <a:lnTo>
                  <a:pt x="30033" y="9225"/>
                </a:lnTo>
                <a:lnTo>
                  <a:pt x="30639" y="9516"/>
                </a:lnTo>
                <a:lnTo>
                  <a:pt x="31209" y="9796"/>
                </a:lnTo>
                <a:lnTo>
                  <a:pt x="31693" y="10053"/>
                </a:lnTo>
                <a:lnTo>
                  <a:pt x="32177" y="10315"/>
                </a:lnTo>
                <a:lnTo>
                  <a:pt x="32644" y="10583"/>
                </a:lnTo>
                <a:lnTo>
                  <a:pt x="33094" y="10863"/>
                </a:lnTo>
                <a:lnTo>
                  <a:pt x="33543" y="11149"/>
                </a:lnTo>
                <a:lnTo>
                  <a:pt x="33993" y="11435"/>
                </a:lnTo>
                <a:lnTo>
                  <a:pt x="34425" y="11732"/>
                </a:lnTo>
                <a:lnTo>
                  <a:pt x="34840" y="12035"/>
                </a:lnTo>
                <a:lnTo>
                  <a:pt x="35238" y="12344"/>
                </a:lnTo>
                <a:lnTo>
                  <a:pt x="35618" y="12653"/>
                </a:lnTo>
                <a:lnTo>
                  <a:pt x="35998" y="12974"/>
                </a:lnTo>
                <a:lnTo>
                  <a:pt x="36361" y="13294"/>
                </a:lnTo>
                <a:lnTo>
                  <a:pt x="36725" y="13621"/>
                </a:lnTo>
                <a:lnTo>
                  <a:pt x="37053" y="13947"/>
                </a:lnTo>
                <a:lnTo>
                  <a:pt x="37382" y="14280"/>
                </a:lnTo>
                <a:lnTo>
                  <a:pt x="37693" y="14618"/>
                </a:lnTo>
                <a:lnTo>
                  <a:pt x="37969" y="14956"/>
                </a:lnTo>
                <a:lnTo>
                  <a:pt x="38246" y="15300"/>
                </a:lnTo>
                <a:lnTo>
                  <a:pt x="38505" y="15650"/>
                </a:lnTo>
                <a:lnTo>
                  <a:pt x="38747" y="15994"/>
                </a:lnTo>
                <a:lnTo>
                  <a:pt x="38972" y="16344"/>
                </a:lnTo>
                <a:lnTo>
                  <a:pt x="39197" y="16699"/>
                </a:lnTo>
                <a:lnTo>
                  <a:pt x="39387" y="17055"/>
                </a:lnTo>
                <a:lnTo>
                  <a:pt x="39560" y="17405"/>
                </a:lnTo>
                <a:lnTo>
                  <a:pt x="39698" y="17766"/>
                </a:lnTo>
                <a:lnTo>
                  <a:pt x="39837" y="18122"/>
                </a:lnTo>
                <a:lnTo>
                  <a:pt x="39958" y="18478"/>
                </a:lnTo>
                <a:lnTo>
                  <a:pt x="40062" y="18833"/>
                </a:lnTo>
                <a:lnTo>
                  <a:pt x="40131" y="19195"/>
                </a:lnTo>
                <a:lnTo>
                  <a:pt x="40183" y="19551"/>
                </a:lnTo>
                <a:lnTo>
                  <a:pt x="40217" y="19906"/>
                </a:lnTo>
                <a:lnTo>
                  <a:pt x="40234" y="20262"/>
                </a:lnTo>
                <a:lnTo>
                  <a:pt x="40217" y="20618"/>
                </a:lnTo>
                <a:lnTo>
                  <a:pt x="40183" y="20973"/>
                </a:lnTo>
                <a:lnTo>
                  <a:pt x="40131" y="21323"/>
                </a:lnTo>
                <a:lnTo>
                  <a:pt x="40062" y="21673"/>
                </a:lnTo>
                <a:lnTo>
                  <a:pt x="39958" y="22017"/>
                </a:lnTo>
                <a:lnTo>
                  <a:pt x="39837" y="22367"/>
                </a:lnTo>
                <a:lnTo>
                  <a:pt x="39681" y="22705"/>
                </a:lnTo>
                <a:lnTo>
                  <a:pt x="39508" y="23043"/>
                </a:lnTo>
                <a:lnTo>
                  <a:pt x="39301" y="23381"/>
                </a:lnTo>
                <a:lnTo>
                  <a:pt x="39076" y="23714"/>
                </a:lnTo>
                <a:lnTo>
                  <a:pt x="38834" y="24040"/>
                </a:lnTo>
                <a:lnTo>
                  <a:pt x="38557" y="24367"/>
                </a:lnTo>
                <a:lnTo>
                  <a:pt x="38246" y="24687"/>
                </a:lnTo>
                <a:lnTo>
                  <a:pt x="37918" y="25002"/>
                </a:lnTo>
                <a:lnTo>
                  <a:pt x="37572" y="25311"/>
                </a:lnTo>
                <a:lnTo>
                  <a:pt x="37174" y="25620"/>
                </a:lnTo>
                <a:lnTo>
                  <a:pt x="36759" y="25918"/>
                </a:lnTo>
                <a:lnTo>
                  <a:pt x="36327" y="26209"/>
                </a:lnTo>
                <a:lnTo>
                  <a:pt x="35843" y="26501"/>
                </a:lnTo>
                <a:lnTo>
                  <a:pt x="35341" y="26780"/>
                </a:lnTo>
                <a:lnTo>
                  <a:pt x="34823" y="27054"/>
                </a:lnTo>
                <a:lnTo>
                  <a:pt x="34252" y="27323"/>
                </a:lnTo>
                <a:lnTo>
                  <a:pt x="33664" y="27585"/>
                </a:lnTo>
                <a:lnTo>
                  <a:pt x="33042" y="27842"/>
                </a:lnTo>
                <a:lnTo>
                  <a:pt x="32385" y="28086"/>
                </a:lnTo>
                <a:lnTo>
                  <a:pt x="31693" y="28326"/>
                </a:lnTo>
                <a:lnTo>
                  <a:pt x="30967" y="28553"/>
                </a:lnTo>
                <a:lnTo>
                  <a:pt x="30224" y="28774"/>
                </a:lnTo>
                <a:lnTo>
                  <a:pt x="29826" y="28885"/>
                </a:lnTo>
                <a:lnTo>
                  <a:pt x="29428" y="28990"/>
                </a:lnTo>
                <a:lnTo>
                  <a:pt x="29031" y="29095"/>
                </a:lnTo>
                <a:lnTo>
                  <a:pt x="28616" y="29194"/>
                </a:lnTo>
                <a:lnTo>
                  <a:pt x="28183" y="29293"/>
                </a:lnTo>
                <a:lnTo>
                  <a:pt x="27751" y="29387"/>
                </a:lnTo>
                <a:lnTo>
                  <a:pt x="27319" y="29480"/>
                </a:lnTo>
                <a:lnTo>
                  <a:pt x="26869" y="29573"/>
                </a:lnTo>
                <a:lnTo>
                  <a:pt x="29325" y="29095"/>
                </a:lnTo>
                <a:lnTo>
                  <a:pt x="31797" y="28617"/>
                </a:lnTo>
                <a:lnTo>
                  <a:pt x="34287" y="28145"/>
                </a:lnTo>
                <a:lnTo>
                  <a:pt x="36776" y="27673"/>
                </a:lnTo>
                <a:lnTo>
                  <a:pt x="39249" y="27194"/>
                </a:lnTo>
                <a:lnTo>
                  <a:pt x="40476" y="26950"/>
                </a:lnTo>
                <a:lnTo>
                  <a:pt x="41704" y="26699"/>
                </a:lnTo>
                <a:lnTo>
                  <a:pt x="42914" y="26448"/>
                </a:lnTo>
                <a:lnTo>
                  <a:pt x="44125" y="26192"/>
                </a:lnTo>
                <a:lnTo>
                  <a:pt x="45318" y="25935"/>
                </a:lnTo>
                <a:lnTo>
                  <a:pt x="46493" y="25667"/>
                </a:lnTo>
                <a:lnTo>
                  <a:pt x="47012" y="25544"/>
                </a:lnTo>
                <a:lnTo>
                  <a:pt x="47496" y="25422"/>
                </a:lnTo>
                <a:lnTo>
                  <a:pt x="47998" y="25294"/>
                </a:lnTo>
                <a:lnTo>
                  <a:pt x="48464" y="25165"/>
                </a:lnTo>
                <a:lnTo>
                  <a:pt x="48931" y="25031"/>
                </a:lnTo>
                <a:lnTo>
                  <a:pt x="49381" y="24897"/>
                </a:lnTo>
                <a:lnTo>
                  <a:pt x="49830" y="24757"/>
                </a:lnTo>
                <a:lnTo>
                  <a:pt x="50263" y="24611"/>
                </a:lnTo>
                <a:lnTo>
                  <a:pt x="50678" y="24466"/>
                </a:lnTo>
                <a:lnTo>
                  <a:pt x="51092" y="24320"/>
                </a:lnTo>
                <a:lnTo>
                  <a:pt x="51490" y="24168"/>
                </a:lnTo>
                <a:lnTo>
                  <a:pt x="51888" y="24017"/>
                </a:lnTo>
                <a:lnTo>
                  <a:pt x="52251" y="23859"/>
                </a:lnTo>
                <a:lnTo>
                  <a:pt x="52631" y="23702"/>
                </a:lnTo>
                <a:lnTo>
                  <a:pt x="52977" y="23539"/>
                </a:lnTo>
                <a:lnTo>
                  <a:pt x="53323" y="23375"/>
                </a:lnTo>
                <a:lnTo>
                  <a:pt x="53669" y="23206"/>
                </a:lnTo>
                <a:lnTo>
                  <a:pt x="53997" y="23037"/>
                </a:lnTo>
                <a:lnTo>
                  <a:pt x="54308" y="22868"/>
                </a:lnTo>
                <a:lnTo>
                  <a:pt x="54602" y="22699"/>
                </a:lnTo>
                <a:lnTo>
                  <a:pt x="54914" y="22524"/>
                </a:lnTo>
                <a:lnTo>
                  <a:pt x="55190" y="22343"/>
                </a:lnTo>
                <a:lnTo>
                  <a:pt x="55467" y="22169"/>
                </a:lnTo>
                <a:lnTo>
                  <a:pt x="55743" y="21988"/>
                </a:lnTo>
                <a:lnTo>
                  <a:pt x="55986" y="21801"/>
                </a:lnTo>
                <a:lnTo>
                  <a:pt x="56245" y="21620"/>
                </a:lnTo>
                <a:lnTo>
                  <a:pt x="56487" y="21434"/>
                </a:lnTo>
                <a:lnTo>
                  <a:pt x="56712" y="21247"/>
                </a:lnTo>
                <a:lnTo>
                  <a:pt x="57144" y="20862"/>
                </a:lnTo>
                <a:lnTo>
                  <a:pt x="57542" y="20478"/>
                </a:lnTo>
                <a:lnTo>
                  <a:pt x="57887" y="20087"/>
                </a:lnTo>
                <a:lnTo>
                  <a:pt x="58216" y="19691"/>
                </a:lnTo>
                <a:lnTo>
                  <a:pt x="58510" y="19294"/>
                </a:lnTo>
                <a:lnTo>
                  <a:pt x="58769" y="18886"/>
                </a:lnTo>
                <a:lnTo>
                  <a:pt x="58994" y="18478"/>
                </a:lnTo>
                <a:lnTo>
                  <a:pt x="59201" y="18070"/>
                </a:lnTo>
                <a:lnTo>
                  <a:pt x="59357" y="17662"/>
                </a:lnTo>
                <a:lnTo>
                  <a:pt x="59495" y="17248"/>
                </a:lnTo>
                <a:lnTo>
                  <a:pt x="59599" y="16828"/>
                </a:lnTo>
                <a:lnTo>
                  <a:pt x="59686" y="16414"/>
                </a:lnTo>
                <a:lnTo>
                  <a:pt x="59737" y="16000"/>
                </a:lnTo>
                <a:lnTo>
                  <a:pt x="59755" y="15586"/>
                </a:lnTo>
                <a:lnTo>
                  <a:pt x="59755" y="15172"/>
                </a:lnTo>
                <a:lnTo>
                  <a:pt x="59720" y="14758"/>
                </a:lnTo>
                <a:lnTo>
                  <a:pt x="59668" y="14350"/>
                </a:lnTo>
                <a:lnTo>
                  <a:pt x="59599" y="13942"/>
                </a:lnTo>
                <a:lnTo>
                  <a:pt x="59530" y="13691"/>
                </a:lnTo>
                <a:lnTo>
                  <a:pt x="59461" y="13446"/>
                </a:lnTo>
                <a:lnTo>
                  <a:pt x="59374" y="13195"/>
                </a:lnTo>
                <a:lnTo>
                  <a:pt x="59271" y="12950"/>
                </a:lnTo>
                <a:lnTo>
                  <a:pt x="59150" y="12700"/>
                </a:lnTo>
                <a:lnTo>
                  <a:pt x="59029" y="12449"/>
                </a:lnTo>
                <a:lnTo>
                  <a:pt x="58890" y="12192"/>
                </a:lnTo>
                <a:lnTo>
                  <a:pt x="58735" y="11942"/>
                </a:lnTo>
                <a:lnTo>
                  <a:pt x="58562" y="11691"/>
                </a:lnTo>
                <a:lnTo>
                  <a:pt x="58389" y="11435"/>
                </a:lnTo>
                <a:lnTo>
                  <a:pt x="58199" y="11184"/>
                </a:lnTo>
                <a:lnTo>
                  <a:pt x="57991" y="10927"/>
                </a:lnTo>
                <a:lnTo>
                  <a:pt x="57766" y="10677"/>
                </a:lnTo>
                <a:lnTo>
                  <a:pt x="57542" y="10420"/>
                </a:lnTo>
                <a:lnTo>
                  <a:pt x="57300" y="10169"/>
                </a:lnTo>
                <a:lnTo>
                  <a:pt x="57040" y="9913"/>
                </a:lnTo>
                <a:lnTo>
                  <a:pt x="56781" y="9662"/>
                </a:lnTo>
                <a:lnTo>
                  <a:pt x="56504" y="9411"/>
                </a:lnTo>
                <a:lnTo>
                  <a:pt x="56210" y="9161"/>
                </a:lnTo>
                <a:lnTo>
                  <a:pt x="55916" y="8910"/>
                </a:lnTo>
                <a:lnTo>
                  <a:pt x="55605" y="8659"/>
                </a:lnTo>
                <a:lnTo>
                  <a:pt x="55294" y="8408"/>
                </a:lnTo>
                <a:lnTo>
                  <a:pt x="54948" y="8164"/>
                </a:lnTo>
                <a:lnTo>
                  <a:pt x="54602" y="7919"/>
                </a:lnTo>
                <a:lnTo>
                  <a:pt x="54257" y="7674"/>
                </a:lnTo>
                <a:lnTo>
                  <a:pt x="53893" y="7429"/>
                </a:lnTo>
                <a:lnTo>
                  <a:pt x="53513" y="7190"/>
                </a:lnTo>
                <a:lnTo>
                  <a:pt x="53133" y="6951"/>
                </a:lnTo>
                <a:lnTo>
                  <a:pt x="52735" y="6712"/>
                </a:lnTo>
                <a:lnTo>
                  <a:pt x="52320" y="6479"/>
                </a:lnTo>
                <a:lnTo>
                  <a:pt x="51905" y="6245"/>
                </a:lnTo>
                <a:lnTo>
                  <a:pt x="51473" y="6012"/>
                </a:lnTo>
                <a:lnTo>
                  <a:pt x="51041" y="5785"/>
                </a:lnTo>
                <a:lnTo>
                  <a:pt x="50591" y="5557"/>
                </a:lnTo>
                <a:lnTo>
                  <a:pt x="50142" y="5330"/>
                </a:lnTo>
                <a:lnTo>
                  <a:pt x="49675" y="5108"/>
                </a:lnTo>
                <a:lnTo>
                  <a:pt x="49208" y="4893"/>
                </a:lnTo>
                <a:lnTo>
                  <a:pt x="48724" y="4677"/>
                </a:lnTo>
                <a:lnTo>
                  <a:pt x="48222" y="4461"/>
                </a:lnTo>
                <a:lnTo>
                  <a:pt x="47721" y="4251"/>
                </a:lnTo>
                <a:lnTo>
                  <a:pt x="47220" y="4047"/>
                </a:lnTo>
                <a:lnTo>
                  <a:pt x="46701" y="3843"/>
                </a:lnTo>
                <a:lnTo>
                  <a:pt x="46165" y="3645"/>
                </a:lnTo>
                <a:lnTo>
                  <a:pt x="45629" y="3447"/>
                </a:lnTo>
                <a:lnTo>
                  <a:pt x="45093" y="3254"/>
                </a:lnTo>
                <a:lnTo>
                  <a:pt x="44540" y="3068"/>
                </a:lnTo>
                <a:lnTo>
                  <a:pt x="43969" y="2887"/>
                </a:lnTo>
                <a:lnTo>
                  <a:pt x="43416" y="2706"/>
                </a:lnTo>
                <a:lnTo>
                  <a:pt x="42828" y="2525"/>
                </a:lnTo>
                <a:lnTo>
                  <a:pt x="42240" y="2356"/>
                </a:lnTo>
                <a:lnTo>
                  <a:pt x="41652" y="2187"/>
                </a:lnTo>
                <a:lnTo>
                  <a:pt x="41064" y="2024"/>
                </a:lnTo>
                <a:lnTo>
                  <a:pt x="40459" y="1867"/>
                </a:lnTo>
                <a:lnTo>
                  <a:pt x="39837" y="1715"/>
                </a:lnTo>
                <a:lnTo>
                  <a:pt x="39214" y="1563"/>
                </a:lnTo>
                <a:lnTo>
                  <a:pt x="38592" y="1424"/>
                </a:lnTo>
                <a:lnTo>
                  <a:pt x="37952" y="1284"/>
                </a:lnTo>
                <a:lnTo>
                  <a:pt x="37312" y="1149"/>
                </a:lnTo>
                <a:lnTo>
                  <a:pt x="36673" y="1021"/>
                </a:lnTo>
                <a:lnTo>
                  <a:pt x="36016" y="899"/>
                </a:lnTo>
                <a:lnTo>
                  <a:pt x="35359" y="782"/>
                </a:lnTo>
                <a:lnTo>
                  <a:pt x="34684" y="671"/>
                </a:lnTo>
                <a:lnTo>
                  <a:pt x="34010" y="566"/>
                </a:lnTo>
                <a:lnTo>
                  <a:pt x="33336" y="467"/>
                </a:lnTo>
                <a:lnTo>
                  <a:pt x="32765" y="386"/>
                </a:lnTo>
                <a:lnTo>
                  <a:pt x="32177" y="316"/>
                </a:lnTo>
                <a:lnTo>
                  <a:pt x="31607" y="257"/>
                </a:lnTo>
                <a:lnTo>
                  <a:pt x="31036" y="199"/>
                </a:lnTo>
                <a:lnTo>
                  <a:pt x="30466" y="152"/>
                </a:lnTo>
                <a:lnTo>
                  <a:pt x="29912" y="112"/>
                </a:lnTo>
                <a:lnTo>
                  <a:pt x="29342" y="77"/>
                </a:lnTo>
                <a:lnTo>
                  <a:pt x="28771" y="48"/>
                </a:lnTo>
                <a:lnTo>
                  <a:pt x="28218" y="24"/>
                </a:lnTo>
                <a:lnTo>
                  <a:pt x="27665" y="13"/>
                </a:lnTo>
                <a:lnTo>
                  <a:pt x="27094" y="1"/>
                </a:lnTo>
                <a:close/>
              </a:path>
            </a:pathLst>
          </a:custGeom>
          <a:solidFill>
            <a:srgbClr val="FF970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6" name="Google Shape;446;g1b1052b7f66_2_0"/>
          <p:cNvSpPr/>
          <p:nvPr/>
        </p:nvSpPr>
        <p:spPr>
          <a:xfrm flipH="1">
            <a:off x="-5117904" y="838527"/>
            <a:ext cx="510611" cy="767839"/>
          </a:xfrm>
          <a:custGeom>
            <a:avLst/>
            <a:gdLst/>
            <a:ahLst/>
            <a:cxnLst/>
            <a:rect l="l" t="t" r="r" b="b"/>
            <a:pathLst>
              <a:path w="48205" h="26803" extrusionOk="0">
                <a:moveTo>
                  <a:pt x="13919" y="0"/>
                </a:moveTo>
                <a:lnTo>
                  <a:pt x="13124" y="6"/>
                </a:lnTo>
                <a:lnTo>
                  <a:pt x="12726" y="18"/>
                </a:lnTo>
                <a:lnTo>
                  <a:pt x="12346" y="29"/>
                </a:lnTo>
                <a:lnTo>
                  <a:pt x="11948" y="41"/>
                </a:lnTo>
                <a:lnTo>
                  <a:pt x="11568" y="64"/>
                </a:lnTo>
                <a:lnTo>
                  <a:pt x="11187" y="82"/>
                </a:lnTo>
                <a:lnTo>
                  <a:pt x="10807" y="111"/>
                </a:lnTo>
                <a:lnTo>
                  <a:pt x="10426" y="140"/>
                </a:lnTo>
                <a:lnTo>
                  <a:pt x="10063" y="175"/>
                </a:lnTo>
                <a:lnTo>
                  <a:pt x="9700" y="210"/>
                </a:lnTo>
                <a:lnTo>
                  <a:pt x="9337" y="251"/>
                </a:lnTo>
                <a:lnTo>
                  <a:pt x="8974" y="297"/>
                </a:lnTo>
                <a:lnTo>
                  <a:pt x="8611" y="344"/>
                </a:lnTo>
                <a:lnTo>
                  <a:pt x="8265" y="397"/>
                </a:lnTo>
                <a:lnTo>
                  <a:pt x="7919" y="449"/>
                </a:lnTo>
                <a:lnTo>
                  <a:pt x="7574" y="513"/>
                </a:lnTo>
                <a:lnTo>
                  <a:pt x="7245" y="577"/>
                </a:lnTo>
                <a:lnTo>
                  <a:pt x="6917" y="641"/>
                </a:lnTo>
                <a:lnTo>
                  <a:pt x="6588" y="717"/>
                </a:lnTo>
                <a:lnTo>
                  <a:pt x="6260" y="793"/>
                </a:lnTo>
                <a:lnTo>
                  <a:pt x="5948" y="875"/>
                </a:lnTo>
                <a:lnTo>
                  <a:pt x="5637" y="956"/>
                </a:lnTo>
                <a:lnTo>
                  <a:pt x="5343" y="1044"/>
                </a:lnTo>
                <a:lnTo>
                  <a:pt x="5049" y="1137"/>
                </a:lnTo>
                <a:lnTo>
                  <a:pt x="4755" y="1236"/>
                </a:lnTo>
                <a:lnTo>
                  <a:pt x="4479" y="1341"/>
                </a:lnTo>
                <a:lnTo>
                  <a:pt x="4202" y="1446"/>
                </a:lnTo>
                <a:lnTo>
                  <a:pt x="3925" y="1557"/>
                </a:lnTo>
                <a:lnTo>
                  <a:pt x="3666" y="1668"/>
                </a:lnTo>
                <a:lnTo>
                  <a:pt x="3424" y="1790"/>
                </a:lnTo>
                <a:lnTo>
                  <a:pt x="3182" y="1912"/>
                </a:lnTo>
                <a:lnTo>
                  <a:pt x="2940" y="2041"/>
                </a:lnTo>
                <a:lnTo>
                  <a:pt x="2715" y="2175"/>
                </a:lnTo>
                <a:lnTo>
                  <a:pt x="2490" y="2309"/>
                </a:lnTo>
                <a:lnTo>
                  <a:pt x="2283" y="2455"/>
                </a:lnTo>
                <a:lnTo>
                  <a:pt x="2075" y="2600"/>
                </a:lnTo>
                <a:lnTo>
                  <a:pt x="1885" y="2752"/>
                </a:lnTo>
                <a:lnTo>
                  <a:pt x="1678" y="2915"/>
                </a:lnTo>
                <a:lnTo>
                  <a:pt x="1488" y="3084"/>
                </a:lnTo>
                <a:lnTo>
                  <a:pt x="1315" y="3254"/>
                </a:lnTo>
                <a:lnTo>
                  <a:pt x="1159" y="3423"/>
                </a:lnTo>
                <a:lnTo>
                  <a:pt x="1003" y="3598"/>
                </a:lnTo>
                <a:lnTo>
                  <a:pt x="865" y="3772"/>
                </a:lnTo>
                <a:lnTo>
                  <a:pt x="744" y="3947"/>
                </a:lnTo>
                <a:lnTo>
                  <a:pt x="623" y="4128"/>
                </a:lnTo>
                <a:lnTo>
                  <a:pt x="519" y="4309"/>
                </a:lnTo>
                <a:lnTo>
                  <a:pt x="433" y="4490"/>
                </a:lnTo>
                <a:lnTo>
                  <a:pt x="346" y="4670"/>
                </a:lnTo>
                <a:lnTo>
                  <a:pt x="260" y="4851"/>
                </a:lnTo>
                <a:lnTo>
                  <a:pt x="139" y="5224"/>
                </a:lnTo>
                <a:lnTo>
                  <a:pt x="52" y="5603"/>
                </a:lnTo>
                <a:lnTo>
                  <a:pt x="18" y="5982"/>
                </a:lnTo>
                <a:lnTo>
                  <a:pt x="1" y="6367"/>
                </a:lnTo>
                <a:lnTo>
                  <a:pt x="18" y="6752"/>
                </a:lnTo>
                <a:lnTo>
                  <a:pt x="70" y="7142"/>
                </a:lnTo>
                <a:lnTo>
                  <a:pt x="139" y="7533"/>
                </a:lnTo>
                <a:lnTo>
                  <a:pt x="243" y="7924"/>
                </a:lnTo>
                <a:lnTo>
                  <a:pt x="381" y="8320"/>
                </a:lnTo>
                <a:lnTo>
                  <a:pt x="537" y="8711"/>
                </a:lnTo>
                <a:lnTo>
                  <a:pt x="709" y="9107"/>
                </a:lnTo>
                <a:lnTo>
                  <a:pt x="917" y="9498"/>
                </a:lnTo>
                <a:lnTo>
                  <a:pt x="1124" y="9894"/>
                </a:lnTo>
                <a:lnTo>
                  <a:pt x="1366" y="10279"/>
                </a:lnTo>
                <a:lnTo>
                  <a:pt x="1626" y="10670"/>
                </a:lnTo>
                <a:lnTo>
                  <a:pt x="1885" y="11055"/>
                </a:lnTo>
                <a:lnTo>
                  <a:pt x="2162" y="11434"/>
                </a:lnTo>
                <a:lnTo>
                  <a:pt x="2456" y="11813"/>
                </a:lnTo>
                <a:lnTo>
                  <a:pt x="2750" y="12186"/>
                </a:lnTo>
                <a:lnTo>
                  <a:pt x="3061" y="12553"/>
                </a:lnTo>
                <a:lnTo>
                  <a:pt x="3683" y="13270"/>
                </a:lnTo>
                <a:lnTo>
                  <a:pt x="4340" y="13958"/>
                </a:lnTo>
                <a:lnTo>
                  <a:pt x="4963" y="14617"/>
                </a:lnTo>
                <a:lnTo>
                  <a:pt x="5291" y="14932"/>
                </a:lnTo>
                <a:lnTo>
                  <a:pt x="5672" y="15276"/>
                </a:lnTo>
                <a:lnTo>
                  <a:pt x="6104" y="15655"/>
                </a:lnTo>
                <a:lnTo>
                  <a:pt x="6588" y="16052"/>
                </a:lnTo>
                <a:lnTo>
                  <a:pt x="7124" y="16477"/>
                </a:lnTo>
                <a:lnTo>
                  <a:pt x="7695" y="16920"/>
                </a:lnTo>
                <a:lnTo>
                  <a:pt x="8317" y="17387"/>
                </a:lnTo>
                <a:lnTo>
                  <a:pt x="8957" y="17865"/>
                </a:lnTo>
                <a:lnTo>
                  <a:pt x="9648" y="18355"/>
                </a:lnTo>
                <a:lnTo>
                  <a:pt x="10340" y="18850"/>
                </a:lnTo>
                <a:lnTo>
                  <a:pt x="11083" y="19357"/>
                </a:lnTo>
                <a:lnTo>
                  <a:pt x="11827" y="19870"/>
                </a:lnTo>
                <a:lnTo>
                  <a:pt x="12588" y="20384"/>
                </a:lnTo>
                <a:lnTo>
                  <a:pt x="13366" y="20891"/>
                </a:lnTo>
                <a:lnTo>
                  <a:pt x="14144" y="21398"/>
                </a:lnTo>
                <a:lnTo>
                  <a:pt x="14922" y="21900"/>
                </a:lnTo>
                <a:lnTo>
                  <a:pt x="15717" y="22395"/>
                </a:lnTo>
                <a:lnTo>
                  <a:pt x="16495" y="22873"/>
                </a:lnTo>
                <a:lnTo>
                  <a:pt x="17256" y="23340"/>
                </a:lnTo>
                <a:lnTo>
                  <a:pt x="18017" y="23783"/>
                </a:lnTo>
                <a:lnTo>
                  <a:pt x="18760" y="24214"/>
                </a:lnTo>
                <a:lnTo>
                  <a:pt x="19486" y="24617"/>
                </a:lnTo>
                <a:lnTo>
                  <a:pt x="20195" y="24996"/>
                </a:lnTo>
                <a:lnTo>
                  <a:pt x="20852" y="25345"/>
                </a:lnTo>
                <a:lnTo>
                  <a:pt x="21509" y="25666"/>
                </a:lnTo>
                <a:lnTo>
                  <a:pt x="22097" y="25952"/>
                </a:lnTo>
                <a:lnTo>
                  <a:pt x="22668" y="26197"/>
                </a:lnTo>
                <a:lnTo>
                  <a:pt x="22944" y="26307"/>
                </a:lnTo>
                <a:lnTo>
                  <a:pt x="23186" y="26407"/>
                </a:lnTo>
                <a:lnTo>
                  <a:pt x="23428" y="26500"/>
                </a:lnTo>
                <a:lnTo>
                  <a:pt x="23670" y="26576"/>
                </a:lnTo>
                <a:lnTo>
                  <a:pt x="23878" y="26646"/>
                </a:lnTo>
                <a:lnTo>
                  <a:pt x="24085" y="26698"/>
                </a:lnTo>
                <a:lnTo>
                  <a:pt x="24276" y="26745"/>
                </a:lnTo>
                <a:lnTo>
                  <a:pt x="24448" y="26774"/>
                </a:lnTo>
                <a:lnTo>
                  <a:pt x="24621" y="26797"/>
                </a:lnTo>
                <a:lnTo>
                  <a:pt x="24760" y="26803"/>
                </a:lnTo>
                <a:lnTo>
                  <a:pt x="25244" y="26797"/>
                </a:lnTo>
                <a:lnTo>
                  <a:pt x="25711" y="26791"/>
                </a:lnTo>
                <a:lnTo>
                  <a:pt x="26195" y="26780"/>
                </a:lnTo>
                <a:lnTo>
                  <a:pt x="26662" y="26762"/>
                </a:lnTo>
                <a:lnTo>
                  <a:pt x="27128" y="26739"/>
                </a:lnTo>
                <a:lnTo>
                  <a:pt x="27595" y="26710"/>
                </a:lnTo>
                <a:lnTo>
                  <a:pt x="28045" y="26681"/>
                </a:lnTo>
                <a:lnTo>
                  <a:pt x="28512" y="26640"/>
                </a:lnTo>
                <a:lnTo>
                  <a:pt x="28961" y="26599"/>
                </a:lnTo>
                <a:lnTo>
                  <a:pt x="29411" y="26558"/>
                </a:lnTo>
                <a:lnTo>
                  <a:pt x="29860" y="26506"/>
                </a:lnTo>
                <a:lnTo>
                  <a:pt x="30292" y="26453"/>
                </a:lnTo>
                <a:lnTo>
                  <a:pt x="30742" y="26401"/>
                </a:lnTo>
                <a:lnTo>
                  <a:pt x="31174" y="26337"/>
                </a:lnTo>
                <a:lnTo>
                  <a:pt x="31606" y="26272"/>
                </a:lnTo>
                <a:lnTo>
                  <a:pt x="32021" y="26202"/>
                </a:lnTo>
                <a:lnTo>
                  <a:pt x="32454" y="26132"/>
                </a:lnTo>
                <a:lnTo>
                  <a:pt x="32869" y="26057"/>
                </a:lnTo>
                <a:lnTo>
                  <a:pt x="33699" y="25899"/>
                </a:lnTo>
                <a:lnTo>
                  <a:pt x="34494" y="25730"/>
                </a:lnTo>
                <a:lnTo>
                  <a:pt x="35272" y="25549"/>
                </a:lnTo>
                <a:lnTo>
                  <a:pt x="36050" y="25357"/>
                </a:lnTo>
                <a:lnTo>
                  <a:pt x="36793" y="25153"/>
                </a:lnTo>
                <a:lnTo>
                  <a:pt x="37502" y="24949"/>
                </a:lnTo>
                <a:lnTo>
                  <a:pt x="38211" y="24727"/>
                </a:lnTo>
                <a:lnTo>
                  <a:pt x="38886" y="24506"/>
                </a:lnTo>
                <a:lnTo>
                  <a:pt x="39543" y="24278"/>
                </a:lnTo>
                <a:lnTo>
                  <a:pt x="40165" y="24045"/>
                </a:lnTo>
                <a:lnTo>
                  <a:pt x="40753" y="23812"/>
                </a:lnTo>
                <a:lnTo>
                  <a:pt x="41341" y="23567"/>
                </a:lnTo>
                <a:lnTo>
                  <a:pt x="41877" y="23328"/>
                </a:lnTo>
                <a:lnTo>
                  <a:pt x="42395" y="23083"/>
                </a:lnTo>
                <a:lnTo>
                  <a:pt x="42897" y="22844"/>
                </a:lnTo>
                <a:lnTo>
                  <a:pt x="43346" y="22605"/>
                </a:lnTo>
                <a:lnTo>
                  <a:pt x="43779" y="22360"/>
                </a:lnTo>
                <a:lnTo>
                  <a:pt x="44176" y="22127"/>
                </a:lnTo>
                <a:lnTo>
                  <a:pt x="44539" y="21894"/>
                </a:lnTo>
                <a:lnTo>
                  <a:pt x="44868" y="21660"/>
                </a:lnTo>
                <a:lnTo>
                  <a:pt x="45179" y="21439"/>
                </a:lnTo>
                <a:lnTo>
                  <a:pt x="45438" y="21223"/>
                </a:lnTo>
                <a:lnTo>
                  <a:pt x="45663" y="21013"/>
                </a:lnTo>
                <a:lnTo>
                  <a:pt x="45992" y="20675"/>
                </a:lnTo>
                <a:lnTo>
                  <a:pt x="46303" y="20337"/>
                </a:lnTo>
                <a:lnTo>
                  <a:pt x="46580" y="19999"/>
                </a:lnTo>
                <a:lnTo>
                  <a:pt x="46856" y="19655"/>
                </a:lnTo>
                <a:lnTo>
                  <a:pt x="47081" y="19311"/>
                </a:lnTo>
                <a:lnTo>
                  <a:pt x="47306" y="18961"/>
                </a:lnTo>
                <a:lnTo>
                  <a:pt x="47496" y="18611"/>
                </a:lnTo>
                <a:lnTo>
                  <a:pt x="47652" y="18261"/>
                </a:lnTo>
                <a:lnTo>
                  <a:pt x="47807" y="17911"/>
                </a:lnTo>
                <a:lnTo>
                  <a:pt x="47928" y="17556"/>
                </a:lnTo>
                <a:lnTo>
                  <a:pt x="48032" y="17200"/>
                </a:lnTo>
                <a:lnTo>
                  <a:pt x="48101" y="16844"/>
                </a:lnTo>
                <a:lnTo>
                  <a:pt x="48170" y="16489"/>
                </a:lnTo>
                <a:lnTo>
                  <a:pt x="48188" y="16133"/>
                </a:lnTo>
                <a:lnTo>
                  <a:pt x="48205" y="15777"/>
                </a:lnTo>
                <a:lnTo>
                  <a:pt x="48205" y="15416"/>
                </a:lnTo>
                <a:lnTo>
                  <a:pt x="48170" y="15060"/>
                </a:lnTo>
                <a:lnTo>
                  <a:pt x="48118" y="14705"/>
                </a:lnTo>
                <a:lnTo>
                  <a:pt x="48032" y="14343"/>
                </a:lnTo>
                <a:lnTo>
                  <a:pt x="47945" y="13988"/>
                </a:lnTo>
                <a:lnTo>
                  <a:pt x="47824" y="13632"/>
                </a:lnTo>
                <a:lnTo>
                  <a:pt x="47686" y="13276"/>
                </a:lnTo>
                <a:lnTo>
                  <a:pt x="47513" y="12921"/>
                </a:lnTo>
                <a:lnTo>
                  <a:pt x="47340" y="12565"/>
                </a:lnTo>
                <a:lnTo>
                  <a:pt x="47133" y="12209"/>
                </a:lnTo>
                <a:lnTo>
                  <a:pt x="46908" y="11859"/>
                </a:lnTo>
                <a:lnTo>
                  <a:pt x="46666" y="11510"/>
                </a:lnTo>
                <a:lnTo>
                  <a:pt x="46407" y="11160"/>
                </a:lnTo>
                <a:lnTo>
                  <a:pt x="46130" y="10816"/>
                </a:lnTo>
                <a:lnTo>
                  <a:pt x="45819" y="10466"/>
                </a:lnTo>
                <a:lnTo>
                  <a:pt x="45490" y="10128"/>
                </a:lnTo>
                <a:lnTo>
                  <a:pt x="45162" y="9784"/>
                </a:lnTo>
                <a:lnTo>
                  <a:pt x="44799" y="9446"/>
                </a:lnTo>
                <a:lnTo>
                  <a:pt x="44401" y="9107"/>
                </a:lnTo>
                <a:lnTo>
                  <a:pt x="44003" y="8775"/>
                </a:lnTo>
                <a:lnTo>
                  <a:pt x="43588" y="8449"/>
                </a:lnTo>
                <a:lnTo>
                  <a:pt x="43139" y="8122"/>
                </a:lnTo>
                <a:lnTo>
                  <a:pt x="42672" y="7795"/>
                </a:lnTo>
                <a:lnTo>
                  <a:pt x="42205" y="7475"/>
                </a:lnTo>
                <a:lnTo>
                  <a:pt x="41704" y="7160"/>
                </a:lnTo>
                <a:lnTo>
                  <a:pt x="41185" y="6845"/>
                </a:lnTo>
                <a:lnTo>
                  <a:pt x="40649" y="6536"/>
                </a:lnTo>
                <a:lnTo>
                  <a:pt x="40096" y="6233"/>
                </a:lnTo>
                <a:lnTo>
                  <a:pt x="39525" y="5930"/>
                </a:lnTo>
                <a:lnTo>
                  <a:pt x="38920" y="5632"/>
                </a:lnTo>
                <a:lnTo>
                  <a:pt x="38315" y="5341"/>
                </a:lnTo>
                <a:lnTo>
                  <a:pt x="37693" y="5055"/>
                </a:lnTo>
                <a:lnTo>
                  <a:pt x="37053" y="4769"/>
                </a:lnTo>
                <a:lnTo>
                  <a:pt x="36379" y="4490"/>
                </a:lnTo>
                <a:lnTo>
                  <a:pt x="35704" y="4221"/>
                </a:lnTo>
                <a:lnTo>
                  <a:pt x="34995" y="3953"/>
                </a:lnTo>
                <a:lnTo>
                  <a:pt x="34286" y="3691"/>
                </a:lnTo>
                <a:lnTo>
                  <a:pt x="33543" y="3434"/>
                </a:lnTo>
                <a:lnTo>
                  <a:pt x="32800" y="3184"/>
                </a:lnTo>
                <a:lnTo>
                  <a:pt x="32039" y="2939"/>
                </a:lnTo>
                <a:lnTo>
                  <a:pt x="31243" y="2700"/>
                </a:lnTo>
                <a:lnTo>
                  <a:pt x="30448" y="2466"/>
                </a:lnTo>
                <a:lnTo>
                  <a:pt x="29635" y="2245"/>
                </a:lnTo>
                <a:lnTo>
                  <a:pt x="28788" y="2023"/>
                </a:lnTo>
                <a:lnTo>
                  <a:pt x="27941" y="1813"/>
                </a:lnTo>
                <a:lnTo>
                  <a:pt x="27077" y="1603"/>
                </a:lnTo>
                <a:lnTo>
                  <a:pt x="26195" y="1405"/>
                </a:lnTo>
                <a:lnTo>
                  <a:pt x="25296" y="1219"/>
                </a:lnTo>
                <a:lnTo>
                  <a:pt x="24379" y="1032"/>
                </a:lnTo>
                <a:lnTo>
                  <a:pt x="23601" y="886"/>
                </a:lnTo>
                <a:lnTo>
                  <a:pt x="22806" y="752"/>
                </a:lnTo>
                <a:lnTo>
                  <a:pt x="22011" y="630"/>
                </a:lnTo>
                <a:lnTo>
                  <a:pt x="21215" y="513"/>
                </a:lnTo>
                <a:lnTo>
                  <a:pt x="20403" y="408"/>
                </a:lnTo>
                <a:lnTo>
                  <a:pt x="19590" y="315"/>
                </a:lnTo>
                <a:lnTo>
                  <a:pt x="18777" y="233"/>
                </a:lnTo>
                <a:lnTo>
                  <a:pt x="17965" y="163"/>
                </a:lnTo>
                <a:lnTo>
                  <a:pt x="17152" y="105"/>
                </a:lnTo>
                <a:lnTo>
                  <a:pt x="16340" y="64"/>
                </a:lnTo>
                <a:lnTo>
                  <a:pt x="15527" y="29"/>
                </a:lnTo>
                <a:lnTo>
                  <a:pt x="14714" y="6"/>
                </a:lnTo>
                <a:lnTo>
                  <a:pt x="13919" y="0"/>
                </a:lnTo>
                <a:close/>
              </a:path>
            </a:pathLst>
          </a:custGeom>
          <a:solidFill>
            <a:srgbClr val="FFBA1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7" name="Google Shape;447;g1b1052b7f66_2_0"/>
          <p:cNvSpPr/>
          <p:nvPr/>
        </p:nvSpPr>
        <p:spPr>
          <a:xfrm flipH="1">
            <a:off x="-5000147" y="978327"/>
            <a:ext cx="284620" cy="332082"/>
          </a:xfrm>
          <a:custGeom>
            <a:avLst/>
            <a:gdLst/>
            <a:ahLst/>
            <a:cxnLst/>
            <a:rect l="l" t="t" r="r" b="b"/>
            <a:pathLst>
              <a:path w="26870" h="11592" extrusionOk="0">
                <a:moveTo>
                  <a:pt x="7608" y="0"/>
                </a:moveTo>
                <a:lnTo>
                  <a:pt x="7280" y="6"/>
                </a:lnTo>
                <a:lnTo>
                  <a:pt x="6969" y="18"/>
                </a:lnTo>
                <a:lnTo>
                  <a:pt x="6658" y="29"/>
                </a:lnTo>
                <a:lnTo>
                  <a:pt x="6346" y="53"/>
                </a:lnTo>
                <a:lnTo>
                  <a:pt x="6052" y="76"/>
                </a:lnTo>
                <a:lnTo>
                  <a:pt x="5758" y="105"/>
                </a:lnTo>
                <a:lnTo>
                  <a:pt x="5465" y="134"/>
                </a:lnTo>
                <a:lnTo>
                  <a:pt x="5188" y="169"/>
                </a:lnTo>
                <a:lnTo>
                  <a:pt x="4911" y="210"/>
                </a:lnTo>
                <a:lnTo>
                  <a:pt x="4652" y="257"/>
                </a:lnTo>
                <a:lnTo>
                  <a:pt x="4393" y="303"/>
                </a:lnTo>
                <a:lnTo>
                  <a:pt x="4133" y="356"/>
                </a:lnTo>
                <a:lnTo>
                  <a:pt x="3891" y="408"/>
                </a:lnTo>
                <a:lnTo>
                  <a:pt x="3649" y="467"/>
                </a:lnTo>
                <a:lnTo>
                  <a:pt x="3407" y="531"/>
                </a:lnTo>
                <a:lnTo>
                  <a:pt x="3182" y="595"/>
                </a:lnTo>
                <a:lnTo>
                  <a:pt x="2957" y="665"/>
                </a:lnTo>
                <a:lnTo>
                  <a:pt x="2750" y="735"/>
                </a:lnTo>
                <a:lnTo>
                  <a:pt x="2543" y="811"/>
                </a:lnTo>
                <a:lnTo>
                  <a:pt x="2352" y="892"/>
                </a:lnTo>
                <a:lnTo>
                  <a:pt x="2162" y="974"/>
                </a:lnTo>
                <a:lnTo>
                  <a:pt x="1972" y="1056"/>
                </a:lnTo>
                <a:lnTo>
                  <a:pt x="1799" y="1143"/>
                </a:lnTo>
                <a:lnTo>
                  <a:pt x="1626" y="1236"/>
                </a:lnTo>
                <a:lnTo>
                  <a:pt x="1471" y="1330"/>
                </a:lnTo>
                <a:lnTo>
                  <a:pt x="1315" y="1423"/>
                </a:lnTo>
                <a:lnTo>
                  <a:pt x="1177" y="1522"/>
                </a:lnTo>
                <a:lnTo>
                  <a:pt x="1038" y="1627"/>
                </a:lnTo>
                <a:lnTo>
                  <a:pt x="779" y="1837"/>
                </a:lnTo>
                <a:lnTo>
                  <a:pt x="571" y="2053"/>
                </a:lnTo>
                <a:lnTo>
                  <a:pt x="381" y="2280"/>
                </a:lnTo>
                <a:lnTo>
                  <a:pt x="243" y="2519"/>
                </a:lnTo>
                <a:lnTo>
                  <a:pt x="122" y="2758"/>
                </a:lnTo>
                <a:lnTo>
                  <a:pt x="35" y="3009"/>
                </a:lnTo>
                <a:lnTo>
                  <a:pt x="1" y="3265"/>
                </a:lnTo>
                <a:lnTo>
                  <a:pt x="1" y="3528"/>
                </a:lnTo>
                <a:lnTo>
                  <a:pt x="35" y="3796"/>
                </a:lnTo>
                <a:lnTo>
                  <a:pt x="105" y="4064"/>
                </a:lnTo>
                <a:lnTo>
                  <a:pt x="191" y="4315"/>
                </a:lnTo>
                <a:lnTo>
                  <a:pt x="312" y="4566"/>
                </a:lnTo>
                <a:lnTo>
                  <a:pt x="468" y="4816"/>
                </a:lnTo>
                <a:lnTo>
                  <a:pt x="641" y="5073"/>
                </a:lnTo>
                <a:lnTo>
                  <a:pt x="831" y="5323"/>
                </a:lnTo>
                <a:lnTo>
                  <a:pt x="1056" y="5580"/>
                </a:lnTo>
                <a:lnTo>
                  <a:pt x="1298" y="5837"/>
                </a:lnTo>
                <a:lnTo>
                  <a:pt x="1557" y="6087"/>
                </a:lnTo>
                <a:lnTo>
                  <a:pt x="1851" y="6344"/>
                </a:lnTo>
                <a:lnTo>
                  <a:pt x="2162" y="6595"/>
                </a:lnTo>
                <a:lnTo>
                  <a:pt x="2491" y="6845"/>
                </a:lnTo>
                <a:lnTo>
                  <a:pt x="2836" y="7096"/>
                </a:lnTo>
                <a:lnTo>
                  <a:pt x="3217" y="7341"/>
                </a:lnTo>
                <a:lnTo>
                  <a:pt x="3597" y="7586"/>
                </a:lnTo>
                <a:lnTo>
                  <a:pt x="4012" y="7825"/>
                </a:lnTo>
                <a:lnTo>
                  <a:pt x="4444" y="8064"/>
                </a:lnTo>
                <a:lnTo>
                  <a:pt x="4894" y="8297"/>
                </a:lnTo>
                <a:lnTo>
                  <a:pt x="5361" y="8524"/>
                </a:lnTo>
                <a:lnTo>
                  <a:pt x="5828" y="8746"/>
                </a:lnTo>
                <a:lnTo>
                  <a:pt x="6329" y="8968"/>
                </a:lnTo>
                <a:lnTo>
                  <a:pt x="6848" y="9177"/>
                </a:lnTo>
                <a:lnTo>
                  <a:pt x="7366" y="9387"/>
                </a:lnTo>
                <a:lnTo>
                  <a:pt x="7920" y="9586"/>
                </a:lnTo>
                <a:lnTo>
                  <a:pt x="8473" y="9778"/>
                </a:lnTo>
                <a:lnTo>
                  <a:pt x="9044" y="9965"/>
                </a:lnTo>
                <a:lnTo>
                  <a:pt x="9631" y="10145"/>
                </a:lnTo>
                <a:lnTo>
                  <a:pt x="10237" y="10320"/>
                </a:lnTo>
                <a:lnTo>
                  <a:pt x="10842" y="10484"/>
                </a:lnTo>
                <a:lnTo>
                  <a:pt x="11464" y="10635"/>
                </a:lnTo>
                <a:lnTo>
                  <a:pt x="12104" y="10781"/>
                </a:lnTo>
                <a:lnTo>
                  <a:pt x="12744" y="10921"/>
                </a:lnTo>
                <a:lnTo>
                  <a:pt x="13401" y="11043"/>
                </a:lnTo>
                <a:lnTo>
                  <a:pt x="14127" y="11172"/>
                </a:lnTo>
                <a:lnTo>
                  <a:pt x="14490" y="11230"/>
                </a:lnTo>
                <a:lnTo>
                  <a:pt x="14853" y="11282"/>
                </a:lnTo>
                <a:lnTo>
                  <a:pt x="15216" y="11329"/>
                </a:lnTo>
                <a:lnTo>
                  <a:pt x="15562" y="11376"/>
                </a:lnTo>
                <a:lnTo>
                  <a:pt x="15925" y="11416"/>
                </a:lnTo>
                <a:lnTo>
                  <a:pt x="16271" y="11451"/>
                </a:lnTo>
                <a:lnTo>
                  <a:pt x="16616" y="11486"/>
                </a:lnTo>
                <a:lnTo>
                  <a:pt x="16945" y="11510"/>
                </a:lnTo>
                <a:lnTo>
                  <a:pt x="17291" y="11533"/>
                </a:lnTo>
                <a:lnTo>
                  <a:pt x="17619" y="11556"/>
                </a:lnTo>
                <a:lnTo>
                  <a:pt x="17948" y="11568"/>
                </a:lnTo>
                <a:lnTo>
                  <a:pt x="18259" y="11580"/>
                </a:lnTo>
                <a:lnTo>
                  <a:pt x="18588" y="11591"/>
                </a:lnTo>
                <a:lnTo>
                  <a:pt x="19521" y="11591"/>
                </a:lnTo>
                <a:lnTo>
                  <a:pt x="19815" y="11580"/>
                </a:lnTo>
                <a:lnTo>
                  <a:pt x="20109" y="11568"/>
                </a:lnTo>
                <a:lnTo>
                  <a:pt x="20403" y="11556"/>
                </a:lnTo>
                <a:lnTo>
                  <a:pt x="20680" y="11539"/>
                </a:lnTo>
                <a:lnTo>
                  <a:pt x="20956" y="11516"/>
                </a:lnTo>
                <a:lnTo>
                  <a:pt x="21233" y="11486"/>
                </a:lnTo>
                <a:lnTo>
                  <a:pt x="21510" y="11457"/>
                </a:lnTo>
                <a:lnTo>
                  <a:pt x="21769" y="11428"/>
                </a:lnTo>
                <a:lnTo>
                  <a:pt x="22028" y="11387"/>
                </a:lnTo>
                <a:lnTo>
                  <a:pt x="22288" y="11352"/>
                </a:lnTo>
                <a:lnTo>
                  <a:pt x="22530" y="11306"/>
                </a:lnTo>
                <a:lnTo>
                  <a:pt x="22772" y="11259"/>
                </a:lnTo>
                <a:lnTo>
                  <a:pt x="23014" y="11212"/>
                </a:lnTo>
                <a:lnTo>
                  <a:pt x="23239" y="11160"/>
                </a:lnTo>
                <a:lnTo>
                  <a:pt x="23463" y="11102"/>
                </a:lnTo>
                <a:lnTo>
                  <a:pt x="23688" y="11043"/>
                </a:lnTo>
                <a:lnTo>
                  <a:pt x="23896" y="10979"/>
                </a:lnTo>
                <a:lnTo>
                  <a:pt x="24103" y="10915"/>
                </a:lnTo>
                <a:lnTo>
                  <a:pt x="24293" y="10845"/>
                </a:lnTo>
                <a:lnTo>
                  <a:pt x="24483" y="10775"/>
                </a:lnTo>
                <a:lnTo>
                  <a:pt x="24674" y="10699"/>
                </a:lnTo>
                <a:lnTo>
                  <a:pt x="24846" y="10623"/>
                </a:lnTo>
                <a:lnTo>
                  <a:pt x="25019" y="10542"/>
                </a:lnTo>
                <a:lnTo>
                  <a:pt x="25192" y="10460"/>
                </a:lnTo>
                <a:lnTo>
                  <a:pt x="25503" y="10285"/>
                </a:lnTo>
                <a:lnTo>
                  <a:pt x="25780" y="10099"/>
                </a:lnTo>
                <a:lnTo>
                  <a:pt x="26022" y="9906"/>
                </a:lnTo>
                <a:lnTo>
                  <a:pt x="26247" y="9702"/>
                </a:lnTo>
                <a:lnTo>
                  <a:pt x="26437" y="9486"/>
                </a:lnTo>
                <a:lnTo>
                  <a:pt x="26593" y="9259"/>
                </a:lnTo>
                <a:lnTo>
                  <a:pt x="26714" y="9026"/>
                </a:lnTo>
                <a:lnTo>
                  <a:pt x="26800" y="8781"/>
                </a:lnTo>
                <a:lnTo>
                  <a:pt x="26852" y="8530"/>
                </a:lnTo>
                <a:lnTo>
                  <a:pt x="26869" y="8268"/>
                </a:lnTo>
                <a:lnTo>
                  <a:pt x="26852" y="8000"/>
                </a:lnTo>
                <a:lnTo>
                  <a:pt x="26818" y="7731"/>
                </a:lnTo>
                <a:lnTo>
                  <a:pt x="26731" y="7457"/>
                </a:lnTo>
                <a:lnTo>
                  <a:pt x="26610" y="7189"/>
                </a:lnTo>
                <a:lnTo>
                  <a:pt x="26472" y="6921"/>
                </a:lnTo>
                <a:lnTo>
                  <a:pt x="26316" y="6647"/>
                </a:lnTo>
                <a:lnTo>
                  <a:pt x="26109" y="6373"/>
                </a:lnTo>
                <a:lnTo>
                  <a:pt x="25901" y="6105"/>
                </a:lnTo>
                <a:lnTo>
                  <a:pt x="25642" y="5837"/>
                </a:lnTo>
                <a:lnTo>
                  <a:pt x="25365" y="5568"/>
                </a:lnTo>
                <a:lnTo>
                  <a:pt x="25071" y="5300"/>
                </a:lnTo>
                <a:lnTo>
                  <a:pt x="24743" y="5032"/>
                </a:lnTo>
                <a:lnTo>
                  <a:pt x="24397" y="4770"/>
                </a:lnTo>
                <a:lnTo>
                  <a:pt x="24017" y="4513"/>
                </a:lnTo>
                <a:lnTo>
                  <a:pt x="23636" y="4257"/>
                </a:lnTo>
                <a:lnTo>
                  <a:pt x="23221" y="4000"/>
                </a:lnTo>
                <a:lnTo>
                  <a:pt x="22772" y="3749"/>
                </a:lnTo>
                <a:lnTo>
                  <a:pt x="22322" y="3504"/>
                </a:lnTo>
                <a:lnTo>
                  <a:pt x="21838" y="3265"/>
                </a:lnTo>
                <a:lnTo>
                  <a:pt x="21354" y="3026"/>
                </a:lnTo>
                <a:lnTo>
                  <a:pt x="20835" y="2799"/>
                </a:lnTo>
                <a:lnTo>
                  <a:pt x="20299" y="2571"/>
                </a:lnTo>
                <a:lnTo>
                  <a:pt x="19763" y="2356"/>
                </a:lnTo>
                <a:lnTo>
                  <a:pt x="19193" y="2140"/>
                </a:lnTo>
                <a:lnTo>
                  <a:pt x="18605" y="1936"/>
                </a:lnTo>
                <a:lnTo>
                  <a:pt x="18017" y="1738"/>
                </a:lnTo>
                <a:lnTo>
                  <a:pt x="17412" y="1545"/>
                </a:lnTo>
                <a:lnTo>
                  <a:pt x="16789" y="1359"/>
                </a:lnTo>
                <a:lnTo>
                  <a:pt x="16150" y="1184"/>
                </a:lnTo>
                <a:lnTo>
                  <a:pt x="15493" y="1021"/>
                </a:lnTo>
                <a:lnTo>
                  <a:pt x="14836" y="863"/>
                </a:lnTo>
                <a:lnTo>
                  <a:pt x="14161" y="712"/>
                </a:lnTo>
                <a:lnTo>
                  <a:pt x="13487" y="577"/>
                </a:lnTo>
                <a:lnTo>
                  <a:pt x="13072" y="496"/>
                </a:lnTo>
                <a:lnTo>
                  <a:pt x="12674" y="426"/>
                </a:lnTo>
                <a:lnTo>
                  <a:pt x="12294" y="362"/>
                </a:lnTo>
                <a:lnTo>
                  <a:pt x="11896" y="303"/>
                </a:lnTo>
                <a:lnTo>
                  <a:pt x="11516" y="251"/>
                </a:lnTo>
                <a:lnTo>
                  <a:pt x="11136" y="204"/>
                </a:lnTo>
                <a:lnTo>
                  <a:pt x="10755" y="158"/>
                </a:lnTo>
                <a:lnTo>
                  <a:pt x="10392" y="123"/>
                </a:lnTo>
                <a:lnTo>
                  <a:pt x="10012" y="88"/>
                </a:lnTo>
                <a:lnTo>
                  <a:pt x="9666" y="64"/>
                </a:lnTo>
                <a:lnTo>
                  <a:pt x="9303" y="41"/>
                </a:lnTo>
                <a:lnTo>
                  <a:pt x="8957" y="24"/>
                </a:lnTo>
                <a:lnTo>
                  <a:pt x="8611" y="12"/>
                </a:lnTo>
                <a:lnTo>
                  <a:pt x="826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g1ae5ddb2ece_0_0"/>
          <p:cNvSpPr txBox="1">
            <a:spLocks noGrp="1"/>
          </p:cNvSpPr>
          <p:nvPr>
            <p:ph type="title"/>
          </p:nvPr>
        </p:nvSpPr>
        <p:spPr>
          <a:xfrm>
            <a:off x="472975" y="250775"/>
            <a:ext cx="8229600" cy="4815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000"/>
              <a:buNone/>
            </a:pPr>
            <a:r>
              <a:rPr lang="en" sz="3200">
                <a:solidFill>
                  <a:schemeClr val="dk1"/>
                </a:solidFill>
              </a:rPr>
              <a:t>TỔ CHỨC CỦA DATA LAKE HOUSE </a:t>
            </a:r>
            <a:endParaRPr sz="3200">
              <a:solidFill>
                <a:schemeClr val="dk1"/>
              </a:solidFill>
            </a:endParaRPr>
          </a:p>
        </p:txBody>
      </p:sp>
      <p:sp>
        <p:nvSpPr>
          <p:cNvPr id="130" name="Google Shape;130;g1ae5ddb2ece_0_0"/>
          <p:cNvSpPr/>
          <p:nvPr/>
        </p:nvSpPr>
        <p:spPr>
          <a:xfrm flipH="1">
            <a:off x="-8249108" y="4403669"/>
            <a:ext cx="285902" cy="251067"/>
          </a:xfrm>
          <a:custGeom>
            <a:avLst/>
            <a:gdLst/>
            <a:ahLst/>
            <a:cxnLst/>
            <a:rect l="l" t="t" r="r" b="b"/>
            <a:pathLst>
              <a:path w="26991" h="8764" extrusionOk="0">
                <a:moveTo>
                  <a:pt x="13573" y="0"/>
                </a:moveTo>
                <a:lnTo>
                  <a:pt x="13262" y="6"/>
                </a:lnTo>
                <a:lnTo>
                  <a:pt x="12951" y="12"/>
                </a:lnTo>
                <a:lnTo>
                  <a:pt x="12640" y="24"/>
                </a:lnTo>
                <a:lnTo>
                  <a:pt x="12328" y="41"/>
                </a:lnTo>
                <a:lnTo>
                  <a:pt x="11706" y="82"/>
                </a:lnTo>
                <a:lnTo>
                  <a:pt x="11083" y="134"/>
                </a:lnTo>
                <a:lnTo>
                  <a:pt x="10461" y="204"/>
                </a:lnTo>
                <a:lnTo>
                  <a:pt x="9839" y="280"/>
                </a:lnTo>
                <a:lnTo>
                  <a:pt x="9216" y="368"/>
                </a:lnTo>
                <a:lnTo>
                  <a:pt x="8576" y="467"/>
                </a:lnTo>
                <a:lnTo>
                  <a:pt x="7937" y="577"/>
                </a:lnTo>
                <a:lnTo>
                  <a:pt x="7297" y="694"/>
                </a:lnTo>
                <a:lnTo>
                  <a:pt x="6640" y="822"/>
                </a:lnTo>
                <a:lnTo>
                  <a:pt x="5966" y="956"/>
                </a:lnTo>
                <a:lnTo>
                  <a:pt x="4582" y="1236"/>
                </a:lnTo>
                <a:lnTo>
                  <a:pt x="3130" y="1545"/>
                </a:lnTo>
                <a:lnTo>
                  <a:pt x="1609" y="1860"/>
                </a:lnTo>
                <a:lnTo>
                  <a:pt x="813" y="2023"/>
                </a:lnTo>
                <a:lnTo>
                  <a:pt x="1" y="2181"/>
                </a:lnTo>
                <a:lnTo>
                  <a:pt x="1" y="2181"/>
                </a:lnTo>
                <a:lnTo>
                  <a:pt x="346" y="2123"/>
                </a:lnTo>
                <a:lnTo>
                  <a:pt x="710" y="2070"/>
                </a:lnTo>
                <a:lnTo>
                  <a:pt x="1073" y="2029"/>
                </a:lnTo>
                <a:lnTo>
                  <a:pt x="1453" y="2000"/>
                </a:lnTo>
                <a:lnTo>
                  <a:pt x="1833" y="1983"/>
                </a:lnTo>
                <a:lnTo>
                  <a:pt x="2231" y="1971"/>
                </a:lnTo>
                <a:lnTo>
                  <a:pt x="2629" y="1971"/>
                </a:lnTo>
                <a:lnTo>
                  <a:pt x="3044" y="1983"/>
                </a:lnTo>
                <a:lnTo>
                  <a:pt x="3459" y="2000"/>
                </a:lnTo>
                <a:lnTo>
                  <a:pt x="3874" y="2029"/>
                </a:lnTo>
                <a:lnTo>
                  <a:pt x="4289" y="2064"/>
                </a:lnTo>
                <a:lnTo>
                  <a:pt x="4703" y="2105"/>
                </a:lnTo>
                <a:lnTo>
                  <a:pt x="5136" y="2157"/>
                </a:lnTo>
                <a:lnTo>
                  <a:pt x="5568" y="2222"/>
                </a:lnTo>
                <a:lnTo>
                  <a:pt x="5983" y="2286"/>
                </a:lnTo>
                <a:lnTo>
                  <a:pt x="6415" y="2362"/>
                </a:lnTo>
                <a:lnTo>
                  <a:pt x="6847" y="2443"/>
                </a:lnTo>
                <a:lnTo>
                  <a:pt x="7262" y="2531"/>
                </a:lnTo>
                <a:lnTo>
                  <a:pt x="7695" y="2624"/>
                </a:lnTo>
                <a:lnTo>
                  <a:pt x="8110" y="2723"/>
                </a:lnTo>
                <a:lnTo>
                  <a:pt x="8525" y="2828"/>
                </a:lnTo>
                <a:lnTo>
                  <a:pt x="8940" y="2939"/>
                </a:lnTo>
                <a:lnTo>
                  <a:pt x="9354" y="3055"/>
                </a:lnTo>
                <a:lnTo>
                  <a:pt x="9752" y="3178"/>
                </a:lnTo>
                <a:lnTo>
                  <a:pt x="10150" y="3300"/>
                </a:lnTo>
                <a:lnTo>
                  <a:pt x="10547" y="3434"/>
                </a:lnTo>
                <a:lnTo>
                  <a:pt x="10928" y="3568"/>
                </a:lnTo>
                <a:lnTo>
                  <a:pt x="11308" y="3703"/>
                </a:lnTo>
                <a:lnTo>
                  <a:pt x="11671" y="3843"/>
                </a:lnTo>
                <a:lnTo>
                  <a:pt x="12017" y="3988"/>
                </a:lnTo>
                <a:lnTo>
                  <a:pt x="12363" y="4134"/>
                </a:lnTo>
                <a:lnTo>
                  <a:pt x="12709" y="4286"/>
                </a:lnTo>
                <a:lnTo>
                  <a:pt x="13020" y="4437"/>
                </a:lnTo>
                <a:lnTo>
                  <a:pt x="13331" y="4595"/>
                </a:lnTo>
                <a:lnTo>
                  <a:pt x="13642" y="4746"/>
                </a:lnTo>
                <a:lnTo>
                  <a:pt x="13919" y="4904"/>
                </a:lnTo>
                <a:lnTo>
                  <a:pt x="14178" y="5061"/>
                </a:lnTo>
                <a:lnTo>
                  <a:pt x="14438" y="5224"/>
                </a:lnTo>
                <a:lnTo>
                  <a:pt x="14680" y="5382"/>
                </a:lnTo>
                <a:lnTo>
                  <a:pt x="14887" y="5545"/>
                </a:lnTo>
                <a:lnTo>
                  <a:pt x="15095" y="5702"/>
                </a:lnTo>
                <a:lnTo>
                  <a:pt x="15285" y="5866"/>
                </a:lnTo>
                <a:lnTo>
                  <a:pt x="15441" y="6023"/>
                </a:lnTo>
                <a:lnTo>
                  <a:pt x="15596" y="6181"/>
                </a:lnTo>
                <a:lnTo>
                  <a:pt x="15717" y="6344"/>
                </a:lnTo>
                <a:lnTo>
                  <a:pt x="15821" y="6495"/>
                </a:lnTo>
                <a:lnTo>
                  <a:pt x="15907" y="6653"/>
                </a:lnTo>
                <a:lnTo>
                  <a:pt x="15959" y="6804"/>
                </a:lnTo>
                <a:lnTo>
                  <a:pt x="15994" y="6956"/>
                </a:lnTo>
                <a:lnTo>
                  <a:pt x="16011" y="7108"/>
                </a:lnTo>
                <a:lnTo>
                  <a:pt x="15994" y="7253"/>
                </a:lnTo>
                <a:lnTo>
                  <a:pt x="15959" y="7393"/>
                </a:lnTo>
                <a:lnTo>
                  <a:pt x="15907" y="7533"/>
                </a:lnTo>
                <a:lnTo>
                  <a:pt x="15821" y="7667"/>
                </a:lnTo>
                <a:lnTo>
                  <a:pt x="15700" y="7801"/>
                </a:lnTo>
                <a:lnTo>
                  <a:pt x="15544" y="7930"/>
                </a:lnTo>
                <a:lnTo>
                  <a:pt x="15371" y="8052"/>
                </a:lnTo>
                <a:lnTo>
                  <a:pt x="15181" y="8169"/>
                </a:lnTo>
                <a:lnTo>
                  <a:pt x="14939" y="8285"/>
                </a:lnTo>
                <a:lnTo>
                  <a:pt x="14680" y="8390"/>
                </a:lnTo>
                <a:lnTo>
                  <a:pt x="14386" y="8495"/>
                </a:lnTo>
                <a:lnTo>
                  <a:pt x="14057" y="8589"/>
                </a:lnTo>
                <a:lnTo>
                  <a:pt x="13694" y="8682"/>
                </a:lnTo>
                <a:lnTo>
                  <a:pt x="13297" y="8763"/>
                </a:lnTo>
                <a:lnTo>
                  <a:pt x="13798" y="8670"/>
                </a:lnTo>
                <a:lnTo>
                  <a:pt x="14299" y="8577"/>
                </a:lnTo>
                <a:lnTo>
                  <a:pt x="15371" y="8390"/>
                </a:lnTo>
                <a:lnTo>
                  <a:pt x="16495" y="8210"/>
                </a:lnTo>
                <a:lnTo>
                  <a:pt x="17654" y="8023"/>
                </a:lnTo>
                <a:lnTo>
                  <a:pt x="18812" y="7831"/>
                </a:lnTo>
                <a:lnTo>
                  <a:pt x="19953" y="7627"/>
                </a:lnTo>
                <a:lnTo>
                  <a:pt x="20524" y="7522"/>
                </a:lnTo>
                <a:lnTo>
                  <a:pt x="21094" y="7417"/>
                </a:lnTo>
                <a:lnTo>
                  <a:pt x="21630" y="7306"/>
                </a:lnTo>
                <a:lnTo>
                  <a:pt x="22166" y="7189"/>
                </a:lnTo>
                <a:lnTo>
                  <a:pt x="22685" y="7073"/>
                </a:lnTo>
                <a:lnTo>
                  <a:pt x="23186" y="6950"/>
                </a:lnTo>
                <a:lnTo>
                  <a:pt x="23670" y="6822"/>
                </a:lnTo>
                <a:lnTo>
                  <a:pt x="24120" y="6688"/>
                </a:lnTo>
                <a:lnTo>
                  <a:pt x="24552" y="6548"/>
                </a:lnTo>
                <a:lnTo>
                  <a:pt x="24950" y="6408"/>
                </a:lnTo>
                <a:lnTo>
                  <a:pt x="25330" y="6256"/>
                </a:lnTo>
                <a:lnTo>
                  <a:pt x="25676" y="6099"/>
                </a:lnTo>
                <a:lnTo>
                  <a:pt x="25987" y="5936"/>
                </a:lnTo>
                <a:lnTo>
                  <a:pt x="26126" y="5854"/>
                </a:lnTo>
                <a:lnTo>
                  <a:pt x="26247" y="5767"/>
                </a:lnTo>
                <a:lnTo>
                  <a:pt x="26368" y="5679"/>
                </a:lnTo>
                <a:lnTo>
                  <a:pt x="26489" y="5586"/>
                </a:lnTo>
                <a:lnTo>
                  <a:pt x="26592" y="5493"/>
                </a:lnTo>
                <a:lnTo>
                  <a:pt x="26679" y="5399"/>
                </a:lnTo>
                <a:lnTo>
                  <a:pt x="26765" y="5306"/>
                </a:lnTo>
                <a:lnTo>
                  <a:pt x="26835" y="5207"/>
                </a:lnTo>
                <a:lnTo>
                  <a:pt x="26886" y="5108"/>
                </a:lnTo>
                <a:lnTo>
                  <a:pt x="26938" y="5003"/>
                </a:lnTo>
                <a:lnTo>
                  <a:pt x="26973" y="4898"/>
                </a:lnTo>
                <a:lnTo>
                  <a:pt x="26990" y="4793"/>
                </a:lnTo>
                <a:lnTo>
                  <a:pt x="26990" y="4682"/>
                </a:lnTo>
                <a:lnTo>
                  <a:pt x="26990" y="4571"/>
                </a:lnTo>
                <a:lnTo>
                  <a:pt x="26973" y="4449"/>
                </a:lnTo>
                <a:lnTo>
                  <a:pt x="26956" y="4326"/>
                </a:lnTo>
                <a:lnTo>
                  <a:pt x="26904" y="4204"/>
                </a:lnTo>
                <a:lnTo>
                  <a:pt x="26852" y="4082"/>
                </a:lnTo>
                <a:lnTo>
                  <a:pt x="26800" y="3965"/>
                </a:lnTo>
                <a:lnTo>
                  <a:pt x="26731" y="3848"/>
                </a:lnTo>
                <a:lnTo>
                  <a:pt x="26644" y="3732"/>
                </a:lnTo>
                <a:lnTo>
                  <a:pt x="26558" y="3615"/>
                </a:lnTo>
                <a:lnTo>
                  <a:pt x="26454" y="3504"/>
                </a:lnTo>
                <a:lnTo>
                  <a:pt x="26350" y="3394"/>
                </a:lnTo>
                <a:lnTo>
                  <a:pt x="26091" y="3172"/>
                </a:lnTo>
                <a:lnTo>
                  <a:pt x="25814" y="2956"/>
                </a:lnTo>
                <a:lnTo>
                  <a:pt x="25503" y="2752"/>
                </a:lnTo>
                <a:lnTo>
                  <a:pt x="25140" y="2548"/>
                </a:lnTo>
                <a:lnTo>
                  <a:pt x="24760" y="2350"/>
                </a:lnTo>
                <a:lnTo>
                  <a:pt x="24345" y="2157"/>
                </a:lnTo>
                <a:lnTo>
                  <a:pt x="23913" y="1971"/>
                </a:lnTo>
                <a:lnTo>
                  <a:pt x="23446" y="1790"/>
                </a:lnTo>
                <a:lnTo>
                  <a:pt x="22962" y="1615"/>
                </a:lnTo>
                <a:lnTo>
                  <a:pt x="22443" y="1446"/>
                </a:lnTo>
                <a:lnTo>
                  <a:pt x="21907" y="1283"/>
                </a:lnTo>
                <a:lnTo>
                  <a:pt x="21112" y="1061"/>
                </a:lnTo>
                <a:lnTo>
                  <a:pt x="20731" y="956"/>
                </a:lnTo>
                <a:lnTo>
                  <a:pt x="20351" y="857"/>
                </a:lnTo>
                <a:lnTo>
                  <a:pt x="19970" y="770"/>
                </a:lnTo>
                <a:lnTo>
                  <a:pt x="19607" y="682"/>
                </a:lnTo>
                <a:lnTo>
                  <a:pt x="19244" y="601"/>
                </a:lnTo>
                <a:lnTo>
                  <a:pt x="18881" y="525"/>
                </a:lnTo>
                <a:lnTo>
                  <a:pt x="18518" y="455"/>
                </a:lnTo>
                <a:lnTo>
                  <a:pt x="18172" y="391"/>
                </a:lnTo>
                <a:lnTo>
                  <a:pt x="17827" y="333"/>
                </a:lnTo>
                <a:lnTo>
                  <a:pt x="17481" y="280"/>
                </a:lnTo>
                <a:lnTo>
                  <a:pt x="17135" y="233"/>
                </a:lnTo>
                <a:lnTo>
                  <a:pt x="16806" y="187"/>
                </a:lnTo>
                <a:lnTo>
                  <a:pt x="16461" y="152"/>
                </a:lnTo>
                <a:lnTo>
                  <a:pt x="16132" y="117"/>
                </a:lnTo>
                <a:lnTo>
                  <a:pt x="15804" y="88"/>
                </a:lnTo>
                <a:lnTo>
                  <a:pt x="15475" y="59"/>
                </a:lnTo>
                <a:lnTo>
                  <a:pt x="15164" y="41"/>
                </a:lnTo>
                <a:lnTo>
                  <a:pt x="14835" y="24"/>
                </a:lnTo>
                <a:lnTo>
                  <a:pt x="14524" y="12"/>
                </a:lnTo>
                <a:lnTo>
                  <a:pt x="14196" y="6"/>
                </a:lnTo>
                <a:lnTo>
                  <a:pt x="13884" y="0"/>
                </a:lnTo>
                <a:close/>
              </a:path>
            </a:pathLst>
          </a:custGeom>
          <a:solidFill>
            <a:srgbClr val="D8CD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 name="Google Shape;131;g1ae5ddb2ece_0_0"/>
          <p:cNvSpPr/>
          <p:nvPr/>
        </p:nvSpPr>
        <p:spPr>
          <a:xfrm flipH="1">
            <a:off x="-8127315" y="4464803"/>
            <a:ext cx="176746" cy="192941"/>
          </a:xfrm>
          <a:custGeom>
            <a:avLst/>
            <a:gdLst/>
            <a:ahLst/>
            <a:cxnLst/>
            <a:rect l="l" t="t" r="r" b="b"/>
            <a:pathLst>
              <a:path w="16686" h="6735" extrusionOk="0">
                <a:moveTo>
                  <a:pt x="3182" y="0"/>
                </a:moveTo>
                <a:lnTo>
                  <a:pt x="2819" y="6"/>
                </a:lnTo>
                <a:lnTo>
                  <a:pt x="2473" y="23"/>
                </a:lnTo>
                <a:lnTo>
                  <a:pt x="2162" y="53"/>
                </a:lnTo>
                <a:lnTo>
                  <a:pt x="1885" y="88"/>
                </a:lnTo>
                <a:lnTo>
                  <a:pt x="1609" y="134"/>
                </a:lnTo>
                <a:lnTo>
                  <a:pt x="1367" y="187"/>
                </a:lnTo>
                <a:lnTo>
                  <a:pt x="1142" y="251"/>
                </a:lnTo>
                <a:lnTo>
                  <a:pt x="934" y="327"/>
                </a:lnTo>
                <a:lnTo>
                  <a:pt x="761" y="402"/>
                </a:lnTo>
                <a:lnTo>
                  <a:pt x="606" y="490"/>
                </a:lnTo>
                <a:lnTo>
                  <a:pt x="450" y="583"/>
                </a:lnTo>
                <a:lnTo>
                  <a:pt x="329" y="682"/>
                </a:lnTo>
                <a:lnTo>
                  <a:pt x="243" y="793"/>
                </a:lnTo>
                <a:lnTo>
                  <a:pt x="156" y="904"/>
                </a:lnTo>
                <a:lnTo>
                  <a:pt x="87" y="1026"/>
                </a:lnTo>
                <a:lnTo>
                  <a:pt x="53" y="1149"/>
                </a:lnTo>
                <a:lnTo>
                  <a:pt x="18" y="1277"/>
                </a:lnTo>
                <a:lnTo>
                  <a:pt x="1" y="1411"/>
                </a:lnTo>
                <a:lnTo>
                  <a:pt x="18" y="1551"/>
                </a:lnTo>
                <a:lnTo>
                  <a:pt x="35" y="1691"/>
                </a:lnTo>
                <a:lnTo>
                  <a:pt x="70" y="1837"/>
                </a:lnTo>
                <a:lnTo>
                  <a:pt x="139" y="1988"/>
                </a:lnTo>
                <a:lnTo>
                  <a:pt x="208" y="2140"/>
                </a:lnTo>
                <a:lnTo>
                  <a:pt x="295" y="2292"/>
                </a:lnTo>
                <a:lnTo>
                  <a:pt x="398" y="2449"/>
                </a:lnTo>
                <a:lnTo>
                  <a:pt x="502" y="2606"/>
                </a:lnTo>
                <a:lnTo>
                  <a:pt x="640" y="2770"/>
                </a:lnTo>
                <a:lnTo>
                  <a:pt x="779" y="2927"/>
                </a:lnTo>
                <a:lnTo>
                  <a:pt x="934" y="3090"/>
                </a:lnTo>
                <a:lnTo>
                  <a:pt x="1107" y="3254"/>
                </a:lnTo>
                <a:lnTo>
                  <a:pt x="1297" y="3417"/>
                </a:lnTo>
                <a:lnTo>
                  <a:pt x="1488" y="3580"/>
                </a:lnTo>
                <a:lnTo>
                  <a:pt x="1695" y="3738"/>
                </a:lnTo>
                <a:lnTo>
                  <a:pt x="1920" y="3901"/>
                </a:lnTo>
                <a:lnTo>
                  <a:pt x="2145" y="4058"/>
                </a:lnTo>
                <a:lnTo>
                  <a:pt x="2387" y="4216"/>
                </a:lnTo>
                <a:lnTo>
                  <a:pt x="2646" y="4373"/>
                </a:lnTo>
                <a:lnTo>
                  <a:pt x="2905" y="4525"/>
                </a:lnTo>
                <a:lnTo>
                  <a:pt x="3165" y="4676"/>
                </a:lnTo>
                <a:lnTo>
                  <a:pt x="3441" y="4822"/>
                </a:lnTo>
                <a:lnTo>
                  <a:pt x="3735" y="4968"/>
                </a:lnTo>
                <a:lnTo>
                  <a:pt x="4029" y="5108"/>
                </a:lnTo>
                <a:lnTo>
                  <a:pt x="4340" y="5242"/>
                </a:lnTo>
                <a:lnTo>
                  <a:pt x="4652" y="5370"/>
                </a:lnTo>
                <a:lnTo>
                  <a:pt x="4980" y="5498"/>
                </a:lnTo>
                <a:lnTo>
                  <a:pt x="5291" y="5621"/>
                </a:lnTo>
                <a:lnTo>
                  <a:pt x="5637" y="5737"/>
                </a:lnTo>
                <a:lnTo>
                  <a:pt x="5966" y="5848"/>
                </a:lnTo>
                <a:lnTo>
                  <a:pt x="6311" y="5947"/>
                </a:lnTo>
                <a:lnTo>
                  <a:pt x="6675" y="6046"/>
                </a:lnTo>
                <a:lnTo>
                  <a:pt x="7020" y="6134"/>
                </a:lnTo>
                <a:lnTo>
                  <a:pt x="7383" y="6216"/>
                </a:lnTo>
                <a:lnTo>
                  <a:pt x="7747" y="6291"/>
                </a:lnTo>
                <a:lnTo>
                  <a:pt x="8127" y="6361"/>
                </a:lnTo>
                <a:lnTo>
                  <a:pt x="8576" y="6437"/>
                </a:lnTo>
                <a:lnTo>
                  <a:pt x="9026" y="6501"/>
                </a:lnTo>
                <a:lnTo>
                  <a:pt x="9475" y="6560"/>
                </a:lnTo>
                <a:lnTo>
                  <a:pt x="9908" y="6612"/>
                </a:lnTo>
                <a:lnTo>
                  <a:pt x="10340" y="6653"/>
                </a:lnTo>
                <a:lnTo>
                  <a:pt x="10755" y="6682"/>
                </a:lnTo>
                <a:lnTo>
                  <a:pt x="11170" y="6711"/>
                </a:lnTo>
                <a:lnTo>
                  <a:pt x="11568" y="6729"/>
                </a:lnTo>
                <a:lnTo>
                  <a:pt x="11948" y="6734"/>
                </a:lnTo>
                <a:lnTo>
                  <a:pt x="12311" y="6734"/>
                </a:lnTo>
                <a:lnTo>
                  <a:pt x="12674" y="6729"/>
                </a:lnTo>
                <a:lnTo>
                  <a:pt x="13020" y="6711"/>
                </a:lnTo>
                <a:lnTo>
                  <a:pt x="13366" y="6688"/>
                </a:lnTo>
                <a:lnTo>
                  <a:pt x="13677" y="6659"/>
                </a:lnTo>
                <a:lnTo>
                  <a:pt x="13988" y="6612"/>
                </a:lnTo>
                <a:lnTo>
                  <a:pt x="14282" y="6565"/>
                </a:lnTo>
                <a:lnTo>
                  <a:pt x="14559" y="6507"/>
                </a:lnTo>
                <a:lnTo>
                  <a:pt x="14835" y="6443"/>
                </a:lnTo>
                <a:lnTo>
                  <a:pt x="15077" y="6367"/>
                </a:lnTo>
                <a:lnTo>
                  <a:pt x="15319" y="6285"/>
                </a:lnTo>
                <a:lnTo>
                  <a:pt x="15527" y="6192"/>
                </a:lnTo>
                <a:lnTo>
                  <a:pt x="15734" y="6093"/>
                </a:lnTo>
                <a:lnTo>
                  <a:pt x="15907" y="5982"/>
                </a:lnTo>
                <a:lnTo>
                  <a:pt x="16080" y="5872"/>
                </a:lnTo>
                <a:lnTo>
                  <a:pt x="16219" y="5743"/>
                </a:lnTo>
                <a:lnTo>
                  <a:pt x="16340" y="5609"/>
                </a:lnTo>
                <a:lnTo>
                  <a:pt x="16461" y="5469"/>
                </a:lnTo>
                <a:lnTo>
                  <a:pt x="16547" y="5318"/>
                </a:lnTo>
                <a:lnTo>
                  <a:pt x="16616" y="5160"/>
                </a:lnTo>
                <a:lnTo>
                  <a:pt x="16651" y="4991"/>
                </a:lnTo>
                <a:lnTo>
                  <a:pt x="16685" y="4816"/>
                </a:lnTo>
                <a:lnTo>
                  <a:pt x="16685" y="4630"/>
                </a:lnTo>
                <a:lnTo>
                  <a:pt x="16668" y="4461"/>
                </a:lnTo>
                <a:lnTo>
                  <a:pt x="16634" y="4297"/>
                </a:lnTo>
                <a:lnTo>
                  <a:pt x="16564" y="4128"/>
                </a:lnTo>
                <a:lnTo>
                  <a:pt x="16495" y="3971"/>
                </a:lnTo>
                <a:lnTo>
                  <a:pt x="16391" y="3808"/>
                </a:lnTo>
                <a:lnTo>
                  <a:pt x="16253" y="3656"/>
                </a:lnTo>
                <a:lnTo>
                  <a:pt x="16115" y="3498"/>
                </a:lnTo>
                <a:lnTo>
                  <a:pt x="15942" y="3347"/>
                </a:lnTo>
                <a:lnTo>
                  <a:pt x="15769" y="3201"/>
                </a:lnTo>
                <a:lnTo>
                  <a:pt x="15562" y="3055"/>
                </a:lnTo>
                <a:lnTo>
                  <a:pt x="15354" y="2915"/>
                </a:lnTo>
                <a:lnTo>
                  <a:pt x="15112" y="2776"/>
                </a:lnTo>
                <a:lnTo>
                  <a:pt x="14870" y="2636"/>
                </a:lnTo>
                <a:lnTo>
                  <a:pt x="14611" y="2501"/>
                </a:lnTo>
                <a:lnTo>
                  <a:pt x="14334" y="2367"/>
                </a:lnTo>
                <a:lnTo>
                  <a:pt x="14040" y="2239"/>
                </a:lnTo>
                <a:lnTo>
                  <a:pt x="13746" y="2117"/>
                </a:lnTo>
                <a:lnTo>
                  <a:pt x="13418" y="1994"/>
                </a:lnTo>
                <a:lnTo>
                  <a:pt x="13089" y="1872"/>
                </a:lnTo>
                <a:lnTo>
                  <a:pt x="12761" y="1755"/>
                </a:lnTo>
                <a:lnTo>
                  <a:pt x="12415" y="1639"/>
                </a:lnTo>
                <a:lnTo>
                  <a:pt x="12052" y="1528"/>
                </a:lnTo>
                <a:lnTo>
                  <a:pt x="11689" y="1417"/>
                </a:lnTo>
                <a:lnTo>
                  <a:pt x="11326" y="1312"/>
                </a:lnTo>
                <a:lnTo>
                  <a:pt x="10945" y="1213"/>
                </a:lnTo>
                <a:lnTo>
                  <a:pt x="10547" y="1108"/>
                </a:lnTo>
                <a:lnTo>
                  <a:pt x="9769" y="921"/>
                </a:lnTo>
                <a:lnTo>
                  <a:pt x="8957" y="741"/>
                </a:lnTo>
                <a:lnTo>
                  <a:pt x="8144" y="577"/>
                </a:lnTo>
                <a:lnTo>
                  <a:pt x="7522" y="461"/>
                </a:lnTo>
                <a:lnTo>
                  <a:pt x="6934" y="356"/>
                </a:lnTo>
                <a:lnTo>
                  <a:pt x="6381" y="268"/>
                </a:lnTo>
                <a:lnTo>
                  <a:pt x="5845" y="193"/>
                </a:lnTo>
                <a:lnTo>
                  <a:pt x="5343" y="134"/>
                </a:lnTo>
                <a:lnTo>
                  <a:pt x="4859" y="82"/>
                </a:lnTo>
                <a:lnTo>
                  <a:pt x="4392" y="47"/>
                </a:lnTo>
                <a:lnTo>
                  <a:pt x="3960" y="18"/>
                </a:lnTo>
                <a:lnTo>
                  <a:pt x="3562" y="6"/>
                </a:lnTo>
                <a:lnTo>
                  <a:pt x="3182" y="0"/>
                </a:lnTo>
                <a:close/>
              </a:path>
            </a:pathLst>
          </a:custGeom>
          <a:solidFill>
            <a:srgbClr val="F5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 name="Google Shape;132;g1ae5ddb2ece_0_0"/>
          <p:cNvSpPr/>
          <p:nvPr/>
        </p:nvSpPr>
        <p:spPr>
          <a:xfrm flipH="1">
            <a:off x="-8448363" y="4559655"/>
            <a:ext cx="121432" cy="64342"/>
          </a:xfrm>
          <a:custGeom>
            <a:avLst/>
            <a:gdLst/>
            <a:ahLst/>
            <a:cxnLst/>
            <a:rect l="l" t="t" r="r" b="b"/>
            <a:pathLst>
              <a:path w="11464" h="2246" extrusionOk="0">
                <a:moveTo>
                  <a:pt x="11464" y="1"/>
                </a:moveTo>
                <a:lnTo>
                  <a:pt x="0" y="2246"/>
                </a:lnTo>
                <a:lnTo>
                  <a:pt x="1124" y="2047"/>
                </a:lnTo>
                <a:lnTo>
                  <a:pt x="2438" y="1803"/>
                </a:lnTo>
                <a:lnTo>
                  <a:pt x="3891" y="1529"/>
                </a:lnTo>
                <a:lnTo>
                  <a:pt x="5447" y="1225"/>
                </a:lnTo>
                <a:lnTo>
                  <a:pt x="7037" y="910"/>
                </a:lnTo>
                <a:lnTo>
                  <a:pt x="8593" y="596"/>
                </a:lnTo>
                <a:lnTo>
                  <a:pt x="10098" y="287"/>
                </a:lnTo>
                <a:lnTo>
                  <a:pt x="11464" y="1"/>
                </a:lnTo>
                <a:close/>
              </a:path>
            </a:pathLst>
          </a:custGeom>
          <a:solidFill>
            <a:srgbClr val="4D130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 name="Google Shape;133;g1ae5ddb2ece_0_0"/>
          <p:cNvSpPr/>
          <p:nvPr/>
        </p:nvSpPr>
        <p:spPr>
          <a:xfrm flipH="1">
            <a:off x="-8338847" y="4205887"/>
            <a:ext cx="603836" cy="421949"/>
          </a:xfrm>
          <a:custGeom>
            <a:avLst/>
            <a:gdLst/>
            <a:ahLst/>
            <a:cxnLst/>
            <a:rect l="l" t="t" r="r" b="b"/>
            <a:pathLst>
              <a:path w="57006" h="14729" extrusionOk="0">
                <a:moveTo>
                  <a:pt x="11982" y="1"/>
                </a:moveTo>
                <a:lnTo>
                  <a:pt x="11239" y="13"/>
                </a:lnTo>
                <a:lnTo>
                  <a:pt x="10495" y="30"/>
                </a:lnTo>
                <a:lnTo>
                  <a:pt x="9735" y="59"/>
                </a:lnTo>
                <a:lnTo>
                  <a:pt x="8991" y="100"/>
                </a:lnTo>
                <a:lnTo>
                  <a:pt x="8265" y="152"/>
                </a:lnTo>
                <a:lnTo>
                  <a:pt x="7522" y="211"/>
                </a:lnTo>
                <a:lnTo>
                  <a:pt x="6795" y="281"/>
                </a:lnTo>
                <a:lnTo>
                  <a:pt x="6069" y="362"/>
                </a:lnTo>
                <a:lnTo>
                  <a:pt x="5343" y="456"/>
                </a:lnTo>
                <a:lnTo>
                  <a:pt x="4807" y="531"/>
                </a:lnTo>
                <a:lnTo>
                  <a:pt x="4288" y="619"/>
                </a:lnTo>
                <a:lnTo>
                  <a:pt x="3804" y="706"/>
                </a:lnTo>
                <a:lnTo>
                  <a:pt x="3355" y="800"/>
                </a:lnTo>
                <a:lnTo>
                  <a:pt x="2940" y="899"/>
                </a:lnTo>
                <a:lnTo>
                  <a:pt x="2542" y="1004"/>
                </a:lnTo>
                <a:lnTo>
                  <a:pt x="2162" y="1114"/>
                </a:lnTo>
                <a:lnTo>
                  <a:pt x="1833" y="1225"/>
                </a:lnTo>
                <a:lnTo>
                  <a:pt x="1522" y="1342"/>
                </a:lnTo>
                <a:lnTo>
                  <a:pt x="1228" y="1464"/>
                </a:lnTo>
                <a:lnTo>
                  <a:pt x="986" y="1587"/>
                </a:lnTo>
                <a:lnTo>
                  <a:pt x="761" y="1721"/>
                </a:lnTo>
                <a:lnTo>
                  <a:pt x="554" y="1849"/>
                </a:lnTo>
                <a:lnTo>
                  <a:pt x="398" y="1983"/>
                </a:lnTo>
                <a:lnTo>
                  <a:pt x="260" y="2123"/>
                </a:lnTo>
                <a:lnTo>
                  <a:pt x="139" y="2263"/>
                </a:lnTo>
                <a:lnTo>
                  <a:pt x="70" y="2409"/>
                </a:lnTo>
                <a:lnTo>
                  <a:pt x="18" y="2555"/>
                </a:lnTo>
                <a:lnTo>
                  <a:pt x="0" y="2700"/>
                </a:lnTo>
                <a:lnTo>
                  <a:pt x="0" y="2852"/>
                </a:lnTo>
                <a:lnTo>
                  <a:pt x="52" y="3004"/>
                </a:lnTo>
                <a:lnTo>
                  <a:pt x="121" y="3161"/>
                </a:lnTo>
                <a:lnTo>
                  <a:pt x="208" y="3313"/>
                </a:lnTo>
                <a:lnTo>
                  <a:pt x="346" y="3470"/>
                </a:lnTo>
                <a:lnTo>
                  <a:pt x="502" y="3627"/>
                </a:lnTo>
                <a:lnTo>
                  <a:pt x="692" y="3785"/>
                </a:lnTo>
                <a:lnTo>
                  <a:pt x="917" y="3942"/>
                </a:lnTo>
                <a:lnTo>
                  <a:pt x="1159" y="4100"/>
                </a:lnTo>
                <a:lnTo>
                  <a:pt x="1436" y="4263"/>
                </a:lnTo>
                <a:lnTo>
                  <a:pt x="1747" y="4420"/>
                </a:lnTo>
                <a:lnTo>
                  <a:pt x="2093" y="4578"/>
                </a:lnTo>
                <a:lnTo>
                  <a:pt x="2456" y="4735"/>
                </a:lnTo>
                <a:lnTo>
                  <a:pt x="2922" y="4916"/>
                </a:lnTo>
                <a:lnTo>
                  <a:pt x="3372" y="5073"/>
                </a:lnTo>
                <a:lnTo>
                  <a:pt x="3822" y="5213"/>
                </a:lnTo>
                <a:lnTo>
                  <a:pt x="4254" y="5336"/>
                </a:lnTo>
                <a:lnTo>
                  <a:pt x="4669" y="5435"/>
                </a:lnTo>
                <a:lnTo>
                  <a:pt x="5084" y="5517"/>
                </a:lnTo>
                <a:lnTo>
                  <a:pt x="5499" y="5587"/>
                </a:lnTo>
                <a:lnTo>
                  <a:pt x="5914" y="5633"/>
                </a:lnTo>
                <a:lnTo>
                  <a:pt x="6311" y="5674"/>
                </a:lnTo>
                <a:lnTo>
                  <a:pt x="6709" y="5697"/>
                </a:lnTo>
                <a:lnTo>
                  <a:pt x="7107" y="5709"/>
                </a:lnTo>
                <a:lnTo>
                  <a:pt x="7504" y="5709"/>
                </a:lnTo>
                <a:lnTo>
                  <a:pt x="7902" y="5697"/>
                </a:lnTo>
                <a:lnTo>
                  <a:pt x="8282" y="5680"/>
                </a:lnTo>
                <a:lnTo>
                  <a:pt x="8680" y="5651"/>
                </a:lnTo>
                <a:lnTo>
                  <a:pt x="9095" y="5616"/>
                </a:lnTo>
                <a:lnTo>
                  <a:pt x="9493" y="5575"/>
                </a:lnTo>
                <a:lnTo>
                  <a:pt x="9890" y="5528"/>
                </a:lnTo>
                <a:lnTo>
                  <a:pt x="10737" y="5423"/>
                </a:lnTo>
                <a:lnTo>
                  <a:pt x="11602" y="5307"/>
                </a:lnTo>
                <a:lnTo>
                  <a:pt x="12501" y="5190"/>
                </a:lnTo>
                <a:lnTo>
                  <a:pt x="12968" y="5132"/>
                </a:lnTo>
                <a:lnTo>
                  <a:pt x="13435" y="5073"/>
                </a:lnTo>
                <a:lnTo>
                  <a:pt x="13936" y="5021"/>
                </a:lnTo>
                <a:lnTo>
                  <a:pt x="14437" y="4974"/>
                </a:lnTo>
                <a:lnTo>
                  <a:pt x="14956" y="4933"/>
                </a:lnTo>
                <a:lnTo>
                  <a:pt x="15492" y="4899"/>
                </a:lnTo>
                <a:lnTo>
                  <a:pt x="16045" y="4869"/>
                </a:lnTo>
                <a:lnTo>
                  <a:pt x="16616" y="4852"/>
                </a:lnTo>
                <a:lnTo>
                  <a:pt x="17273" y="4840"/>
                </a:lnTo>
                <a:lnTo>
                  <a:pt x="17947" y="4834"/>
                </a:lnTo>
                <a:lnTo>
                  <a:pt x="18604" y="4846"/>
                </a:lnTo>
                <a:lnTo>
                  <a:pt x="19261" y="4864"/>
                </a:lnTo>
                <a:lnTo>
                  <a:pt x="19936" y="4887"/>
                </a:lnTo>
                <a:lnTo>
                  <a:pt x="20593" y="4922"/>
                </a:lnTo>
                <a:lnTo>
                  <a:pt x="21250" y="4963"/>
                </a:lnTo>
                <a:lnTo>
                  <a:pt x="21889" y="5015"/>
                </a:lnTo>
                <a:lnTo>
                  <a:pt x="22546" y="5073"/>
                </a:lnTo>
                <a:lnTo>
                  <a:pt x="23186" y="5143"/>
                </a:lnTo>
                <a:lnTo>
                  <a:pt x="23826" y="5213"/>
                </a:lnTo>
                <a:lnTo>
                  <a:pt x="24466" y="5295"/>
                </a:lnTo>
                <a:lnTo>
                  <a:pt x="25105" y="5382"/>
                </a:lnTo>
                <a:lnTo>
                  <a:pt x="25728" y="5476"/>
                </a:lnTo>
                <a:lnTo>
                  <a:pt x="26350" y="5575"/>
                </a:lnTo>
                <a:lnTo>
                  <a:pt x="26955" y="5674"/>
                </a:lnTo>
                <a:lnTo>
                  <a:pt x="27561" y="5785"/>
                </a:lnTo>
                <a:lnTo>
                  <a:pt x="28166" y="5901"/>
                </a:lnTo>
                <a:lnTo>
                  <a:pt x="28771" y="6018"/>
                </a:lnTo>
                <a:lnTo>
                  <a:pt x="29359" y="6140"/>
                </a:lnTo>
                <a:lnTo>
                  <a:pt x="29929" y="6263"/>
                </a:lnTo>
                <a:lnTo>
                  <a:pt x="30500" y="6397"/>
                </a:lnTo>
                <a:lnTo>
                  <a:pt x="31070" y="6525"/>
                </a:lnTo>
                <a:lnTo>
                  <a:pt x="31624" y="6659"/>
                </a:lnTo>
                <a:lnTo>
                  <a:pt x="32160" y="6799"/>
                </a:lnTo>
                <a:lnTo>
                  <a:pt x="32696" y="6939"/>
                </a:lnTo>
                <a:lnTo>
                  <a:pt x="33750" y="7219"/>
                </a:lnTo>
                <a:lnTo>
                  <a:pt x="34736" y="7511"/>
                </a:lnTo>
                <a:lnTo>
                  <a:pt x="35687" y="7796"/>
                </a:lnTo>
                <a:lnTo>
                  <a:pt x="36205" y="7965"/>
                </a:lnTo>
                <a:lnTo>
                  <a:pt x="36707" y="8134"/>
                </a:lnTo>
                <a:lnTo>
                  <a:pt x="37191" y="8304"/>
                </a:lnTo>
                <a:lnTo>
                  <a:pt x="37641" y="8478"/>
                </a:lnTo>
                <a:lnTo>
                  <a:pt x="38090" y="8653"/>
                </a:lnTo>
                <a:lnTo>
                  <a:pt x="38540" y="8834"/>
                </a:lnTo>
                <a:lnTo>
                  <a:pt x="38955" y="9015"/>
                </a:lnTo>
                <a:lnTo>
                  <a:pt x="39370" y="9196"/>
                </a:lnTo>
                <a:lnTo>
                  <a:pt x="39767" y="9382"/>
                </a:lnTo>
                <a:lnTo>
                  <a:pt x="40165" y="9569"/>
                </a:lnTo>
                <a:lnTo>
                  <a:pt x="40908" y="9948"/>
                </a:lnTo>
                <a:lnTo>
                  <a:pt x="41652" y="10327"/>
                </a:lnTo>
                <a:lnTo>
                  <a:pt x="42361" y="10712"/>
                </a:lnTo>
                <a:lnTo>
                  <a:pt x="43778" y="11487"/>
                </a:lnTo>
                <a:lnTo>
                  <a:pt x="44487" y="11866"/>
                </a:lnTo>
                <a:lnTo>
                  <a:pt x="45213" y="12245"/>
                </a:lnTo>
                <a:lnTo>
                  <a:pt x="45974" y="12618"/>
                </a:lnTo>
                <a:lnTo>
                  <a:pt x="46372" y="12805"/>
                </a:lnTo>
                <a:lnTo>
                  <a:pt x="46770" y="12985"/>
                </a:lnTo>
                <a:lnTo>
                  <a:pt x="47185" y="13166"/>
                </a:lnTo>
                <a:lnTo>
                  <a:pt x="47600" y="13341"/>
                </a:lnTo>
                <a:lnTo>
                  <a:pt x="48032" y="13516"/>
                </a:lnTo>
                <a:lnTo>
                  <a:pt x="48481" y="13691"/>
                </a:lnTo>
                <a:lnTo>
                  <a:pt x="48827" y="13813"/>
                </a:lnTo>
                <a:lnTo>
                  <a:pt x="49190" y="13930"/>
                </a:lnTo>
                <a:lnTo>
                  <a:pt x="49553" y="14041"/>
                </a:lnTo>
                <a:lnTo>
                  <a:pt x="49916" y="14146"/>
                </a:lnTo>
                <a:lnTo>
                  <a:pt x="50279" y="14245"/>
                </a:lnTo>
                <a:lnTo>
                  <a:pt x="50660" y="14332"/>
                </a:lnTo>
                <a:lnTo>
                  <a:pt x="51040" y="14414"/>
                </a:lnTo>
                <a:lnTo>
                  <a:pt x="51403" y="14484"/>
                </a:lnTo>
                <a:lnTo>
                  <a:pt x="51784" y="14548"/>
                </a:lnTo>
                <a:lnTo>
                  <a:pt x="52147" y="14600"/>
                </a:lnTo>
                <a:lnTo>
                  <a:pt x="52510" y="14647"/>
                </a:lnTo>
                <a:lnTo>
                  <a:pt x="52873" y="14682"/>
                </a:lnTo>
                <a:lnTo>
                  <a:pt x="53219" y="14711"/>
                </a:lnTo>
                <a:lnTo>
                  <a:pt x="53565" y="14723"/>
                </a:lnTo>
                <a:lnTo>
                  <a:pt x="53910" y="14729"/>
                </a:lnTo>
                <a:lnTo>
                  <a:pt x="54239" y="14729"/>
                </a:lnTo>
                <a:lnTo>
                  <a:pt x="54550" y="14711"/>
                </a:lnTo>
                <a:lnTo>
                  <a:pt x="54844" y="14688"/>
                </a:lnTo>
                <a:lnTo>
                  <a:pt x="55138" y="14653"/>
                </a:lnTo>
                <a:lnTo>
                  <a:pt x="55415" y="14600"/>
                </a:lnTo>
                <a:lnTo>
                  <a:pt x="55657" y="14542"/>
                </a:lnTo>
                <a:lnTo>
                  <a:pt x="55899" y="14472"/>
                </a:lnTo>
                <a:lnTo>
                  <a:pt x="56123" y="14385"/>
                </a:lnTo>
                <a:lnTo>
                  <a:pt x="56314" y="14291"/>
                </a:lnTo>
                <a:lnTo>
                  <a:pt x="56487" y="14181"/>
                </a:lnTo>
                <a:lnTo>
                  <a:pt x="56642" y="14058"/>
                </a:lnTo>
                <a:lnTo>
                  <a:pt x="56763" y="13924"/>
                </a:lnTo>
                <a:lnTo>
                  <a:pt x="56867" y="13778"/>
                </a:lnTo>
                <a:lnTo>
                  <a:pt x="56953" y="13615"/>
                </a:lnTo>
                <a:lnTo>
                  <a:pt x="56988" y="13440"/>
                </a:lnTo>
                <a:lnTo>
                  <a:pt x="57005" y="13248"/>
                </a:lnTo>
                <a:lnTo>
                  <a:pt x="56988" y="13044"/>
                </a:lnTo>
                <a:lnTo>
                  <a:pt x="56971" y="12945"/>
                </a:lnTo>
                <a:lnTo>
                  <a:pt x="56953" y="12840"/>
                </a:lnTo>
                <a:lnTo>
                  <a:pt x="56850" y="12630"/>
                </a:lnTo>
                <a:lnTo>
                  <a:pt x="56729" y="12414"/>
                </a:lnTo>
                <a:lnTo>
                  <a:pt x="56556" y="12198"/>
                </a:lnTo>
                <a:lnTo>
                  <a:pt x="56348" y="11977"/>
                </a:lnTo>
                <a:lnTo>
                  <a:pt x="56106" y="11761"/>
                </a:lnTo>
                <a:lnTo>
                  <a:pt x="55847" y="11534"/>
                </a:lnTo>
                <a:lnTo>
                  <a:pt x="55536" y="11312"/>
                </a:lnTo>
                <a:lnTo>
                  <a:pt x="55207" y="11085"/>
                </a:lnTo>
                <a:lnTo>
                  <a:pt x="54861" y="10857"/>
                </a:lnTo>
                <a:lnTo>
                  <a:pt x="54481" y="10630"/>
                </a:lnTo>
                <a:lnTo>
                  <a:pt x="54083" y="10403"/>
                </a:lnTo>
                <a:lnTo>
                  <a:pt x="53668" y="10175"/>
                </a:lnTo>
                <a:lnTo>
                  <a:pt x="53236" y="9948"/>
                </a:lnTo>
                <a:lnTo>
                  <a:pt x="52786" y="9720"/>
                </a:lnTo>
                <a:lnTo>
                  <a:pt x="52337" y="9499"/>
                </a:lnTo>
                <a:lnTo>
                  <a:pt x="51853" y="9271"/>
                </a:lnTo>
                <a:lnTo>
                  <a:pt x="51386" y="9056"/>
                </a:lnTo>
                <a:lnTo>
                  <a:pt x="50400" y="8618"/>
                </a:lnTo>
                <a:lnTo>
                  <a:pt x="49415" y="8199"/>
                </a:lnTo>
                <a:lnTo>
                  <a:pt x="48429" y="7796"/>
                </a:lnTo>
                <a:lnTo>
                  <a:pt x="47478" y="7411"/>
                </a:lnTo>
                <a:lnTo>
                  <a:pt x="46562" y="7050"/>
                </a:lnTo>
                <a:lnTo>
                  <a:pt x="44902" y="6403"/>
                </a:lnTo>
                <a:lnTo>
                  <a:pt x="44020" y="6053"/>
                </a:lnTo>
                <a:lnTo>
                  <a:pt x="43121" y="5715"/>
                </a:lnTo>
                <a:lnTo>
                  <a:pt x="42188" y="5377"/>
                </a:lnTo>
                <a:lnTo>
                  <a:pt x="41254" y="5050"/>
                </a:lnTo>
                <a:lnTo>
                  <a:pt x="40286" y="4724"/>
                </a:lnTo>
                <a:lnTo>
                  <a:pt x="39318" y="4409"/>
                </a:lnTo>
                <a:lnTo>
                  <a:pt x="38315" y="4094"/>
                </a:lnTo>
                <a:lnTo>
                  <a:pt x="37312" y="3791"/>
                </a:lnTo>
                <a:lnTo>
                  <a:pt x="36275" y="3493"/>
                </a:lnTo>
                <a:lnTo>
                  <a:pt x="35220" y="3202"/>
                </a:lnTo>
                <a:lnTo>
                  <a:pt x="34148" y="2922"/>
                </a:lnTo>
                <a:lnTo>
                  <a:pt x="33059" y="2648"/>
                </a:lnTo>
                <a:lnTo>
                  <a:pt x="31952" y="2386"/>
                </a:lnTo>
                <a:lnTo>
                  <a:pt x="30828" y="2129"/>
                </a:lnTo>
                <a:lnTo>
                  <a:pt x="29670" y="1884"/>
                </a:lnTo>
                <a:lnTo>
                  <a:pt x="28511" y="1651"/>
                </a:lnTo>
                <a:lnTo>
                  <a:pt x="27872" y="1528"/>
                </a:lnTo>
                <a:lnTo>
                  <a:pt x="27215" y="1406"/>
                </a:lnTo>
                <a:lnTo>
                  <a:pt x="26540" y="1289"/>
                </a:lnTo>
                <a:lnTo>
                  <a:pt x="25866" y="1179"/>
                </a:lnTo>
                <a:lnTo>
                  <a:pt x="25192" y="1068"/>
                </a:lnTo>
                <a:lnTo>
                  <a:pt x="24500" y="957"/>
                </a:lnTo>
                <a:lnTo>
                  <a:pt x="23809" y="858"/>
                </a:lnTo>
                <a:lnTo>
                  <a:pt x="23100" y="759"/>
                </a:lnTo>
                <a:lnTo>
                  <a:pt x="22374" y="666"/>
                </a:lnTo>
                <a:lnTo>
                  <a:pt x="21665" y="578"/>
                </a:lnTo>
                <a:lnTo>
                  <a:pt x="20938" y="491"/>
                </a:lnTo>
                <a:lnTo>
                  <a:pt x="20212" y="415"/>
                </a:lnTo>
                <a:lnTo>
                  <a:pt x="19469" y="339"/>
                </a:lnTo>
                <a:lnTo>
                  <a:pt x="18725" y="275"/>
                </a:lnTo>
                <a:lnTo>
                  <a:pt x="17999" y="217"/>
                </a:lnTo>
                <a:lnTo>
                  <a:pt x="17238" y="164"/>
                </a:lnTo>
                <a:lnTo>
                  <a:pt x="16495" y="117"/>
                </a:lnTo>
                <a:lnTo>
                  <a:pt x="15752" y="77"/>
                </a:lnTo>
                <a:lnTo>
                  <a:pt x="14991" y="48"/>
                </a:lnTo>
                <a:lnTo>
                  <a:pt x="14247" y="24"/>
                </a:lnTo>
                <a:lnTo>
                  <a:pt x="13487" y="7"/>
                </a:lnTo>
                <a:lnTo>
                  <a:pt x="12743" y="1"/>
                </a:lnTo>
                <a:close/>
              </a:path>
            </a:pathLst>
          </a:custGeom>
          <a:solidFill>
            <a:srgbClr val="F5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 name="Google Shape;134;g1ae5ddb2ece_0_0"/>
          <p:cNvSpPr/>
          <p:nvPr/>
        </p:nvSpPr>
        <p:spPr>
          <a:xfrm flipH="1">
            <a:off x="-8461371" y="4142261"/>
            <a:ext cx="693396" cy="481736"/>
          </a:xfrm>
          <a:custGeom>
            <a:avLst/>
            <a:gdLst/>
            <a:ahLst/>
            <a:cxnLst/>
            <a:rect l="l" t="t" r="r" b="b"/>
            <a:pathLst>
              <a:path w="65461" h="16816" extrusionOk="0">
                <a:moveTo>
                  <a:pt x="21440" y="0"/>
                </a:moveTo>
                <a:lnTo>
                  <a:pt x="20627" y="6"/>
                </a:lnTo>
                <a:lnTo>
                  <a:pt x="19832" y="24"/>
                </a:lnTo>
                <a:lnTo>
                  <a:pt x="19054" y="47"/>
                </a:lnTo>
                <a:lnTo>
                  <a:pt x="18276" y="88"/>
                </a:lnTo>
                <a:lnTo>
                  <a:pt x="17515" y="135"/>
                </a:lnTo>
                <a:lnTo>
                  <a:pt x="16772" y="187"/>
                </a:lnTo>
                <a:lnTo>
                  <a:pt x="16011" y="251"/>
                </a:lnTo>
                <a:lnTo>
                  <a:pt x="15268" y="327"/>
                </a:lnTo>
                <a:lnTo>
                  <a:pt x="14541" y="403"/>
                </a:lnTo>
                <a:lnTo>
                  <a:pt x="13815" y="490"/>
                </a:lnTo>
                <a:lnTo>
                  <a:pt x="13089" y="583"/>
                </a:lnTo>
                <a:lnTo>
                  <a:pt x="12380" y="683"/>
                </a:lnTo>
                <a:lnTo>
                  <a:pt x="11671" y="793"/>
                </a:lnTo>
                <a:lnTo>
                  <a:pt x="10962" y="904"/>
                </a:lnTo>
                <a:lnTo>
                  <a:pt x="10254" y="1021"/>
                </a:lnTo>
                <a:lnTo>
                  <a:pt x="9562" y="1137"/>
                </a:lnTo>
                <a:lnTo>
                  <a:pt x="8870" y="1266"/>
                </a:lnTo>
                <a:lnTo>
                  <a:pt x="8179" y="1394"/>
                </a:lnTo>
                <a:lnTo>
                  <a:pt x="6813" y="1656"/>
                </a:lnTo>
                <a:lnTo>
                  <a:pt x="5447" y="1930"/>
                </a:lnTo>
                <a:lnTo>
                  <a:pt x="2732" y="2490"/>
                </a:lnTo>
                <a:lnTo>
                  <a:pt x="1367" y="2770"/>
                </a:lnTo>
                <a:lnTo>
                  <a:pt x="1" y="3038"/>
                </a:lnTo>
                <a:lnTo>
                  <a:pt x="537" y="2939"/>
                </a:lnTo>
                <a:lnTo>
                  <a:pt x="1090" y="2846"/>
                </a:lnTo>
                <a:lnTo>
                  <a:pt x="1643" y="2758"/>
                </a:lnTo>
                <a:lnTo>
                  <a:pt x="2179" y="2677"/>
                </a:lnTo>
                <a:lnTo>
                  <a:pt x="2750" y="2601"/>
                </a:lnTo>
                <a:lnTo>
                  <a:pt x="3303" y="2537"/>
                </a:lnTo>
                <a:lnTo>
                  <a:pt x="3856" y="2473"/>
                </a:lnTo>
                <a:lnTo>
                  <a:pt x="4427" y="2420"/>
                </a:lnTo>
                <a:lnTo>
                  <a:pt x="4980" y="2373"/>
                </a:lnTo>
                <a:lnTo>
                  <a:pt x="5551" y="2327"/>
                </a:lnTo>
                <a:lnTo>
                  <a:pt x="6121" y="2292"/>
                </a:lnTo>
                <a:lnTo>
                  <a:pt x="6692" y="2263"/>
                </a:lnTo>
                <a:lnTo>
                  <a:pt x="7262" y="2239"/>
                </a:lnTo>
                <a:lnTo>
                  <a:pt x="7833" y="2222"/>
                </a:lnTo>
                <a:lnTo>
                  <a:pt x="8421" y="2210"/>
                </a:lnTo>
                <a:lnTo>
                  <a:pt x="8991" y="2204"/>
                </a:lnTo>
                <a:lnTo>
                  <a:pt x="9562" y="2199"/>
                </a:lnTo>
                <a:lnTo>
                  <a:pt x="10150" y="2204"/>
                </a:lnTo>
                <a:lnTo>
                  <a:pt x="10720" y="2210"/>
                </a:lnTo>
                <a:lnTo>
                  <a:pt x="11308" y="2228"/>
                </a:lnTo>
                <a:lnTo>
                  <a:pt x="11879" y="2245"/>
                </a:lnTo>
                <a:lnTo>
                  <a:pt x="12467" y="2269"/>
                </a:lnTo>
                <a:lnTo>
                  <a:pt x="13037" y="2298"/>
                </a:lnTo>
                <a:lnTo>
                  <a:pt x="13625" y="2333"/>
                </a:lnTo>
                <a:lnTo>
                  <a:pt x="14196" y="2368"/>
                </a:lnTo>
                <a:lnTo>
                  <a:pt x="14783" y="2408"/>
                </a:lnTo>
                <a:lnTo>
                  <a:pt x="15354" y="2455"/>
                </a:lnTo>
                <a:lnTo>
                  <a:pt x="15925" y="2508"/>
                </a:lnTo>
                <a:lnTo>
                  <a:pt x="16495" y="2560"/>
                </a:lnTo>
                <a:lnTo>
                  <a:pt x="17083" y="2618"/>
                </a:lnTo>
                <a:lnTo>
                  <a:pt x="17654" y="2677"/>
                </a:lnTo>
                <a:lnTo>
                  <a:pt x="18207" y="2747"/>
                </a:lnTo>
                <a:lnTo>
                  <a:pt x="19348" y="2887"/>
                </a:lnTo>
                <a:lnTo>
                  <a:pt x="20472" y="3038"/>
                </a:lnTo>
                <a:lnTo>
                  <a:pt x="21578" y="3207"/>
                </a:lnTo>
                <a:lnTo>
                  <a:pt x="22685" y="3382"/>
                </a:lnTo>
                <a:lnTo>
                  <a:pt x="23774" y="3575"/>
                </a:lnTo>
                <a:lnTo>
                  <a:pt x="24829" y="3773"/>
                </a:lnTo>
                <a:lnTo>
                  <a:pt x="25884" y="3977"/>
                </a:lnTo>
                <a:lnTo>
                  <a:pt x="26921" y="4193"/>
                </a:lnTo>
                <a:lnTo>
                  <a:pt x="27941" y="4414"/>
                </a:lnTo>
                <a:lnTo>
                  <a:pt x="28927" y="4636"/>
                </a:lnTo>
                <a:lnTo>
                  <a:pt x="29895" y="4869"/>
                </a:lnTo>
                <a:lnTo>
                  <a:pt x="30846" y="5102"/>
                </a:lnTo>
                <a:lnTo>
                  <a:pt x="31762" y="5341"/>
                </a:lnTo>
                <a:lnTo>
                  <a:pt x="32661" y="5580"/>
                </a:lnTo>
                <a:lnTo>
                  <a:pt x="33526" y="5825"/>
                </a:lnTo>
                <a:lnTo>
                  <a:pt x="34356" y="6064"/>
                </a:lnTo>
                <a:lnTo>
                  <a:pt x="34874" y="6216"/>
                </a:lnTo>
                <a:lnTo>
                  <a:pt x="35462" y="6402"/>
                </a:lnTo>
                <a:lnTo>
                  <a:pt x="36136" y="6618"/>
                </a:lnTo>
                <a:lnTo>
                  <a:pt x="36880" y="6857"/>
                </a:lnTo>
                <a:lnTo>
                  <a:pt x="37675" y="7125"/>
                </a:lnTo>
                <a:lnTo>
                  <a:pt x="38540" y="7411"/>
                </a:lnTo>
                <a:lnTo>
                  <a:pt x="39439" y="7726"/>
                </a:lnTo>
                <a:lnTo>
                  <a:pt x="40373" y="8058"/>
                </a:lnTo>
                <a:lnTo>
                  <a:pt x="41341" y="8402"/>
                </a:lnTo>
                <a:lnTo>
                  <a:pt x="42326" y="8770"/>
                </a:lnTo>
                <a:lnTo>
                  <a:pt x="43329" y="9149"/>
                </a:lnTo>
                <a:lnTo>
                  <a:pt x="44332" y="9539"/>
                </a:lnTo>
                <a:lnTo>
                  <a:pt x="45335" y="9936"/>
                </a:lnTo>
                <a:lnTo>
                  <a:pt x="46320" y="10344"/>
                </a:lnTo>
                <a:lnTo>
                  <a:pt x="47288" y="10758"/>
                </a:lnTo>
                <a:lnTo>
                  <a:pt x="48239" y="11178"/>
                </a:lnTo>
                <a:lnTo>
                  <a:pt x="49138" y="11597"/>
                </a:lnTo>
                <a:lnTo>
                  <a:pt x="50003" y="12017"/>
                </a:lnTo>
                <a:lnTo>
                  <a:pt x="50401" y="12227"/>
                </a:lnTo>
                <a:lnTo>
                  <a:pt x="50798" y="12437"/>
                </a:lnTo>
                <a:lnTo>
                  <a:pt x="51179" y="12641"/>
                </a:lnTo>
                <a:lnTo>
                  <a:pt x="51559" y="12851"/>
                </a:lnTo>
                <a:lnTo>
                  <a:pt x="51905" y="13055"/>
                </a:lnTo>
                <a:lnTo>
                  <a:pt x="52233" y="13259"/>
                </a:lnTo>
                <a:lnTo>
                  <a:pt x="52545" y="13463"/>
                </a:lnTo>
                <a:lnTo>
                  <a:pt x="52821" y="13661"/>
                </a:lnTo>
                <a:lnTo>
                  <a:pt x="53098" y="13860"/>
                </a:lnTo>
                <a:lnTo>
                  <a:pt x="53340" y="14052"/>
                </a:lnTo>
                <a:lnTo>
                  <a:pt x="53565" y="14244"/>
                </a:lnTo>
                <a:lnTo>
                  <a:pt x="53755" y="14431"/>
                </a:lnTo>
                <a:lnTo>
                  <a:pt x="53928" y="14618"/>
                </a:lnTo>
                <a:lnTo>
                  <a:pt x="54083" y="14798"/>
                </a:lnTo>
                <a:lnTo>
                  <a:pt x="54204" y="14973"/>
                </a:lnTo>
                <a:lnTo>
                  <a:pt x="54291" y="15148"/>
                </a:lnTo>
                <a:lnTo>
                  <a:pt x="54343" y="15317"/>
                </a:lnTo>
                <a:lnTo>
                  <a:pt x="54377" y="15480"/>
                </a:lnTo>
                <a:lnTo>
                  <a:pt x="54377" y="15638"/>
                </a:lnTo>
                <a:lnTo>
                  <a:pt x="54343" y="15795"/>
                </a:lnTo>
                <a:lnTo>
                  <a:pt x="54274" y="15941"/>
                </a:lnTo>
                <a:lnTo>
                  <a:pt x="54170" y="16087"/>
                </a:lnTo>
                <a:lnTo>
                  <a:pt x="54032" y="16227"/>
                </a:lnTo>
                <a:lnTo>
                  <a:pt x="53945" y="16291"/>
                </a:lnTo>
                <a:lnTo>
                  <a:pt x="53859" y="16355"/>
                </a:lnTo>
                <a:lnTo>
                  <a:pt x="53755" y="16419"/>
                </a:lnTo>
                <a:lnTo>
                  <a:pt x="53651" y="16483"/>
                </a:lnTo>
                <a:lnTo>
                  <a:pt x="53530" y="16542"/>
                </a:lnTo>
                <a:lnTo>
                  <a:pt x="53392" y="16600"/>
                </a:lnTo>
                <a:lnTo>
                  <a:pt x="53253" y="16658"/>
                </a:lnTo>
                <a:lnTo>
                  <a:pt x="53115" y="16711"/>
                </a:lnTo>
                <a:lnTo>
                  <a:pt x="52942" y="16763"/>
                </a:lnTo>
                <a:lnTo>
                  <a:pt x="52769" y="16816"/>
                </a:lnTo>
                <a:lnTo>
                  <a:pt x="53132" y="16746"/>
                </a:lnTo>
                <a:lnTo>
                  <a:pt x="53513" y="16682"/>
                </a:lnTo>
                <a:lnTo>
                  <a:pt x="54360" y="16542"/>
                </a:lnTo>
                <a:lnTo>
                  <a:pt x="55294" y="16396"/>
                </a:lnTo>
                <a:lnTo>
                  <a:pt x="56296" y="16244"/>
                </a:lnTo>
                <a:lnTo>
                  <a:pt x="57334" y="16081"/>
                </a:lnTo>
                <a:lnTo>
                  <a:pt x="58389" y="15912"/>
                </a:lnTo>
                <a:lnTo>
                  <a:pt x="59443" y="15737"/>
                </a:lnTo>
                <a:lnTo>
                  <a:pt x="59962" y="15644"/>
                </a:lnTo>
                <a:lnTo>
                  <a:pt x="60481" y="15545"/>
                </a:lnTo>
                <a:lnTo>
                  <a:pt x="60982" y="15445"/>
                </a:lnTo>
                <a:lnTo>
                  <a:pt x="61466" y="15346"/>
                </a:lnTo>
                <a:lnTo>
                  <a:pt x="61950" y="15236"/>
                </a:lnTo>
                <a:lnTo>
                  <a:pt x="62400" y="15131"/>
                </a:lnTo>
                <a:lnTo>
                  <a:pt x="62832" y="15014"/>
                </a:lnTo>
                <a:lnTo>
                  <a:pt x="63247" y="14897"/>
                </a:lnTo>
                <a:lnTo>
                  <a:pt x="63627" y="14781"/>
                </a:lnTo>
                <a:lnTo>
                  <a:pt x="63990" y="14653"/>
                </a:lnTo>
                <a:lnTo>
                  <a:pt x="64302" y="14524"/>
                </a:lnTo>
                <a:lnTo>
                  <a:pt x="64596" y="14396"/>
                </a:lnTo>
                <a:lnTo>
                  <a:pt x="64855" y="14256"/>
                </a:lnTo>
                <a:lnTo>
                  <a:pt x="64959" y="14186"/>
                </a:lnTo>
                <a:lnTo>
                  <a:pt x="65062" y="14116"/>
                </a:lnTo>
                <a:lnTo>
                  <a:pt x="65149" y="14040"/>
                </a:lnTo>
                <a:lnTo>
                  <a:pt x="65235" y="13970"/>
                </a:lnTo>
                <a:lnTo>
                  <a:pt x="65287" y="13895"/>
                </a:lnTo>
                <a:lnTo>
                  <a:pt x="65356" y="13819"/>
                </a:lnTo>
                <a:lnTo>
                  <a:pt x="65391" y="13737"/>
                </a:lnTo>
                <a:lnTo>
                  <a:pt x="65426" y="13661"/>
                </a:lnTo>
                <a:lnTo>
                  <a:pt x="65443" y="13580"/>
                </a:lnTo>
                <a:lnTo>
                  <a:pt x="65460" y="13498"/>
                </a:lnTo>
                <a:lnTo>
                  <a:pt x="65460" y="13399"/>
                </a:lnTo>
                <a:lnTo>
                  <a:pt x="65443" y="13300"/>
                </a:lnTo>
                <a:lnTo>
                  <a:pt x="65426" y="13195"/>
                </a:lnTo>
                <a:lnTo>
                  <a:pt x="65391" y="13096"/>
                </a:lnTo>
                <a:lnTo>
                  <a:pt x="65339" y="12997"/>
                </a:lnTo>
                <a:lnTo>
                  <a:pt x="65287" y="12892"/>
                </a:lnTo>
                <a:lnTo>
                  <a:pt x="65149" y="12693"/>
                </a:lnTo>
                <a:lnTo>
                  <a:pt x="64959" y="12495"/>
                </a:lnTo>
                <a:lnTo>
                  <a:pt x="64751" y="12297"/>
                </a:lnTo>
                <a:lnTo>
                  <a:pt x="64526" y="12099"/>
                </a:lnTo>
                <a:lnTo>
                  <a:pt x="64267" y="11906"/>
                </a:lnTo>
                <a:lnTo>
                  <a:pt x="63973" y="11720"/>
                </a:lnTo>
                <a:lnTo>
                  <a:pt x="63697" y="11527"/>
                </a:lnTo>
                <a:lnTo>
                  <a:pt x="63385" y="11347"/>
                </a:lnTo>
                <a:lnTo>
                  <a:pt x="63074" y="11166"/>
                </a:lnTo>
                <a:lnTo>
                  <a:pt x="62469" y="10810"/>
                </a:lnTo>
                <a:lnTo>
                  <a:pt x="61881" y="10478"/>
                </a:lnTo>
                <a:lnTo>
                  <a:pt x="60930" y="9941"/>
                </a:lnTo>
                <a:lnTo>
                  <a:pt x="59927" y="9411"/>
                </a:lnTo>
                <a:lnTo>
                  <a:pt x="58907" y="8886"/>
                </a:lnTo>
                <a:lnTo>
                  <a:pt x="57853" y="8367"/>
                </a:lnTo>
                <a:lnTo>
                  <a:pt x="56763" y="7860"/>
                </a:lnTo>
                <a:lnTo>
                  <a:pt x="56210" y="7609"/>
                </a:lnTo>
                <a:lnTo>
                  <a:pt x="55639" y="7359"/>
                </a:lnTo>
                <a:lnTo>
                  <a:pt x="55069" y="7108"/>
                </a:lnTo>
                <a:lnTo>
                  <a:pt x="54481" y="6863"/>
                </a:lnTo>
                <a:lnTo>
                  <a:pt x="53893" y="6618"/>
                </a:lnTo>
                <a:lnTo>
                  <a:pt x="53305" y="6379"/>
                </a:lnTo>
                <a:lnTo>
                  <a:pt x="52683" y="6140"/>
                </a:lnTo>
                <a:lnTo>
                  <a:pt x="52078" y="5901"/>
                </a:lnTo>
                <a:lnTo>
                  <a:pt x="51438" y="5668"/>
                </a:lnTo>
                <a:lnTo>
                  <a:pt x="50816" y="5440"/>
                </a:lnTo>
                <a:lnTo>
                  <a:pt x="50176" y="5213"/>
                </a:lnTo>
                <a:lnTo>
                  <a:pt x="49519" y="4986"/>
                </a:lnTo>
                <a:lnTo>
                  <a:pt x="48862" y="4764"/>
                </a:lnTo>
                <a:lnTo>
                  <a:pt x="48188" y="4548"/>
                </a:lnTo>
                <a:lnTo>
                  <a:pt x="47513" y="4333"/>
                </a:lnTo>
                <a:lnTo>
                  <a:pt x="46822" y="4117"/>
                </a:lnTo>
                <a:lnTo>
                  <a:pt x="46130" y="3907"/>
                </a:lnTo>
                <a:lnTo>
                  <a:pt x="45438" y="3703"/>
                </a:lnTo>
                <a:lnTo>
                  <a:pt x="44730" y="3499"/>
                </a:lnTo>
                <a:lnTo>
                  <a:pt x="44003" y="3301"/>
                </a:lnTo>
                <a:lnTo>
                  <a:pt x="43277" y="3108"/>
                </a:lnTo>
                <a:lnTo>
                  <a:pt x="42534" y="2916"/>
                </a:lnTo>
                <a:lnTo>
                  <a:pt x="41479" y="2647"/>
                </a:lnTo>
                <a:lnTo>
                  <a:pt x="40390" y="2385"/>
                </a:lnTo>
                <a:lnTo>
                  <a:pt x="39283" y="2134"/>
                </a:lnTo>
                <a:lnTo>
                  <a:pt x="38142" y="1884"/>
                </a:lnTo>
                <a:lnTo>
                  <a:pt x="36984" y="1650"/>
                </a:lnTo>
                <a:lnTo>
                  <a:pt x="35808" y="1423"/>
                </a:lnTo>
                <a:lnTo>
                  <a:pt x="35203" y="1312"/>
                </a:lnTo>
                <a:lnTo>
                  <a:pt x="34598" y="1207"/>
                </a:lnTo>
                <a:lnTo>
                  <a:pt x="33993" y="1108"/>
                </a:lnTo>
                <a:lnTo>
                  <a:pt x="33387" y="1009"/>
                </a:lnTo>
                <a:lnTo>
                  <a:pt x="32765" y="910"/>
                </a:lnTo>
                <a:lnTo>
                  <a:pt x="32143" y="817"/>
                </a:lnTo>
                <a:lnTo>
                  <a:pt x="31520" y="729"/>
                </a:lnTo>
                <a:lnTo>
                  <a:pt x="30898" y="648"/>
                </a:lnTo>
                <a:lnTo>
                  <a:pt x="30258" y="566"/>
                </a:lnTo>
                <a:lnTo>
                  <a:pt x="29618" y="496"/>
                </a:lnTo>
                <a:lnTo>
                  <a:pt x="28978" y="426"/>
                </a:lnTo>
                <a:lnTo>
                  <a:pt x="28339" y="356"/>
                </a:lnTo>
                <a:lnTo>
                  <a:pt x="27682" y="298"/>
                </a:lnTo>
                <a:lnTo>
                  <a:pt x="27042" y="239"/>
                </a:lnTo>
                <a:lnTo>
                  <a:pt x="26385" y="193"/>
                </a:lnTo>
                <a:lnTo>
                  <a:pt x="25728" y="146"/>
                </a:lnTo>
                <a:lnTo>
                  <a:pt x="25071" y="105"/>
                </a:lnTo>
                <a:lnTo>
                  <a:pt x="24397" y="70"/>
                </a:lnTo>
                <a:lnTo>
                  <a:pt x="23740" y="47"/>
                </a:lnTo>
                <a:lnTo>
                  <a:pt x="23065" y="24"/>
                </a:lnTo>
                <a:lnTo>
                  <a:pt x="22253" y="6"/>
                </a:lnTo>
                <a:lnTo>
                  <a:pt x="21440" y="0"/>
                </a:lnTo>
                <a:close/>
              </a:path>
            </a:pathLst>
          </a:custGeom>
          <a:solidFill>
            <a:srgbClr val="D8CD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 name="Google Shape;135;g1ae5ddb2ece_0_0"/>
          <p:cNvSpPr/>
          <p:nvPr/>
        </p:nvSpPr>
        <p:spPr>
          <a:xfrm flipH="1">
            <a:off x="-8476751" y="3951841"/>
            <a:ext cx="884039" cy="570286"/>
          </a:xfrm>
          <a:custGeom>
            <a:avLst/>
            <a:gdLst/>
            <a:ahLst/>
            <a:cxnLst/>
            <a:rect l="l" t="t" r="r" b="b"/>
            <a:pathLst>
              <a:path w="83459" h="19907" extrusionOk="0">
                <a:moveTo>
                  <a:pt x="17031" y="1"/>
                </a:moveTo>
                <a:lnTo>
                  <a:pt x="16097" y="6"/>
                </a:lnTo>
                <a:lnTo>
                  <a:pt x="15163" y="18"/>
                </a:lnTo>
                <a:lnTo>
                  <a:pt x="14212" y="41"/>
                </a:lnTo>
                <a:lnTo>
                  <a:pt x="13279" y="71"/>
                </a:lnTo>
                <a:lnTo>
                  <a:pt x="12570" y="106"/>
                </a:lnTo>
                <a:lnTo>
                  <a:pt x="11826" y="146"/>
                </a:lnTo>
                <a:lnTo>
                  <a:pt x="11083" y="205"/>
                </a:lnTo>
                <a:lnTo>
                  <a:pt x="10305" y="269"/>
                </a:lnTo>
                <a:lnTo>
                  <a:pt x="9527" y="345"/>
                </a:lnTo>
                <a:lnTo>
                  <a:pt x="8749" y="426"/>
                </a:lnTo>
                <a:lnTo>
                  <a:pt x="7971" y="520"/>
                </a:lnTo>
                <a:lnTo>
                  <a:pt x="7193" y="625"/>
                </a:lnTo>
                <a:lnTo>
                  <a:pt x="6432" y="735"/>
                </a:lnTo>
                <a:lnTo>
                  <a:pt x="5689" y="858"/>
                </a:lnTo>
                <a:lnTo>
                  <a:pt x="4962" y="992"/>
                </a:lnTo>
                <a:lnTo>
                  <a:pt x="4271" y="1126"/>
                </a:lnTo>
                <a:lnTo>
                  <a:pt x="3596" y="1272"/>
                </a:lnTo>
                <a:lnTo>
                  <a:pt x="3285" y="1348"/>
                </a:lnTo>
                <a:lnTo>
                  <a:pt x="2974" y="1429"/>
                </a:lnTo>
                <a:lnTo>
                  <a:pt x="2680" y="1505"/>
                </a:lnTo>
                <a:lnTo>
                  <a:pt x="2403" y="1587"/>
                </a:lnTo>
                <a:lnTo>
                  <a:pt x="2127" y="1674"/>
                </a:lnTo>
                <a:lnTo>
                  <a:pt x="1868" y="1756"/>
                </a:lnTo>
                <a:lnTo>
                  <a:pt x="1625" y="1843"/>
                </a:lnTo>
                <a:lnTo>
                  <a:pt x="1401" y="1931"/>
                </a:lnTo>
                <a:lnTo>
                  <a:pt x="1176" y="2024"/>
                </a:lnTo>
                <a:lnTo>
                  <a:pt x="986" y="2111"/>
                </a:lnTo>
                <a:lnTo>
                  <a:pt x="796" y="2205"/>
                </a:lnTo>
                <a:lnTo>
                  <a:pt x="640" y="2304"/>
                </a:lnTo>
                <a:lnTo>
                  <a:pt x="484" y="2397"/>
                </a:lnTo>
                <a:lnTo>
                  <a:pt x="346" y="2496"/>
                </a:lnTo>
                <a:lnTo>
                  <a:pt x="242" y="2595"/>
                </a:lnTo>
                <a:lnTo>
                  <a:pt x="156" y="2694"/>
                </a:lnTo>
                <a:lnTo>
                  <a:pt x="87" y="2793"/>
                </a:lnTo>
                <a:lnTo>
                  <a:pt x="35" y="2898"/>
                </a:lnTo>
                <a:lnTo>
                  <a:pt x="0" y="3003"/>
                </a:lnTo>
                <a:lnTo>
                  <a:pt x="0" y="3108"/>
                </a:lnTo>
                <a:lnTo>
                  <a:pt x="17" y="3213"/>
                </a:lnTo>
                <a:lnTo>
                  <a:pt x="52" y="3324"/>
                </a:lnTo>
                <a:lnTo>
                  <a:pt x="121" y="3435"/>
                </a:lnTo>
                <a:lnTo>
                  <a:pt x="208" y="3546"/>
                </a:lnTo>
                <a:lnTo>
                  <a:pt x="329" y="3656"/>
                </a:lnTo>
                <a:lnTo>
                  <a:pt x="467" y="3767"/>
                </a:lnTo>
                <a:lnTo>
                  <a:pt x="640" y="3878"/>
                </a:lnTo>
                <a:lnTo>
                  <a:pt x="830" y="3995"/>
                </a:lnTo>
                <a:lnTo>
                  <a:pt x="1055" y="4111"/>
                </a:lnTo>
                <a:lnTo>
                  <a:pt x="1314" y="4228"/>
                </a:lnTo>
                <a:lnTo>
                  <a:pt x="1591" y="4344"/>
                </a:lnTo>
                <a:lnTo>
                  <a:pt x="1902" y="4461"/>
                </a:lnTo>
                <a:lnTo>
                  <a:pt x="2248" y="4583"/>
                </a:lnTo>
                <a:lnTo>
                  <a:pt x="2628" y="4700"/>
                </a:lnTo>
                <a:lnTo>
                  <a:pt x="3026" y="4822"/>
                </a:lnTo>
                <a:lnTo>
                  <a:pt x="3475" y="4939"/>
                </a:lnTo>
                <a:lnTo>
                  <a:pt x="3942" y="5062"/>
                </a:lnTo>
                <a:lnTo>
                  <a:pt x="4461" y="5184"/>
                </a:lnTo>
                <a:lnTo>
                  <a:pt x="4841" y="5271"/>
                </a:lnTo>
                <a:lnTo>
                  <a:pt x="5204" y="5341"/>
                </a:lnTo>
                <a:lnTo>
                  <a:pt x="5568" y="5406"/>
                </a:lnTo>
                <a:lnTo>
                  <a:pt x="5913" y="5458"/>
                </a:lnTo>
                <a:lnTo>
                  <a:pt x="6242" y="5505"/>
                </a:lnTo>
                <a:lnTo>
                  <a:pt x="6570" y="5540"/>
                </a:lnTo>
                <a:lnTo>
                  <a:pt x="6899" y="5569"/>
                </a:lnTo>
                <a:lnTo>
                  <a:pt x="7210" y="5586"/>
                </a:lnTo>
                <a:lnTo>
                  <a:pt x="7521" y="5598"/>
                </a:lnTo>
                <a:lnTo>
                  <a:pt x="7833" y="5604"/>
                </a:lnTo>
                <a:lnTo>
                  <a:pt x="8144" y="5604"/>
                </a:lnTo>
                <a:lnTo>
                  <a:pt x="8438" y="5592"/>
                </a:lnTo>
                <a:lnTo>
                  <a:pt x="8732" y="5580"/>
                </a:lnTo>
                <a:lnTo>
                  <a:pt x="9026" y="5563"/>
                </a:lnTo>
                <a:lnTo>
                  <a:pt x="9319" y="5534"/>
                </a:lnTo>
                <a:lnTo>
                  <a:pt x="9613" y="5510"/>
                </a:lnTo>
                <a:lnTo>
                  <a:pt x="10201" y="5441"/>
                </a:lnTo>
                <a:lnTo>
                  <a:pt x="10789" y="5359"/>
                </a:lnTo>
                <a:lnTo>
                  <a:pt x="12034" y="5172"/>
                </a:lnTo>
                <a:lnTo>
                  <a:pt x="12708" y="5079"/>
                </a:lnTo>
                <a:lnTo>
                  <a:pt x="13400" y="4980"/>
                </a:lnTo>
                <a:lnTo>
                  <a:pt x="14126" y="4892"/>
                </a:lnTo>
                <a:lnTo>
                  <a:pt x="14506" y="4852"/>
                </a:lnTo>
                <a:lnTo>
                  <a:pt x="14904" y="4811"/>
                </a:lnTo>
                <a:lnTo>
                  <a:pt x="15630" y="4747"/>
                </a:lnTo>
                <a:lnTo>
                  <a:pt x="16356" y="4688"/>
                </a:lnTo>
                <a:lnTo>
                  <a:pt x="17100" y="4642"/>
                </a:lnTo>
                <a:lnTo>
                  <a:pt x="17826" y="4601"/>
                </a:lnTo>
                <a:lnTo>
                  <a:pt x="18570" y="4572"/>
                </a:lnTo>
                <a:lnTo>
                  <a:pt x="19313" y="4543"/>
                </a:lnTo>
                <a:lnTo>
                  <a:pt x="20056" y="4525"/>
                </a:lnTo>
                <a:lnTo>
                  <a:pt x="20800" y="4519"/>
                </a:lnTo>
                <a:lnTo>
                  <a:pt x="21561" y="4513"/>
                </a:lnTo>
                <a:lnTo>
                  <a:pt x="22304" y="4513"/>
                </a:lnTo>
                <a:lnTo>
                  <a:pt x="23048" y="4525"/>
                </a:lnTo>
                <a:lnTo>
                  <a:pt x="23791" y="4543"/>
                </a:lnTo>
                <a:lnTo>
                  <a:pt x="24535" y="4560"/>
                </a:lnTo>
                <a:lnTo>
                  <a:pt x="25278" y="4589"/>
                </a:lnTo>
                <a:lnTo>
                  <a:pt x="26021" y="4624"/>
                </a:lnTo>
                <a:lnTo>
                  <a:pt x="26765" y="4659"/>
                </a:lnTo>
                <a:lnTo>
                  <a:pt x="27664" y="4712"/>
                </a:lnTo>
                <a:lnTo>
                  <a:pt x="28546" y="4776"/>
                </a:lnTo>
                <a:lnTo>
                  <a:pt x="29445" y="4840"/>
                </a:lnTo>
                <a:lnTo>
                  <a:pt x="30327" y="4916"/>
                </a:lnTo>
                <a:lnTo>
                  <a:pt x="31191" y="5003"/>
                </a:lnTo>
                <a:lnTo>
                  <a:pt x="32073" y="5091"/>
                </a:lnTo>
                <a:lnTo>
                  <a:pt x="32937" y="5184"/>
                </a:lnTo>
                <a:lnTo>
                  <a:pt x="33802" y="5289"/>
                </a:lnTo>
                <a:lnTo>
                  <a:pt x="34649" y="5394"/>
                </a:lnTo>
                <a:lnTo>
                  <a:pt x="35496" y="5510"/>
                </a:lnTo>
                <a:lnTo>
                  <a:pt x="36344" y="5627"/>
                </a:lnTo>
                <a:lnTo>
                  <a:pt x="37173" y="5755"/>
                </a:lnTo>
                <a:lnTo>
                  <a:pt x="38003" y="5884"/>
                </a:lnTo>
                <a:lnTo>
                  <a:pt x="38833" y="6024"/>
                </a:lnTo>
                <a:lnTo>
                  <a:pt x="39646" y="6164"/>
                </a:lnTo>
                <a:lnTo>
                  <a:pt x="40459" y="6309"/>
                </a:lnTo>
                <a:lnTo>
                  <a:pt x="41254" y="6455"/>
                </a:lnTo>
                <a:lnTo>
                  <a:pt x="42049" y="6612"/>
                </a:lnTo>
                <a:lnTo>
                  <a:pt x="42845" y="6770"/>
                </a:lnTo>
                <a:lnTo>
                  <a:pt x="43623" y="6933"/>
                </a:lnTo>
                <a:lnTo>
                  <a:pt x="44401" y="7102"/>
                </a:lnTo>
                <a:lnTo>
                  <a:pt x="45179" y="7271"/>
                </a:lnTo>
                <a:lnTo>
                  <a:pt x="45939" y="7440"/>
                </a:lnTo>
                <a:lnTo>
                  <a:pt x="46683" y="7621"/>
                </a:lnTo>
                <a:lnTo>
                  <a:pt x="47444" y="7796"/>
                </a:lnTo>
                <a:lnTo>
                  <a:pt x="48170" y="7983"/>
                </a:lnTo>
                <a:lnTo>
                  <a:pt x="48913" y="8163"/>
                </a:lnTo>
                <a:lnTo>
                  <a:pt x="49622" y="8356"/>
                </a:lnTo>
                <a:lnTo>
                  <a:pt x="51040" y="8735"/>
                </a:lnTo>
                <a:lnTo>
                  <a:pt x="52440" y="9120"/>
                </a:lnTo>
                <a:lnTo>
                  <a:pt x="53806" y="9522"/>
                </a:lnTo>
                <a:lnTo>
                  <a:pt x="55155" y="9930"/>
                </a:lnTo>
                <a:lnTo>
                  <a:pt x="56469" y="10350"/>
                </a:lnTo>
                <a:lnTo>
                  <a:pt x="57766" y="10781"/>
                </a:lnTo>
                <a:lnTo>
                  <a:pt x="59045" y="11219"/>
                </a:lnTo>
                <a:lnTo>
                  <a:pt x="60290" y="11662"/>
                </a:lnTo>
                <a:lnTo>
                  <a:pt x="61500" y="12116"/>
                </a:lnTo>
                <a:lnTo>
                  <a:pt x="62693" y="12577"/>
                </a:lnTo>
                <a:lnTo>
                  <a:pt x="63869" y="13044"/>
                </a:lnTo>
                <a:lnTo>
                  <a:pt x="65010" y="13522"/>
                </a:lnTo>
                <a:lnTo>
                  <a:pt x="66134" y="14006"/>
                </a:lnTo>
                <a:lnTo>
                  <a:pt x="67223" y="14495"/>
                </a:lnTo>
                <a:lnTo>
                  <a:pt x="68295" y="14991"/>
                </a:lnTo>
                <a:lnTo>
                  <a:pt x="69333" y="15487"/>
                </a:lnTo>
                <a:lnTo>
                  <a:pt x="70353" y="15994"/>
                </a:lnTo>
                <a:lnTo>
                  <a:pt x="71338" y="16507"/>
                </a:lnTo>
                <a:lnTo>
                  <a:pt x="71684" y="16693"/>
                </a:lnTo>
                <a:lnTo>
                  <a:pt x="72064" y="16921"/>
                </a:lnTo>
                <a:lnTo>
                  <a:pt x="72912" y="17446"/>
                </a:lnTo>
                <a:lnTo>
                  <a:pt x="73396" y="17731"/>
                </a:lnTo>
                <a:lnTo>
                  <a:pt x="73897" y="18023"/>
                </a:lnTo>
                <a:lnTo>
                  <a:pt x="74433" y="18320"/>
                </a:lnTo>
                <a:lnTo>
                  <a:pt x="74710" y="18466"/>
                </a:lnTo>
                <a:lnTo>
                  <a:pt x="75004" y="18606"/>
                </a:lnTo>
                <a:lnTo>
                  <a:pt x="75298" y="18746"/>
                </a:lnTo>
                <a:lnTo>
                  <a:pt x="75592" y="18880"/>
                </a:lnTo>
                <a:lnTo>
                  <a:pt x="75903" y="19014"/>
                </a:lnTo>
                <a:lnTo>
                  <a:pt x="76214" y="19136"/>
                </a:lnTo>
                <a:lnTo>
                  <a:pt x="76543" y="19259"/>
                </a:lnTo>
                <a:lnTo>
                  <a:pt x="76871" y="19370"/>
                </a:lnTo>
                <a:lnTo>
                  <a:pt x="77200" y="19475"/>
                </a:lnTo>
                <a:lnTo>
                  <a:pt x="77545" y="19568"/>
                </a:lnTo>
                <a:lnTo>
                  <a:pt x="77891" y="19655"/>
                </a:lnTo>
                <a:lnTo>
                  <a:pt x="78254" y="19725"/>
                </a:lnTo>
                <a:lnTo>
                  <a:pt x="78617" y="19789"/>
                </a:lnTo>
                <a:lnTo>
                  <a:pt x="78980" y="19842"/>
                </a:lnTo>
                <a:lnTo>
                  <a:pt x="79361" y="19877"/>
                </a:lnTo>
                <a:lnTo>
                  <a:pt x="79551" y="19889"/>
                </a:lnTo>
                <a:lnTo>
                  <a:pt x="79741" y="19900"/>
                </a:lnTo>
                <a:lnTo>
                  <a:pt x="79931" y="19906"/>
                </a:lnTo>
                <a:lnTo>
                  <a:pt x="80329" y="19906"/>
                </a:lnTo>
                <a:lnTo>
                  <a:pt x="80537" y="19900"/>
                </a:lnTo>
                <a:lnTo>
                  <a:pt x="80934" y="19877"/>
                </a:lnTo>
                <a:lnTo>
                  <a:pt x="81315" y="19848"/>
                </a:lnTo>
                <a:lnTo>
                  <a:pt x="81643" y="19807"/>
                </a:lnTo>
                <a:lnTo>
                  <a:pt x="81954" y="19760"/>
                </a:lnTo>
                <a:lnTo>
                  <a:pt x="82231" y="19702"/>
                </a:lnTo>
                <a:lnTo>
                  <a:pt x="82473" y="19638"/>
                </a:lnTo>
                <a:lnTo>
                  <a:pt x="82680" y="19568"/>
                </a:lnTo>
                <a:lnTo>
                  <a:pt x="82853" y="19492"/>
                </a:lnTo>
                <a:lnTo>
                  <a:pt x="83009" y="19410"/>
                </a:lnTo>
                <a:lnTo>
                  <a:pt x="83147" y="19323"/>
                </a:lnTo>
                <a:lnTo>
                  <a:pt x="83251" y="19230"/>
                </a:lnTo>
                <a:lnTo>
                  <a:pt x="83337" y="19131"/>
                </a:lnTo>
                <a:lnTo>
                  <a:pt x="83389" y="19031"/>
                </a:lnTo>
                <a:lnTo>
                  <a:pt x="83441" y="18927"/>
                </a:lnTo>
                <a:lnTo>
                  <a:pt x="83458" y="18816"/>
                </a:lnTo>
                <a:lnTo>
                  <a:pt x="83458" y="18705"/>
                </a:lnTo>
                <a:lnTo>
                  <a:pt x="83441" y="18594"/>
                </a:lnTo>
                <a:lnTo>
                  <a:pt x="83407" y="18478"/>
                </a:lnTo>
                <a:lnTo>
                  <a:pt x="83372" y="18367"/>
                </a:lnTo>
                <a:lnTo>
                  <a:pt x="83320" y="18250"/>
                </a:lnTo>
                <a:lnTo>
                  <a:pt x="83251" y="18134"/>
                </a:lnTo>
                <a:lnTo>
                  <a:pt x="83165" y="18017"/>
                </a:lnTo>
                <a:lnTo>
                  <a:pt x="82992" y="17790"/>
                </a:lnTo>
                <a:lnTo>
                  <a:pt x="82784" y="17568"/>
                </a:lnTo>
                <a:lnTo>
                  <a:pt x="82559" y="17358"/>
                </a:lnTo>
                <a:lnTo>
                  <a:pt x="82335" y="17166"/>
                </a:lnTo>
                <a:lnTo>
                  <a:pt x="82110" y="16991"/>
                </a:lnTo>
                <a:lnTo>
                  <a:pt x="81747" y="16723"/>
                </a:lnTo>
                <a:lnTo>
                  <a:pt x="81384" y="16454"/>
                </a:lnTo>
                <a:lnTo>
                  <a:pt x="80986" y="16186"/>
                </a:lnTo>
                <a:lnTo>
                  <a:pt x="80588" y="15918"/>
                </a:lnTo>
                <a:lnTo>
                  <a:pt x="80191" y="15650"/>
                </a:lnTo>
                <a:lnTo>
                  <a:pt x="79758" y="15387"/>
                </a:lnTo>
                <a:lnTo>
                  <a:pt x="79326" y="15119"/>
                </a:lnTo>
                <a:lnTo>
                  <a:pt x="78877" y="14851"/>
                </a:lnTo>
                <a:lnTo>
                  <a:pt x="78427" y="14589"/>
                </a:lnTo>
                <a:lnTo>
                  <a:pt x="77960" y="14326"/>
                </a:lnTo>
                <a:lnTo>
                  <a:pt x="77476" y="14064"/>
                </a:lnTo>
                <a:lnTo>
                  <a:pt x="76975" y="13801"/>
                </a:lnTo>
                <a:lnTo>
                  <a:pt x="75972" y="13277"/>
                </a:lnTo>
                <a:lnTo>
                  <a:pt x="74917" y="12758"/>
                </a:lnTo>
                <a:lnTo>
                  <a:pt x="73811" y="12245"/>
                </a:lnTo>
                <a:lnTo>
                  <a:pt x="72687" y="11737"/>
                </a:lnTo>
                <a:lnTo>
                  <a:pt x="71511" y="11230"/>
                </a:lnTo>
                <a:lnTo>
                  <a:pt x="70318" y="10735"/>
                </a:lnTo>
                <a:lnTo>
                  <a:pt x="69073" y="10239"/>
                </a:lnTo>
                <a:lnTo>
                  <a:pt x="67811" y="9755"/>
                </a:lnTo>
                <a:lnTo>
                  <a:pt x="66514" y="9271"/>
                </a:lnTo>
                <a:lnTo>
                  <a:pt x="65200" y="8805"/>
                </a:lnTo>
                <a:lnTo>
                  <a:pt x="63869" y="8338"/>
                </a:lnTo>
                <a:lnTo>
                  <a:pt x="62503" y="7884"/>
                </a:lnTo>
                <a:lnTo>
                  <a:pt x="61103" y="7435"/>
                </a:lnTo>
                <a:lnTo>
                  <a:pt x="59702" y="6997"/>
                </a:lnTo>
                <a:lnTo>
                  <a:pt x="58284" y="6566"/>
                </a:lnTo>
                <a:lnTo>
                  <a:pt x="56849" y="6146"/>
                </a:lnTo>
                <a:lnTo>
                  <a:pt x="55397" y="5738"/>
                </a:lnTo>
                <a:lnTo>
                  <a:pt x="53927" y="5341"/>
                </a:lnTo>
                <a:lnTo>
                  <a:pt x="52458" y="4951"/>
                </a:lnTo>
                <a:lnTo>
                  <a:pt x="50971" y="4578"/>
                </a:lnTo>
                <a:lnTo>
                  <a:pt x="49484" y="4216"/>
                </a:lnTo>
                <a:lnTo>
                  <a:pt x="47997" y="3860"/>
                </a:lnTo>
                <a:lnTo>
                  <a:pt x="46493" y="3522"/>
                </a:lnTo>
                <a:lnTo>
                  <a:pt x="44988" y="3196"/>
                </a:lnTo>
                <a:lnTo>
                  <a:pt x="43502" y="2887"/>
                </a:lnTo>
                <a:lnTo>
                  <a:pt x="42015" y="2589"/>
                </a:lnTo>
                <a:lnTo>
                  <a:pt x="41202" y="2432"/>
                </a:lnTo>
                <a:lnTo>
                  <a:pt x="40389" y="2280"/>
                </a:lnTo>
                <a:lnTo>
                  <a:pt x="39559" y="2135"/>
                </a:lnTo>
                <a:lnTo>
                  <a:pt x="38730" y="1989"/>
                </a:lnTo>
                <a:lnTo>
                  <a:pt x="37882" y="1843"/>
                </a:lnTo>
                <a:lnTo>
                  <a:pt x="37035" y="1703"/>
                </a:lnTo>
                <a:lnTo>
                  <a:pt x="36188" y="1569"/>
                </a:lnTo>
                <a:lnTo>
                  <a:pt x="35323" y="1441"/>
                </a:lnTo>
                <a:lnTo>
                  <a:pt x="34442" y="1313"/>
                </a:lnTo>
                <a:lnTo>
                  <a:pt x="33577" y="1190"/>
                </a:lnTo>
                <a:lnTo>
                  <a:pt x="32695" y="1073"/>
                </a:lnTo>
                <a:lnTo>
                  <a:pt x="31796" y="957"/>
                </a:lnTo>
                <a:lnTo>
                  <a:pt x="30915" y="852"/>
                </a:lnTo>
                <a:lnTo>
                  <a:pt x="30015" y="747"/>
                </a:lnTo>
                <a:lnTo>
                  <a:pt x="29099" y="654"/>
                </a:lnTo>
                <a:lnTo>
                  <a:pt x="28200" y="560"/>
                </a:lnTo>
                <a:lnTo>
                  <a:pt x="27284" y="473"/>
                </a:lnTo>
                <a:lnTo>
                  <a:pt x="26367" y="397"/>
                </a:lnTo>
                <a:lnTo>
                  <a:pt x="25434" y="321"/>
                </a:lnTo>
                <a:lnTo>
                  <a:pt x="24517" y="257"/>
                </a:lnTo>
                <a:lnTo>
                  <a:pt x="23584" y="199"/>
                </a:lnTo>
                <a:lnTo>
                  <a:pt x="22667" y="146"/>
                </a:lnTo>
                <a:lnTo>
                  <a:pt x="21734" y="106"/>
                </a:lnTo>
                <a:lnTo>
                  <a:pt x="20800" y="65"/>
                </a:lnTo>
                <a:lnTo>
                  <a:pt x="19849" y="36"/>
                </a:lnTo>
                <a:lnTo>
                  <a:pt x="18915" y="18"/>
                </a:lnTo>
                <a:lnTo>
                  <a:pt x="17982" y="6"/>
                </a:lnTo>
                <a:lnTo>
                  <a:pt x="17031" y="1"/>
                </a:lnTo>
                <a:close/>
              </a:path>
            </a:pathLst>
          </a:custGeom>
          <a:solidFill>
            <a:srgbClr val="F5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g1ae5ddb2ece_0_0"/>
          <p:cNvSpPr/>
          <p:nvPr/>
        </p:nvSpPr>
        <p:spPr>
          <a:xfrm flipH="1">
            <a:off x="-8598904" y="3888043"/>
            <a:ext cx="982571" cy="630560"/>
          </a:xfrm>
          <a:custGeom>
            <a:avLst/>
            <a:gdLst/>
            <a:ahLst/>
            <a:cxnLst/>
            <a:rect l="l" t="t" r="r" b="b"/>
            <a:pathLst>
              <a:path w="92761" h="22011" extrusionOk="0">
                <a:moveTo>
                  <a:pt x="27042" y="0"/>
                </a:moveTo>
                <a:lnTo>
                  <a:pt x="26005" y="6"/>
                </a:lnTo>
                <a:lnTo>
                  <a:pt x="25002" y="24"/>
                </a:lnTo>
                <a:lnTo>
                  <a:pt x="23999" y="47"/>
                </a:lnTo>
                <a:lnTo>
                  <a:pt x="23031" y="88"/>
                </a:lnTo>
                <a:lnTo>
                  <a:pt x="22062" y="134"/>
                </a:lnTo>
                <a:lnTo>
                  <a:pt x="21112" y="193"/>
                </a:lnTo>
                <a:lnTo>
                  <a:pt x="20161" y="257"/>
                </a:lnTo>
                <a:lnTo>
                  <a:pt x="19227" y="333"/>
                </a:lnTo>
                <a:lnTo>
                  <a:pt x="18311" y="420"/>
                </a:lnTo>
                <a:lnTo>
                  <a:pt x="17394" y="513"/>
                </a:lnTo>
                <a:lnTo>
                  <a:pt x="16495" y="618"/>
                </a:lnTo>
                <a:lnTo>
                  <a:pt x="15596" y="723"/>
                </a:lnTo>
                <a:lnTo>
                  <a:pt x="14714" y="840"/>
                </a:lnTo>
                <a:lnTo>
                  <a:pt x="13833" y="968"/>
                </a:lnTo>
                <a:lnTo>
                  <a:pt x="12951" y="1097"/>
                </a:lnTo>
                <a:lnTo>
                  <a:pt x="12086" y="1231"/>
                </a:lnTo>
                <a:lnTo>
                  <a:pt x="11222" y="1371"/>
                </a:lnTo>
                <a:lnTo>
                  <a:pt x="10357" y="1516"/>
                </a:lnTo>
                <a:lnTo>
                  <a:pt x="9493" y="1668"/>
                </a:lnTo>
                <a:lnTo>
                  <a:pt x="8646" y="1820"/>
                </a:lnTo>
                <a:lnTo>
                  <a:pt x="6934" y="2140"/>
                </a:lnTo>
                <a:lnTo>
                  <a:pt x="5205" y="2473"/>
                </a:lnTo>
                <a:lnTo>
                  <a:pt x="3493" y="2817"/>
                </a:lnTo>
                <a:lnTo>
                  <a:pt x="1" y="3505"/>
                </a:lnTo>
                <a:lnTo>
                  <a:pt x="796" y="3359"/>
                </a:lnTo>
                <a:lnTo>
                  <a:pt x="1591" y="3219"/>
                </a:lnTo>
                <a:lnTo>
                  <a:pt x="2387" y="3085"/>
                </a:lnTo>
                <a:lnTo>
                  <a:pt x="3199" y="2968"/>
                </a:lnTo>
                <a:lnTo>
                  <a:pt x="4012" y="2857"/>
                </a:lnTo>
                <a:lnTo>
                  <a:pt x="4824" y="2752"/>
                </a:lnTo>
                <a:lnTo>
                  <a:pt x="5654" y="2659"/>
                </a:lnTo>
                <a:lnTo>
                  <a:pt x="6467" y="2577"/>
                </a:lnTo>
                <a:lnTo>
                  <a:pt x="7297" y="2502"/>
                </a:lnTo>
                <a:lnTo>
                  <a:pt x="8144" y="2438"/>
                </a:lnTo>
                <a:lnTo>
                  <a:pt x="8974" y="2379"/>
                </a:lnTo>
                <a:lnTo>
                  <a:pt x="9804" y="2333"/>
                </a:lnTo>
                <a:lnTo>
                  <a:pt x="10651" y="2292"/>
                </a:lnTo>
                <a:lnTo>
                  <a:pt x="11498" y="2257"/>
                </a:lnTo>
                <a:lnTo>
                  <a:pt x="12346" y="2233"/>
                </a:lnTo>
                <a:lnTo>
                  <a:pt x="13193" y="2216"/>
                </a:lnTo>
                <a:lnTo>
                  <a:pt x="14040" y="2204"/>
                </a:lnTo>
                <a:lnTo>
                  <a:pt x="14887" y="2204"/>
                </a:lnTo>
                <a:lnTo>
                  <a:pt x="15734" y="2210"/>
                </a:lnTo>
                <a:lnTo>
                  <a:pt x="16599" y="2222"/>
                </a:lnTo>
                <a:lnTo>
                  <a:pt x="17446" y="2239"/>
                </a:lnTo>
                <a:lnTo>
                  <a:pt x="18293" y="2268"/>
                </a:lnTo>
                <a:lnTo>
                  <a:pt x="19158" y="2298"/>
                </a:lnTo>
                <a:lnTo>
                  <a:pt x="20005" y="2338"/>
                </a:lnTo>
                <a:lnTo>
                  <a:pt x="20869" y="2385"/>
                </a:lnTo>
                <a:lnTo>
                  <a:pt x="21717" y="2438"/>
                </a:lnTo>
                <a:lnTo>
                  <a:pt x="22564" y="2496"/>
                </a:lnTo>
                <a:lnTo>
                  <a:pt x="23411" y="2554"/>
                </a:lnTo>
                <a:lnTo>
                  <a:pt x="24258" y="2624"/>
                </a:lnTo>
                <a:lnTo>
                  <a:pt x="25106" y="2700"/>
                </a:lnTo>
                <a:lnTo>
                  <a:pt x="25953" y="2782"/>
                </a:lnTo>
                <a:lnTo>
                  <a:pt x="26800" y="2869"/>
                </a:lnTo>
                <a:lnTo>
                  <a:pt x="27630" y="2956"/>
                </a:lnTo>
                <a:lnTo>
                  <a:pt x="28477" y="3056"/>
                </a:lnTo>
                <a:lnTo>
                  <a:pt x="29307" y="3155"/>
                </a:lnTo>
                <a:lnTo>
                  <a:pt x="30137" y="3260"/>
                </a:lnTo>
                <a:lnTo>
                  <a:pt x="30967" y="3370"/>
                </a:lnTo>
                <a:lnTo>
                  <a:pt x="31779" y="3481"/>
                </a:lnTo>
                <a:lnTo>
                  <a:pt x="32609" y="3598"/>
                </a:lnTo>
                <a:lnTo>
                  <a:pt x="33422" y="3720"/>
                </a:lnTo>
                <a:lnTo>
                  <a:pt x="34235" y="3849"/>
                </a:lnTo>
                <a:lnTo>
                  <a:pt x="35030" y="3977"/>
                </a:lnTo>
                <a:lnTo>
                  <a:pt x="35843" y="4111"/>
                </a:lnTo>
                <a:lnTo>
                  <a:pt x="36638" y="4245"/>
                </a:lnTo>
                <a:lnTo>
                  <a:pt x="37416" y="4385"/>
                </a:lnTo>
                <a:lnTo>
                  <a:pt x="38211" y="4531"/>
                </a:lnTo>
                <a:lnTo>
                  <a:pt x="39750" y="4822"/>
                </a:lnTo>
                <a:lnTo>
                  <a:pt x="41272" y="5125"/>
                </a:lnTo>
                <a:lnTo>
                  <a:pt x="42758" y="5440"/>
                </a:lnTo>
                <a:lnTo>
                  <a:pt x="44228" y="5761"/>
                </a:lnTo>
                <a:lnTo>
                  <a:pt x="45646" y="6087"/>
                </a:lnTo>
                <a:lnTo>
                  <a:pt x="47046" y="6420"/>
                </a:lnTo>
                <a:lnTo>
                  <a:pt x="48395" y="6758"/>
                </a:lnTo>
                <a:lnTo>
                  <a:pt x="49709" y="7096"/>
                </a:lnTo>
                <a:lnTo>
                  <a:pt x="50988" y="7440"/>
                </a:lnTo>
                <a:lnTo>
                  <a:pt x="51507" y="7586"/>
                </a:lnTo>
                <a:lnTo>
                  <a:pt x="52181" y="7790"/>
                </a:lnTo>
                <a:lnTo>
                  <a:pt x="53011" y="8047"/>
                </a:lnTo>
                <a:lnTo>
                  <a:pt x="53980" y="8350"/>
                </a:lnTo>
                <a:lnTo>
                  <a:pt x="55052" y="8700"/>
                </a:lnTo>
                <a:lnTo>
                  <a:pt x="56227" y="9090"/>
                </a:lnTo>
                <a:lnTo>
                  <a:pt x="57507" y="9516"/>
                </a:lnTo>
                <a:lnTo>
                  <a:pt x="58855" y="9976"/>
                </a:lnTo>
                <a:lnTo>
                  <a:pt x="60273" y="10472"/>
                </a:lnTo>
                <a:lnTo>
                  <a:pt x="61743" y="10991"/>
                </a:lnTo>
                <a:lnTo>
                  <a:pt x="63247" y="11533"/>
                </a:lnTo>
                <a:lnTo>
                  <a:pt x="64786" y="12093"/>
                </a:lnTo>
                <a:lnTo>
                  <a:pt x="66325" y="12670"/>
                </a:lnTo>
                <a:lnTo>
                  <a:pt x="67863" y="13265"/>
                </a:lnTo>
                <a:lnTo>
                  <a:pt x="69385" y="13860"/>
                </a:lnTo>
                <a:lnTo>
                  <a:pt x="70889" y="14466"/>
                </a:lnTo>
                <a:lnTo>
                  <a:pt x="72324" y="15078"/>
                </a:lnTo>
                <a:lnTo>
                  <a:pt x="73033" y="15381"/>
                </a:lnTo>
                <a:lnTo>
                  <a:pt x="73725" y="15679"/>
                </a:lnTo>
                <a:lnTo>
                  <a:pt x="74399" y="15982"/>
                </a:lnTo>
                <a:lnTo>
                  <a:pt x="75056" y="16285"/>
                </a:lnTo>
                <a:lnTo>
                  <a:pt x="75678" y="16582"/>
                </a:lnTo>
                <a:lnTo>
                  <a:pt x="76284" y="16874"/>
                </a:lnTo>
                <a:lnTo>
                  <a:pt x="76871" y="17165"/>
                </a:lnTo>
                <a:lnTo>
                  <a:pt x="77425" y="17457"/>
                </a:lnTo>
                <a:lnTo>
                  <a:pt x="77961" y="17737"/>
                </a:lnTo>
                <a:lnTo>
                  <a:pt x="78462" y="18017"/>
                </a:lnTo>
                <a:lnTo>
                  <a:pt x="78929" y="18297"/>
                </a:lnTo>
                <a:lnTo>
                  <a:pt x="79378" y="18565"/>
                </a:lnTo>
                <a:lnTo>
                  <a:pt x="79776" y="18827"/>
                </a:lnTo>
                <a:lnTo>
                  <a:pt x="80139" y="19084"/>
                </a:lnTo>
                <a:lnTo>
                  <a:pt x="80468" y="19340"/>
                </a:lnTo>
                <a:lnTo>
                  <a:pt x="80762" y="19579"/>
                </a:lnTo>
                <a:lnTo>
                  <a:pt x="81021" y="19818"/>
                </a:lnTo>
                <a:lnTo>
                  <a:pt x="81211" y="20046"/>
                </a:lnTo>
                <a:lnTo>
                  <a:pt x="81384" y="20267"/>
                </a:lnTo>
                <a:lnTo>
                  <a:pt x="81453" y="20372"/>
                </a:lnTo>
                <a:lnTo>
                  <a:pt x="81505" y="20477"/>
                </a:lnTo>
                <a:lnTo>
                  <a:pt x="81540" y="20582"/>
                </a:lnTo>
                <a:lnTo>
                  <a:pt x="81574" y="20681"/>
                </a:lnTo>
                <a:lnTo>
                  <a:pt x="81574" y="20780"/>
                </a:lnTo>
                <a:lnTo>
                  <a:pt x="81592" y="20874"/>
                </a:lnTo>
                <a:lnTo>
                  <a:pt x="81574" y="20967"/>
                </a:lnTo>
                <a:lnTo>
                  <a:pt x="81557" y="21054"/>
                </a:lnTo>
                <a:lnTo>
                  <a:pt x="81522" y="21142"/>
                </a:lnTo>
                <a:lnTo>
                  <a:pt x="81471" y="21229"/>
                </a:lnTo>
                <a:lnTo>
                  <a:pt x="81401" y="21311"/>
                </a:lnTo>
                <a:lnTo>
                  <a:pt x="81332" y="21393"/>
                </a:lnTo>
                <a:lnTo>
                  <a:pt x="81228" y="21468"/>
                </a:lnTo>
                <a:lnTo>
                  <a:pt x="81125" y="21538"/>
                </a:lnTo>
                <a:lnTo>
                  <a:pt x="81004" y="21608"/>
                </a:lnTo>
                <a:lnTo>
                  <a:pt x="80883" y="21678"/>
                </a:lnTo>
                <a:lnTo>
                  <a:pt x="80727" y="21742"/>
                </a:lnTo>
                <a:lnTo>
                  <a:pt x="80554" y="21801"/>
                </a:lnTo>
                <a:lnTo>
                  <a:pt x="80381" y="21859"/>
                </a:lnTo>
                <a:lnTo>
                  <a:pt x="80191" y="21911"/>
                </a:lnTo>
                <a:lnTo>
                  <a:pt x="79984" y="21964"/>
                </a:lnTo>
                <a:lnTo>
                  <a:pt x="79742" y="22011"/>
                </a:lnTo>
                <a:lnTo>
                  <a:pt x="80122" y="21946"/>
                </a:lnTo>
                <a:lnTo>
                  <a:pt x="80502" y="21876"/>
                </a:lnTo>
                <a:lnTo>
                  <a:pt x="81384" y="21731"/>
                </a:lnTo>
                <a:lnTo>
                  <a:pt x="82335" y="21579"/>
                </a:lnTo>
                <a:lnTo>
                  <a:pt x="83372" y="21422"/>
                </a:lnTo>
                <a:lnTo>
                  <a:pt x="84444" y="21258"/>
                </a:lnTo>
                <a:lnTo>
                  <a:pt x="85534" y="21078"/>
                </a:lnTo>
                <a:lnTo>
                  <a:pt x="86640" y="20891"/>
                </a:lnTo>
                <a:lnTo>
                  <a:pt x="87176" y="20798"/>
                </a:lnTo>
                <a:lnTo>
                  <a:pt x="87712" y="20693"/>
                </a:lnTo>
                <a:lnTo>
                  <a:pt x="88231" y="20594"/>
                </a:lnTo>
                <a:lnTo>
                  <a:pt x="88732" y="20483"/>
                </a:lnTo>
                <a:lnTo>
                  <a:pt x="89216" y="20372"/>
                </a:lnTo>
                <a:lnTo>
                  <a:pt x="89701" y="20261"/>
                </a:lnTo>
                <a:lnTo>
                  <a:pt x="90133" y="20139"/>
                </a:lnTo>
                <a:lnTo>
                  <a:pt x="90565" y="20017"/>
                </a:lnTo>
                <a:lnTo>
                  <a:pt x="90963" y="19894"/>
                </a:lnTo>
                <a:lnTo>
                  <a:pt x="91308" y="19760"/>
                </a:lnTo>
                <a:lnTo>
                  <a:pt x="91637" y="19626"/>
                </a:lnTo>
                <a:lnTo>
                  <a:pt x="91931" y="19492"/>
                </a:lnTo>
                <a:lnTo>
                  <a:pt x="92069" y="19416"/>
                </a:lnTo>
                <a:lnTo>
                  <a:pt x="92190" y="19346"/>
                </a:lnTo>
                <a:lnTo>
                  <a:pt x="92294" y="19270"/>
                </a:lnTo>
                <a:lnTo>
                  <a:pt x="92398" y="19200"/>
                </a:lnTo>
                <a:lnTo>
                  <a:pt x="92484" y="19124"/>
                </a:lnTo>
                <a:lnTo>
                  <a:pt x="92571" y="19043"/>
                </a:lnTo>
                <a:lnTo>
                  <a:pt x="92623" y="18967"/>
                </a:lnTo>
                <a:lnTo>
                  <a:pt x="92674" y="18885"/>
                </a:lnTo>
                <a:lnTo>
                  <a:pt x="92726" y="18804"/>
                </a:lnTo>
                <a:lnTo>
                  <a:pt x="92744" y="18722"/>
                </a:lnTo>
                <a:lnTo>
                  <a:pt x="92761" y="18641"/>
                </a:lnTo>
                <a:lnTo>
                  <a:pt x="92761" y="18553"/>
                </a:lnTo>
                <a:lnTo>
                  <a:pt x="92744" y="18460"/>
                </a:lnTo>
                <a:lnTo>
                  <a:pt x="92726" y="18367"/>
                </a:lnTo>
                <a:lnTo>
                  <a:pt x="92709" y="18273"/>
                </a:lnTo>
                <a:lnTo>
                  <a:pt x="92674" y="18180"/>
                </a:lnTo>
                <a:lnTo>
                  <a:pt x="92553" y="17993"/>
                </a:lnTo>
                <a:lnTo>
                  <a:pt x="92415" y="17813"/>
                </a:lnTo>
                <a:lnTo>
                  <a:pt x="92242" y="17632"/>
                </a:lnTo>
                <a:lnTo>
                  <a:pt x="92035" y="17457"/>
                </a:lnTo>
                <a:lnTo>
                  <a:pt x="91810" y="17282"/>
                </a:lnTo>
                <a:lnTo>
                  <a:pt x="91551" y="17107"/>
                </a:lnTo>
                <a:lnTo>
                  <a:pt x="91291" y="16938"/>
                </a:lnTo>
                <a:lnTo>
                  <a:pt x="91015" y="16769"/>
                </a:lnTo>
                <a:lnTo>
                  <a:pt x="90427" y="16442"/>
                </a:lnTo>
                <a:lnTo>
                  <a:pt x="89822" y="16122"/>
                </a:lnTo>
                <a:lnTo>
                  <a:pt x="89251" y="15813"/>
                </a:lnTo>
                <a:lnTo>
                  <a:pt x="88559" y="15428"/>
                </a:lnTo>
                <a:lnTo>
                  <a:pt x="87851" y="15049"/>
                </a:lnTo>
                <a:lnTo>
                  <a:pt x="87124" y="14664"/>
                </a:lnTo>
                <a:lnTo>
                  <a:pt x="86398" y="14285"/>
                </a:lnTo>
                <a:lnTo>
                  <a:pt x="85655" y="13912"/>
                </a:lnTo>
                <a:lnTo>
                  <a:pt x="84894" y="13539"/>
                </a:lnTo>
                <a:lnTo>
                  <a:pt x="84133" y="13166"/>
                </a:lnTo>
                <a:lnTo>
                  <a:pt x="83355" y="12793"/>
                </a:lnTo>
                <a:lnTo>
                  <a:pt x="82577" y="12431"/>
                </a:lnTo>
                <a:lnTo>
                  <a:pt x="81782" y="12064"/>
                </a:lnTo>
                <a:lnTo>
                  <a:pt x="80969" y="11702"/>
                </a:lnTo>
                <a:lnTo>
                  <a:pt x="80157" y="11347"/>
                </a:lnTo>
                <a:lnTo>
                  <a:pt x="79327" y="10991"/>
                </a:lnTo>
                <a:lnTo>
                  <a:pt x="78479" y="10635"/>
                </a:lnTo>
                <a:lnTo>
                  <a:pt x="77632" y="10285"/>
                </a:lnTo>
                <a:lnTo>
                  <a:pt x="76768" y="9941"/>
                </a:lnTo>
                <a:lnTo>
                  <a:pt x="75903" y="9597"/>
                </a:lnTo>
                <a:lnTo>
                  <a:pt x="75021" y="9259"/>
                </a:lnTo>
                <a:lnTo>
                  <a:pt x="74122" y="8921"/>
                </a:lnTo>
                <a:lnTo>
                  <a:pt x="73223" y="8589"/>
                </a:lnTo>
                <a:lnTo>
                  <a:pt x="72290" y="8262"/>
                </a:lnTo>
                <a:lnTo>
                  <a:pt x="71373" y="7936"/>
                </a:lnTo>
                <a:lnTo>
                  <a:pt x="70422" y="7615"/>
                </a:lnTo>
                <a:lnTo>
                  <a:pt x="69471" y="7300"/>
                </a:lnTo>
                <a:lnTo>
                  <a:pt x="68503" y="6985"/>
                </a:lnTo>
                <a:lnTo>
                  <a:pt x="67535" y="6676"/>
                </a:lnTo>
                <a:lnTo>
                  <a:pt x="66532" y="6367"/>
                </a:lnTo>
                <a:lnTo>
                  <a:pt x="65547" y="6070"/>
                </a:lnTo>
                <a:lnTo>
                  <a:pt x="64526" y="5773"/>
                </a:lnTo>
                <a:lnTo>
                  <a:pt x="63506" y="5481"/>
                </a:lnTo>
                <a:lnTo>
                  <a:pt x="62469" y="5195"/>
                </a:lnTo>
                <a:lnTo>
                  <a:pt x="61414" y="4910"/>
                </a:lnTo>
                <a:lnTo>
                  <a:pt x="60550" y="4682"/>
                </a:lnTo>
                <a:lnTo>
                  <a:pt x="59668" y="4461"/>
                </a:lnTo>
                <a:lnTo>
                  <a:pt x="58769" y="4233"/>
                </a:lnTo>
                <a:lnTo>
                  <a:pt x="57870" y="4012"/>
                </a:lnTo>
                <a:lnTo>
                  <a:pt x="56953" y="3796"/>
                </a:lnTo>
                <a:lnTo>
                  <a:pt x="56037" y="3580"/>
                </a:lnTo>
                <a:lnTo>
                  <a:pt x="55103" y="3370"/>
                </a:lnTo>
                <a:lnTo>
                  <a:pt x="54153" y="3161"/>
                </a:lnTo>
                <a:lnTo>
                  <a:pt x="53202" y="2962"/>
                </a:lnTo>
                <a:lnTo>
                  <a:pt x="52251" y="2758"/>
                </a:lnTo>
                <a:lnTo>
                  <a:pt x="51282" y="2566"/>
                </a:lnTo>
                <a:lnTo>
                  <a:pt x="50297" y="2379"/>
                </a:lnTo>
                <a:lnTo>
                  <a:pt x="49311" y="2193"/>
                </a:lnTo>
                <a:lnTo>
                  <a:pt x="48309" y="2012"/>
                </a:lnTo>
                <a:lnTo>
                  <a:pt x="47306" y="1843"/>
                </a:lnTo>
                <a:lnTo>
                  <a:pt x="46286" y="1674"/>
                </a:lnTo>
                <a:lnTo>
                  <a:pt x="45266" y="1510"/>
                </a:lnTo>
                <a:lnTo>
                  <a:pt x="44245" y="1359"/>
                </a:lnTo>
                <a:lnTo>
                  <a:pt x="43208" y="1207"/>
                </a:lnTo>
                <a:lnTo>
                  <a:pt x="42153" y="1067"/>
                </a:lnTo>
                <a:lnTo>
                  <a:pt x="41099" y="933"/>
                </a:lnTo>
                <a:lnTo>
                  <a:pt x="40044" y="811"/>
                </a:lnTo>
                <a:lnTo>
                  <a:pt x="38989" y="694"/>
                </a:lnTo>
                <a:lnTo>
                  <a:pt x="37917" y="583"/>
                </a:lnTo>
                <a:lnTo>
                  <a:pt x="36828" y="484"/>
                </a:lnTo>
                <a:lnTo>
                  <a:pt x="35756" y="391"/>
                </a:lnTo>
                <a:lnTo>
                  <a:pt x="34667" y="304"/>
                </a:lnTo>
                <a:lnTo>
                  <a:pt x="33560" y="234"/>
                </a:lnTo>
                <a:lnTo>
                  <a:pt x="32471" y="169"/>
                </a:lnTo>
                <a:lnTo>
                  <a:pt x="31364" y="111"/>
                </a:lnTo>
                <a:lnTo>
                  <a:pt x="30258" y="70"/>
                </a:lnTo>
                <a:lnTo>
                  <a:pt x="29134" y="35"/>
                </a:lnTo>
                <a:lnTo>
                  <a:pt x="28079" y="12"/>
                </a:lnTo>
                <a:lnTo>
                  <a:pt x="27042" y="0"/>
                </a:lnTo>
                <a:close/>
              </a:path>
            </a:pathLst>
          </a:custGeom>
          <a:solidFill>
            <a:srgbClr val="D8CD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 name="Google Shape;137;g1ae5ddb2ece_0_0"/>
          <p:cNvSpPr/>
          <p:nvPr/>
        </p:nvSpPr>
        <p:spPr>
          <a:xfrm flipH="1">
            <a:off x="-8612091" y="3686278"/>
            <a:ext cx="1152708" cy="728764"/>
          </a:xfrm>
          <a:custGeom>
            <a:avLst/>
            <a:gdLst/>
            <a:ahLst/>
            <a:cxnLst/>
            <a:rect l="l" t="t" r="r" b="b"/>
            <a:pathLst>
              <a:path w="108823" h="25439" extrusionOk="0">
                <a:moveTo>
                  <a:pt x="20143" y="0"/>
                </a:moveTo>
                <a:lnTo>
                  <a:pt x="18933" y="6"/>
                </a:lnTo>
                <a:lnTo>
                  <a:pt x="17705" y="18"/>
                </a:lnTo>
                <a:lnTo>
                  <a:pt x="16858" y="35"/>
                </a:lnTo>
                <a:lnTo>
                  <a:pt x="15959" y="64"/>
                </a:lnTo>
                <a:lnTo>
                  <a:pt x="15042" y="93"/>
                </a:lnTo>
                <a:lnTo>
                  <a:pt x="14109" y="128"/>
                </a:lnTo>
                <a:lnTo>
                  <a:pt x="13158" y="175"/>
                </a:lnTo>
                <a:lnTo>
                  <a:pt x="12207" y="228"/>
                </a:lnTo>
                <a:lnTo>
                  <a:pt x="11256" y="286"/>
                </a:lnTo>
                <a:lnTo>
                  <a:pt x="10305" y="350"/>
                </a:lnTo>
                <a:lnTo>
                  <a:pt x="9354" y="426"/>
                </a:lnTo>
                <a:lnTo>
                  <a:pt x="8438" y="513"/>
                </a:lnTo>
                <a:lnTo>
                  <a:pt x="7521" y="607"/>
                </a:lnTo>
                <a:lnTo>
                  <a:pt x="6639" y="711"/>
                </a:lnTo>
                <a:lnTo>
                  <a:pt x="5792" y="828"/>
                </a:lnTo>
                <a:lnTo>
                  <a:pt x="5377" y="886"/>
                </a:lnTo>
                <a:lnTo>
                  <a:pt x="4980" y="951"/>
                </a:lnTo>
                <a:lnTo>
                  <a:pt x="4582" y="1015"/>
                </a:lnTo>
                <a:lnTo>
                  <a:pt x="4202" y="1085"/>
                </a:lnTo>
                <a:lnTo>
                  <a:pt x="3839" y="1155"/>
                </a:lnTo>
                <a:lnTo>
                  <a:pt x="3475" y="1230"/>
                </a:lnTo>
                <a:lnTo>
                  <a:pt x="3130" y="1306"/>
                </a:lnTo>
                <a:lnTo>
                  <a:pt x="2801" y="1388"/>
                </a:lnTo>
                <a:lnTo>
                  <a:pt x="2490" y="1469"/>
                </a:lnTo>
                <a:lnTo>
                  <a:pt x="2196" y="1557"/>
                </a:lnTo>
                <a:lnTo>
                  <a:pt x="1919" y="1644"/>
                </a:lnTo>
                <a:lnTo>
                  <a:pt x="1643" y="1738"/>
                </a:lnTo>
                <a:lnTo>
                  <a:pt x="1401" y="1831"/>
                </a:lnTo>
                <a:lnTo>
                  <a:pt x="1159" y="1930"/>
                </a:lnTo>
                <a:lnTo>
                  <a:pt x="951" y="2029"/>
                </a:lnTo>
                <a:lnTo>
                  <a:pt x="761" y="2134"/>
                </a:lnTo>
                <a:lnTo>
                  <a:pt x="588" y="2245"/>
                </a:lnTo>
                <a:lnTo>
                  <a:pt x="432" y="2356"/>
                </a:lnTo>
                <a:lnTo>
                  <a:pt x="311" y="2466"/>
                </a:lnTo>
                <a:lnTo>
                  <a:pt x="190" y="2583"/>
                </a:lnTo>
                <a:lnTo>
                  <a:pt x="104" y="2705"/>
                </a:lnTo>
                <a:lnTo>
                  <a:pt x="52" y="2828"/>
                </a:lnTo>
                <a:lnTo>
                  <a:pt x="17" y="2956"/>
                </a:lnTo>
                <a:lnTo>
                  <a:pt x="0" y="3090"/>
                </a:lnTo>
                <a:lnTo>
                  <a:pt x="17" y="3224"/>
                </a:lnTo>
                <a:lnTo>
                  <a:pt x="52" y="3364"/>
                </a:lnTo>
                <a:lnTo>
                  <a:pt x="121" y="3504"/>
                </a:lnTo>
                <a:lnTo>
                  <a:pt x="208" y="3656"/>
                </a:lnTo>
                <a:lnTo>
                  <a:pt x="329" y="3802"/>
                </a:lnTo>
                <a:lnTo>
                  <a:pt x="484" y="3959"/>
                </a:lnTo>
                <a:lnTo>
                  <a:pt x="657" y="4116"/>
                </a:lnTo>
                <a:lnTo>
                  <a:pt x="882" y="4274"/>
                </a:lnTo>
                <a:lnTo>
                  <a:pt x="1124" y="4443"/>
                </a:lnTo>
                <a:lnTo>
                  <a:pt x="1401" y="4612"/>
                </a:lnTo>
                <a:lnTo>
                  <a:pt x="1695" y="4787"/>
                </a:lnTo>
                <a:lnTo>
                  <a:pt x="2040" y="4962"/>
                </a:lnTo>
                <a:lnTo>
                  <a:pt x="2403" y="5143"/>
                </a:lnTo>
                <a:lnTo>
                  <a:pt x="2818" y="5329"/>
                </a:lnTo>
                <a:lnTo>
                  <a:pt x="3095" y="5446"/>
                </a:lnTo>
                <a:lnTo>
                  <a:pt x="3389" y="5557"/>
                </a:lnTo>
                <a:lnTo>
                  <a:pt x="3683" y="5662"/>
                </a:lnTo>
                <a:lnTo>
                  <a:pt x="3994" y="5755"/>
                </a:lnTo>
                <a:lnTo>
                  <a:pt x="4305" y="5842"/>
                </a:lnTo>
                <a:lnTo>
                  <a:pt x="4634" y="5924"/>
                </a:lnTo>
                <a:lnTo>
                  <a:pt x="4980" y="6000"/>
                </a:lnTo>
                <a:lnTo>
                  <a:pt x="5325" y="6064"/>
                </a:lnTo>
                <a:lnTo>
                  <a:pt x="5671" y="6128"/>
                </a:lnTo>
                <a:lnTo>
                  <a:pt x="6034" y="6186"/>
                </a:lnTo>
                <a:lnTo>
                  <a:pt x="6415" y="6233"/>
                </a:lnTo>
                <a:lnTo>
                  <a:pt x="6795" y="6280"/>
                </a:lnTo>
                <a:lnTo>
                  <a:pt x="7175" y="6320"/>
                </a:lnTo>
                <a:lnTo>
                  <a:pt x="7573" y="6355"/>
                </a:lnTo>
                <a:lnTo>
                  <a:pt x="7971" y="6385"/>
                </a:lnTo>
                <a:lnTo>
                  <a:pt x="8386" y="6408"/>
                </a:lnTo>
                <a:lnTo>
                  <a:pt x="8801" y="6431"/>
                </a:lnTo>
                <a:lnTo>
                  <a:pt x="9216" y="6443"/>
                </a:lnTo>
                <a:lnTo>
                  <a:pt x="9648" y="6455"/>
                </a:lnTo>
                <a:lnTo>
                  <a:pt x="10080" y="6460"/>
                </a:lnTo>
                <a:lnTo>
                  <a:pt x="10512" y="6466"/>
                </a:lnTo>
                <a:lnTo>
                  <a:pt x="10962" y="6466"/>
                </a:lnTo>
                <a:lnTo>
                  <a:pt x="11861" y="6455"/>
                </a:lnTo>
                <a:lnTo>
                  <a:pt x="12777" y="6431"/>
                </a:lnTo>
                <a:lnTo>
                  <a:pt x="13694" y="6396"/>
                </a:lnTo>
                <a:lnTo>
                  <a:pt x="14645" y="6350"/>
                </a:lnTo>
                <a:lnTo>
                  <a:pt x="15596" y="6303"/>
                </a:lnTo>
                <a:lnTo>
                  <a:pt x="16564" y="6239"/>
                </a:lnTo>
                <a:lnTo>
                  <a:pt x="17532" y="6180"/>
                </a:lnTo>
                <a:lnTo>
                  <a:pt x="19486" y="6041"/>
                </a:lnTo>
                <a:lnTo>
                  <a:pt x="21440" y="5901"/>
                </a:lnTo>
                <a:lnTo>
                  <a:pt x="22408" y="5836"/>
                </a:lnTo>
                <a:lnTo>
                  <a:pt x="23376" y="5772"/>
                </a:lnTo>
                <a:lnTo>
                  <a:pt x="24327" y="5714"/>
                </a:lnTo>
                <a:lnTo>
                  <a:pt x="25278" y="5667"/>
                </a:lnTo>
                <a:lnTo>
                  <a:pt x="26194" y="5621"/>
                </a:lnTo>
                <a:lnTo>
                  <a:pt x="27111" y="5592"/>
                </a:lnTo>
                <a:lnTo>
                  <a:pt x="28010" y="5568"/>
                </a:lnTo>
                <a:lnTo>
                  <a:pt x="28892" y="5562"/>
                </a:lnTo>
                <a:lnTo>
                  <a:pt x="29324" y="5562"/>
                </a:lnTo>
                <a:lnTo>
                  <a:pt x="29739" y="5568"/>
                </a:lnTo>
                <a:lnTo>
                  <a:pt x="30154" y="5580"/>
                </a:lnTo>
                <a:lnTo>
                  <a:pt x="30569" y="5592"/>
                </a:lnTo>
                <a:lnTo>
                  <a:pt x="31744" y="5644"/>
                </a:lnTo>
                <a:lnTo>
                  <a:pt x="32903" y="5702"/>
                </a:lnTo>
                <a:lnTo>
                  <a:pt x="34061" y="5772"/>
                </a:lnTo>
                <a:lnTo>
                  <a:pt x="35220" y="5848"/>
                </a:lnTo>
                <a:lnTo>
                  <a:pt x="36361" y="5936"/>
                </a:lnTo>
                <a:lnTo>
                  <a:pt x="37502" y="6029"/>
                </a:lnTo>
                <a:lnTo>
                  <a:pt x="38643" y="6128"/>
                </a:lnTo>
                <a:lnTo>
                  <a:pt x="39767" y="6245"/>
                </a:lnTo>
                <a:lnTo>
                  <a:pt x="40891" y="6361"/>
                </a:lnTo>
                <a:lnTo>
                  <a:pt x="42015" y="6489"/>
                </a:lnTo>
                <a:lnTo>
                  <a:pt x="43121" y="6624"/>
                </a:lnTo>
                <a:lnTo>
                  <a:pt x="44228" y="6764"/>
                </a:lnTo>
                <a:lnTo>
                  <a:pt x="45317" y="6909"/>
                </a:lnTo>
                <a:lnTo>
                  <a:pt x="46406" y="7067"/>
                </a:lnTo>
                <a:lnTo>
                  <a:pt x="47495" y="7224"/>
                </a:lnTo>
                <a:lnTo>
                  <a:pt x="48567" y="7393"/>
                </a:lnTo>
                <a:lnTo>
                  <a:pt x="49639" y="7568"/>
                </a:lnTo>
                <a:lnTo>
                  <a:pt x="50694" y="7749"/>
                </a:lnTo>
                <a:lnTo>
                  <a:pt x="51749" y="7930"/>
                </a:lnTo>
                <a:lnTo>
                  <a:pt x="52803" y="8122"/>
                </a:lnTo>
                <a:lnTo>
                  <a:pt x="53824" y="8314"/>
                </a:lnTo>
                <a:lnTo>
                  <a:pt x="54861" y="8519"/>
                </a:lnTo>
                <a:lnTo>
                  <a:pt x="55881" y="8723"/>
                </a:lnTo>
                <a:lnTo>
                  <a:pt x="56884" y="8932"/>
                </a:lnTo>
                <a:lnTo>
                  <a:pt x="57887" y="9142"/>
                </a:lnTo>
                <a:lnTo>
                  <a:pt x="58872" y="9358"/>
                </a:lnTo>
                <a:lnTo>
                  <a:pt x="59858" y="9580"/>
                </a:lnTo>
                <a:lnTo>
                  <a:pt x="60826" y="9801"/>
                </a:lnTo>
                <a:lnTo>
                  <a:pt x="61794" y="10029"/>
                </a:lnTo>
                <a:lnTo>
                  <a:pt x="62745" y="10262"/>
                </a:lnTo>
                <a:lnTo>
                  <a:pt x="63696" y="10495"/>
                </a:lnTo>
                <a:lnTo>
                  <a:pt x="64630" y="10728"/>
                </a:lnTo>
                <a:lnTo>
                  <a:pt x="65581" y="10973"/>
                </a:lnTo>
                <a:lnTo>
                  <a:pt x="66532" y="11224"/>
                </a:lnTo>
                <a:lnTo>
                  <a:pt x="67465" y="11475"/>
                </a:lnTo>
                <a:lnTo>
                  <a:pt x="68399" y="11731"/>
                </a:lnTo>
                <a:lnTo>
                  <a:pt x="69315" y="11988"/>
                </a:lnTo>
                <a:lnTo>
                  <a:pt x="70232" y="12250"/>
                </a:lnTo>
                <a:lnTo>
                  <a:pt x="71131" y="12518"/>
                </a:lnTo>
                <a:lnTo>
                  <a:pt x="72030" y="12786"/>
                </a:lnTo>
                <a:lnTo>
                  <a:pt x="72929" y="13060"/>
                </a:lnTo>
                <a:lnTo>
                  <a:pt x="73811" y="13335"/>
                </a:lnTo>
                <a:lnTo>
                  <a:pt x="74675" y="13614"/>
                </a:lnTo>
                <a:lnTo>
                  <a:pt x="75557" y="13894"/>
                </a:lnTo>
                <a:lnTo>
                  <a:pt x="76404" y="14174"/>
                </a:lnTo>
                <a:lnTo>
                  <a:pt x="77251" y="14466"/>
                </a:lnTo>
                <a:lnTo>
                  <a:pt x="78099" y="14751"/>
                </a:lnTo>
                <a:lnTo>
                  <a:pt x="78929" y="15043"/>
                </a:lnTo>
                <a:lnTo>
                  <a:pt x="79758" y="15340"/>
                </a:lnTo>
                <a:lnTo>
                  <a:pt x="80588" y="15632"/>
                </a:lnTo>
                <a:lnTo>
                  <a:pt x="81401" y="15935"/>
                </a:lnTo>
                <a:lnTo>
                  <a:pt x="82196" y="16238"/>
                </a:lnTo>
                <a:lnTo>
                  <a:pt x="82992" y="16541"/>
                </a:lnTo>
                <a:lnTo>
                  <a:pt x="83787" y="16844"/>
                </a:lnTo>
                <a:lnTo>
                  <a:pt x="85326" y="17463"/>
                </a:lnTo>
                <a:lnTo>
                  <a:pt x="86847" y="18092"/>
                </a:lnTo>
                <a:lnTo>
                  <a:pt x="88334" y="18728"/>
                </a:lnTo>
                <a:lnTo>
                  <a:pt x="89804" y="19369"/>
                </a:lnTo>
                <a:lnTo>
                  <a:pt x="91222" y="20022"/>
                </a:lnTo>
                <a:lnTo>
                  <a:pt x="91533" y="20162"/>
                </a:lnTo>
                <a:lnTo>
                  <a:pt x="91827" y="20314"/>
                </a:lnTo>
                <a:lnTo>
                  <a:pt x="92415" y="20634"/>
                </a:lnTo>
                <a:lnTo>
                  <a:pt x="93037" y="20978"/>
                </a:lnTo>
                <a:lnTo>
                  <a:pt x="93642" y="21346"/>
                </a:lnTo>
                <a:lnTo>
                  <a:pt x="94922" y="22115"/>
                </a:lnTo>
                <a:lnTo>
                  <a:pt x="95596" y="22506"/>
                </a:lnTo>
                <a:lnTo>
                  <a:pt x="96270" y="22897"/>
                </a:lnTo>
                <a:lnTo>
                  <a:pt x="96979" y="23276"/>
                </a:lnTo>
                <a:lnTo>
                  <a:pt x="97360" y="23462"/>
                </a:lnTo>
                <a:lnTo>
                  <a:pt x="97723" y="23643"/>
                </a:lnTo>
                <a:lnTo>
                  <a:pt x="98103" y="23818"/>
                </a:lnTo>
                <a:lnTo>
                  <a:pt x="98483" y="23987"/>
                </a:lnTo>
                <a:lnTo>
                  <a:pt x="98881" y="24150"/>
                </a:lnTo>
                <a:lnTo>
                  <a:pt x="99279" y="24308"/>
                </a:lnTo>
                <a:lnTo>
                  <a:pt x="99694" y="24453"/>
                </a:lnTo>
                <a:lnTo>
                  <a:pt x="100109" y="24593"/>
                </a:lnTo>
                <a:lnTo>
                  <a:pt x="100524" y="24727"/>
                </a:lnTo>
                <a:lnTo>
                  <a:pt x="100973" y="24844"/>
                </a:lnTo>
                <a:lnTo>
                  <a:pt x="101405" y="24955"/>
                </a:lnTo>
                <a:lnTo>
                  <a:pt x="101872" y="25054"/>
                </a:lnTo>
                <a:lnTo>
                  <a:pt x="102339" y="25141"/>
                </a:lnTo>
                <a:lnTo>
                  <a:pt x="102806" y="25211"/>
                </a:lnTo>
                <a:lnTo>
                  <a:pt x="103152" y="25258"/>
                </a:lnTo>
                <a:lnTo>
                  <a:pt x="103497" y="25299"/>
                </a:lnTo>
                <a:lnTo>
                  <a:pt x="103826" y="25334"/>
                </a:lnTo>
                <a:lnTo>
                  <a:pt x="104137" y="25369"/>
                </a:lnTo>
                <a:lnTo>
                  <a:pt x="104431" y="25392"/>
                </a:lnTo>
                <a:lnTo>
                  <a:pt x="104725" y="25410"/>
                </a:lnTo>
                <a:lnTo>
                  <a:pt x="105002" y="25421"/>
                </a:lnTo>
                <a:lnTo>
                  <a:pt x="105278" y="25433"/>
                </a:lnTo>
                <a:lnTo>
                  <a:pt x="105520" y="25439"/>
                </a:lnTo>
                <a:lnTo>
                  <a:pt x="105762" y="25439"/>
                </a:lnTo>
                <a:lnTo>
                  <a:pt x="106004" y="25433"/>
                </a:lnTo>
                <a:lnTo>
                  <a:pt x="106229" y="25421"/>
                </a:lnTo>
                <a:lnTo>
                  <a:pt x="106437" y="25410"/>
                </a:lnTo>
                <a:lnTo>
                  <a:pt x="106644" y="25392"/>
                </a:lnTo>
                <a:lnTo>
                  <a:pt x="106834" y="25369"/>
                </a:lnTo>
                <a:lnTo>
                  <a:pt x="107007" y="25340"/>
                </a:lnTo>
                <a:lnTo>
                  <a:pt x="107180" y="25310"/>
                </a:lnTo>
                <a:lnTo>
                  <a:pt x="107353" y="25275"/>
                </a:lnTo>
                <a:lnTo>
                  <a:pt x="107509" y="25240"/>
                </a:lnTo>
                <a:lnTo>
                  <a:pt x="107647" y="25200"/>
                </a:lnTo>
                <a:lnTo>
                  <a:pt x="107785" y="25153"/>
                </a:lnTo>
                <a:lnTo>
                  <a:pt x="107906" y="25106"/>
                </a:lnTo>
                <a:lnTo>
                  <a:pt x="108027" y="25054"/>
                </a:lnTo>
                <a:lnTo>
                  <a:pt x="108131" y="25001"/>
                </a:lnTo>
                <a:lnTo>
                  <a:pt x="108218" y="24949"/>
                </a:lnTo>
                <a:lnTo>
                  <a:pt x="108321" y="24885"/>
                </a:lnTo>
                <a:lnTo>
                  <a:pt x="108477" y="24762"/>
                </a:lnTo>
                <a:lnTo>
                  <a:pt x="108598" y="24628"/>
                </a:lnTo>
                <a:lnTo>
                  <a:pt x="108702" y="24482"/>
                </a:lnTo>
                <a:lnTo>
                  <a:pt x="108754" y="24331"/>
                </a:lnTo>
                <a:lnTo>
                  <a:pt x="108805" y="24173"/>
                </a:lnTo>
                <a:lnTo>
                  <a:pt x="108823" y="24010"/>
                </a:lnTo>
                <a:lnTo>
                  <a:pt x="108805" y="23841"/>
                </a:lnTo>
                <a:lnTo>
                  <a:pt x="108771" y="23672"/>
                </a:lnTo>
                <a:lnTo>
                  <a:pt x="108719" y="23497"/>
                </a:lnTo>
                <a:lnTo>
                  <a:pt x="108633" y="23322"/>
                </a:lnTo>
                <a:lnTo>
                  <a:pt x="108546" y="23147"/>
                </a:lnTo>
                <a:lnTo>
                  <a:pt x="108425" y="22967"/>
                </a:lnTo>
                <a:lnTo>
                  <a:pt x="108304" y="22797"/>
                </a:lnTo>
                <a:lnTo>
                  <a:pt x="108148" y="22623"/>
                </a:lnTo>
                <a:lnTo>
                  <a:pt x="107993" y="22459"/>
                </a:lnTo>
                <a:lnTo>
                  <a:pt x="107820" y="22296"/>
                </a:lnTo>
                <a:lnTo>
                  <a:pt x="107647" y="22133"/>
                </a:lnTo>
                <a:lnTo>
                  <a:pt x="107457" y="21987"/>
                </a:lnTo>
                <a:lnTo>
                  <a:pt x="107249" y="21841"/>
                </a:lnTo>
                <a:lnTo>
                  <a:pt x="106748" y="21497"/>
                </a:lnTo>
                <a:lnTo>
                  <a:pt x="106229" y="21159"/>
                </a:lnTo>
                <a:lnTo>
                  <a:pt x="105693" y="20815"/>
                </a:lnTo>
                <a:lnTo>
                  <a:pt x="105140" y="20477"/>
                </a:lnTo>
                <a:lnTo>
                  <a:pt x="104587" y="20139"/>
                </a:lnTo>
                <a:lnTo>
                  <a:pt x="103999" y="19801"/>
                </a:lnTo>
                <a:lnTo>
                  <a:pt x="103411" y="19462"/>
                </a:lnTo>
                <a:lnTo>
                  <a:pt x="102806" y="19124"/>
                </a:lnTo>
                <a:lnTo>
                  <a:pt x="102183" y="18792"/>
                </a:lnTo>
                <a:lnTo>
                  <a:pt x="101544" y="18454"/>
                </a:lnTo>
                <a:lnTo>
                  <a:pt x="100887" y="18121"/>
                </a:lnTo>
                <a:lnTo>
                  <a:pt x="100230" y="17789"/>
                </a:lnTo>
                <a:lnTo>
                  <a:pt x="99555" y="17457"/>
                </a:lnTo>
                <a:lnTo>
                  <a:pt x="98881" y="17130"/>
                </a:lnTo>
                <a:lnTo>
                  <a:pt x="98172" y="16798"/>
                </a:lnTo>
                <a:lnTo>
                  <a:pt x="97463" y="16471"/>
                </a:lnTo>
                <a:lnTo>
                  <a:pt x="96754" y="16145"/>
                </a:lnTo>
                <a:lnTo>
                  <a:pt x="96011" y="15824"/>
                </a:lnTo>
                <a:lnTo>
                  <a:pt x="95267" y="15498"/>
                </a:lnTo>
                <a:lnTo>
                  <a:pt x="94524" y="15177"/>
                </a:lnTo>
                <a:lnTo>
                  <a:pt x="93746" y="14862"/>
                </a:lnTo>
                <a:lnTo>
                  <a:pt x="92985" y="14541"/>
                </a:lnTo>
                <a:lnTo>
                  <a:pt x="92190" y="14227"/>
                </a:lnTo>
                <a:lnTo>
                  <a:pt x="91395" y="13912"/>
                </a:lnTo>
                <a:lnTo>
                  <a:pt x="90599" y="13603"/>
                </a:lnTo>
                <a:lnTo>
                  <a:pt x="89787" y="13288"/>
                </a:lnTo>
                <a:lnTo>
                  <a:pt x="88957" y="12985"/>
                </a:lnTo>
                <a:lnTo>
                  <a:pt x="88127" y="12676"/>
                </a:lnTo>
                <a:lnTo>
                  <a:pt x="87297" y="12372"/>
                </a:lnTo>
                <a:lnTo>
                  <a:pt x="86450" y="12069"/>
                </a:lnTo>
                <a:lnTo>
                  <a:pt x="84721" y="11475"/>
                </a:lnTo>
                <a:lnTo>
                  <a:pt x="82974" y="10892"/>
                </a:lnTo>
                <a:lnTo>
                  <a:pt x="81211" y="10314"/>
                </a:lnTo>
                <a:lnTo>
                  <a:pt x="79413" y="9749"/>
                </a:lnTo>
                <a:lnTo>
                  <a:pt x="77580" y="9189"/>
                </a:lnTo>
                <a:lnTo>
                  <a:pt x="75747" y="8647"/>
                </a:lnTo>
                <a:lnTo>
                  <a:pt x="73880" y="8116"/>
                </a:lnTo>
                <a:lnTo>
                  <a:pt x="71995" y="7597"/>
                </a:lnTo>
                <a:lnTo>
                  <a:pt x="70111" y="7090"/>
                </a:lnTo>
                <a:lnTo>
                  <a:pt x="68191" y="6600"/>
                </a:lnTo>
                <a:lnTo>
                  <a:pt x="66272" y="6122"/>
                </a:lnTo>
                <a:lnTo>
                  <a:pt x="64353" y="5656"/>
                </a:lnTo>
                <a:lnTo>
                  <a:pt x="62417" y="5207"/>
                </a:lnTo>
                <a:lnTo>
                  <a:pt x="60480" y="4775"/>
                </a:lnTo>
                <a:lnTo>
                  <a:pt x="58544" y="4356"/>
                </a:lnTo>
                <a:lnTo>
                  <a:pt x="56607" y="3953"/>
                </a:lnTo>
                <a:lnTo>
                  <a:pt x="55639" y="3755"/>
                </a:lnTo>
                <a:lnTo>
                  <a:pt x="54671" y="3568"/>
                </a:lnTo>
                <a:lnTo>
                  <a:pt x="53616" y="3364"/>
                </a:lnTo>
                <a:lnTo>
                  <a:pt x="52561" y="3166"/>
                </a:lnTo>
                <a:lnTo>
                  <a:pt x="51489" y="2974"/>
                </a:lnTo>
                <a:lnTo>
                  <a:pt x="50417" y="2781"/>
                </a:lnTo>
                <a:lnTo>
                  <a:pt x="49345" y="2601"/>
                </a:lnTo>
                <a:lnTo>
                  <a:pt x="48239" y="2420"/>
                </a:lnTo>
                <a:lnTo>
                  <a:pt x="47150" y="2239"/>
                </a:lnTo>
                <a:lnTo>
                  <a:pt x="46026" y="2070"/>
                </a:lnTo>
                <a:lnTo>
                  <a:pt x="44919" y="1901"/>
                </a:lnTo>
                <a:lnTo>
                  <a:pt x="43795" y="1738"/>
                </a:lnTo>
                <a:lnTo>
                  <a:pt x="42654" y="1586"/>
                </a:lnTo>
                <a:lnTo>
                  <a:pt x="41513" y="1434"/>
                </a:lnTo>
                <a:lnTo>
                  <a:pt x="40372" y="1289"/>
                </a:lnTo>
                <a:lnTo>
                  <a:pt x="39231" y="1155"/>
                </a:lnTo>
                <a:lnTo>
                  <a:pt x="38072" y="1020"/>
                </a:lnTo>
                <a:lnTo>
                  <a:pt x="36897" y="898"/>
                </a:lnTo>
                <a:lnTo>
                  <a:pt x="35738" y="781"/>
                </a:lnTo>
                <a:lnTo>
                  <a:pt x="34563" y="671"/>
                </a:lnTo>
                <a:lnTo>
                  <a:pt x="33370" y="566"/>
                </a:lnTo>
                <a:lnTo>
                  <a:pt x="32194" y="472"/>
                </a:lnTo>
                <a:lnTo>
                  <a:pt x="31001" y="385"/>
                </a:lnTo>
                <a:lnTo>
                  <a:pt x="29808" y="309"/>
                </a:lnTo>
                <a:lnTo>
                  <a:pt x="28615" y="233"/>
                </a:lnTo>
                <a:lnTo>
                  <a:pt x="27405" y="175"/>
                </a:lnTo>
                <a:lnTo>
                  <a:pt x="26212" y="123"/>
                </a:lnTo>
                <a:lnTo>
                  <a:pt x="25001" y="76"/>
                </a:lnTo>
                <a:lnTo>
                  <a:pt x="23791" y="41"/>
                </a:lnTo>
                <a:lnTo>
                  <a:pt x="22581" y="18"/>
                </a:lnTo>
                <a:lnTo>
                  <a:pt x="21370" y="6"/>
                </a:lnTo>
                <a:lnTo>
                  <a:pt x="20143" y="0"/>
                </a:lnTo>
                <a:close/>
              </a:path>
            </a:pathLst>
          </a:custGeom>
          <a:solidFill>
            <a:srgbClr val="F5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 name="Google Shape;138;g1ae5ddb2ece_0_0"/>
          <p:cNvSpPr/>
          <p:nvPr/>
        </p:nvSpPr>
        <p:spPr>
          <a:xfrm flipH="1">
            <a:off x="-8737358" y="3622624"/>
            <a:ext cx="1258929" cy="790241"/>
          </a:xfrm>
          <a:custGeom>
            <a:avLst/>
            <a:gdLst/>
            <a:ahLst/>
            <a:cxnLst/>
            <a:rect l="l" t="t" r="r" b="b"/>
            <a:pathLst>
              <a:path w="118851" h="27585" extrusionOk="0">
                <a:moveTo>
                  <a:pt x="30949" y="1"/>
                </a:moveTo>
                <a:lnTo>
                  <a:pt x="29722" y="7"/>
                </a:lnTo>
                <a:lnTo>
                  <a:pt x="28494" y="18"/>
                </a:lnTo>
                <a:lnTo>
                  <a:pt x="27301" y="47"/>
                </a:lnTo>
                <a:lnTo>
                  <a:pt x="26125" y="82"/>
                </a:lnTo>
                <a:lnTo>
                  <a:pt x="24967" y="135"/>
                </a:lnTo>
                <a:lnTo>
                  <a:pt x="23808" y="193"/>
                </a:lnTo>
                <a:lnTo>
                  <a:pt x="22667" y="263"/>
                </a:lnTo>
                <a:lnTo>
                  <a:pt x="21544" y="345"/>
                </a:lnTo>
                <a:lnTo>
                  <a:pt x="20437" y="438"/>
                </a:lnTo>
                <a:lnTo>
                  <a:pt x="19330" y="537"/>
                </a:lnTo>
                <a:lnTo>
                  <a:pt x="18241" y="648"/>
                </a:lnTo>
                <a:lnTo>
                  <a:pt x="17152" y="764"/>
                </a:lnTo>
                <a:lnTo>
                  <a:pt x="16080" y="893"/>
                </a:lnTo>
                <a:lnTo>
                  <a:pt x="15008" y="1027"/>
                </a:lnTo>
                <a:lnTo>
                  <a:pt x="13936" y="1167"/>
                </a:lnTo>
                <a:lnTo>
                  <a:pt x="12864" y="1318"/>
                </a:lnTo>
                <a:lnTo>
                  <a:pt x="11809" y="1476"/>
                </a:lnTo>
                <a:lnTo>
                  <a:pt x="10755" y="1639"/>
                </a:lnTo>
                <a:lnTo>
                  <a:pt x="9683" y="1814"/>
                </a:lnTo>
                <a:lnTo>
                  <a:pt x="8628" y="1989"/>
                </a:lnTo>
                <a:lnTo>
                  <a:pt x="7573" y="2170"/>
                </a:lnTo>
                <a:lnTo>
                  <a:pt x="6501" y="2362"/>
                </a:lnTo>
                <a:lnTo>
                  <a:pt x="5429" y="2554"/>
                </a:lnTo>
                <a:lnTo>
                  <a:pt x="4357" y="2753"/>
                </a:lnTo>
                <a:lnTo>
                  <a:pt x="2196" y="3167"/>
                </a:lnTo>
                <a:lnTo>
                  <a:pt x="0" y="3592"/>
                </a:lnTo>
                <a:lnTo>
                  <a:pt x="0" y="3592"/>
                </a:lnTo>
                <a:lnTo>
                  <a:pt x="519" y="3493"/>
                </a:lnTo>
                <a:lnTo>
                  <a:pt x="1038" y="3394"/>
                </a:lnTo>
                <a:lnTo>
                  <a:pt x="1574" y="3301"/>
                </a:lnTo>
                <a:lnTo>
                  <a:pt x="2092" y="3213"/>
                </a:lnTo>
                <a:lnTo>
                  <a:pt x="2628" y="3126"/>
                </a:lnTo>
                <a:lnTo>
                  <a:pt x="3164" y="3044"/>
                </a:lnTo>
                <a:lnTo>
                  <a:pt x="3700" y="2963"/>
                </a:lnTo>
                <a:lnTo>
                  <a:pt x="4254" y="2887"/>
                </a:lnTo>
                <a:lnTo>
                  <a:pt x="5343" y="2747"/>
                </a:lnTo>
                <a:lnTo>
                  <a:pt x="6432" y="2619"/>
                </a:lnTo>
                <a:lnTo>
                  <a:pt x="7539" y="2502"/>
                </a:lnTo>
                <a:lnTo>
                  <a:pt x="8645" y="2403"/>
                </a:lnTo>
                <a:lnTo>
                  <a:pt x="9769" y="2315"/>
                </a:lnTo>
                <a:lnTo>
                  <a:pt x="10910" y="2240"/>
                </a:lnTo>
                <a:lnTo>
                  <a:pt x="12034" y="2175"/>
                </a:lnTo>
                <a:lnTo>
                  <a:pt x="13175" y="2123"/>
                </a:lnTo>
                <a:lnTo>
                  <a:pt x="14334" y="2082"/>
                </a:lnTo>
                <a:lnTo>
                  <a:pt x="15475" y="2053"/>
                </a:lnTo>
                <a:lnTo>
                  <a:pt x="16633" y="2036"/>
                </a:lnTo>
                <a:lnTo>
                  <a:pt x="17792" y="2030"/>
                </a:lnTo>
                <a:lnTo>
                  <a:pt x="18967" y="2030"/>
                </a:lnTo>
                <a:lnTo>
                  <a:pt x="20126" y="2047"/>
                </a:lnTo>
                <a:lnTo>
                  <a:pt x="21301" y="2071"/>
                </a:lnTo>
                <a:lnTo>
                  <a:pt x="22477" y="2106"/>
                </a:lnTo>
                <a:lnTo>
                  <a:pt x="23653" y="2152"/>
                </a:lnTo>
                <a:lnTo>
                  <a:pt x="24829" y="2205"/>
                </a:lnTo>
                <a:lnTo>
                  <a:pt x="26004" y="2269"/>
                </a:lnTo>
                <a:lnTo>
                  <a:pt x="27197" y="2339"/>
                </a:lnTo>
                <a:lnTo>
                  <a:pt x="28373" y="2420"/>
                </a:lnTo>
                <a:lnTo>
                  <a:pt x="29549" y="2508"/>
                </a:lnTo>
                <a:lnTo>
                  <a:pt x="30724" y="2607"/>
                </a:lnTo>
                <a:lnTo>
                  <a:pt x="31900" y="2712"/>
                </a:lnTo>
                <a:lnTo>
                  <a:pt x="33076" y="2829"/>
                </a:lnTo>
                <a:lnTo>
                  <a:pt x="34252" y="2945"/>
                </a:lnTo>
                <a:lnTo>
                  <a:pt x="35410" y="3073"/>
                </a:lnTo>
                <a:lnTo>
                  <a:pt x="36586" y="3207"/>
                </a:lnTo>
                <a:lnTo>
                  <a:pt x="37744" y="3347"/>
                </a:lnTo>
                <a:lnTo>
                  <a:pt x="38903" y="3499"/>
                </a:lnTo>
                <a:lnTo>
                  <a:pt x="40044" y="3651"/>
                </a:lnTo>
                <a:lnTo>
                  <a:pt x="41202" y="3814"/>
                </a:lnTo>
                <a:lnTo>
                  <a:pt x="42326" y="3977"/>
                </a:lnTo>
                <a:lnTo>
                  <a:pt x="43467" y="4146"/>
                </a:lnTo>
                <a:lnTo>
                  <a:pt x="44591" y="4321"/>
                </a:lnTo>
                <a:lnTo>
                  <a:pt x="45715" y="4502"/>
                </a:lnTo>
                <a:lnTo>
                  <a:pt x="46839" y="4688"/>
                </a:lnTo>
                <a:lnTo>
                  <a:pt x="47928" y="4881"/>
                </a:lnTo>
                <a:lnTo>
                  <a:pt x="49034" y="5073"/>
                </a:lnTo>
                <a:lnTo>
                  <a:pt x="50124" y="5271"/>
                </a:lnTo>
                <a:lnTo>
                  <a:pt x="51196" y="5476"/>
                </a:lnTo>
                <a:lnTo>
                  <a:pt x="52268" y="5680"/>
                </a:lnTo>
                <a:lnTo>
                  <a:pt x="53322" y="5884"/>
                </a:lnTo>
                <a:lnTo>
                  <a:pt x="54360" y="6099"/>
                </a:lnTo>
                <a:lnTo>
                  <a:pt x="55397" y="6309"/>
                </a:lnTo>
                <a:lnTo>
                  <a:pt x="56417" y="6525"/>
                </a:lnTo>
                <a:lnTo>
                  <a:pt x="57437" y="6747"/>
                </a:lnTo>
                <a:lnTo>
                  <a:pt x="58423" y="6962"/>
                </a:lnTo>
                <a:lnTo>
                  <a:pt x="59408" y="7184"/>
                </a:lnTo>
                <a:lnTo>
                  <a:pt x="60377" y="7405"/>
                </a:lnTo>
                <a:lnTo>
                  <a:pt x="61345" y="7633"/>
                </a:lnTo>
                <a:lnTo>
                  <a:pt x="62278" y="7854"/>
                </a:lnTo>
                <a:lnTo>
                  <a:pt x="64111" y="8309"/>
                </a:lnTo>
                <a:lnTo>
                  <a:pt x="65875" y="8758"/>
                </a:lnTo>
                <a:lnTo>
                  <a:pt x="67569" y="9207"/>
                </a:lnTo>
                <a:lnTo>
                  <a:pt x="69212" y="9650"/>
                </a:lnTo>
                <a:lnTo>
                  <a:pt x="69851" y="9837"/>
                </a:lnTo>
                <a:lnTo>
                  <a:pt x="70716" y="10093"/>
                </a:lnTo>
                <a:lnTo>
                  <a:pt x="71753" y="10414"/>
                </a:lnTo>
                <a:lnTo>
                  <a:pt x="72964" y="10787"/>
                </a:lnTo>
                <a:lnTo>
                  <a:pt x="74312" y="11219"/>
                </a:lnTo>
                <a:lnTo>
                  <a:pt x="75799" y="11703"/>
                </a:lnTo>
                <a:lnTo>
                  <a:pt x="77407" y="12227"/>
                </a:lnTo>
                <a:lnTo>
                  <a:pt x="79102" y="12793"/>
                </a:lnTo>
                <a:lnTo>
                  <a:pt x="80882" y="13399"/>
                </a:lnTo>
                <a:lnTo>
                  <a:pt x="82732" y="14035"/>
                </a:lnTo>
                <a:lnTo>
                  <a:pt x="84634" y="14705"/>
                </a:lnTo>
                <a:lnTo>
                  <a:pt x="86553" y="15393"/>
                </a:lnTo>
                <a:lnTo>
                  <a:pt x="88507" y="16099"/>
                </a:lnTo>
                <a:lnTo>
                  <a:pt x="90444" y="16828"/>
                </a:lnTo>
                <a:lnTo>
                  <a:pt x="92363" y="17562"/>
                </a:lnTo>
                <a:lnTo>
                  <a:pt x="93314" y="17935"/>
                </a:lnTo>
                <a:lnTo>
                  <a:pt x="94247" y="18303"/>
                </a:lnTo>
                <a:lnTo>
                  <a:pt x="95164" y="18676"/>
                </a:lnTo>
                <a:lnTo>
                  <a:pt x="96080" y="19049"/>
                </a:lnTo>
                <a:lnTo>
                  <a:pt x="96962" y="19422"/>
                </a:lnTo>
                <a:lnTo>
                  <a:pt x="97826" y="19795"/>
                </a:lnTo>
                <a:lnTo>
                  <a:pt x="98674" y="20163"/>
                </a:lnTo>
                <a:lnTo>
                  <a:pt x="99504" y="20530"/>
                </a:lnTo>
                <a:lnTo>
                  <a:pt x="100299" y="20897"/>
                </a:lnTo>
                <a:lnTo>
                  <a:pt x="101060" y="21259"/>
                </a:lnTo>
                <a:lnTo>
                  <a:pt x="101803" y="21614"/>
                </a:lnTo>
                <a:lnTo>
                  <a:pt x="102512" y="21970"/>
                </a:lnTo>
                <a:lnTo>
                  <a:pt x="103186" y="22320"/>
                </a:lnTo>
                <a:lnTo>
                  <a:pt x="103809" y="22664"/>
                </a:lnTo>
                <a:lnTo>
                  <a:pt x="104414" y="23002"/>
                </a:lnTo>
                <a:lnTo>
                  <a:pt x="104967" y="23329"/>
                </a:lnTo>
                <a:lnTo>
                  <a:pt x="105469" y="23655"/>
                </a:lnTo>
                <a:lnTo>
                  <a:pt x="105935" y="23970"/>
                </a:lnTo>
                <a:lnTo>
                  <a:pt x="106368" y="24279"/>
                </a:lnTo>
                <a:lnTo>
                  <a:pt x="106731" y="24582"/>
                </a:lnTo>
                <a:lnTo>
                  <a:pt x="107042" y="24874"/>
                </a:lnTo>
                <a:lnTo>
                  <a:pt x="107180" y="25014"/>
                </a:lnTo>
                <a:lnTo>
                  <a:pt x="107319" y="25154"/>
                </a:lnTo>
                <a:lnTo>
                  <a:pt x="107422" y="25293"/>
                </a:lnTo>
                <a:lnTo>
                  <a:pt x="107526" y="25428"/>
                </a:lnTo>
                <a:lnTo>
                  <a:pt x="107595" y="25556"/>
                </a:lnTo>
                <a:lnTo>
                  <a:pt x="107664" y="25684"/>
                </a:lnTo>
                <a:lnTo>
                  <a:pt x="107716" y="25812"/>
                </a:lnTo>
                <a:lnTo>
                  <a:pt x="107768" y="25935"/>
                </a:lnTo>
                <a:lnTo>
                  <a:pt x="107785" y="26057"/>
                </a:lnTo>
                <a:lnTo>
                  <a:pt x="107785" y="26174"/>
                </a:lnTo>
                <a:lnTo>
                  <a:pt x="107785" y="26285"/>
                </a:lnTo>
                <a:lnTo>
                  <a:pt x="107751" y="26401"/>
                </a:lnTo>
                <a:lnTo>
                  <a:pt x="107716" y="26506"/>
                </a:lnTo>
                <a:lnTo>
                  <a:pt x="107647" y="26611"/>
                </a:lnTo>
                <a:lnTo>
                  <a:pt x="107578" y="26710"/>
                </a:lnTo>
                <a:lnTo>
                  <a:pt x="107474" y="26809"/>
                </a:lnTo>
                <a:lnTo>
                  <a:pt x="107371" y="26903"/>
                </a:lnTo>
                <a:lnTo>
                  <a:pt x="107232" y="26996"/>
                </a:lnTo>
                <a:lnTo>
                  <a:pt x="107094" y="27083"/>
                </a:lnTo>
                <a:lnTo>
                  <a:pt x="106921" y="27165"/>
                </a:lnTo>
                <a:lnTo>
                  <a:pt x="106731" y="27247"/>
                </a:lnTo>
                <a:lnTo>
                  <a:pt x="106541" y="27323"/>
                </a:lnTo>
                <a:lnTo>
                  <a:pt x="106316" y="27392"/>
                </a:lnTo>
                <a:lnTo>
                  <a:pt x="106074" y="27462"/>
                </a:lnTo>
                <a:lnTo>
                  <a:pt x="105797" y="27527"/>
                </a:lnTo>
                <a:lnTo>
                  <a:pt x="105520" y="27585"/>
                </a:lnTo>
                <a:lnTo>
                  <a:pt x="105918" y="27509"/>
                </a:lnTo>
                <a:lnTo>
                  <a:pt x="106368" y="27427"/>
                </a:lnTo>
                <a:lnTo>
                  <a:pt x="107301" y="27270"/>
                </a:lnTo>
                <a:lnTo>
                  <a:pt x="108321" y="27113"/>
                </a:lnTo>
                <a:lnTo>
                  <a:pt x="109393" y="26944"/>
                </a:lnTo>
                <a:lnTo>
                  <a:pt x="110500" y="26769"/>
                </a:lnTo>
                <a:lnTo>
                  <a:pt x="111624" y="26582"/>
                </a:lnTo>
                <a:lnTo>
                  <a:pt x="112177" y="26483"/>
                </a:lnTo>
                <a:lnTo>
                  <a:pt x="112730" y="26384"/>
                </a:lnTo>
                <a:lnTo>
                  <a:pt x="113284" y="26285"/>
                </a:lnTo>
                <a:lnTo>
                  <a:pt x="113820" y="26180"/>
                </a:lnTo>
                <a:lnTo>
                  <a:pt x="114338" y="26069"/>
                </a:lnTo>
                <a:lnTo>
                  <a:pt x="114857" y="25958"/>
                </a:lnTo>
                <a:lnTo>
                  <a:pt x="115341" y="25836"/>
                </a:lnTo>
                <a:lnTo>
                  <a:pt x="115808" y="25719"/>
                </a:lnTo>
                <a:lnTo>
                  <a:pt x="116258" y="25591"/>
                </a:lnTo>
                <a:lnTo>
                  <a:pt x="116672" y="25463"/>
                </a:lnTo>
                <a:lnTo>
                  <a:pt x="117070" y="25328"/>
                </a:lnTo>
                <a:lnTo>
                  <a:pt x="117433" y="25189"/>
                </a:lnTo>
                <a:lnTo>
                  <a:pt x="117762" y="25043"/>
                </a:lnTo>
                <a:lnTo>
                  <a:pt x="118038" y="24891"/>
                </a:lnTo>
                <a:lnTo>
                  <a:pt x="118177" y="24815"/>
                </a:lnTo>
                <a:lnTo>
                  <a:pt x="118298" y="24734"/>
                </a:lnTo>
                <a:lnTo>
                  <a:pt x="118401" y="24658"/>
                </a:lnTo>
                <a:lnTo>
                  <a:pt x="118505" y="24576"/>
                </a:lnTo>
                <a:lnTo>
                  <a:pt x="118592" y="24495"/>
                </a:lnTo>
                <a:lnTo>
                  <a:pt x="118661" y="24407"/>
                </a:lnTo>
                <a:lnTo>
                  <a:pt x="118730" y="24320"/>
                </a:lnTo>
                <a:lnTo>
                  <a:pt x="118782" y="24232"/>
                </a:lnTo>
                <a:lnTo>
                  <a:pt x="118816" y="24145"/>
                </a:lnTo>
                <a:lnTo>
                  <a:pt x="118834" y="24052"/>
                </a:lnTo>
                <a:lnTo>
                  <a:pt x="118851" y="23964"/>
                </a:lnTo>
                <a:lnTo>
                  <a:pt x="118851" y="23865"/>
                </a:lnTo>
                <a:lnTo>
                  <a:pt x="118816" y="23702"/>
                </a:lnTo>
                <a:lnTo>
                  <a:pt x="118782" y="23539"/>
                </a:lnTo>
                <a:lnTo>
                  <a:pt x="118695" y="23375"/>
                </a:lnTo>
                <a:lnTo>
                  <a:pt x="118609" y="23206"/>
                </a:lnTo>
                <a:lnTo>
                  <a:pt x="118505" y="23043"/>
                </a:lnTo>
                <a:lnTo>
                  <a:pt x="118367" y="22885"/>
                </a:lnTo>
                <a:lnTo>
                  <a:pt x="118211" y="22722"/>
                </a:lnTo>
                <a:lnTo>
                  <a:pt x="118056" y="22559"/>
                </a:lnTo>
                <a:lnTo>
                  <a:pt x="117865" y="22402"/>
                </a:lnTo>
                <a:lnTo>
                  <a:pt x="117675" y="22244"/>
                </a:lnTo>
                <a:lnTo>
                  <a:pt x="117468" y="22087"/>
                </a:lnTo>
                <a:lnTo>
                  <a:pt x="117243" y="21929"/>
                </a:lnTo>
                <a:lnTo>
                  <a:pt x="117001" y="21778"/>
                </a:lnTo>
                <a:lnTo>
                  <a:pt x="116759" y="21620"/>
                </a:lnTo>
                <a:lnTo>
                  <a:pt x="116240" y="21317"/>
                </a:lnTo>
                <a:lnTo>
                  <a:pt x="115687" y="21020"/>
                </a:lnTo>
                <a:lnTo>
                  <a:pt x="115116" y="20722"/>
                </a:lnTo>
                <a:lnTo>
                  <a:pt x="114546" y="20437"/>
                </a:lnTo>
                <a:lnTo>
                  <a:pt x="113958" y="20151"/>
                </a:lnTo>
                <a:lnTo>
                  <a:pt x="112800" y="19609"/>
                </a:lnTo>
                <a:lnTo>
                  <a:pt x="112264" y="19352"/>
                </a:lnTo>
                <a:lnTo>
                  <a:pt x="111745" y="19096"/>
                </a:lnTo>
                <a:lnTo>
                  <a:pt x="110725" y="18600"/>
                </a:lnTo>
                <a:lnTo>
                  <a:pt x="109705" y="18104"/>
                </a:lnTo>
                <a:lnTo>
                  <a:pt x="108667" y="17609"/>
                </a:lnTo>
                <a:lnTo>
                  <a:pt x="107595" y="17119"/>
                </a:lnTo>
                <a:lnTo>
                  <a:pt x="106541" y="16629"/>
                </a:lnTo>
                <a:lnTo>
                  <a:pt x="105451" y="16145"/>
                </a:lnTo>
                <a:lnTo>
                  <a:pt x="104345" y="15667"/>
                </a:lnTo>
                <a:lnTo>
                  <a:pt x="103238" y="15189"/>
                </a:lnTo>
                <a:lnTo>
                  <a:pt x="102097" y="14717"/>
                </a:lnTo>
                <a:lnTo>
                  <a:pt x="100956" y="14250"/>
                </a:lnTo>
                <a:lnTo>
                  <a:pt x="99798" y="13784"/>
                </a:lnTo>
                <a:lnTo>
                  <a:pt x="98622" y="13323"/>
                </a:lnTo>
                <a:lnTo>
                  <a:pt x="97429" y="12863"/>
                </a:lnTo>
                <a:lnTo>
                  <a:pt x="96236" y="12414"/>
                </a:lnTo>
                <a:lnTo>
                  <a:pt x="95008" y="11965"/>
                </a:lnTo>
                <a:lnTo>
                  <a:pt x="93781" y="11522"/>
                </a:lnTo>
                <a:lnTo>
                  <a:pt x="92536" y="11085"/>
                </a:lnTo>
                <a:lnTo>
                  <a:pt x="91274" y="10653"/>
                </a:lnTo>
                <a:lnTo>
                  <a:pt x="89994" y="10222"/>
                </a:lnTo>
                <a:lnTo>
                  <a:pt x="88697" y="9802"/>
                </a:lnTo>
                <a:lnTo>
                  <a:pt x="87383" y="9382"/>
                </a:lnTo>
                <a:lnTo>
                  <a:pt x="86069" y="8968"/>
                </a:lnTo>
                <a:lnTo>
                  <a:pt x="84721" y="8566"/>
                </a:lnTo>
                <a:lnTo>
                  <a:pt x="83372" y="8163"/>
                </a:lnTo>
                <a:lnTo>
                  <a:pt x="82006" y="7773"/>
                </a:lnTo>
                <a:lnTo>
                  <a:pt x="80623" y="7382"/>
                </a:lnTo>
                <a:lnTo>
                  <a:pt x="79223" y="7003"/>
                </a:lnTo>
                <a:lnTo>
                  <a:pt x="77822" y="6624"/>
                </a:lnTo>
                <a:lnTo>
                  <a:pt x="76387" y="6257"/>
                </a:lnTo>
                <a:lnTo>
                  <a:pt x="74952" y="5895"/>
                </a:lnTo>
                <a:lnTo>
                  <a:pt x="73500" y="5540"/>
                </a:lnTo>
                <a:lnTo>
                  <a:pt x="72013" y="5196"/>
                </a:lnTo>
                <a:lnTo>
                  <a:pt x="71010" y="4962"/>
                </a:lnTo>
                <a:lnTo>
                  <a:pt x="69990" y="4735"/>
                </a:lnTo>
                <a:lnTo>
                  <a:pt x="68970" y="4508"/>
                </a:lnTo>
                <a:lnTo>
                  <a:pt x="67950" y="4286"/>
                </a:lnTo>
                <a:lnTo>
                  <a:pt x="66895" y="4065"/>
                </a:lnTo>
                <a:lnTo>
                  <a:pt x="65857" y="3849"/>
                </a:lnTo>
                <a:lnTo>
                  <a:pt x="64803" y="3633"/>
                </a:lnTo>
                <a:lnTo>
                  <a:pt x="63731" y="3429"/>
                </a:lnTo>
                <a:lnTo>
                  <a:pt x="62659" y="3225"/>
                </a:lnTo>
                <a:lnTo>
                  <a:pt x="61570" y="3021"/>
                </a:lnTo>
                <a:lnTo>
                  <a:pt x="60480" y="2829"/>
                </a:lnTo>
                <a:lnTo>
                  <a:pt x="59391" y="2636"/>
                </a:lnTo>
                <a:lnTo>
                  <a:pt x="58285" y="2450"/>
                </a:lnTo>
                <a:lnTo>
                  <a:pt x="57178" y="2269"/>
                </a:lnTo>
                <a:lnTo>
                  <a:pt x="56054" y="2094"/>
                </a:lnTo>
                <a:lnTo>
                  <a:pt x="54930" y="1925"/>
                </a:lnTo>
                <a:lnTo>
                  <a:pt x="53789" y="1762"/>
                </a:lnTo>
                <a:lnTo>
                  <a:pt x="52665" y="1604"/>
                </a:lnTo>
                <a:lnTo>
                  <a:pt x="51507" y="1452"/>
                </a:lnTo>
                <a:lnTo>
                  <a:pt x="50366" y="1307"/>
                </a:lnTo>
                <a:lnTo>
                  <a:pt x="49207" y="1167"/>
                </a:lnTo>
                <a:lnTo>
                  <a:pt x="48032" y="1033"/>
                </a:lnTo>
                <a:lnTo>
                  <a:pt x="46873" y="910"/>
                </a:lnTo>
                <a:lnTo>
                  <a:pt x="45697" y="788"/>
                </a:lnTo>
                <a:lnTo>
                  <a:pt x="44504" y="677"/>
                </a:lnTo>
                <a:lnTo>
                  <a:pt x="43311" y="572"/>
                </a:lnTo>
                <a:lnTo>
                  <a:pt x="42118" y="479"/>
                </a:lnTo>
                <a:lnTo>
                  <a:pt x="40925" y="391"/>
                </a:lnTo>
                <a:lnTo>
                  <a:pt x="39732" y="310"/>
                </a:lnTo>
                <a:lnTo>
                  <a:pt x="38522" y="234"/>
                </a:lnTo>
                <a:lnTo>
                  <a:pt x="37295" y="170"/>
                </a:lnTo>
                <a:lnTo>
                  <a:pt x="36084" y="117"/>
                </a:lnTo>
                <a:lnTo>
                  <a:pt x="34770" y="71"/>
                </a:lnTo>
                <a:lnTo>
                  <a:pt x="33474" y="30"/>
                </a:lnTo>
                <a:lnTo>
                  <a:pt x="32194" y="12"/>
                </a:lnTo>
                <a:lnTo>
                  <a:pt x="30949" y="1"/>
                </a:lnTo>
                <a:close/>
              </a:path>
            </a:pathLst>
          </a:custGeom>
          <a:solidFill>
            <a:srgbClr val="D8CDC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 name="Google Shape;139;g1ae5ddb2ece_0_0"/>
          <p:cNvSpPr/>
          <p:nvPr/>
        </p:nvSpPr>
        <p:spPr>
          <a:xfrm flipH="1">
            <a:off x="-5314967" y="732273"/>
            <a:ext cx="632955" cy="847221"/>
          </a:xfrm>
          <a:custGeom>
            <a:avLst/>
            <a:gdLst/>
            <a:ahLst/>
            <a:cxnLst/>
            <a:rect l="l" t="t" r="r" b="b"/>
            <a:pathLst>
              <a:path w="59755" h="29574" extrusionOk="0">
                <a:moveTo>
                  <a:pt x="26541" y="1"/>
                </a:moveTo>
                <a:lnTo>
                  <a:pt x="25988" y="7"/>
                </a:lnTo>
                <a:lnTo>
                  <a:pt x="25452" y="13"/>
                </a:lnTo>
                <a:lnTo>
                  <a:pt x="24898" y="30"/>
                </a:lnTo>
                <a:lnTo>
                  <a:pt x="24345" y="48"/>
                </a:lnTo>
                <a:lnTo>
                  <a:pt x="23809" y="77"/>
                </a:lnTo>
                <a:lnTo>
                  <a:pt x="23256" y="106"/>
                </a:lnTo>
                <a:lnTo>
                  <a:pt x="22720" y="141"/>
                </a:lnTo>
                <a:lnTo>
                  <a:pt x="22184" y="182"/>
                </a:lnTo>
                <a:lnTo>
                  <a:pt x="21648" y="228"/>
                </a:lnTo>
                <a:lnTo>
                  <a:pt x="21112" y="281"/>
                </a:lnTo>
                <a:lnTo>
                  <a:pt x="20576" y="333"/>
                </a:lnTo>
                <a:lnTo>
                  <a:pt x="20040" y="392"/>
                </a:lnTo>
                <a:lnTo>
                  <a:pt x="19521" y="456"/>
                </a:lnTo>
                <a:lnTo>
                  <a:pt x="18985" y="520"/>
                </a:lnTo>
                <a:lnTo>
                  <a:pt x="18466" y="590"/>
                </a:lnTo>
                <a:lnTo>
                  <a:pt x="17930" y="666"/>
                </a:lnTo>
                <a:lnTo>
                  <a:pt x="16893" y="823"/>
                </a:lnTo>
                <a:lnTo>
                  <a:pt x="15856" y="992"/>
                </a:lnTo>
                <a:lnTo>
                  <a:pt x="14818" y="1173"/>
                </a:lnTo>
                <a:lnTo>
                  <a:pt x="13798" y="1365"/>
                </a:lnTo>
                <a:lnTo>
                  <a:pt x="12778" y="1563"/>
                </a:lnTo>
                <a:lnTo>
                  <a:pt x="11758" y="1768"/>
                </a:lnTo>
                <a:lnTo>
                  <a:pt x="10755" y="1983"/>
                </a:lnTo>
                <a:lnTo>
                  <a:pt x="9752" y="2199"/>
                </a:lnTo>
                <a:lnTo>
                  <a:pt x="7764" y="2642"/>
                </a:lnTo>
                <a:lnTo>
                  <a:pt x="5793" y="3091"/>
                </a:lnTo>
                <a:lnTo>
                  <a:pt x="3839" y="3528"/>
                </a:lnTo>
                <a:lnTo>
                  <a:pt x="2871" y="3744"/>
                </a:lnTo>
                <a:lnTo>
                  <a:pt x="1920" y="3954"/>
                </a:lnTo>
                <a:lnTo>
                  <a:pt x="952" y="4152"/>
                </a:lnTo>
                <a:lnTo>
                  <a:pt x="1" y="4350"/>
                </a:lnTo>
                <a:lnTo>
                  <a:pt x="554" y="4245"/>
                </a:lnTo>
                <a:lnTo>
                  <a:pt x="1107" y="4152"/>
                </a:lnTo>
                <a:lnTo>
                  <a:pt x="1661" y="4071"/>
                </a:lnTo>
                <a:lnTo>
                  <a:pt x="2214" y="3995"/>
                </a:lnTo>
                <a:lnTo>
                  <a:pt x="2767" y="3931"/>
                </a:lnTo>
                <a:lnTo>
                  <a:pt x="3338" y="3878"/>
                </a:lnTo>
                <a:lnTo>
                  <a:pt x="3891" y="3832"/>
                </a:lnTo>
                <a:lnTo>
                  <a:pt x="4462" y="3797"/>
                </a:lnTo>
                <a:lnTo>
                  <a:pt x="5032" y="3773"/>
                </a:lnTo>
                <a:lnTo>
                  <a:pt x="5585" y="3750"/>
                </a:lnTo>
                <a:lnTo>
                  <a:pt x="6156" y="3744"/>
                </a:lnTo>
                <a:lnTo>
                  <a:pt x="6727" y="3738"/>
                </a:lnTo>
                <a:lnTo>
                  <a:pt x="7297" y="3744"/>
                </a:lnTo>
                <a:lnTo>
                  <a:pt x="7868" y="3762"/>
                </a:lnTo>
                <a:lnTo>
                  <a:pt x="8438" y="3779"/>
                </a:lnTo>
                <a:lnTo>
                  <a:pt x="8992" y="3808"/>
                </a:lnTo>
                <a:lnTo>
                  <a:pt x="9562" y="3843"/>
                </a:lnTo>
                <a:lnTo>
                  <a:pt x="10133" y="3890"/>
                </a:lnTo>
                <a:lnTo>
                  <a:pt x="10703" y="3936"/>
                </a:lnTo>
                <a:lnTo>
                  <a:pt x="11257" y="3995"/>
                </a:lnTo>
                <a:lnTo>
                  <a:pt x="11827" y="4059"/>
                </a:lnTo>
                <a:lnTo>
                  <a:pt x="12380" y="4123"/>
                </a:lnTo>
                <a:lnTo>
                  <a:pt x="12934" y="4199"/>
                </a:lnTo>
                <a:lnTo>
                  <a:pt x="13487" y="4280"/>
                </a:lnTo>
                <a:lnTo>
                  <a:pt x="14040" y="4362"/>
                </a:lnTo>
                <a:lnTo>
                  <a:pt x="14594" y="4455"/>
                </a:lnTo>
                <a:lnTo>
                  <a:pt x="15147" y="4555"/>
                </a:lnTo>
                <a:lnTo>
                  <a:pt x="15683" y="4654"/>
                </a:lnTo>
                <a:lnTo>
                  <a:pt x="16236" y="4759"/>
                </a:lnTo>
                <a:lnTo>
                  <a:pt x="16772" y="4869"/>
                </a:lnTo>
                <a:lnTo>
                  <a:pt x="17308" y="4980"/>
                </a:lnTo>
                <a:lnTo>
                  <a:pt x="17827" y="5103"/>
                </a:lnTo>
                <a:lnTo>
                  <a:pt x="18363" y="5225"/>
                </a:lnTo>
                <a:lnTo>
                  <a:pt x="18881" y="5347"/>
                </a:lnTo>
                <a:lnTo>
                  <a:pt x="19383" y="5476"/>
                </a:lnTo>
                <a:lnTo>
                  <a:pt x="19902" y="5610"/>
                </a:lnTo>
                <a:lnTo>
                  <a:pt x="20904" y="5884"/>
                </a:lnTo>
                <a:lnTo>
                  <a:pt x="21890" y="6170"/>
                </a:lnTo>
                <a:lnTo>
                  <a:pt x="22841" y="6461"/>
                </a:lnTo>
                <a:lnTo>
                  <a:pt x="23774" y="6764"/>
                </a:lnTo>
                <a:lnTo>
                  <a:pt x="24674" y="7067"/>
                </a:lnTo>
                <a:lnTo>
                  <a:pt x="25555" y="7376"/>
                </a:lnTo>
                <a:lnTo>
                  <a:pt x="26385" y="7691"/>
                </a:lnTo>
                <a:lnTo>
                  <a:pt x="27198" y="8000"/>
                </a:lnTo>
                <a:lnTo>
                  <a:pt x="27959" y="8315"/>
                </a:lnTo>
                <a:lnTo>
                  <a:pt x="28702" y="8624"/>
                </a:lnTo>
                <a:lnTo>
                  <a:pt x="29394" y="8927"/>
                </a:lnTo>
                <a:lnTo>
                  <a:pt x="30033" y="9225"/>
                </a:lnTo>
                <a:lnTo>
                  <a:pt x="30639" y="9516"/>
                </a:lnTo>
                <a:lnTo>
                  <a:pt x="31209" y="9796"/>
                </a:lnTo>
                <a:lnTo>
                  <a:pt x="31693" y="10053"/>
                </a:lnTo>
                <a:lnTo>
                  <a:pt x="32177" y="10315"/>
                </a:lnTo>
                <a:lnTo>
                  <a:pt x="32644" y="10583"/>
                </a:lnTo>
                <a:lnTo>
                  <a:pt x="33094" y="10863"/>
                </a:lnTo>
                <a:lnTo>
                  <a:pt x="33543" y="11149"/>
                </a:lnTo>
                <a:lnTo>
                  <a:pt x="33993" y="11435"/>
                </a:lnTo>
                <a:lnTo>
                  <a:pt x="34425" y="11732"/>
                </a:lnTo>
                <a:lnTo>
                  <a:pt x="34840" y="12035"/>
                </a:lnTo>
                <a:lnTo>
                  <a:pt x="35238" y="12344"/>
                </a:lnTo>
                <a:lnTo>
                  <a:pt x="35618" y="12653"/>
                </a:lnTo>
                <a:lnTo>
                  <a:pt x="35998" y="12974"/>
                </a:lnTo>
                <a:lnTo>
                  <a:pt x="36361" y="13294"/>
                </a:lnTo>
                <a:lnTo>
                  <a:pt x="36725" y="13621"/>
                </a:lnTo>
                <a:lnTo>
                  <a:pt x="37053" y="13947"/>
                </a:lnTo>
                <a:lnTo>
                  <a:pt x="37382" y="14280"/>
                </a:lnTo>
                <a:lnTo>
                  <a:pt x="37693" y="14618"/>
                </a:lnTo>
                <a:lnTo>
                  <a:pt x="37969" y="14956"/>
                </a:lnTo>
                <a:lnTo>
                  <a:pt x="38246" y="15300"/>
                </a:lnTo>
                <a:lnTo>
                  <a:pt x="38505" y="15650"/>
                </a:lnTo>
                <a:lnTo>
                  <a:pt x="38747" y="15994"/>
                </a:lnTo>
                <a:lnTo>
                  <a:pt x="38972" y="16344"/>
                </a:lnTo>
                <a:lnTo>
                  <a:pt x="39197" y="16699"/>
                </a:lnTo>
                <a:lnTo>
                  <a:pt x="39387" y="17055"/>
                </a:lnTo>
                <a:lnTo>
                  <a:pt x="39560" y="17405"/>
                </a:lnTo>
                <a:lnTo>
                  <a:pt x="39698" y="17766"/>
                </a:lnTo>
                <a:lnTo>
                  <a:pt x="39837" y="18122"/>
                </a:lnTo>
                <a:lnTo>
                  <a:pt x="39958" y="18478"/>
                </a:lnTo>
                <a:lnTo>
                  <a:pt x="40062" y="18833"/>
                </a:lnTo>
                <a:lnTo>
                  <a:pt x="40131" y="19195"/>
                </a:lnTo>
                <a:lnTo>
                  <a:pt x="40183" y="19551"/>
                </a:lnTo>
                <a:lnTo>
                  <a:pt x="40217" y="19906"/>
                </a:lnTo>
                <a:lnTo>
                  <a:pt x="40234" y="20262"/>
                </a:lnTo>
                <a:lnTo>
                  <a:pt x="40217" y="20618"/>
                </a:lnTo>
                <a:lnTo>
                  <a:pt x="40183" y="20973"/>
                </a:lnTo>
                <a:lnTo>
                  <a:pt x="40131" y="21323"/>
                </a:lnTo>
                <a:lnTo>
                  <a:pt x="40062" y="21673"/>
                </a:lnTo>
                <a:lnTo>
                  <a:pt x="39958" y="22017"/>
                </a:lnTo>
                <a:lnTo>
                  <a:pt x="39837" y="22367"/>
                </a:lnTo>
                <a:lnTo>
                  <a:pt x="39681" y="22705"/>
                </a:lnTo>
                <a:lnTo>
                  <a:pt x="39508" y="23043"/>
                </a:lnTo>
                <a:lnTo>
                  <a:pt x="39301" y="23381"/>
                </a:lnTo>
                <a:lnTo>
                  <a:pt x="39076" y="23714"/>
                </a:lnTo>
                <a:lnTo>
                  <a:pt x="38834" y="24040"/>
                </a:lnTo>
                <a:lnTo>
                  <a:pt x="38557" y="24367"/>
                </a:lnTo>
                <a:lnTo>
                  <a:pt x="38246" y="24687"/>
                </a:lnTo>
                <a:lnTo>
                  <a:pt x="37918" y="25002"/>
                </a:lnTo>
                <a:lnTo>
                  <a:pt x="37572" y="25311"/>
                </a:lnTo>
                <a:lnTo>
                  <a:pt x="37174" y="25620"/>
                </a:lnTo>
                <a:lnTo>
                  <a:pt x="36759" y="25918"/>
                </a:lnTo>
                <a:lnTo>
                  <a:pt x="36327" y="26209"/>
                </a:lnTo>
                <a:lnTo>
                  <a:pt x="35843" y="26501"/>
                </a:lnTo>
                <a:lnTo>
                  <a:pt x="35341" y="26780"/>
                </a:lnTo>
                <a:lnTo>
                  <a:pt x="34823" y="27054"/>
                </a:lnTo>
                <a:lnTo>
                  <a:pt x="34252" y="27323"/>
                </a:lnTo>
                <a:lnTo>
                  <a:pt x="33664" y="27585"/>
                </a:lnTo>
                <a:lnTo>
                  <a:pt x="33042" y="27842"/>
                </a:lnTo>
                <a:lnTo>
                  <a:pt x="32385" y="28086"/>
                </a:lnTo>
                <a:lnTo>
                  <a:pt x="31693" y="28326"/>
                </a:lnTo>
                <a:lnTo>
                  <a:pt x="30967" y="28553"/>
                </a:lnTo>
                <a:lnTo>
                  <a:pt x="30224" y="28774"/>
                </a:lnTo>
                <a:lnTo>
                  <a:pt x="29826" y="28885"/>
                </a:lnTo>
                <a:lnTo>
                  <a:pt x="29428" y="28990"/>
                </a:lnTo>
                <a:lnTo>
                  <a:pt x="29031" y="29095"/>
                </a:lnTo>
                <a:lnTo>
                  <a:pt x="28616" y="29194"/>
                </a:lnTo>
                <a:lnTo>
                  <a:pt x="28183" y="29293"/>
                </a:lnTo>
                <a:lnTo>
                  <a:pt x="27751" y="29387"/>
                </a:lnTo>
                <a:lnTo>
                  <a:pt x="27319" y="29480"/>
                </a:lnTo>
                <a:lnTo>
                  <a:pt x="26869" y="29573"/>
                </a:lnTo>
                <a:lnTo>
                  <a:pt x="29325" y="29095"/>
                </a:lnTo>
                <a:lnTo>
                  <a:pt x="31797" y="28617"/>
                </a:lnTo>
                <a:lnTo>
                  <a:pt x="34287" y="28145"/>
                </a:lnTo>
                <a:lnTo>
                  <a:pt x="36776" y="27673"/>
                </a:lnTo>
                <a:lnTo>
                  <a:pt x="39249" y="27194"/>
                </a:lnTo>
                <a:lnTo>
                  <a:pt x="40476" y="26950"/>
                </a:lnTo>
                <a:lnTo>
                  <a:pt x="41704" y="26699"/>
                </a:lnTo>
                <a:lnTo>
                  <a:pt x="42914" y="26448"/>
                </a:lnTo>
                <a:lnTo>
                  <a:pt x="44125" y="26192"/>
                </a:lnTo>
                <a:lnTo>
                  <a:pt x="45318" y="25935"/>
                </a:lnTo>
                <a:lnTo>
                  <a:pt x="46493" y="25667"/>
                </a:lnTo>
                <a:lnTo>
                  <a:pt x="47012" y="25544"/>
                </a:lnTo>
                <a:lnTo>
                  <a:pt x="47496" y="25422"/>
                </a:lnTo>
                <a:lnTo>
                  <a:pt x="47998" y="25294"/>
                </a:lnTo>
                <a:lnTo>
                  <a:pt x="48464" y="25165"/>
                </a:lnTo>
                <a:lnTo>
                  <a:pt x="48931" y="25031"/>
                </a:lnTo>
                <a:lnTo>
                  <a:pt x="49381" y="24897"/>
                </a:lnTo>
                <a:lnTo>
                  <a:pt x="49830" y="24757"/>
                </a:lnTo>
                <a:lnTo>
                  <a:pt x="50263" y="24611"/>
                </a:lnTo>
                <a:lnTo>
                  <a:pt x="50678" y="24466"/>
                </a:lnTo>
                <a:lnTo>
                  <a:pt x="51092" y="24320"/>
                </a:lnTo>
                <a:lnTo>
                  <a:pt x="51490" y="24168"/>
                </a:lnTo>
                <a:lnTo>
                  <a:pt x="51888" y="24017"/>
                </a:lnTo>
                <a:lnTo>
                  <a:pt x="52251" y="23859"/>
                </a:lnTo>
                <a:lnTo>
                  <a:pt x="52631" y="23702"/>
                </a:lnTo>
                <a:lnTo>
                  <a:pt x="52977" y="23539"/>
                </a:lnTo>
                <a:lnTo>
                  <a:pt x="53323" y="23375"/>
                </a:lnTo>
                <a:lnTo>
                  <a:pt x="53669" y="23206"/>
                </a:lnTo>
                <a:lnTo>
                  <a:pt x="53997" y="23037"/>
                </a:lnTo>
                <a:lnTo>
                  <a:pt x="54308" y="22868"/>
                </a:lnTo>
                <a:lnTo>
                  <a:pt x="54602" y="22699"/>
                </a:lnTo>
                <a:lnTo>
                  <a:pt x="54914" y="22524"/>
                </a:lnTo>
                <a:lnTo>
                  <a:pt x="55190" y="22343"/>
                </a:lnTo>
                <a:lnTo>
                  <a:pt x="55467" y="22169"/>
                </a:lnTo>
                <a:lnTo>
                  <a:pt x="55743" y="21988"/>
                </a:lnTo>
                <a:lnTo>
                  <a:pt x="55986" y="21801"/>
                </a:lnTo>
                <a:lnTo>
                  <a:pt x="56245" y="21620"/>
                </a:lnTo>
                <a:lnTo>
                  <a:pt x="56487" y="21434"/>
                </a:lnTo>
                <a:lnTo>
                  <a:pt x="56712" y="21247"/>
                </a:lnTo>
                <a:lnTo>
                  <a:pt x="57144" y="20862"/>
                </a:lnTo>
                <a:lnTo>
                  <a:pt x="57542" y="20478"/>
                </a:lnTo>
                <a:lnTo>
                  <a:pt x="57887" y="20087"/>
                </a:lnTo>
                <a:lnTo>
                  <a:pt x="58216" y="19691"/>
                </a:lnTo>
                <a:lnTo>
                  <a:pt x="58510" y="19294"/>
                </a:lnTo>
                <a:lnTo>
                  <a:pt x="58769" y="18886"/>
                </a:lnTo>
                <a:lnTo>
                  <a:pt x="58994" y="18478"/>
                </a:lnTo>
                <a:lnTo>
                  <a:pt x="59201" y="18070"/>
                </a:lnTo>
                <a:lnTo>
                  <a:pt x="59357" y="17662"/>
                </a:lnTo>
                <a:lnTo>
                  <a:pt x="59495" y="17248"/>
                </a:lnTo>
                <a:lnTo>
                  <a:pt x="59599" y="16828"/>
                </a:lnTo>
                <a:lnTo>
                  <a:pt x="59686" y="16414"/>
                </a:lnTo>
                <a:lnTo>
                  <a:pt x="59737" y="16000"/>
                </a:lnTo>
                <a:lnTo>
                  <a:pt x="59755" y="15586"/>
                </a:lnTo>
                <a:lnTo>
                  <a:pt x="59755" y="15172"/>
                </a:lnTo>
                <a:lnTo>
                  <a:pt x="59720" y="14758"/>
                </a:lnTo>
                <a:lnTo>
                  <a:pt x="59668" y="14350"/>
                </a:lnTo>
                <a:lnTo>
                  <a:pt x="59599" y="13942"/>
                </a:lnTo>
                <a:lnTo>
                  <a:pt x="59530" y="13691"/>
                </a:lnTo>
                <a:lnTo>
                  <a:pt x="59461" y="13446"/>
                </a:lnTo>
                <a:lnTo>
                  <a:pt x="59374" y="13195"/>
                </a:lnTo>
                <a:lnTo>
                  <a:pt x="59271" y="12950"/>
                </a:lnTo>
                <a:lnTo>
                  <a:pt x="59150" y="12700"/>
                </a:lnTo>
                <a:lnTo>
                  <a:pt x="59029" y="12449"/>
                </a:lnTo>
                <a:lnTo>
                  <a:pt x="58890" y="12192"/>
                </a:lnTo>
                <a:lnTo>
                  <a:pt x="58735" y="11942"/>
                </a:lnTo>
                <a:lnTo>
                  <a:pt x="58562" y="11691"/>
                </a:lnTo>
                <a:lnTo>
                  <a:pt x="58389" y="11435"/>
                </a:lnTo>
                <a:lnTo>
                  <a:pt x="58199" y="11184"/>
                </a:lnTo>
                <a:lnTo>
                  <a:pt x="57991" y="10927"/>
                </a:lnTo>
                <a:lnTo>
                  <a:pt x="57766" y="10677"/>
                </a:lnTo>
                <a:lnTo>
                  <a:pt x="57542" y="10420"/>
                </a:lnTo>
                <a:lnTo>
                  <a:pt x="57300" y="10169"/>
                </a:lnTo>
                <a:lnTo>
                  <a:pt x="57040" y="9913"/>
                </a:lnTo>
                <a:lnTo>
                  <a:pt x="56781" y="9662"/>
                </a:lnTo>
                <a:lnTo>
                  <a:pt x="56504" y="9411"/>
                </a:lnTo>
                <a:lnTo>
                  <a:pt x="56210" y="9161"/>
                </a:lnTo>
                <a:lnTo>
                  <a:pt x="55916" y="8910"/>
                </a:lnTo>
                <a:lnTo>
                  <a:pt x="55605" y="8659"/>
                </a:lnTo>
                <a:lnTo>
                  <a:pt x="55294" y="8408"/>
                </a:lnTo>
                <a:lnTo>
                  <a:pt x="54948" y="8164"/>
                </a:lnTo>
                <a:lnTo>
                  <a:pt x="54602" y="7919"/>
                </a:lnTo>
                <a:lnTo>
                  <a:pt x="54257" y="7674"/>
                </a:lnTo>
                <a:lnTo>
                  <a:pt x="53893" y="7429"/>
                </a:lnTo>
                <a:lnTo>
                  <a:pt x="53513" y="7190"/>
                </a:lnTo>
                <a:lnTo>
                  <a:pt x="53133" y="6951"/>
                </a:lnTo>
                <a:lnTo>
                  <a:pt x="52735" y="6712"/>
                </a:lnTo>
                <a:lnTo>
                  <a:pt x="52320" y="6479"/>
                </a:lnTo>
                <a:lnTo>
                  <a:pt x="51905" y="6245"/>
                </a:lnTo>
                <a:lnTo>
                  <a:pt x="51473" y="6012"/>
                </a:lnTo>
                <a:lnTo>
                  <a:pt x="51041" y="5785"/>
                </a:lnTo>
                <a:lnTo>
                  <a:pt x="50591" y="5557"/>
                </a:lnTo>
                <a:lnTo>
                  <a:pt x="50142" y="5330"/>
                </a:lnTo>
                <a:lnTo>
                  <a:pt x="49675" y="5108"/>
                </a:lnTo>
                <a:lnTo>
                  <a:pt x="49208" y="4893"/>
                </a:lnTo>
                <a:lnTo>
                  <a:pt x="48724" y="4677"/>
                </a:lnTo>
                <a:lnTo>
                  <a:pt x="48222" y="4461"/>
                </a:lnTo>
                <a:lnTo>
                  <a:pt x="47721" y="4251"/>
                </a:lnTo>
                <a:lnTo>
                  <a:pt x="47220" y="4047"/>
                </a:lnTo>
                <a:lnTo>
                  <a:pt x="46701" y="3843"/>
                </a:lnTo>
                <a:lnTo>
                  <a:pt x="46165" y="3645"/>
                </a:lnTo>
                <a:lnTo>
                  <a:pt x="45629" y="3447"/>
                </a:lnTo>
                <a:lnTo>
                  <a:pt x="45093" y="3254"/>
                </a:lnTo>
                <a:lnTo>
                  <a:pt x="44540" y="3068"/>
                </a:lnTo>
                <a:lnTo>
                  <a:pt x="43969" y="2887"/>
                </a:lnTo>
                <a:lnTo>
                  <a:pt x="43416" y="2706"/>
                </a:lnTo>
                <a:lnTo>
                  <a:pt x="42828" y="2525"/>
                </a:lnTo>
                <a:lnTo>
                  <a:pt x="42240" y="2356"/>
                </a:lnTo>
                <a:lnTo>
                  <a:pt x="41652" y="2187"/>
                </a:lnTo>
                <a:lnTo>
                  <a:pt x="41064" y="2024"/>
                </a:lnTo>
                <a:lnTo>
                  <a:pt x="40459" y="1867"/>
                </a:lnTo>
                <a:lnTo>
                  <a:pt x="39837" y="1715"/>
                </a:lnTo>
                <a:lnTo>
                  <a:pt x="39214" y="1563"/>
                </a:lnTo>
                <a:lnTo>
                  <a:pt x="38592" y="1424"/>
                </a:lnTo>
                <a:lnTo>
                  <a:pt x="37952" y="1284"/>
                </a:lnTo>
                <a:lnTo>
                  <a:pt x="37312" y="1149"/>
                </a:lnTo>
                <a:lnTo>
                  <a:pt x="36673" y="1021"/>
                </a:lnTo>
                <a:lnTo>
                  <a:pt x="36016" y="899"/>
                </a:lnTo>
                <a:lnTo>
                  <a:pt x="35359" y="782"/>
                </a:lnTo>
                <a:lnTo>
                  <a:pt x="34684" y="671"/>
                </a:lnTo>
                <a:lnTo>
                  <a:pt x="34010" y="566"/>
                </a:lnTo>
                <a:lnTo>
                  <a:pt x="33336" y="467"/>
                </a:lnTo>
                <a:lnTo>
                  <a:pt x="32765" y="386"/>
                </a:lnTo>
                <a:lnTo>
                  <a:pt x="32177" y="316"/>
                </a:lnTo>
                <a:lnTo>
                  <a:pt x="31607" y="257"/>
                </a:lnTo>
                <a:lnTo>
                  <a:pt x="31036" y="199"/>
                </a:lnTo>
                <a:lnTo>
                  <a:pt x="30466" y="152"/>
                </a:lnTo>
                <a:lnTo>
                  <a:pt x="29912" y="112"/>
                </a:lnTo>
                <a:lnTo>
                  <a:pt x="29342" y="77"/>
                </a:lnTo>
                <a:lnTo>
                  <a:pt x="28771" y="48"/>
                </a:lnTo>
                <a:lnTo>
                  <a:pt x="28218" y="24"/>
                </a:lnTo>
                <a:lnTo>
                  <a:pt x="27665" y="13"/>
                </a:lnTo>
                <a:lnTo>
                  <a:pt x="27094" y="1"/>
                </a:lnTo>
                <a:close/>
              </a:path>
            </a:pathLst>
          </a:custGeom>
          <a:solidFill>
            <a:srgbClr val="FF970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 name="Google Shape;140;g1ae5ddb2ece_0_0"/>
          <p:cNvSpPr/>
          <p:nvPr/>
        </p:nvSpPr>
        <p:spPr>
          <a:xfrm flipH="1">
            <a:off x="-5117904" y="838527"/>
            <a:ext cx="510611" cy="767839"/>
          </a:xfrm>
          <a:custGeom>
            <a:avLst/>
            <a:gdLst/>
            <a:ahLst/>
            <a:cxnLst/>
            <a:rect l="l" t="t" r="r" b="b"/>
            <a:pathLst>
              <a:path w="48205" h="26803" extrusionOk="0">
                <a:moveTo>
                  <a:pt x="13919" y="0"/>
                </a:moveTo>
                <a:lnTo>
                  <a:pt x="13124" y="6"/>
                </a:lnTo>
                <a:lnTo>
                  <a:pt x="12726" y="18"/>
                </a:lnTo>
                <a:lnTo>
                  <a:pt x="12346" y="29"/>
                </a:lnTo>
                <a:lnTo>
                  <a:pt x="11948" y="41"/>
                </a:lnTo>
                <a:lnTo>
                  <a:pt x="11568" y="64"/>
                </a:lnTo>
                <a:lnTo>
                  <a:pt x="11187" y="82"/>
                </a:lnTo>
                <a:lnTo>
                  <a:pt x="10807" y="111"/>
                </a:lnTo>
                <a:lnTo>
                  <a:pt x="10426" y="140"/>
                </a:lnTo>
                <a:lnTo>
                  <a:pt x="10063" y="175"/>
                </a:lnTo>
                <a:lnTo>
                  <a:pt x="9700" y="210"/>
                </a:lnTo>
                <a:lnTo>
                  <a:pt x="9337" y="251"/>
                </a:lnTo>
                <a:lnTo>
                  <a:pt x="8974" y="297"/>
                </a:lnTo>
                <a:lnTo>
                  <a:pt x="8611" y="344"/>
                </a:lnTo>
                <a:lnTo>
                  <a:pt x="8265" y="397"/>
                </a:lnTo>
                <a:lnTo>
                  <a:pt x="7919" y="449"/>
                </a:lnTo>
                <a:lnTo>
                  <a:pt x="7574" y="513"/>
                </a:lnTo>
                <a:lnTo>
                  <a:pt x="7245" y="577"/>
                </a:lnTo>
                <a:lnTo>
                  <a:pt x="6917" y="641"/>
                </a:lnTo>
                <a:lnTo>
                  <a:pt x="6588" y="717"/>
                </a:lnTo>
                <a:lnTo>
                  <a:pt x="6260" y="793"/>
                </a:lnTo>
                <a:lnTo>
                  <a:pt x="5948" y="875"/>
                </a:lnTo>
                <a:lnTo>
                  <a:pt x="5637" y="956"/>
                </a:lnTo>
                <a:lnTo>
                  <a:pt x="5343" y="1044"/>
                </a:lnTo>
                <a:lnTo>
                  <a:pt x="5049" y="1137"/>
                </a:lnTo>
                <a:lnTo>
                  <a:pt x="4755" y="1236"/>
                </a:lnTo>
                <a:lnTo>
                  <a:pt x="4479" y="1341"/>
                </a:lnTo>
                <a:lnTo>
                  <a:pt x="4202" y="1446"/>
                </a:lnTo>
                <a:lnTo>
                  <a:pt x="3925" y="1557"/>
                </a:lnTo>
                <a:lnTo>
                  <a:pt x="3666" y="1668"/>
                </a:lnTo>
                <a:lnTo>
                  <a:pt x="3424" y="1790"/>
                </a:lnTo>
                <a:lnTo>
                  <a:pt x="3182" y="1912"/>
                </a:lnTo>
                <a:lnTo>
                  <a:pt x="2940" y="2041"/>
                </a:lnTo>
                <a:lnTo>
                  <a:pt x="2715" y="2175"/>
                </a:lnTo>
                <a:lnTo>
                  <a:pt x="2490" y="2309"/>
                </a:lnTo>
                <a:lnTo>
                  <a:pt x="2283" y="2455"/>
                </a:lnTo>
                <a:lnTo>
                  <a:pt x="2075" y="2600"/>
                </a:lnTo>
                <a:lnTo>
                  <a:pt x="1885" y="2752"/>
                </a:lnTo>
                <a:lnTo>
                  <a:pt x="1678" y="2915"/>
                </a:lnTo>
                <a:lnTo>
                  <a:pt x="1488" y="3084"/>
                </a:lnTo>
                <a:lnTo>
                  <a:pt x="1315" y="3254"/>
                </a:lnTo>
                <a:lnTo>
                  <a:pt x="1159" y="3423"/>
                </a:lnTo>
                <a:lnTo>
                  <a:pt x="1003" y="3598"/>
                </a:lnTo>
                <a:lnTo>
                  <a:pt x="865" y="3772"/>
                </a:lnTo>
                <a:lnTo>
                  <a:pt x="744" y="3947"/>
                </a:lnTo>
                <a:lnTo>
                  <a:pt x="623" y="4128"/>
                </a:lnTo>
                <a:lnTo>
                  <a:pt x="519" y="4309"/>
                </a:lnTo>
                <a:lnTo>
                  <a:pt x="433" y="4490"/>
                </a:lnTo>
                <a:lnTo>
                  <a:pt x="346" y="4670"/>
                </a:lnTo>
                <a:lnTo>
                  <a:pt x="260" y="4851"/>
                </a:lnTo>
                <a:lnTo>
                  <a:pt x="139" y="5224"/>
                </a:lnTo>
                <a:lnTo>
                  <a:pt x="52" y="5603"/>
                </a:lnTo>
                <a:lnTo>
                  <a:pt x="18" y="5982"/>
                </a:lnTo>
                <a:lnTo>
                  <a:pt x="1" y="6367"/>
                </a:lnTo>
                <a:lnTo>
                  <a:pt x="18" y="6752"/>
                </a:lnTo>
                <a:lnTo>
                  <a:pt x="70" y="7142"/>
                </a:lnTo>
                <a:lnTo>
                  <a:pt x="139" y="7533"/>
                </a:lnTo>
                <a:lnTo>
                  <a:pt x="243" y="7924"/>
                </a:lnTo>
                <a:lnTo>
                  <a:pt x="381" y="8320"/>
                </a:lnTo>
                <a:lnTo>
                  <a:pt x="537" y="8711"/>
                </a:lnTo>
                <a:lnTo>
                  <a:pt x="709" y="9107"/>
                </a:lnTo>
                <a:lnTo>
                  <a:pt x="917" y="9498"/>
                </a:lnTo>
                <a:lnTo>
                  <a:pt x="1124" y="9894"/>
                </a:lnTo>
                <a:lnTo>
                  <a:pt x="1366" y="10279"/>
                </a:lnTo>
                <a:lnTo>
                  <a:pt x="1626" y="10670"/>
                </a:lnTo>
                <a:lnTo>
                  <a:pt x="1885" y="11055"/>
                </a:lnTo>
                <a:lnTo>
                  <a:pt x="2162" y="11434"/>
                </a:lnTo>
                <a:lnTo>
                  <a:pt x="2456" y="11813"/>
                </a:lnTo>
                <a:lnTo>
                  <a:pt x="2750" y="12186"/>
                </a:lnTo>
                <a:lnTo>
                  <a:pt x="3061" y="12553"/>
                </a:lnTo>
                <a:lnTo>
                  <a:pt x="3683" y="13270"/>
                </a:lnTo>
                <a:lnTo>
                  <a:pt x="4340" y="13958"/>
                </a:lnTo>
                <a:lnTo>
                  <a:pt x="4963" y="14617"/>
                </a:lnTo>
                <a:lnTo>
                  <a:pt x="5291" y="14932"/>
                </a:lnTo>
                <a:lnTo>
                  <a:pt x="5672" y="15276"/>
                </a:lnTo>
                <a:lnTo>
                  <a:pt x="6104" y="15655"/>
                </a:lnTo>
                <a:lnTo>
                  <a:pt x="6588" y="16052"/>
                </a:lnTo>
                <a:lnTo>
                  <a:pt x="7124" y="16477"/>
                </a:lnTo>
                <a:lnTo>
                  <a:pt x="7695" y="16920"/>
                </a:lnTo>
                <a:lnTo>
                  <a:pt x="8317" y="17387"/>
                </a:lnTo>
                <a:lnTo>
                  <a:pt x="8957" y="17865"/>
                </a:lnTo>
                <a:lnTo>
                  <a:pt x="9648" y="18355"/>
                </a:lnTo>
                <a:lnTo>
                  <a:pt x="10340" y="18850"/>
                </a:lnTo>
                <a:lnTo>
                  <a:pt x="11083" y="19357"/>
                </a:lnTo>
                <a:lnTo>
                  <a:pt x="11827" y="19870"/>
                </a:lnTo>
                <a:lnTo>
                  <a:pt x="12588" y="20384"/>
                </a:lnTo>
                <a:lnTo>
                  <a:pt x="13366" y="20891"/>
                </a:lnTo>
                <a:lnTo>
                  <a:pt x="14144" y="21398"/>
                </a:lnTo>
                <a:lnTo>
                  <a:pt x="14922" y="21900"/>
                </a:lnTo>
                <a:lnTo>
                  <a:pt x="15717" y="22395"/>
                </a:lnTo>
                <a:lnTo>
                  <a:pt x="16495" y="22873"/>
                </a:lnTo>
                <a:lnTo>
                  <a:pt x="17256" y="23340"/>
                </a:lnTo>
                <a:lnTo>
                  <a:pt x="18017" y="23783"/>
                </a:lnTo>
                <a:lnTo>
                  <a:pt x="18760" y="24214"/>
                </a:lnTo>
                <a:lnTo>
                  <a:pt x="19486" y="24617"/>
                </a:lnTo>
                <a:lnTo>
                  <a:pt x="20195" y="24996"/>
                </a:lnTo>
                <a:lnTo>
                  <a:pt x="20852" y="25345"/>
                </a:lnTo>
                <a:lnTo>
                  <a:pt x="21509" y="25666"/>
                </a:lnTo>
                <a:lnTo>
                  <a:pt x="22097" y="25952"/>
                </a:lnTo>
                <a:lnTo>
                  <a:pt x="22668" y="26197"/>
                </a:lnTo>
                <a:lnTo>
                  <a:pt x="22944" y="26307"/>
                </a:lnTo>
                <a:lnTo>
                  <a:pt x="23186" y="26407"/>
                </a:lnTo>
                <a:lnTo>
                  <a:pt x="23428" y="26500"/>
                </a:lnTo>
                <a:lnTo>
                  <a:pt x="23670" y="26576"/>
                </a:lnTo>
                <a:lnTo>
                  <a:pt x="23878" y="26646"/>
                </a:lnTo>
                <a:lnTo>
                  <a:pt x="24085" y="26698"/>
                </a:lnTo>
                <a:lnTo>
                  <a:pt x="24276" y="26745"/>
                </a:lnTo>
                <a:lnTo>
                  <a:pt x="24448" y="26774"/>
                </a:lnTo>
                <a:lnTo>
                  <a:pt x="24621" y="26797"/>
                </a:lnTo>
                <a:lnTo>
                  <a:pt x="24760" y="26803"/>
                </a:lnTo>
                <a:lnTo>
                  <a:pt x="25244" y="26797"/>
                </a:lnTo>
                <a:lnTo>
                  <a:pt x="25711" y="26791"/>
                </a:lnTo>
                <a:lnTo>
                  <a:pt x="26195" y="26780"/>
                </a:lnTo>
                <a:lnTo>
                  <a:pt x="26662" y="26762"/>
                </a:lnTo>
                <a:lnTo>
                  <a:pt x="27128" y="26739"/>
                </a:lnTo>
                <a:lnTo>
                  <a:pt x="27595" y="26710"/>
                </a:lnTo>
                <a:lnTo>
                  <a:pt x="28045" y="26681"/>
                </a:lnTo>
                <a:lnTo>
                  <a:pt x="28512" y="26640"/>
                </a:lnTo>
                <a:lnTo>
                  <a:pt x="28961" y="26599"/>
                </a:lnTo>
                <a:lnTo>
                  <a:pt x="29411" y="26558"/>
                </a:lnTo>
                <a:lnTo>
                  <a:pt x="29860" y="26506"/>
                </a:lnTo>
                <a:lnTo>
                  <a:pt x="30292" y="26453"/>
                </a:lnTo>
                <a:lnTo>
                  <a:pt x="30742" y="26401"/>
                </a:lnTo>
                <a:lnTo>
                  <a:pt x="31174" y="26337"/>
                </a:lnTo>
                <a:lnTo>
                  <a:pt x="31606" y="26272"/>
                </a:lnTo>
                <a:lnTo>
                  <a:pt x="32021" y="26202"/>
                </a:lnTo>
                <a:lnTo>
                  <a:pt x="32454" y="26132"/>
                </a:lnTo>
                <a:lnTo>
                  <a:pt x="32869" y="26057"/>
                </a:lnTo>
                <a:lnTo>
                  <a:pt x="33699" y="25899"/>
                </a:lnTo>
                <a:lnTo>
                  <a:pt x="34494" y="25730"/>
                </a:lnTo>
                <a:lnTo>
                  <a:pt x="35272" y="25549"/>
                </a:lnTo>
                <a:lnTo>
                  <a:pt x="36050" y="25357"/>
                </a:lnTo>
                <a:lnTo>
                  <a:pt x="36793" y="25153"/>
                </a:lnTo>
                <a:lnTo>
                  <a:pt x="37502" y="24949"/>
                </a:lnTo>
                <a:lnTo>
                  <a:pt x="38211" y="24727"/>
                </a:lnTo>
                <a:lnTo>
                  <a:pt x="38886" y="24506"/>
                </a:lnTo>
                <a:lnTo>
                  <a:pt x="39543" y="24278"/>
                </a:lnTo>
                <a:lnTo>
                  <a:pt x="40165" y="24045"/>
                </a:lnTo>
                <a:lnTo>
                  <a:pt x="40753" y="23812"/>
                </a:lnTo>
                <a:lnTo>
                  <a:pt x="41341" y="23567"/>
                </a:lnTo>
                <a:lnTo>
                  <a:pt x="41877" y="23328"/>
                </a:lnTo>
                <a:lnTo>
                  <a:pt x="42395" y="23083"/>
                </a:lnTo>
                <a:lnTo>
                  <a:pt x="42897" y="22844"/>
                </a:lnTo>
                <a:lnTo>
                  <a:pt x="43346" y="22605"/>
                </a:lnTo>
                <a:lnTo>
                  <a:pt x="43779" y="22360"/>
                </a:lnTo>
                <a:lnTo>
                  <a:pt x="44176" y="22127"/>
                </a:lnTo>
                <a:lnTo>
                  <a:pt x="44539" y="21894"/>
                </a:lnTo>
                <a:lnTo>
                  <a:pt x="44868" y="21660"/>
                </a:lnTo>
                <a:lnTo>
                  <a:pt x="45179" y="21439"/>
                </a:lnTo>
                <a:lnTo>
                  <a:pt x="45438" y="21223"/>
                </a:lnTo>
                <a:lnTo>
                  <a:pt x="45663" y="21013"/>
                </a:lnTo>
                <a:lnTo>
                  <a:pt x="45992" y="20675"/>
                </a:lnTo>
                <a:lnTo>
                  <a:pt x="46303" y="20337"/>
                </a:lnTo>
                <a:lnTo>
                  <a:pt x="46580" y="19999"/>
                </a:lnTo>
                <a:lnTo>
                  <a:pt x="46856" y="19655"/>
                </a:lnTo>
                <a:lnTo>
                  <a:pt x="47081" y="19311"/>
                </a:lnTo>
                <a:lnTo>
                  <a:pt x="47306" y="18961"/>
                </a:lnTo>
                <a:lnTo>
                  <a:pt x="47496" y="18611"/>
                </a:lnTo>
                <a:lnTo>
                  <a:pt x="47652" y="18261"/>
                </a:lnTo>
                <a:lnTo>
                  <a:pt x="47807" y="17911"/>
                </a:lnTo>
                <a:lnTo>
                  <a:pt x="47928" y="17556"/>
                </a:lnTo>
                <a:lnTo>
                  <a:pt x="48032" y="17200"/>
                </a:lnTo>
                <a:lnTo>
                  <a:pt x="48101" y="16844"/>
                </a:lnTo>
                <a:lnTo>
                  <a:pt x="48170" y="16489"/>
                </a:lnTo>
                <a:lnTo>
                  <a:pt x="48188" y="16133"/>
                </a:lnTo>
                <a:lnTo>
                  <a:pt x="48205" y="15777"/>
                </a:lnTo>
                <a:lnTo>
                  <a:pt x="48205" y="15416"/>
                </a:lnTo>
                <a:lnTo>
                  <a:pt x="48170" y="15060"/>
                </a:lnTo>
                <a:lnTo>
                  <a:pt x="48118" y="14705"/>
                </a:lnTo>
                <a:lnTo>
                  <a:pt x="48032" y="14343"/>
                </a:lnTo>
                <a:lnTo>
                  <a:pt x="47945" y="13988"/>
                </a:lnTo>
                <a:lnTo>
                  <a:pt x="47824" y="13632"/>
                </a:lnTo>
                <a:lnTo>
                  <a:pt x="47686" y="13276"/>
                </a:lnTo>
                <a:lnTo>
                  <a:pt x="47513" y="12921"/>
                </a:lnTo>
                <a:lnTo>
                  <a:pt x="47340" y="12565"/>
                </a:lnTo>
                <a:lnTo>
                  <a:pt x="47133" y="12209"/>
                </a:lnTo>
                <a:lnTo>
                  <a:pt x="46908" y="11859"/>
                </a:lnTo>
                <a:lnTo>
                  <a:pt x="46666" y="11510"/>
                </a:lnTo>
                <a:lnTo>
                  <a:pt x="46407" y="11160"/>
                </a:lnTo>
                <a:lnTo>
                  <a:pt x="46130" y="10816"/>
                </a:lnTo>
                <a:lnTo>
                  <a:pt x="45819" y="10466"/>
                </a:lnTo>
                <a:lnTo>
                  <a:pt x="45490" y="10128"/>
                </a:lnTo>
                <a:lnTo>
                  <a:pt x="45162" y="9784"/>
                </a:lnTo>
                <a:lnTo>
                  <a:pt x="44799" y="9446"/>
                </a:lnTo>
                <a:lnTo>
                  <a:pt x="44401" y="9107"/>
                </a:lnTo>
                <a:lnTo>
                  <a:pt x="44003" y="8775"/>
                </a:lnTo>
                <a:lnTo>
                  <a:pt x="43588" y="8449"/>
                </a:lnTo>
                <a:lnTo>
                  <a:pt x="43139" y="8122"/>
                </a:lnTo>
                <a:lnTo>
                  <a:pt x="42672" y="7795"/>
                </a:lnTo>
                <a:lnTo>
                  <a:pt x="42205" y="7475"/>
                </a:lnTo>
                <a:lnTo>
                  <a:pt x="41704" y="7160"/>
                </a:lnTo>
                <a:lnTo>
                  <a:pt x="41185" y="6845"/>
                </a:lnTo>
                <a:lnTo>
                  <a:pt x="40649" y="6536"/>
                </a:lnTo>
                <a:lnTo>
                  <a:pt x="40096" y="6233"/>
                </a:lnTo>
                <a:lnTo>
                  <a:pt x="39525" y="5930"/>
                </a:lnTo>
                <a:lnTo>
                  <a:pt x="38920" y="5632"/>
                </a:lnTo>
                <a:lnTo>
                  <a:pt x="38315" y="5341"/>
                </a:lnTo>
                <a:lnTo>
                  <a:pt x="37693" y="5055"/>
                </a:lnTo>
                <a:lnTo>
                  <a:pt x="37053" y="4769"/>
                </a:lnTo>
                <a:lnTo>
                  <a:pt x="36379" y="4490"/>
                </a:lnTo>
                <a:lnTo>
                  <a:pt x="35704" y="4221"/>
                </a:lnTo>
                <a:lnTo>
                  <a:pt x="34995" y="3953"/>
                </a:lnTo>
                <a:lnTo>
                  <a:pt x="34286" y="3691"/>
                </a:lnTo>
                <a:lnTo>
                  <a:pt x="33543" y="3434"/>
                </a:lnTo>
                <a:lnTo>
                  <a:pt x="32800" y="3184"/>
                </a:lnTo>
                <a:lnTo>
                  <a:pt x="32039" y="2939"/>
                </a:lnTo>
                <a:lnTo>
                  <a:pt x="31243" y="2700"/>
                </a:lnTo>
                <a:lnTo>
                  <a:pt x="30448" y="2466"/>
                </a:lnTo>
                <a:lnTo>
                  <a:pt x="29635" y="2245"/>
                </a:lnTo>
                <a:lnTo>
                  <a:pt x="28788" y="2023"/>
                </a:lnTo>
                <a:lnTo>
                  <a:pt x="27941" y="1813"/>
                </a:lnTo>
                <a:lnTo>
                  <a:pt x="27077" y="1603"/>
                </a:lnTo>
                <a:lnTo>
                  <a:pt x="26195" y="1405"/>
                </a:lnTo>
                <a:lnTo>
                  <a:pt x="25296" y="1219"/>
                </a:lnTo>
                <a:lnTo>
                  <a:pt x="24379" y="1032"/>
                </a:lnTo>
                <a:lnTo>
                  <a:pt x="23601" y="886"/>
                </a:lnTo>
                <a:lnTo>
                  <a:pt x="22806" y="752"/>
                </a:lnTo>
                <a:lnTo>
                  <a:pt x="22011" y="630"/>
                </a:lnTo>
                <a:lnTo>
                  <a:pt x="21215" y="513"/>
                </a:lnTo>
                <a:lnTo>
                  <a:pt x="20403" y="408"/>
                </a:lnTo>
                <a:lnTo>
                  <a:pt x="19590" y="315"/>
                </a:lnTo>
                <a:lnTo>
                  <a:pt x="18777" y="233"/>
                </a:lnTo>
                <a:lnTo>
                  <a:pt x="17965" y="163"/>
                </a:lnTo>
                <a:lnTo>
                  <a:pt x="17152" y="105"/>
                </a:lnTo>
                <a:lnTo>
                  <a:pt x="16340" y="64"/>
                </a:lnTo>
                <a:lnTo>
                  <a:pt x="15527" y="29"/>
                </a:lnTo>
                <a:lnTo>
                  <a:pt x="14714" y="6"/>
                </a:lnTo>
                <a:lnTo>
                  <a:pt x="13919" y="0"/>
                </a:lnTo>
                <a:close/>
              </a:path>
            </a:pathLst>
          </a:custGeom>
          <a:solidFill>
            <a:srgbClr val="FFBA1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 name="Google Shape;141;g1ae5ddb2ece_0_0"/>
          <p:cNvSpPr/>
          <p:nvPr/>
        </p:nvSpPr>
        <p:spPr>
          <a:xfrm flipH="1">
            <a:off x="-5000147" y="978327"/>
            <a:ext cx="284620" cy="332082"/>
          </a:xfrm>
          <a:custGeom>
            <a:avLst/>
            <a:gdLst/>
            <a:ahLst/>
            <a:cxnLst/>
            <a:rect l="l" t="t" r="r" b="b"/>
            <a:pathLst>
              <a:path w="26870" h="11592" extrusionOk="0">
                <a:moveTo>
                  <a:pt x="7608" y="0"/>
                </a:moveTo>
                <a:lnTo>
                  <a:pt x="7280" y="6"/>
                </a:lnTo>
                <a:lnTo>
                  <a:pt x="6969" y="18"/>
                </a:lnTo>
                <a:lnTo>
                  <a:pt x="6658" y="29"/>
                </a:lnTo>
                <a:lnTo>
                  <a:pt x="6346" y="53"/>
                </a:lnTo>
                <a:lnTo>
                  <a:pt x="6052" y="76"/>
                </a:lnTo>
                <a:lnTo>
                  <a:pt x="5758" y="105"/>
                </a:lnTo>
                <a:lnTo>
                  <a:pt x="5465" y="134"/>
                </a:lnTo>
                <a:lnTo>
                  <a:pt x="5188" y="169"/>
                </a:lnTo>
                <a:lnTo>
                  <a:pt x="4911" y="210"/>
                </a:lnTo>
                <a:lnTo>
                  <a:pt x="4652" y="257"/>
                </a:lnTo>
                <a:lnTo>
                  <a:pt x="4393" y="303"/>
                </a:lnTo>
                <a:lnTo>
                  <a:pt x="4133" y="356"/>
                </a:lnTo>
                <a:lnTo>
                  <a:pt x="3891" y="408"/>
                </a:lnTo>
                <a:lnTo>
                  <a:pt x="3649" y="467"/>
                </a:lnTo>
                <a:lnTo>
                  <a:pt x="3407" y="531"/>
                </a:lnTo>
                <a:lnTo>
                  <a:pt x="3182" y="595"/>
                </a:lnTo>
                <a:lnTo>
                  <a:pt x="2957" y="665"/>
                </a:lnTo>
                <a:lnTo>
                  <a:pt x="2750" y="735"/>
                </a:lnTo>
                <a:lnTo>
                  <a:pt x="2543" y="811"/>
                </a:lnTo>
                <a:lnTo>
                  <a:pt x="2352" y="892"/>
                </a:lnTo>
                <a:lnTo>
                  <a:pt x="2162" y="974"/>
                </a:lnTo>
                <a:lnTo>
                  <a:pt x="1972" y="1056"/>
                </a:lnTo>
                <a:lnTo>
                  <a:pt x="1799" y="1143"/>
                </a:lnTo>
                <a:lnTo>
                  <a:pt x="1626" y="1236"/>
                </a:lnTo>
                <a:lnTo>
                  <a:pt x="1471" y="1330"/>
                </a:lnTo>
                <a:lnTo>
                  <a:pt x="1315" y="1423"/>
                </a:lnTo>
                <a:lnTo>
                  <a:pt x="1177" y="1522"/>
                </a:lnTo>
                <a:lnTo>
                  <a:pt x="1038" y="1627"/>
                </a:lnTo>
                <a:lnTo>
                  <a:pt x="779" y="1837"/>
                </a:lnTo>
                <a:lnTo>
                  <a:pt x="571" y="2053"/>
                </a:lnTo>
                <a:lnTo>
                  <a:pt x="381" y="2280"/>
                </a:lnTo>
                <a:lnTo>
                  <a:pt x="243" y="2519"/>
                </a:lnTo>
                <a:lnTo>
                  <a:pt x="122" y="2758"/>
                </a:lnTo>
                <a:lnTo>
                  <a:pt x="35" y="3009"/>
                </a:lnTo>
                <a:lnTo>
                  <a:pt x="1" y="3265"/>
                </a:lnTo>
                <a:lnTo>
                  <a:pt x="1" y="3528"/>
                </a:lnTo>
                <a:lnTo>
                  <a:pt x="35" y="3796"/>
                </a:lnTo>
                <a:lnTo>
                  <a:pt x="105" y="4064"/>
                </a:lnTo>
                <a:lnTo>
                  <a:pt x="191" y="4315"/>
                </a:lnTo>
                <a:lnTo>
                  <a:pt x="312" y="4566"/>
                </a:lnTo>
                <a:lnTo>
                  <a:pt x="468" y="4816"/>
                </a:lnTo>
                <a:lnTo>
                  <a:pt x="641" y="5073"/>
                </a:lnTo>
                <a:lnTo>
                  <a:pt x="831" y="5323"/>
                </a:lnTo>
                <a:lnTo>
                  <a:pt x="1056" y="5580"/>
                </a:lnTo>
                <a:lnTo>
                  <a:pt x="1298" y="5837"/>
                </a:lnTo>
                <a:lnTo>
                  <a:pt x="1557" y="6087"/>
                </a:lnTo>
                <a:lnTo>
                  <a:pt x="1851" y="6344"/>
                </a:lnTo>
                <a:lnTo>
                  <a:pt x="2162" y="6595"/>
                </a:lnTo>
                <a:lnTo>
                  <a:pt x="2491" y="6845"/>
                </a:lnTo>
                <a:lnTo>
                  <a:pt x="2836" y="7096"/>
                </a:lnTo>
                <a:lnTo>
                  <a:pt x="3217" y="7341"/>
                </a:lnTo>
                <a:lnTo>
                  <a:pt x="3597" y="7586"/>
                </a:lnTo>
                <a:lnTo>
                  <a:pt x="4012" y="7825"/>
                </a:lnTo>
                <a:lnTo>
                  <a:pt x="4444" y="8064"/>
                </a:lnTo>
                <a:lnTo>
                  <a:pt x="4894" y="8297"/>
                </a:lnTo>
                <a:lnTo>
                  <a:pt x="5361" y="8524"/>
                </a:lnTo>
                <a:lnTo>
                  <a:pt x="5828" y="8746"/>
                </a:lnTo>
                <a:lnTo>
                  <a:pt x="6329" y="8968"/>
                </a:lnTo>
                <a:lnTo>
                  <a:pt x="6848" y="9177"/>
                </a:lnTo>
                <a:lnTo>
                  <a:pt x="7366" y="9387"/>
                </a:lnTo>
                <a:lnTo>
                  <a:pt x="7920" y="9586"/>
                </a:lnTo>
                <a:lnTo>
                  <a:pt x="8473" y="9778"/>
                </a:lnTo>
                <a:lnTo>
                  <a:pt x="9044" y="9965"/>
                </a:lnTo>
                <a:lnTo>
                  <a:pt x="9631" y="10145"/>
                </a:lnTo>
                <a:lnTo>
                  <a:pt x="10237" y="10320"/>
                </a:lnTo>
                <a:lnTo>
                  <a:pt x="10842" y="10484"/>
                </a:lnTo>
                <a:lnTo>
                  <a:pt x="11464" y="10635"/>
                </a:lnTo>
                <a:lnTo>
                  <a:pt x="12104" y="10781"/>
                </a:lnTo>
                <a:lnTo>
                  <a:pt x="12744" y="10921"/>
                </a:lnTo>
                <a:lnTo>
                  <a:pt x="13401" y="11043"/>
                </a:lnTo>
                <a:lnTo>
                  <a:pt x="14127" y="11172"/>
                </a:lnTo>
                <a:lnTo>
                  <a:pt x="14490" y="11230"/>
                </a:lnTo>
                <a:lnTo>
                  <a:pt x="14853" y="11282"/>
                </a:lnTo>
                <a:lnTo>
                  <a:pt x="15216" y="11329"/>
                </a:lnTo>
                <a:lnTo>
                  <a:pt x="15562" y="11376"/>
                </a:lnTo>
                <a:lnTo>
                  <a:pt x="15925" y="11416"/>
                </a:lnTo>
                <a:lnTo>
                  <a:pt x="16271" y="11451"/>
                </a:lnTo>
                <a:lnTo>
                  <a:pt x="16616" y="11486"/>
                </a:lnTo>
                <a:lnTo>
                  <a:pt x="16945" y="11510"/>
                </a:lnTo>
                <a:lnTo>
                  <a:pt x="17291" y="11533"/>
                </a:lnTo>
                <a:lnTo>
                  <a:pt x="17619" y="11556"/>
                </a:lnTo>
                <a:lnTo>
                  <a:pt x="17948" y="11568"/>
                </a:lnTo>
                <a:lnTo>
                  <a:pt x="18259" y="11580"/>
                </a:lnTo>
                <a:lnTo>
                  <a:pt x="18588" y="11591"/>
                </a:lnTo>
                <a:lnTo>
                  <a:pt x="19521" y="11591"/>
                </a:lnTo>
                <a:lnTo>
                  <a:pt x="19815" y="11580"/>
                </a:lnTo>
                <a:lnTo>
                  <a:pt x="20109" y="11568"/>
                </a:lnTo>
                <a:lnTo>
                  <a:pt x="20403" y="11556"/>
                </a:lnTo>
                <a:lnTo>
                  <a:pt x="20680" y="11539"/>
                </a:lnTo>
                <a:lnTo>
                  <a:pt x="20956" y="11516"/>
                </a:lnTo>
                <a:lnTo>
                  <a:pt x="21233" y="11486"/>
                </a:lnTo>
                <a:lnTo>
                  <a:pt x="21510" y="11457"/>
                </a:lnTo>
                <a:lnTo>
                  <a:pt x="21769" y="11428"/>
                </a:lnTo>
                <a:lnTo>
                  <a:pt x="22028" y="11387"/>
                </a:lnTo>
                <a:lnTo>
                  <a:pt x="22288" y="11352"/>
                </a:lnTo>
                <a:lnTo>
                  <a:pt x="22530" y="11306"/>
                </a:lnTo>
                <a:lnTo>
                  <a:pt x="22772" y="11259"/>
                </a:lnTo>
                <a:lnTo>
                  <a:pt x="23014" y="11212"/>
                </a:lnTo>
                <a:lnTo>
                  <a:pt x="23239" y="11160"/>
                </a:lnTo>
                <a:lnTo>
                  <a:pt x="23463" y="11102"/>
                </a:lnTo>
                <a:lnTo>
                  <a:pt x="23688" y="11043"/>
                </a:lnTo>
                <a:lnTo>
                  <a:pt x="23896" y="10979"/>
                </a:lnTo>
                <a:lnTo>
                  <a:pt x="24103" y="10915"/>
                </a:lnTo>
                <a:lnTo>
                  <a:pt x="24293" y="10845"/>
                </a:lnTo>
                <a:lnTo>
                  <a:pt x="24483" y="10775"/>
                </a:lnTo>
                <a:lnTo>
                  <a:pt x="24674" y="10699"/>
                </a:lnTo>
                <a:lnTo>
                  <a:pt x="24846" y="10623"/>
                </a:lnTo>
                <a:lnTo>
                  <a:pt x="25019" y="10542"/>
                </a:lnTo>
                <a:lnTo>
                  <a:pt x="25192" y="10460"/>
                </a:lnTo>
                <a:lnTo>
                  <a:pt x="25503" y="10285"/>
                </a:lnTo>
                <a:lnTo>
                  <a:pt x="25780" y="10099"/>
                </a:lnTo>
                <a:lnTo>
                  <a:pt x="26022" y="9906"/>
                </a:lnTo>
                <a:lnTo>
                  <a:pt x="26247" y="9702"/>
                </a:lnTo>
                <a:lnTo>
                  <a:pt x="26437" y="9486"/>
                </a:lnTo>
                <a:lnTo>
                  <a:pt x="26593" y="9259"/>
                </a:lnTo>
                <a:lnTo>
                  <a:pt x="26714" y="9026"/>
                </a:lnTo>
                <a:lnTo>
                  <a:pt x="26800" y="8781"/>
                </a:lnTo>
                <a:lnTo>
                  <a:pt x="26852" y="8530"/>
                </a:lnTo>
                <a:lnTo>
                  <a:pt x="26869" y="8268"/>
                </a:lnTo>
                <a:lnTo>
                  <a:pt x="26852" y="8000"/>
                </a:lnTo>
                <a:lnTo>
                  <a:pt x="26818" y="7731"/>
                </a:lnTo>
                <a:lnTo>
                  <a:pt x="26731" y="7457"/>
                </a:lnTo>
                <a:lnTo>
                  <a:pt x="26610" y="7189"/>
                </a:lnTo>
                <a:lnTo>
                  <a:pt x="26472" y="6921"/>
                </a:lnTo>
                <a:lnTo>
                  <a:pt x="26316" y="6647"/>
                </a:lnTo>
                <a:lnTo>
                  <a:pt x="26109" y="6373"/>
                </a:lnTo>
                <a:lnTo>
                  <a:pt x="25901" y="6105"/>
                </a:lnTo>
                <a:lnTo>
                  <a:pt x="25642" y="5837"/>
                </a:lnTo>
                <a:lnTo>
                  <a:pt x="25365" y="5568"/>
                </a:lnTo>
                <a:lnTo>
                  <a:pt x="25071" y="5300"/>
                </a:lnTo>
                <a:lnTo>
                  <a:pt x="24743" y="5032"/>
                </a:lnTo>
                <a:lnTo>
                  <a:pt x="24397" y="4770"/>
                </a:lnTo>
                <a:lnTo>
                  <a:pt x="24017" y="4513"/>
                </a:lnTo>
                <a:lnTo>
                  <a:pt x="23636" y="4257"/>
                </a:lnTo>
                <a:lnTo>
                  <a:pt x="23221" y="4000"/>
                </a:lnTo>
                <a:lnTo>
                  <a:pt x="22772" y="3749"/>
                </a:lnTo>
                <a:lnTo>
                  <a:pt x="22322" y="3504"/>
                </a:lnTo>
                <a:lnTo>
                  <a:pt x="21838" y="3265"/>
                </a:lnTo>
                <a:lnTo>
                  <a:pt x="21354" y="3026"/>
                </a:lnTo>
                <a:lnTo>
                  <a:pt x="20835" y="2799"/>
                </a:lnTo>
                <a:lnTo>
                  <a:pt x="20299" y="2571"/>
                </a:lnTo>
                <a:lnTo>
                  <a:pt x="19763" y="2356"/>
                </a:lnTo>
                <a:lnTo>
                  <a:pt x="19193" y="2140"/>
                </a:lnTo>
                <a:lnTo>
                  <a:pt x="18605" y="1936"/>
                </a:lnTo>
                <a:lnTo>
                  <a:pt x="18017" y="1738"/>
                </a:lnTo>
                <a:lnTo>
                  <a:pt x="17412" y="1545"/>
                </a:lnTo>
                <a:lnTo>
                  <a:pt x="16789" y="1359"/>
                </a:lnTo>
                <a:lnTo>
                  <a:pt x="16150" y="1184"/>
                </a:lnTo>
                <a:lnTo>
                  <a:pt x="15493" y="1021"/>
                </a:lnTo>
                <a:lnTo>
                  <a:pt x="14836" y="863"/>
                </a:lnTo>
                <a:lnTo>
                  <a:pt x="14161" y="712"/>
                </a:lnTo>
                <a:lnTo>
                  <a:pt x="13487" y="577"/>
                </a:lnTo>
                <a:lnTo>
                  <a:pt x="13072" y="496"/>
                </a:lnTo>
                <a:lnTo>
                  <a:pt x="12674" y="426"/>
                </a:lnTo>
                <a:lnTo>
                  <a:pt x="12294" y="362"/>
                </a:lnTo>
                <a:lnTo>
                  <a:pt x="11896" y="303"/>
                </a:lnTo>
                <a:lnTo>
                  <a:pt x="11516" y="251"/>
                </a:lnTo>
                <a:lnTo>
                  <a:pt x="11136" y="204"/>
                </a:lnTo>
                <a:lnTo>
                  <a:pt x="10755" y="158"/>
                </a:lnTo>
                <a:lnTo>
                  <a:pt x="10392" y="123"/>
                </a:lnTo>
                <a:lnTo>
                  <a:pt x="10012" y="88"/>
                </a:lnTo>
                <a:lnTo>
                  <a:pt x="9666" y="64"/>
                </a:lnTo>
                <a:lnTo>
                  <a:pt x="9303" y="41"/>
                </a:lnTo>
                <a:lnTo>
                  <a:pt x="8957" y="24"/>
                </a:lnTo>
                <a:lnTo>
                  <a:pt x="8611" y="12"/>
                </a:lnTo>
                <a:lnTo>
                  <a:pt x="8265"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42" name="Google Shape;142;g1ae5ddb2ece_0_0"/>
          <p:cNvPicPr preferRelativeResize="0"/>
          <p:nvPr/>
        </p:nvPicPr>
        <p:blipFill>
          <a:blip r:embed="rId3">
            <a:alphaModFix/>
          </a:blip>
          <a:stretch>
            <a:fillRect/>
          </a:stretch>
        </p:blipFill>
        <p:spPr>
          <a:xfrm>
            <a:off x="1282775" y="785400"/>
            <a:ext cx="6610000" cy="3922450"/>
          </a:xfrm>
          <a:prstGeom prst="rect">
            <a:avLst/>
          </a:prstGeom>
          <a:noFill/>
          <a:ln>
            <a:noFill/>
          </a:ln>
        </p:spPr>
      </p:pic>
      <p:sp>
        <p:nvSpPr>
          <p:cNvPr id="143" name="Google Shape;143;g1ae5ddb2ece_0_0"/>
          <p:cNvSpPr txBox="1"/>
          <p:nvPr/>
        </p:nvSpPr>
        <p:spPr>
          <a:xfrm>
            <a:off x="5611700" y="4760975"/>
            <a:ext cx="34653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t>https://vticloud.io/data-lakehouse-on-aws-part-1/</a:t>
            </a:r>
            <a:endParaRPr sz="12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g1ae5ddb2ece_2_545"/>
          <p:cNvSpPr/>
          <p:nvPr/>
        </p:nvSpPr>
        <p:spPr>
          <a:xfrm>
            <a:off x="705900" y="1367675"/>
            <a:ext cx="7871400" cy="2696700"/>
          </a:xfrm>
          <a:prstGeom prst="roundRect">
            <a:avLst>
              <a:gd name="adj" fmla="val 16667"/>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 name="Google Shape;149;g1ae5ddb2ece_2_545"/>
          <p:cNvSpPr/>
          <p:nvPr/>
        </p:nvSpPr>
        <p:spPr>
          <a:xfrm>
            <a:off x="5928350" y="1289375"/>
            <a:ext cx="2817000" cy="2775000"/>
          </a:xfrm>
          <a:prstGeom prst="ellipse">
            <a:avLst/>
          </a:prstGeom>
          <a:solidFill>
            <a:schemeClr val="l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50" name="Google Shape;150;g1ae5ddb2ece_2_545"/>
          <p:cNvGrpSpPr/>
          <p:nvPr/>
        </p:nvGrpSpPr>
        <p:grpSpPr>
          <a:xfrm>
            <a:off x="6082376" y="1589811"/>
            <a:ext cx="2354777" cy="2174128"/>
            <a:chOff x="2021150" y="1299575"/>
            <a:chExt cx="3505175" cy="3114350"/>
          </a:xfrm>
        </p:grpSpPr>
        <p:sp>
          <p:nvSpPr>
            <p:cNvPr id="151" name="Google Shape;151;g1ae5ddb2ece_2_545"/>
            <p:cNvSpPr/>
            <p:nvPr/>
          </p:nvSpPr>
          <p:spPr>
            <a:xfrm>
              <a:off x="2021550" y="1299600"/>
              <a:ext cx="3504775" cy="3114325"/>
            </a:xfrm>
            <a:custGeom>
              <a:avLst/>
              <a:gdLst/>
              <a:ahLst/>
              <a:cxnLst/>
              <a:rect l="l" t="t" r="r" b="b"/>
              <a:pathLst>
                <a:path w="140191" h="124573" extrusionOk="0">
                  <a:moveTo>
                    <a:pt x="110004" y="123373"/>
                  </a:moveTo>
                  <a:lnTo>
                    <a:pt x="109823" y="123478"/>
                  </a:lnTo>
                  <a:cubicBezTo>
                    <a:pt x="109890" y="123445"/>
                    <a:pt x="109948" y="123412"/>
                    <a:pt x="110004" y="123373"/>
                  </a:cubicBezTo>
                  <a:close/>
                  <a:moveTo>
                    <a:pt x="65818" y="1"/>
                  </a:moveTo>
                  <a:cubicBezTo>
                    <a:pt x="62507" y="1"/>
                    <a:pt x="59503" y="783"/>
                    <a:pt x="56920" y="2286"/>
                  </a:cubicBezTo>
                  <a:lnTo>
                    <a:pt x="38960" y="12724"/>
                  </a:lnTo>
                  <a:cubicBezTo>
                    <a:pt x="38300" y="12632"/>
                    <a:pt x="37655" y="12586"/>
                    <a:pt x="37028" y="12586"/>
                  </a:cubicBezTo>
                  <a:cubicBezTo>
                    <a:pt x="35021" y="12586"/>
                    <a:pt x="33200" y="13055"/>
                    <a:pt x="31640" y="13965"/>
                  </a:cubicBezTo>
                  <a:lnTo>
                    <a:pt x="6003" y="28854"/>
                  </a:lnTo>
                  <a:lnTo>
                    <a:pt x="6049" y="28839"/>
                  </a:lnTo>
                  <a:lnTo>
                    <a:pt x="6049" y="28839"/>
                  </a:lnTo>
                  <a:cubicBezTo>
                    <a:pt x="2342" y="30963"/>
                    <a:pt x="47" y="35523"/>
                    <a:pt x="31" y="42006"/>
                  </a:cubicBezTo>
                  <a:cubicBezTo>
                    <a:pt x="0" y="55019"/>
                    <a:pt x="9151" y="70870"/>
                    <a:pt x="20473" y="77415"/>
                  </a:cubicBezTo>
                  <a:lnTo>
                    <a:pt x="98315" y="122361"/>
                  </a:lnTo>
                  <a:cubicBezTo>
                    <a:pt x="100916" y="123862"/>
                    <a:pt x="103379" y="124573"/>
                    <a:pt x="105561" y="124573"/>
                  </a:cubicBezTo>
                  <a:cubicBezTo>
                    <a:pt x="107257" y="124573"/>
                    <a:pt x="108783" y="124144"/>
                    <a:pt x="110071" y="123323"/>
                  </a:cubicBezTo>
                  <a:lnTo>
                    <a:pt x="110071" y="123323"/>
                  </a:lnTo>
                  <a:cubicBezTo>
                    <a:pt x="110049" y="123341"/>
                    <a:pt x="110027" y="123357"/>
                    <a:pt x="110004" y="123373"/>
                  </a:cubicBezTo>
                  <a:lnTo>
                    <a:pt x="110004" y="123373"/>
                  </a:lnTo>
                  <a:lnTo>
                    <a:pt x="135461" y="108589"/>
                  </a:lnTo>
                  <a:cubicBezTo>
                    <a:pt x="138361" y="106914"/>
                    <a:pt x="140160" y="103316"/>
                    <a:pt x="140175" y="98213"/>
                  </a:cubicBezTo>
                  <a:cubicBezTo>
                    <a:pt x="140191" y="89590"/>
                    <a:pt x="135088" y="79369"/>
                    <a:pt x="128156" y="73289"/>
                  </a:cubicBezTo>
                  <a:cubicBezTo>
                    <a:pt x="129102" y="72002"/>
                    <a:pt x="129644" y="70203"/>
                    <a:pt x="129644" y="67938"/>
                  </a:cubicBezTo>
                  <a:cubicBezTo>
                    <a:pt x="129675" y="61207"/>
                    <a:pt x="124945" y="53002"/>
                    <a:pt x="119082" y="49621"/>
                  </a:cubicBezTo>
                  <a:cubicBezTo>
                    <a:pt x="117374" y="48639"/>
                    <a:pt x="115762" y="48171"/>
                    <a:pt x="114334" y="48171"/>
                  </a:cubicBezTo>
                  <a:cubicBezTo>
                    <a:pt x="113778" y="48171"/>
                    <a:pt x="113250" y="48242"/>
                    <a:pt x="112755" y="48381"/>
                  </a:cubicBezTo>
                  <a:cubicBezTo>
                    <a:pt x="107993" y="30777"/>
                    <a:pt x="95601" y="13065"/>
                    <a:pt x="81038" y="4659"/>
                  </a:cubicBezTo>
                  <a:cubicBezTo>
                    <a:pt x="75573" y="1499"/>
                    <a:pt x="70400" y="1"/>
                    <a:pt x="65818" y="1"/>
                  </a:cubicBezTo>
                  <a:close/>
                </a:path>
              </a:pathLst>
            </a:custGeom>
            <a:solidFill>
              <a:srgbClr val="D9D9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 name="Google Shape;152;g1ae5ddb2ece_2_545"/>
            <p:cNvSpPr/>
            <p:nvPr/>
          </p:nvSpPr>
          <p:spPr>
            <a:xfrm>
              <a:off x="2171600" y="1613950"/>
              <a:ext cx="1044200" cy="467125"/>
            </a:xfrm>
            <a:custGeom>
              <a:avLst/>
              <a:gdLst/>
              <a:ahLst/>
              <a:cxnLst/>
              <a:rect l="l" t="t" r="r" b="b"/>
              <a:pathLst>
                <a:path w="41768" h="18685" extrusionOk="0">
                  <a:moveTo>
                    <a:pt x="31034" y="0"/>
                  </a:moveTo>
                  <a:cubicBezTo>
                    <a:pt x="29026" y="0"/>
                    <a:pt x="27204" y="477"/>
                    <a:pt x="25638" y="1391"/>
                  </a:cubicBezTo>
                  <a:lnTo>
                    <a:pt x="1" y="16280"/>
                  </a:lnTo>
                  <a:cubicBezTo>
                    <a:pt x="1568" y="15369"/>
                    <a:pt x="3386" y="14895"/>
                    <a:pt x="5391" y="14895"/>
                  </a:cubicBezTo>
                  <a:cubicBezTo>
                    <a:pt x="8166" y="14895"/>
                    <a:pt x="11296" y="15804"/>
                    <a:pt x="14610" y="17722"/>
                  </a:cubicBezTo>
                  <a:cubicBezTo>
                    <a:pt x="15122" y="18017"/>
                    <a:pt x="15650" y="18343"/>
                    <a:pt x="16161" y="18684"/>
                  </a:cubicBezTo>
                  <a:lnTo>
                    <a:pt x="41768" y="3779"/>
                  </a:lnTo>
                  <a:cubicBezTo>
                    <a:pt x="41271" y="3438"/>
                    <a:pt x="40744" y="3112"/>
                    <a:pt x="40217" y="2818"/>
                  </a:cubicBezTo>
                  <a:cubicBezTo>
                    <a:pt x="36920" y="904"/>
                    <a:pt x="33800" y="0"/>
                    <a:pt x="31034" y="0"/>
                  </a:cubicBezTo>
                  <a:close/>
                </a:path>
              </a:pathLst>
            </a:custGeom>
            <a:solidFill>
              <a:srgbClr val="D9D9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 name="Google Shape;153;g1ae5ddb2ece_2_545"/>
            <p:cNvSpPr/>
            <p:nvPr/>
          </p:nvSpPr>
          <p:spPr>
            <a:xfrm>
              <a:off x="2804000" y="1299575"/>
              <a:ext cx="1243500" cy="488750"/>
            </a:xfrm>
            <a:custGeom>
              <a:avLst/>
              <a:gdLst/>
              <a:ahLst/>
              <a:cxnLst/>
              <a:rect l="l" t="t" r="r" b="b"/>
              <a:pathLst>
                <a:path w="49740" h="19550" extrusionOk="0">
                  <a:moveTo>
                    <a:pt x="16" y="17167"/>
                  </a:moveTo>
                  <a:cubicBezTo>
                    <a:pt x="11" y="17170"/>
                    <a:pt x="6" y="17173"/>
                    <a:pt x="1" y="17176"/>
                  </a:cubicBezTo>
                  <a:lnTo>
                    <a:pt x="16" y="17167"/>
                  </a:lnTo>
                  <a:close/>
                  <a:moveTo>
                    <a:pt x="34527" y="1"/>
                  </a:moveTo>
                  <a:cubicBezTo>
                    <a:pt x="31213" y="1"/>
                    <a:pt x="28207" y="783"/>
                    <a:pt x="25622" y="2287"/>
                  </a:cubicBezTo>
                  <a:lnTo>
                    <a:pt x="16" y="17167"/>
                  </a:lnTo>
                  <a:lnTo>
                    <a:pt x="16" y="17167"/>
                  </a:lnTo>
                  <a:cubicBezTo>
                    <a:pt x="2595" y="15670"/>
                    <a:pt x="5593" y="14891"/>
                    <a:pt x="8898" y="14891"/>
                  </a:cubicBezTo>
                  <a:cubicBezTo>
                    <a:pt x="13481" y="14891"/>
                    <a:pt x="18653" y="16389"/>
                    <a:pt x="24118" y="19549"/>
                  </a:cubicBezTo>
                  <a:lnTo>
                    <a:pt x="49740" y="4645"/>
                  </a:lnTo>
                  <a:cubicBezTo>
                    <a:pt x="44278" y="1495"/>
                    <a:pt x="39108" y="1"/>
                    <a:pt x="34527" y="1"/>
                  </a:cubicBezTo>
                  <a:close/>
                </a:path>
              </a:pathLst>
            </a:custGeom>
            <a:solidFill>
              <a:srgbClr val="D9D9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 name="Google Shape;154;g1ae5ddb2ece_2_545"/>
            <p:cNvSpPr/>
            <p:nvPr/>
          </p:nvSpPr>
          <p:spPr>
            <a:xfrm>
              <a:off x="4584875" y="3131825"/>
              <a:ext cx="941450" cy="1254750"/>
            </a:xfrm>
            <a:custGeom>
              <a:avLst/>
              <a:gdLst/>
              <a:ahLst/>
              <a:cxnLst/>
              <a:rect l="l" t="t" r="r" b="b"/>
              <a:pathLst>
                <a:path w="37658" h="50190" extrusionOk="0">
                  <a:moveTo>
                    <a:pt x="25623" y="0"/>
                  </a:moveTo>
                  <a:lnTo>
                    <a:pt x="1" y="14874"/>
                  </a:lnTo>
                  <a:cubicBezTo>
                    <a:pt x="6934" y="20969"/>
                    <a:pt x="12036" y="31190"/>
                    <a:pt x="12021" y="39813"/>
                  </a:cubicBezTo>
                  <a:cubicBezTo>
                    <a:pt x="12005" y="44880"/>
                    <a:pt x="10232" y="48463"/>
                    <a:pt x="7352" y="50153"/>
                  </a:cubicBezTo>
                  <a:lnTo>
                    <a:pt x="7352" y="50153"/>
                  </a:lnTo>
                  <a:lnTo>
                    <a:pt x="32928" y="35300"/>
                  </a:lnTo>
                  <a:cubicBezTo>
                    <a:pt x="35828" y="33609"/>
                    <a:pt x="37627" y="30027"/>
                    <a:pt x="37642" y="24939"/>
                  </a:cubicBezTo>
                  <a:cubicBezTo>
                    <a:pt x="37658" y="16301"/>
                    <a:pt x="32555" y="6095"/>
                    <a:pt x="25623" y="0"/>
                  </a:cubicBezTo>
                  <a:close/>
                  <a:moveTo>
                    <a:pt x="7352" y="50153"/>
                  </a:moveTo>
                  <a:lnTo>
                    <a:pt x="7290" y="50189"/>
                  </a:lnTo>
                  <a:cubicBezTo>
                    <a:pt x="7311" y="50177"/>
                    <a:pt x="7332" y="50165"/>
                    <a:pt x="7352" y="50153"/>
                  </a:cubicBezTo>
                  <a:close/>
                </a:path>
              </a:pathLst>
            </a:custGeom>
            <a:solidFill>
              <a:srgbClr val="D9D9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 name="Google Shape;155;g1ae5ddb2ece_2_545"/>
            <p:cNvSpPr/>
            <p:nvPr/>
          </p:nvSpPr>
          <p:spPr>
            <a:xfrm>
              <a:off x="3406925" y="1416075"/>
              <a:ext cx="1433500" cy="1465275"/>
            </a:xfrm>
            <a:custGeom>
              <a:avLst/>
              <a:gdLst/>
              <a:ahLst/>
              <a:cxnLst/>
              <a:rect l="l" t="t" r="r" b="b"/>
              <a:pathLst>
                <a:path w="57340" h="58611" extrusionOk="0">
                  <a:moveTo>
                    <a:pt x="25623" y="0"/>
                  </a:moveTo>
                  <a:lnTo>
                    <a:pt x="1" y="14889"/>
                  </a:lnTo>
                  <a:cubicBezTo>
                    <a:pt x="14564" y="23296"/>
                    <a:pt x="26956" y="41023"/>
                    <a:pt x="31718" y="58611"/>
                  </a:cubicBezTo>
                  <a:lnTo>
                    <a:pt x="57340" y="43722"/>
                  </a:lnTo>
                  <a:cubicBezTo>
                    <a:pt x="52578" y="26134"/>
                    <a:pt x="40186" y="8406"/>
                    <a:pt x="25623" y="0"/>
                  </a:cubicBezTo>
                  <a:close/>
                </a:path>
              </a:pathLst>
            </a:custGeom>
            <a:solidFill>
              <a:srgbClr val="D9D9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 name="Google Shape;156;g1ae5ddb2ece_2_545"/>
            <p:cNvSpPr/>
            <p:nvPr/>
          </p:nvSpPr>
          <p:spPr>
            <a:xfrm>
              <a:off x="4199850" y="2503850"/>
              <a:ext cx="1063600" cy="999825"/>
            </a:xfrm>
            <a:custGeom>
              <a:avLst/>
              <a:gdLst/>
              <a:ahLst/>
              <a:cxnLst/>
              <a:rect l="l" t="t" r="r" b="b"/>
              <a:pathLst>
                <a:path w="42544" h="39993" extrusionOk="0">
                  <a:moveTo>
                    <a:pt x="27202" y="1"/>
                  </a:moveTo>
                  <a:cubicBezTo>
                    <a:pt x="26646" y="1"/>
                    <a:pt x="26118" y="72"/>
                    <a:pt x="25623" y="211"/>
                  </a:cubicBezTo>
                  <a:lnTo>
                    <a:pt x="1" y="15100"/>
                  </a:lnTo>
                  <a:cubicBezTo>
                    <a:pt x="496" y="14961"/>
                    <a:pt x="1024" y="14890"/>
                    <a:pt x="1580" y="14890"/>
                  </a:cubicBezTo>
                  <a:cubicBezTo>
                    <a:pt x="3009" y="14890"/>
                    <a:pt x="4620" y="15358"/>
                    <a:pt x="6329" y="16341"/>
                  </a:cubicBezTo>
                  <a:cubicBezTo>
                    <a:pt x="12176" y="19722"/>
                    <a:pt x="16906" y="27911"/>
                    <a:pt x="16891" y="34642"/>
                  </a:cubicBezTo>
                  <a:cubicBezTo>
                    <a:pt x="16891" y="36906"/>
                    <a:pt x="16348" y="38721"/>
                    <a:pt x="15402" y="39993"/>
                  </a:cubicBezTo>
                  <a:lnTo>
                    <a:pt x="41024" y="25104"/>
                  </a:lnTo>
                  <a:cubicBezTo>
                    <a:pt x="41970" y="23832"/>
                    <a:pt x="42512" y="22017"/>
                    <a:pt x="42512" y="19753"/>
                  </a:cubicBezTo>
                  <a:cubicBezTo>
                    <a:pt x="42543" y="13022"/>
                    <a:pt x="37813" y="4832"/>
                    <a:pt x="31950" y="1451"/>
                  </a:cubicBezTo>
                  <a:cubicBezTo>
                    <a:pt x="30242" y="469"/>
                    <a:pt x="28630" y="1"/>
                    <a:pt x="27202" y="1"/>
                  </a:cubicBezTo>
                  <a:close/>
                </a:path>
              </a:pathLst>
            </a:custGeom>
            <a:solidFill>
              <a:srgbClr val="D9D9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 name="Google Shape;157;g1ae5ddb2ece_2_545"/>
            <p:cNvSpPr/>
            <p:nvPr/>
          </p:nvSpPr>
          <p:spPr>
            <a:xfrm>
              <a:off x="2021150" y="1671875"/>
              <a:ext cx="2864650" cy="2741950"/>
            </a:xfrm>
            <a:custGeom>
              <a:avLst/>
              <a:gdLst/>
              <a:ahLst/>
              <a:cxnLst/>
              <a:rect l="l" t="t" r="r" b="b"/>
              <a:pathLst>
                <a:path w="114586" h="109678" extrusionOk="0">
                  <a:moveTo>
                    <a:pt x="40215" y="0"/>
                  </a:moveTo>
                  <a:cubicBezTo>
                    <a:pt x="31129" y="0"/>
                    <a:pt x="24360" y="5890"/>
                    <a:pt x="22164" y="16367"/>
                  </a:cubicBezTo>
                  <a:cubicBezTo>
                    <a:pt x="21652" y="16026"/>
                    <a:pt x="21140" y="15700"/>
                    <a:pt x="20613" y="15390"/>
                  </a:cubicBezTo>
                  <a:cubicBezTo>
                    <a:pt x="17309" y="13485"/>
                    <a:pt x="14185" y="12582"/>
                    <a:pt x="11416" y="12582"/>
                  </a:cubicBezTo>
                  <a:cubicBezTo>
                    <a:pt x="4696" y="12582"/>
                    <a:pt x="69" y="17900"/>
                    <a:pt x="47" y="27115"/>
                  </a:cubicBezTo>
                  <a:cubicBezTo>
                    <a:pt x="1" y="40128"/>
                    <a:pt x="9151" y="55979"/>
                    <a:pt x="20489" y="62524"/>
                  </a:cubicBezTo>
                  <a:lnTo>
                    <a:pt x="98331" y="107455"/>
                  </a:lnTo>
                  <a:cubicBezTo>
                    <a:pt x="100940" y="108963"/>
                    <a:pt x="103408" y="109678"/>
                    <a:pt x="105595" y="109678"/>
                  </a:cubicBezTo>
                  <a:cubicBezTo>
                    <a:pt x="110896" y="109678"/>
                    <a:pt x="114548" y="105480"/>
                    <a:pt x="114570" y="98211"/>
                  </a:cubicBezTo>
                  <a:cubicBezTo>
                    <a:pt x="114585" y="89588"/>
                    <a:pt x="109483" y="79367"/>
                    <a:pt x="102550" y="73272"/>
                  </a:cubicBezTo>
                  <a:cubicBezTo>
                    <a:pt x="103480" y="72000"/>
                    <a:pt x="104039" y="70185"/>
                    <a:pt x="104039" y="67921"/>
                  </a:cubicBezTo>
                  <a:cubicBezTo>
                    <a:pt x="104054" y="61190"/>
                    <a:pt x="99324" y="53001"/>
                    <a:pt x="93461" y="49620"/>
                  </a:cubicBezTo>
                  <a:cubicBezTo>
                    <a:pt x="91764" y="48637"/>
                    <a:pt x="90147" y="48169"/>
                    <a:pt x="88715" y="48169"/>
                  </a:cubicBezTo>
                  <a:cubicBezTo>
                    <a:pt x="88158" y="48169"/>
                    <a:pt x="87629" y="48240"/>
                    <a:pt x="87133" y="48379"/>
                  </a:cubicBezTo>
                  <a:cubicBezTo>
                    <a:pt x="82372" y="30791"/>
                    <a:pt x="69995" y="13064"/>
                    <a:pt x="55432" y="4657"/>
                  </a:cubicBezTo>
                  <a:cubicBezTo>
                    <a:pt x="49964" y="1497"/>
                    <a:pt x="44795" y="0"/>
                    <a:pt x="40215" y="0"/>
                  </a:cubicBez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 name="Google Shape;158;g1ae5ddb2ece_2_545"/>
            <p:cNvSpPr/>
            <p:nvPr/>
          </p:nvSpPr>
          <p:spPr>
            <a:xfrm>
              <a:off x="2655100" y="2317950"/>
              <a:ext cx="1276475" cy="1773925"/>
            </a:xfrm>
            <a:custGeom>
              <a:avLst/>
              <a:gdLst/>
              <a:ahLst/>
              <a:cxnLst/>
              <a:rect l="l" t="t" r="r" b="b"/>
              <a:pathLst>
                <a:path w="51059" h="70957" extrusionOk="0">
                  <a:moveTo>
                    <a:pt x="30648" y="0"/>
                  </a:moveTo>
                  <a:lnTo>
                    <a:pt x="20567" y="5848"/>
                  </a:lnTo>
                  <a:lnTo>
                    <a:pt x="1" y="22288"/>
                  </a:lnTo>
                  <a:lnTo>
                    <a:pt x="11835" y="29127"/>
                  </a:lnTo>
                  <a:lnTo>
                    <a:pt x="11742" y="60953"/>
                  </a:lnTo>
                  <a:lnTo>
                    <a:pt x="29066" y="70957"/>
                  </a:lnTo>
                  <a:lnTo>
                    <a:pt x="39131" y="65094"/>
                  </a:lnTo>
                  <a:lnTo>
                    <a:pt x="39193" y="44916"/>
                  </a:lnTo>
                  <a:lnTo>
                    <a:pt x="40977" y="45955"/>
                  </a:lnTo>
                  <a:lnTo>
                    <a:pt x="51058" y="40093"/>
                  </a:lnTo>
                  <a:lnTo>
                    <a:pt x="30648" y="0"/>
                  </a:lnTo>
                  <a:close/>
                </a:path>
              </a:pathLst>
            </a:custGeom>
            <a:solidFill>
              <a:srgbClr val="29556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 name="Google Shape;159;g1ae5ddb2ece_2_545"/>
            <p:cNvSpPr/>
            <p:nvPr/>
          </p:nvSpPr>
          <p:spPr>
            <a:xfrm>
              <a:off x="3381725" y="3149650"/>
              <a:ext cx="254000" cy="942225"/>
            </a:xfrm>
            <a:custGeom>
              <a:avLst/>
              <a:gdLst/>
              <a:ahLst/>
              <a:cxnLst/>
              <a:rect l="l" t="t" r="r" b="b"/>
              <a:pathLst>
                <a:path w="10160" h="37689" extrusionOk="0">
                  <a:moveTo>
                    <a:pt x="10159" y="0"/>
                  </a:moveTo>
                  <a:lnTo>
                    <a:pt x="78" y="5848"/>
                  </a:lnTo>
                  <a:lnTo>
                    <a:pt x="1" y="37689"/>
                  </a:lnTo>
                  <a:lnTo>
                    <a:pt x="10066" y="31826"/>
                  </a:lnTo>
                  <a:lnTo>
                    <a:pt x="10159"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 name="Google Shape;160;g1ae5ddb2ece_2_545"/>
            <p:cNvSpPr/>
            <p:nvPr/>
          </p:nvSpPr>
          <p:spPr>
            <a:xfrm>
              <a:off x="3169250" y="2317950"/>
              <a:ext cx="762325" cy="1148900"/>
            </a:xfrm>
            <a:custGeom>
              <a:avLst/>
              <a:gdLst/>
              <a:ahLst/>
              <a:cxnLst/>
              <a:rect l="l" t="t" r="r" b="b"/>
              <a:pathLst>
                <a:path w="30493" h="45956" extrusionOk="0">
                  <a:moveTo>
                    <a:pt x="10082" y="0"/>
                  </a:moveTo>
                  <a:lnTo>
                    <a:pt x="1" y="5848"/>
                  </a:lnTo>
                  <a:lnTo>
                    <a:pt x="20411" y="45955"/>
                  </a:lnTo>
                  <a:lnTo>
                    <a:pt x="30492" y="40093"/>
                  </a:lnTo>
                  <a:lnTo>
                    <a:pt x="10082"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 name="Google Shape;161;g1ae5ddb2ece_2_545"/>
            <p:cNvSpPr/>
            <p:nvPr/>
          </p:nvSpPr>
          <p:spPr>
            <a:xfrm>
              <a:off x="2655100" y="2464125"/>
              <a:ext cx="1024450" cy="1627750"/>
            </a:xfrm>
            <a:custGeom>
              <a:avLst/>
              <a:gdLst/>
              <a:ahLst/>
              <a:cxnLst/>
              <a:rect l="l" t="t" r="r" b="b"/>
              <a:pathLst>
                <a:path w="40978" h="65110" extrusionOk="0">
                  <a:moveTo>
                    <a:pt x="20567" y="1"/>
                  </a:moveTo>
                  <a:lnTo>
                    <a:pt x="1" y="16441"/>
                  </a:lnTo>
                  <a:lnTo>
                    <a:pt x="11835" y="23280"/>
                  </a:lnTo>
                  <a:lnTo>
                    <a:pt x="11742" y="55106"/>
                  </a:lnTo>
                  <a:lnTo>
                    <a:pt x="29066" y="65110"/>
                  </a:lnTo>
                  <a:lnTo>
                    <a:pt x="29143" y="33269"/>
                  </a:lnTo>
                  <a:lnTo>
                    <a:pt x="40977" y="40108"/>
                  </a:lnTo>
                  <a:lnTo>
                    <a:pt x="2056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62" name="Google Shape;162;g1ae5ddb2ece_2_545"/>
          <p:cNvSpPr txBox="1"/>
          <p:nvPr/>
        </p:nvSpPr>
        <p:spPr>
          <a:xfrm>
            <a:off x="608150" y="1469375"/>
            <a:ext cx="5320200" cy="2595000"/>
          </a:xfrm>
          <a:prstGeom prst="rect">
            <a:avLst/>
          </a:prstGeom>
          <a:noFill/>
          <a:ln>
            <a:noFill/>
          </a:ln>
        </p:spPr>
        <p:txBody>
          <a:bodyPr spcFirstLastPara="1" wrap="square" lIns="91425" tIns="91425" rIns="91425" bIns="91425" anchor="t" anchorCtr="0">
            <a:noAutofit/>
          </a:bodyPr>
          <a:lstStyle/>
          <a:p>
            <a:pPr marL="457200" marR="0" lvl="0" indent="-368300" algn="just" rtl="0">
              <a:lnSpc>
                <a:spcPct val="115000"/>
              </a:lnSpc>
              <a:spcBef>
                <a:spcPts val="0"/>
              </a:spcBef>
              <a:spcAft>
                <a:spcPts val="0"/>
              </a:spcAft>
              <a:buSzPts val="2200"/>
              <a:buFont typeface="Fira Sans Extra Condensed"/>
              <a:buChar char="-"/>
            </a:pPr>
            <a:r>
              <a:rPr lang="en" sz="2200">
                <a:latin typeface="Fira Sans Extra Condensed"/>
                <a:ea typeface="Fira Sans Extra Condensed"/>
                <a:cs typeface="Fira Sans Extra Condensed"/>
                <a:sym typeface="Fira Sans Extra Condensed"/>
              </a:rPr>
              <a:t>Kiến trúc Lakehouse cho phép nhập và phân tích dữ liệu từ nhiều nguồn khác nhau.</a:t>
            </a:r>
            <a:endParaRPr sz="2200">
              <a:latin typeface="Fira Sans Extra Condensed"/>
              <a:ea typeface="Fira Sans Extra Condensed"/>
              <a:cs typeface="Fira Sans Extra Condensed"/>
              <a:sym typeface="Fira Sans Extra Condensed"/>
            </a:endParaRPr>
          </a:p>
          <a:p>
            <a:pPr marL="457200" marR="0" lvl="0" indent="-368300" algn="just" rtl="0">
              <a:lnSpc>
                <a:spcPct val="115000"/>
              </a:lnSpc>
              <a:spcBef>
                <a:spcPts val="0"/>
              </a:spcBef>
              <a:spcAft>
                <a:spcPts val="0"/>
              </a:spcAft>
              <a:buSzPts val="2200"/>
              <a:buFont typeface="Fira Sans Extra Condensed"/>
              <a:buChar char="-"/>
            </a:pPr>
            <a:r>
              <a:rPr lang="en" sz="2200">
                <a:latin typeface="Fira Sans Extra Condensed"/>
                <a:ea typeface="Fira Sans Extra Condensed"/>
                <a:cs typeface="Fira Sans Extra Condensed"/>
                <a:sym typeface="Fira Sans Extra Condensed"/>
              </a:rPr>
              <a:t>Ứng dụng dòng doanh nghiệp (LOB), ứng dụng ERP và ứng dụng CRM,...</a:t>
            </a:r>
            <a:endParaRPr sz="2200">
              <a:latin typeface="Fira Sans Extra Condensed"/>
              <a:ea typeface="Fira Sans Extra Condensed"/>
              <a:cs typeface="Fira Sans Extra Condensed"/>
              <a:sym typeface="Fira Sans Extra Condensed"/>
            </a:endParaRPr>
          </a:p>
          <a:p>
            <a:pPr marL="457200" marR="0" lvl="0" indent="-368300" algn="just" rtl="0">
              <a:lnSpc>
                <a:spcPct val="115000"/>
              </a:lnSpc>
              <a:spcBef>
                <a:spcPts val="0"/>
              </a:spcBef>
              <a:spcAft>
                <a:spcPts val="0"/>
              </a:spcAft>
              <a:buSzPts val="2200"/>
              <a:buFont typeface="Fira Sans Extra Condensed"/>
              <a:buChar char="-"/>
            </a:pPr>
            <a:r>
              <a:rPr lang="en" sz="2200">
                <a:latin typeface="Fira Sans Extra Condensed"/>
                <a:ea typeface="Fira Sans Extra Condensed"/>
                <a:cs typeface="Fira Sans Extra Condensed"/>
                <a:sym typeface="Fira Sans Extra Condensed"/>
              </a:rPr>
              <a:t>Ứng dụng web, thiết bị di động, cảm biến, luồng video và phương tiện truyền thông,...</a:t>
            </a:r>
            <a:endParaRPr sz="2200">
              <a:latin typeface="Fira Sans Extra Condensed"/>
              <a:ea typeface="Fira Sans Extra Condensed"/>
              <a:cs typeface="Fira Sans Extra Condensed"/>
              <a:sym typeface="Fira Sans Extra Condensed"/>
            </a:endParaRPr>
          </a:p>
        </p:txBody>
      </p:sp>
      <p:sp>
        <p:nvSpPr>
          <p:cNvPr id="163" name="Google Shape;163;g1ae5ddb2ece_2_545"/>
          <p:cNvSpPr txBox="1"/>
          <p:nvPr/>
        </p:nvSpPr>
        <p:spPr>
          <a:xfrm>
            <a:off x="3035700" y="607400"/>
            <a:ext cx="3211800" cy="4719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 sz="3500" b="1">
                <a:solidFill>
                  <a:schemeClr val="accent1"/>
                </a:solidFill>
                <a:latin typeface="Fira Sans Extra Condensed"/>
                <a:ea typeface="Fira Sans Extra Condensed"/>
                <a:cs typeface="Fira Sans Extra Condensed"/>
                <a:sym typeface="Fira Sans Extra Condensed"/>
              </a:rPr>
              <a:t>Data Sources</a:t>
            </a:r>
            <a:endParaRPr sz="3500" b="1">
              <a:solidFill>
                <a:schemeClr val="accent1"/>
              </a:solidFill>
              <a:latin typeface="Fira Sans Extra Condensed"/>
              <a:ea typeface="Fira Sans Extra Condensed"/>
              <a:cs typeface="Fira Sans Extra Condensed"/>
              <a:sym typeface="Fira Sans Extra Condensed"/>
            </a:endParaRPr>
          </a:p>
          <a:p>
            <a:pPr marL="0" marR="0" lvl="0" indent="0" algn="ctr" rtl="0">
              <a:lnSpc>
                <a:spcPct val="100000"/>
              </a:lnSpc>
              <a:spcBef>
                <a:spcPts val="0"/>
              </a:spcBef>
              <a:spcAft>
                <a:spcPts val="0"/>
              </a:spcAft>
              <a:buClr>
                <a:srgbClr val="000000"/>
              </a:buClr>
              <a:buSzPts val="1800"/>
              <a:buFont typeface="Arial"/>
              <a:buNone/>
            </a:pPr>
            <a:endParaRPr sz="3200">
              <a:solidFill>
                <a:schemeClr val="accent1"/>
              </a:solidFill>
              <a:latin typeface="Fira Sans Extra Condensed Medium"/>
              <a:ea typeface="Fira Sans Extra Condensed Medium"/>
              <a:cs typeface="Fira Sans Extra Condensed Medium"/>
              <a:sym typeface="Fira Sans Extra Condensed Medium"/>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g1ae5ddb2ece_2_581"/>
          <p:cNvSpPr/>
          <p:nvPr/>
        </p:nvSpPr>
        <p:spPr>
          <a:xfrm>
            <a:off x="705900" y="1367675"/>
            <a:ext cx="7871400" cy="3229200"/>
          </a:xfrm>
          <a:prstGeom prst="roundRect">
            <a:avLst>
              <a:gd name="adj" fmla="val 16667"/>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 name="Google Shape;169;g1ae5ddb2ece_2_581"/>
          <p:cNvSpPr/>
          <p:nvPr/>
        </p:nvSpPr>
        <p:spPr>
          <a:xfrm>
            <a:off x="5928350" y="1367675"/>
            <a:ext cx="2811900" cy="3229200"/>
          </a:xfrm>
          <a:prstGeom prst="ellipse">
            <a:avLst/>
          </a:prstGeom>
          <a:solidFill>
            <a:schemeClr val="l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70" name="Google Shape;170;g1ae5ddb2ece_2_581"/>
          <p:cNvGrpSpPr/>
          <p:nvPr/>
        </p:nvGrpSpPr>
        <p:grpSpPr>
          <a:xfrm>
            <a:off x="6088745" y="1822043"/>
            <a:ext cx="2491128" cy="2242332"/>
            <a:chOff x="2021150" y="1299575"/>
            <a:chExt cx="3505175" cy="3114350"/>
          </a:xfrm>
        </p:grpSpPr>
        <p:sp>
          <p:nvSpPr>
            <p:cNvPr id="171" name="Google Shape;171;g1ae5ddb2ece_2_581"/>
            <p:cNvSpPr/>
            <p:nvPr/>
          </p:nvSpPr>
          <p:spPr>
            <a:xfrm>
              <a:off x="2021550" y="1299600"/>
              <a:ext cx="3504775" cy="3114325"/>
            </a:xfrm>
            <a:custGeom>
              <a:avLst/>
              <a:gdLst/>
              <a:ahLst/>
              <a:cxnLst/>
              <a:rect l="l" t="t" r="r" b="b"/>
              <a:pathLst>
                <a:path w="140191" h="124573" extrusionOk="0">
                  <a:moveTo>
                    <a:pt x="110004" y="123373"/>
                  </a:moveTo>
                  <a:lnTo>
                    <a:pt x="109823" y="123478"/>
                  </a:lnTo>
                  <a:cubicBezTo>
                    <a:pt x="109890" y="123445"/>
                    <a:pt x="109948" y="123412"/>
                    <a:pt x="110004" y="123373"/>
                  </a:cubicBezTo>
                  <a:close/>
                  <a:moveTo>
                    <a:pt x="65818" y="1"/>
                  </a:moveTo>
                  <a:cubicBezTo>
                    <a:pt x="62507" y="1"/>
                    <a:pt x="59503" y="783"/>
                    <a:pt x="56920" y="2286"/>
                  </a:cubicBezTo>
                  <a:lnTo>
                    <a:pt x="38960" y="12724"/>
                  </a:lnTo>
                  <a:cubicBezTo>
                    <a:pt x="38300" y="12632"/>
                    <a:pt x="37655" y="12586"/>
                    <a:pt x="37028" y="12586"/>
                  </a:cubicBezTo>
                  <a:cubicBezTo>
                    <a:pt x="35021" y="12586"/>
                    <a:pt x="33200" y="13055"/>
                    <a:pt x="31640" y="13965"/>
                  </a:cubicBezTo>
                  <a:lnTo>
                    <a:pt x="6003" y="28854"/>
                  </a:lnTo>
                  <a:lnTo>
                    <a:pt x="6049" y="28839"/>
                  </a:lnTo>
                  <a:lnTo>
                    <a:pt x="6049" y="28839"/>
                  </a:lnTo>
                  <a:cubicBezTo>
                    <a:pt x="2342" y="30963"/>
                    <a:pt x="47" y="35523"/>
                    <a:pt x="31" y="42006"/>
                  </a:cubicBezTo>
                  <a:cubicBezTo>
                    <a:pt x="0" y="55019"/>
                    <a:pt x="9151" y="70870"/>
                    <a:pt x="20473" y="77415"/>
                  </a:cubicBezTo>
                  <a:lnTo>
                    <a:pt x="98315" y="122361"/>
                  </a:lnTo>
                  <a:cubicBezTo>
                    <a:pt x="100916" y="123862"/>
                    <a:pt x="103379" y="124573"/>
                    <a:pt x="105561" y="124573"/>
                  </a:cubicBezTo>
                  <a:cubicBezTo>
                    <a:pt x="107257" y="124573"/>
                    <a:pt x="108783" y="124144"/>
                    <a:pt x="110071" y="123323"/>
                  </a:cubicBezTo>
                  <a:lnTo>
                    <a:pt x="110071" y="123323"/>
                  </a:lnTo>
                  <a:cubicBezTo>
                    <a:pt x="110049" y="123341"/>
                    <a:pt x="110027" y="123357"/>
                    <a:pt x="110004" y="123373"/>
                  </a:cubicBezTo>
                  <a:lnTo>
                    <a:pt x="110004" y="123373"/>
                  </a:lnTo>
                  <a:lnTo>
                    <a:pt x="135461" y="108589"/>
                  </a:lnTo>
                  <a:cubicBezTo>
                    <a:pt x="138361" y="106914"/>
                    <a:pt x="140160" y="103316"/>
                    <a:pt x="140175" y="98213"/>
                  </a:cubicBezTo>
                  <a:cubicBezTo>
                    <a:pt x="140191" y="89590"/>
                    <a:pt x="135088" y="79369"/>
                    <a:pt x="128156" y="73289"/>
                  </a:cubicBezTo>
                  <a:cubicBezTo>
                    <a:pt x="129102" y="72002"/>
                    <a:pt x="129644" y="70203"/>
                    <a:pt x="129644" y="67938"/>
                  </a:cubicBezTo>
                  <a:cubicBezTo>
                    <a:pt x="129675" y="61207"/>
                    <a:pt x="124945" y="53002"/>
                    <a:pt x="119082" y="49621"/>
                  </a:cubicBezTo>
                  <a:cubicBezTo>
                    <a:pt x="117374" y="48639"/>
                    <a:pt x="115762" y="48171"/>
                    <a:pt x="114334" y="48171"/>
                  </a:cubicBezTo>
                  <a:cubicBezTo>
                    <a:pt x="113778" y="48171"/>
                    <a:pt x="113250" y="48242"/>
                    <a:pt x="112755" y="48381"/>
                  </a:cubicBezTo>
                  <a:cubicBezTo>
                    <a:pt x="107993" y="30777"/>
                    <a:pt x="95601" y="13065"/>
                    <a:pt x="81038" y="4659"/>
                  </a:cubicBezTo>
                  <a:cubicBezTo>
                    <a:pt x="75573" y="1499"/>
                    <a:pt x="70400" y="1"/>
                    <a:pt x="65818" y="1"/>
                  </a:cubicBezTo>
                  <a:close/>
                </a:path>
              </a:pathLst>
            </a:custGeom>
            <a:solidFill>
              <a:srgbClr val="D9D9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 name="Google Shape;172;g1ae5ddb2ece_2_581"/>
            <p:cNvSpPr/>
            <p:nvPr/>
          </p:nvSpPr>
          <p:spPr>
            <a:xfrm>
              <a:off x="2171600" y="1613950"/>
              <a:ext cx="1044200" cy="467125"/>
            </a:xfrm>
            <a:custGeom>
              <a:avLst/>
              <a:gdLst/>
              <a:ahLst/>
              <a:cxnLst/>
              <a:rect l="l" t="t" r="r" b="b"/>
              <a:pathLst>
                <a:path w="41768" h="18685" extrusionOk="0">
                  <a:moveTo>
                    <a:pt x="31034" y="0"/>
                  </a:moveTo>
                  <a:cubicBezTo>
                    <a:pt x="29026" y="0"/>
                    <a:pt x="27204" y="477"/>
                    <a:pt x="25638" y="1391"/>
                  </a:cubicBezTo>
                  <a:lnTo>
                    <a:pt x="1" y="16280"/>
                  </a:lnTo>
                  <a:cubicBezTo>
                    <a:pt x="1568" y="15369"/>
                    <a:pt x="3386" y="14895"/>
                    <a:pt x="5391" y="14895"/>
                  </a:cubicBezTo>
                  <a:cubicBezTo>
                    <a:pt x="8166" y="14895"/>
                    <a:pt x="11296" y="15804"/>
                    <a:pt x="14610" y="17722"/>
                  </a:cubicBezTo>
                  <a:cubicBezTo>
                    <a:pt x="15122" y="18017"/>
                    <a:pt x="15650" y="18343"/>
                    <a:pt x="16161" y="18684"/>
                  </a:cubicBezTo>
                  <a:lnTo>
                    <a:pt x="41768" y="3779"/>
                  </a:lnTo>
                  <a:cubicBezTo>
                    <a:pt x="41271" y="3438"/>
                    <a:pt x="40744" y="3112"/>
                    <a:pt x="40217" y="2818"/>
                  </a:cubicBezTo>
                  <a:cubicBezTo>
                    <a:pt x="36920" y="904"/>
                    <a:pt x="33800" y="0"/>
                    <a:pt x="31034" y="0"/>
                  </a:cubicBezTo>
                  <a:close/>
                </a:path>
              </a:pathLst>
            </a:custGeom>
            <a:solidFill>
              <a:srgbClr val="D9D9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 name="Google Shape;173;g1ae5ddb2ece_2_581"/>
            <p:cNvSpPr/>
            <p:nvPr/>
          </p:nvSpPr>
          <p:spPr>
            <a:xfrm>
              <a:off x="2804000" y="1299575"/>
              <a:ext cx="1243500" cy="488750"/>
            </a:xfrm>
            <a:custGeom>
              <a:avLst/>
              <a:gdLst/>
              <a:ahLst/>
              <a:cxnLst/>
              <a:rect l="l" t="t" r="r" b="b"/>
              <a:pathLst>
                <a:path w="49740" h="19550" extrusionOk="0">
                  <a:moveTo>
                    <a:pt x="16" y="17167"/>
                  </a:moveTo>
                  <a:cubicBezTo>
                    <a:pt x="11" y="17170"/>
                    <a:pt x="6" y="17173"/>
                    <a:pt x="1" y="17176"/>
                  </a:cubicBezTo>
                  <a:lnTo>
                    <a:pt x="16" y="17167"/>
                  </a:lnTo>
                  <a:close/>
                  <a:moveTo>
                    <a:pt x="34527" y="1"/>
                  </a:moveTo>
                  <a:cubicBezTo>
                    <a:pt x="31213" y="1"/>
                    <a:pt x="28207" y="783"/>
                    <a:pt x="25622" y="2287"/>
                  </a:cubicBezTo>
                  <a:lnTo>
                    <a:pt x="16" y="17167"/>
                  </a:lnTo>
                  <a:lnTo>
                    <a:pt x="16" y="17167"/>
                  </a:lnTo>
                  <a:cubicBezTo>
                    <a:pt x="2595" y="15670"/>
                    <a:pt x="5593" y="14891"/>
                    <a:pt x="8898" y="14891"/>
                  </a:cubicBezTo>
                  <a:cubicBezTo>
                    <a:pt x="13481" y="14891"/>
                    <a:pt x="18653" y="16389"/>
                    <a:pt x="24118" y="19549"/>
                  </a:cubicBezTo>
                  <a:lnTo>
                    <a:pt x="49740" y="4645"/>
                  </a:lnTo>
                  <a:cubicBezTo>
                    <a:pt x="44278" y="1495"/>
                    <a:pt x="39108" y="1"/>
                    <a:pt x="34527" y="1"/>
                  </a:cubicBezTo>
                  <a:close/>
                </a:path>
              </a:pathLst>
            </a:custGeom>
            <a:solidFill>
              <a:srgbClr val="D9D9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 name="Google Shape;174;g1ae5ddb2ece_2_581"/>
            <p:cNvSpPr/>
            <p:nvPr/>
          </p:nvSpPr>
          <p:spPr>
            <a:xfrm>
              <a:off x="4584875" y="3131825"/>
              <a:ext cx="941450" cy="1254750"/>
            </a:xfrm>
            <a:custGeom>
              <a:avLst/>
              <a:gdLst/>
              <a:ahLst/>
              <a:cxnLst/>
              <a:rect l="l" t="t" r="r" b="b"/>
              <a:pathLst>
                <a:path w="37658" h="50190" extrusionOk="0">
                  <a:moveTo>
                    <a:pt x="25623" y="0"/>
                  </a:moveTo>
                  <a:lnTo>
                    <a:pt x="1" y="14874"/>
                  </a:lnTo>
                  <a:cubicBezTo>
                    <a:pt x="6934" y="20969"/>
                    <a:pt x="12036" y="31190"/>
                    <a:pt x="12021" y="39813"/>
                  </a:cubicBezTo>
                  <a:cubicBezTo>
                    <a:pt x="12005" y="44880"/>
                    <a:pt x="10232" y="48463"/>
                    <a:pt x="7352" y="50153"/>
                  </a:cubicBezTo>
                  <a:lnTo>
                    <a:pt x="7352" y="50153"/>
                  </a:lnTo>
                  <a:lnTo>
                    <a:pt x="32928" y="35300"/>
                  </a:lnTo>
                  <a:cubicBezTo>
                    <a:pt x="35828" y="33609"/>
                    <a:pt x="37627" y="30027"/>
                    <a:pt x="37642" y="24939"/>
                  </a:cubicBezTo>
                  <a:cubicBezTo>
                    <a:pt x="37658" y="16301"/>
                    <a:pt x="32555" y="6095"/>
                    <a:pt x="25623" y="0"/>
                  </a:cubicBezTo>
                  <a:close/>
                  <a:moveTo>
                    <a:pt x="7352" y="50153"/>
                  </a:moveTo>
                  <a:lnTo>
                    <a:pt x="7290" y="50189"/>
                  </a:lnTo>
                  <a:cubicBezTo>
                    <a:pt x="7311" y="50177"/>
                    <a:pt x="7332" y="50165"/>
                    <a:pt x="7352" y="50153"/>
                  </a:cubicBezTo>
                  <a:close/>
                </a:path>
              </a:pathLst>
            </a:custGeom>
            <a:solidFill>
              <a:srgbClr val="D9D9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 name="Google Shape;175;g1ae5ddb2ece_2_581"/>
            <p:cNvSpPr/>
            <p:nvPr/>
          </p:nvSpPr>
          <p:spPr>
            <a:xfrm>
              <a:off x="3406925" y="1416075"/>
              <a:ext cx="1433500" cy="1465275"/>
            </a:xfrm>
            <a:custGeom>
              <a:avLst/>
              <a:gdLst/>
              <a:ahLst/>
              <a:cxnLst/>
              <a:rect l="l" t="t" r="r" b="b"/>
              <a:pathLst>
                <a:path w="57340" h="58611" extrusionOk="0">
                  <a:moveTo>
                    <a:pt x="25623" y="0"/>
                  </a:moveTo>
                  <a:lnTo>
                    <a:pt x="1" y="14889"/>
                  </a:lnTo>
                  <a:cubicBezTo>
                    <a:pt x="14564" y="23296"/>
                    <a:pt x="26956" y="41023"/>
                    <a:pt x="31718" y="58611"/>
                  </a:cubicBezTo>
                  <a:lnTo>
                    <a:pt x="57340" y="43722"/>
                  </a:lnTo>
                  <a:cubicBezTo>
                    <a:pt x="52578" y="26134"/>
                    <a:pt x="40186" y="8406"/>
                    <a:pt x="25623" y="0"/>
                  </a:cubicBezTo>
                  <a:close/>
                </a:path>
              </a:pathLst>
            </a:custGeom>
            <a:solidFill>
              <a:srgbClr val="D9D9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 name="Google Shape;176;g1ae5ddb2ece_2_581"/>
            <p:cNvSpPr/>
            <p:nvPr/>
          </p:nvSpPr>
          <p:spPr>
            <a:xfrm>
              <a:off x="4199850" y="2503850"/>
              <a:ext cx="1063600" cy="999825"/>
            </a:xfrm>
            <a:custGeom>
              <a:avLst/>
              <a:gdLst/>
              <a:ahLst/>
              <a:cxnLst/>
              <a:rect l="l" t="t" r="r" b="b"/>
              <a:pathLst>
                <a:path w="42544" h="39993" extrusionOk="0">
                  <a:moveTo>
                    <a:pt x="27202" y="1"/>
                  </a:moveTo>
                  <a:cubicBezTo>
                    <a:pt x="26646" y="1"/>
                    <a:pt x="26118" y="72"/>
                    <a:pt x="25623" y="211"/>
                  </a:cubicBezTo>
                  <a:lnTo>
                    <a:pt x="1" y="15100"/>
                  </a:lnTo>
                  <a:cubicBezTo>
                    <a:pt x="496" y="14961"/>
                    <a:pt x="1024" y="14890"/>
                    <a:pt x="1580" y="14890"/>
                  </a:cubicBezTo>
                  <a:cubicBezTo>
                    <a:pt x="3009" y="14890"/>
                    <a:pt x="4620" y="15358"/>
                    <a:pt x="6329" y="16341"/>
                  </a:cubicBezTo>
                  <a:cubicBezTo>
                    <a:pt x="12176" y="19722"/>
                    <a:pt x="16906" y="27911"/>
                    <a:pt x="16891" y="34642"/>
                  </a:cubicBezTo>
                  <a:cubicBezTo>
                    <a:pt x="16891" y="36906"/>
                    <a:pt x="16348" y="38721"/>
                    <a:pt x="15402" y="39993"/>
                  </a:cubicBezTo>
                  <a:lnTo>
                    <a:pt x="41024" y="25104"/>
                  </a:lnTo>
                  <a:cubicBezTo>
                    <a:pt x="41970" y="23832"/>
                    <a:pt x="42512" y="22017"/>
                    <a:pt x="42512" y="19753"/>
                  </a:cubicBezTo>
                  <a:cubicBezTo>
                    <a:pt x="42543" y="13022"/>
                    <a:pt x="37813" y="4832"/>
                    <a:pt x="31950" y="1451"/>
                  </a:cubicBezTo>
                  <a:cubicBezTo>
                    <a:pt x="30242" y="469"/>
                    <a:pt x="28630" y="1"/>
                    <a:pt x="27202" y="1"/>
                  </a:cubicBezTo>
                  <a:close/>
                </a:path>
              </a:pathLst>
            </a:custGeom>
            <a:solidFill>
              <a:srgbClr val="D9D9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 name="Google Shape;177;g1ae5ddb2ece_2_581"/>
            <p:cNvSpPr/>
            <p:nvPr/>
          </p:nvSpPr>
          <p:spPr>
            <a:xfrm>
              <a:off x="2021150" y="1671875"/>
              <a:ext cx="2864650" cy="2741950"/>
            </a:xfrm>
            <a:custGeom>
              <a:avLst/>
              <a:gdLst/>
              <a:ahLst/>
              <a:cxnLst/>
              <a:rect l="l" t="t" r="r" b="b"/>
              <a:pathLst>
                <a:path w="114586" h="109678" extrusionOk="0">
                  <a:moveTo>
                    <a:pt x="40215" y="0"/>
                  </a:moveTo>
                  <a:cubicBezTo>
                    <a:pt x="31129" y="0"/>
                    <a:pt x="24360" y="5890"/>
                    <a:pt x="22164" y="16367"/>
                  </a:cubicBezTo>
                  <a:cubicBezTo>
                    <a:pt x="21652" y="16026"/>
                    <a:pt x="21140" y="15700"/>
                    <a:pt x="20613" y="15390"/>
                  </a:cubicBezTo>
                  <a:cubicBezTo>
                    <a:pt x="17309" y="13485"/>
                    <a:pt x="14185" y="12582"/>
                    <a:pt x="11416" y="12582"/>
                  </a:cubicBezTo>
                  <a:cubicBezTo>
                    <a:pt x="4696" y="12582"/>
                    <a:pt x="69" y="17900"/>
                    <a:pt x="47" y="27115"/>
                  </a:cubicBezTo>
                  <a:cubicBezTo>
                    <a:pt x="1" y="40128"/>
                    <a:pt x="9151" y="55979"/>
                    <a:pt x="20489" y="62524"/>
                  </a:cubicBezTo>
                  <a:lnTo>
                    <a:pt x="98331" y="107455"/>
                  </a:lnTo>
                  <a:cubicBezTo>
                    <a:pt x="100940" y="108963"/>
                    <a:pt x="103408" y="109678"/>
                    <a:pt x="105595" y="109678"/>
                  </a:cubicBezTo>
                  <a:cubicBezTo>
                    <a:pt x="110896" y="109678"/>
                    <a:pt x="114548" y="105480"/>
                    <a:pt x="114570" y="98211"/>
                  </a:cubicBezTo>
                  <a:cubicBezTo>
                    <a:pt x="114585" y="89588"/>
                    <a:pt x="109483" y="79367"/>
                    <a:pt x="102550" y="73272"/>
                  </a:cubicBezTo>
                  <a:cubicBezTo>
                    <a:pt x="103480" y="72000"/>
                    <a:pt x="104039" y="70185"/>
                    <a:pt x="104039" y="67921"/>
                  </a:cubicBezTo>
                  <a:cubicBezTo>
                    <a:pt x="104054" y="61190"/>
                    <a:pt x="99324" y="53001"/>
                    <a:pt x="93461" y="49620"/>
                  </a:cubicBezTo>
                  <a:cubicBezTo>
                    <a:pt x="91764" y="48637"/>
                    <a:pt x="90147" y="48169"/>
                    <a:pt x="88715" y="48169"/>
                  </a:cubicBezTo>
                  <a:cubicBezTo>
                    <a:pt x="88158" y="48169"/>
                    <a:pt x="87629" y="48240"/>
                    <a:pt x="87133" y="48379"/>
                  </a:cubicBezTo>
                  <a:cubicBezTo>
                    <a:pt x="82372" y="30791"/>
                    <a:pt x="69995" y="13064"/>
                    <a:pt x="55432" y="4657"/>
                  </a:cubicBezTo>
                  <a:cubicBezTo>
                    <a:pt x="49964" y="1497"/>
                    <a:pt x="44795" y="0"/>
                    <a:pt x="40215" y="0"/>
                  </a:cubicBez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 name="Google Shape;178;g1ae5ddb2ece_2_581"/>
            <p:cNvSpPr/>
            <p:nvPr/>
          </p:nvSpPr>
          <p:spPr>
            <a:xfrm>
              <a:off x="2655100" y="2317950"/>
              <a:ext cx="1276475" cy="1773925"/>
            </a:xfrm>
            <a:custGeom>
              <a:avLst/>
              <a:gdLst/>
              <a:ahLst/>
              <a:cxnLst/>
              <a:rect l="l" t="t" r="r" b="b"/>
              <a:pathLst>
                <a:path w="51059" h="70957" extrusionOk="0">
                  <a:moveTo>
                    <a:pt x="30648" y="0"/>
                  </a:moveTo>
                  <a:lnTo>
                    <a:pt x="20567" y="5848"/>
                  </a:lnTo>
                  <a:lnTo>
                    <a:pt x="1" y="22288"/>
                  </a:lnTo>
                  <a:lnTo>
                    <a:pt x="11835" y="29127"/>
                  </a:lnTo>
                  <a:lnTo>
                    <a:pt x="11742" y="60953"/>
                  </a:lnTo>
                  <a:lnTo>
                    <a:pt x="29066" y="70957"/>
                  </a:lnTo>
                  <a:lnTo>
                    <a:pt x="39131" y="65094"/>
                  </a:lnTo>
                  <a:lnTo>
                    <a:pt x="39193" y="44916"/>
                  </a:lnTo>
                  <a:lnTo>
                    <a:pt x="40977" y="45955"/>
                  </a:lnTo>
                  <a:lnTo>
                    <a:pt x="51058" y="40093"/>
                  </a:lnTo>
                  <a:lnTo>
                    <a:pt x="30648" y="0"/>
                  </a:lnTo>
                  <a:close/>
                </a:path>
              </a:pathLst>
            </a:custGeom>
            <a:solidFill>
              <a:srgbClr val="29556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 name="Google Shape;179;g1ae5ddb2ece_2_581"/>
            <p:cNvSpPr/>
            <p:nvPr/>
          </p:nvSpPr>
          <p:spPr>
            <a:xfrm>
              <a:off x="3381725" y="3149650"/>
              <a:ext cx="254000" cy="942225"/>
            </a:xfrm>
            <a:custGeom>
              <a:avLst/>
              <a:gdLst/>
              <a:ahLst/>
              <a:cxnLst/>
              <a:rect l="l" t="t" r="r" b="b"/>
              <a:pathLst>
                <a:path w="10160" h="37689" extrusionOk="0">
                  <a:moveTo>
                    <a:pt x="10159" y="0"/>
                  </a:moveTo>
                  <a:lnTo>
                    <a:pt x="78" y="5848"/>
                  </a:lnTo>
                  <a:lnTo>
                    <a:pt x="1" y="37689"/>
                  </a:lnTo>
                  <a:lnTo>
                    <a:pt x="10066" y="31826"/>
                  </a:lnTo>
                  <a:lnTo>
                    <a:pt x="10159"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 name="Google Shape;180;g1ae5ddb2ece_2_581"/>
            <p:cNvSpPr/>
            <p:nvPr/>
          </p:nvSpPr>
          <p:spPr>
            <a:xfrm>
              <a:off x="3169250" y="2317950"/>
              <a:ext cx="762325" cy="1148900"/>
            </a:xfrm>
            <a:custGeom>
              <a:avLst/>
              <a:gdLst/>
              <a:ahLst/>
              <a:cxnLst/>
              <a:rect l="l" t="t" r="r" b="b"/>
              <a:pathLst>
                <a:path w="30493" h="45956" extrusionOk="0">
                  <a:moveTo>
                    <a:pt x="10082" y="0"/>
                  </a:moveTo>
                  <a:lnTo>
                    <a:pt x="1" y="5848"/>
                  </a:lnTo>
                  <a:lnTo>
                    <a:pt x="20411" y="45955"/>
                  </a:lnTo>
                  <a:lnTo>
                    <a:pt x="30492" y="40093"/>
                  </a:lnTo>
                  <a:lnTo>
                    <a:pt x="10082"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 name="Google Shape;181;g1ae5ddb2ece_2_581"/>
            <p:cNvSpPr/>
            <p:nvPr/>
          </p:nvSpPr>
          <p:spPr>
            <a:xfrm>
              <a:off x="2655100" y="2464125"/>
              <a:ext cx="1024450" cy="1627750"/>
            </a:xfrm>
            <a:custGeom>
              <a:avLst/>
              <a:gdLst/>
              <a:ahLst/>
              <a:cxnLst/>
              <a:rect l="l" t="t" r="r" b="b"/>
              <a:pathLst>
                <a:path w="40978" h="65110" extrusionOk="0">
                  <a:moveTo>
                    <a:pt x="20567" y="1"/>
                  </a:moveTo>
                  <a:lnTo>
                    <a:pt x="1" y="16441"/>
                  </a:lnTo>
                  <a:lnTo>
                    <a:pt x="11835" y="23280"/>
                  </a:lnTo>
                  <a:lnTo>
                    <a:pt x="11742" y="55106"/>
                  </a:lnTo>
                  <a:lnTo>
                    <a:pt x="29066" y="65110"/>
                  </a:lnTo>
                  <a:lnTo>
                    <a:pt x="29143" y="33269"/>
                  </a:lnTo>
                  <a:lnTo>
                    <a:pt x="40977" y="40108"/>
                  </a:lnTo>
                  <a:lnTo>
                    <a:pt x="2056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82" name="Google Shape;182;g1ae5ddb2ece_2_581"/>
          <p:cNvSpPr txBox="1"/>
          <p:nvPr/>
        </p:nvSpPr>
        <p:spPr>
          <a:xfrm>
            <a:off x="608150" y="1469375"/>
            <a:ext cx="5320200" cy="2595000"/>
          </a:xfrm>
          <a:prstGeom prst="rect">
            <a:avLst/>
          </a:prstGeom>
          <a:noFill/>
          <a:ln>
            <a:noFill/>
          </a:ln>
        </p:spPr>
        <p:txBody>
          <a:bodyPr spcFirstLastPara="1" wrap="square" lIns="91425" tIns="91425" rIns="91425" bIns="91425" anchor="t" anchorCtr="0">
            <a:noAutofit/>
          </a:bodyPr>
          <a:lstStyle/>
          <a:p>
            <a:pPr marL="457200" marR="0" lvl="0" indent="-368300" algn="just" rtl="0">
              <a:lnSpc>
                <a:spcPct val="115000"/>
              </a:lnSpc>
              <a:spcBef>
                <a:spcPts val="0"/>
              </a:spcBef>
              <a:spcAft>
                <a:spcPts val="0"/>
              </a:spcAft>
              <a:buSzPts val="2200"/>
              <a:buFont typeface="Fira Sans Extra Condensed"/>
              <a:buChar char="-"/>
            </a:pPr>
            <a:r>
              <a:rPr lang="en" sz="2200">
                <a:latin typeface="Fira Sans Extra Condensed"/>
                <a:ea typeface="Fira Sans Extra Condensed"/>
                <a:cs typeface="Fira Sans Extra Condensed"/>
                <a:sym typeface="Fira Sans Extra Condensed"/>
              </a:rPr>
              <a:t>Tầng này chịu trách nhiệm nhập dữ liệu vào layer lưu trữ Lakehouse.</a:t>
            </a:r>
            <a:endParaRPr sz="2200">
              <a:latin typeface="Fira Sans Extra Condensed"/>
              <a:ea typeface="Fira Sans Extra Condensed"/>
              <a:cs typeface="Fira Sans Extra Condensed"/>
              <a:sym typeface="Fira Sans Extra Condensed"/>
            </a:endParaRPr>
          </a:p>
          <a:p>
            <a:pPr marL="457200" marR="0" lvl="0" indent="-368300" algn="just" rtl="0">
              <a:lnSpc>
                <a:spcPct val="115000"/>
              </a:lnSpc>
              <a:spcBef>
                <a:spcPts val="0"/>
              </a:spcBef>
              <a:spcAft>
                <a:spcPts val="0"/>
              </a:spcAft>
              <a:buSzPts val="2200"/>
              <a:buFont typeface="Fira Sans Extra Condensed"/>
              <a:buChar char="-"/>
            </a:pPr>
            <a:r>
              <a:rPr lang="en" sz="2200">
                <a:latin typeface="Fira Sans Extra Condensed"/>
                <a:ea typeface="Fira Sans Extra Condensed"/>
                <a:cs typeface="Fira Sans Extra Condensed"/>
                <a:sym typeface="Fira Sans Extra Condensed"/>
              </a:rPr>
              <a:t>Kết nối với các nguồn dữ liệu bên trong và bên ngoài qua nhiều giao thức khác nhau.</a:t>
            </a:r>
            <a:endParaRPr sz="2200">
              <a:latin typeface="Fira Sans Extra Condensed"/>
              <a:ea typeface="Fira Sans Extra Condensed"/>
              <a:cs typeface="Fira Sans Extra Condensed"/>
              <a:sym typeface="Fira Sans Extra Condensed"/>
            </a:endParaRPr>
          </a:p>
          <a:p>
            <a:pPr marL="457200" marR="0" lvl="0" indent="-368300" algn="just" rtl="0">
              <a:lnSpc>
                <a:spcPct val="115000"/>
              </a:lnSpc>
              <a:spcBef>
                <a:spcPts val="0"/>
              </a:spcBef>
              <a:spcAft>
                <a:spcPts val="0"/>
              </a:spcAft>
              <a:buSzPts val="2200"/>
              <a:buFont typeface="Fira Sans Extra Condensed"/>
              <a:buChar char="-"/>
            </a:pPr>
            <a:r>
              <a:rPr lang="en" sz="2200">
                <a:latin typeface="Fira Sans Extra Condensed"/>
                <a:ea typeface="Fira Sans Extra Condensed"/>
                <a:cs typeface="Fira Sans Extra Condensed"/>
                <a:sym typeface="Fira Sans Extra Condensed"/>
              </a:rPr>
              <a:t>Nhập và cung cấp dữ liệu phát trực tuyến hàng loạt, thời gian thực vào data warehouse, cũng như các thành phần data lake của layer lưu trữ Lakehouse.</a:t>
            </a:r>
            <a:endParaRPr sz="2200">
              <a:latin typeface="Fira Sans Extra Condensed"/>
              <a:ea typeface="Fira Sans Extra Condensed"/>
              <a:cs typeface="Fira Sans Extra Condensed"/>
              <a:sym typeface="Fira Sans Extra Condensed"/>
            </a:endParaRPr>
          </a:p>
        </p:txBody>
      </p:sp>
      <p:sp>
        <p:nvSpPr>
          <p:cNvPr id="183" name="Google Shape;183;g1ae5ddb2ece_2_581"/>
          <p:cNvSpPr txBox="1"/>
          <p:nvPr/>
        </p:nvSpPr>
        <p:spPr>
          <a:xfrm>
            <a:off x="2620650" y="621400"/>
            <a:ext cx="4218600" cy="471900"/>
          </a:xfrm>
          <a:prstGeom prst="rect">
            <a:avLst/>
          </a:prstGeom>
          <a:noFill/>
          <a:ln>
            <a:noFill/>
          </a:ln>
        </p:spPr>
        <p:txBody>
          <a:bodyPr spcFirstLastPara="1" wrap="square" lIns="91425" tIns="91425" rIns="91425" bIns="91425" anchor="ctr" anchorCtr="0">
            <a:noAutofit/>
          </a:bodyPr>
          <a:lstStyle/>
          <a:p>
            <a:pPr marL="457200" marR="0" lvl="0" indent="-450850" algn="ctr" rtl="0">
              <a:lnSpc>
                <a:spcPct val="100000"/>
              </a:lnSpc>
              <a:spcBef>
                <a:spcPts val="0"/>
              </a:spcBef>
              <a:spcAft>
                <a:spcPts val="0"/>
              </a:spcAft>
              <a:buClr>
                <a:schemeClr val="accent2"/>
              </a:buClr>
              <a:buSzPts val="3500"/>
              <a:buFont typeface="Fira Sans Extra Condensed"/>
              <a:buAutoNum type="arabicPeriod"/>
            </a:pPr>
            <a:r>
              <a:rPr lang="en" sz="3500" b="1">
                <a:solidFill>
                  <a:schemeClr val="accent2"/>
                </a:solidFill>
                <a:latin typeface="Fira Sans Extra Condensed"/>
                <a:ea typeface="Fira Sans Extra Condensed"/>
                <a:cs typeface="Fira Sans Extra Condensed"/>
                <a:sym typeface="Fira Sans Extra Condensed"/>
              </a:rPr>
              <a:t>Data Ingestion Layer</a:t>
            </a:r>
            <a:endParaRPr sz="3500" b="1">
              <a:solidFill>
                <a:schemeClr val="accent2"/>
              </a:solidFill>
              <a:latin typeface="Fira Sans Extra Condensed"/>
              <a:ea typeface="Fira Sans Extra Condensed"/>
              <a:cs typeface="Fira Sans Extra Condensed"/>
              <a:sym typeface="Fira Sans Extra Condensed"/>
            </a:endParaRPr>
          </a:p>
          <a:p>
            <a:pPr marL="0" marR="0" lvl="0" indent="0" algn="ctr" rtl="0">
              <a:lnSpc>
                <a:spcPct val="100000"/>
              </a:lnSpc>
              <a:spcBef>
                <a:spcPts val="0"/>
              </a:spcBef>
              <a:spcAft>
                <a:spcPts val="0"/>
              </a:spcAft>
              <a:buClr>
                <a:srgbClr val="000000"/>
              </a:buClr>
              <a:buSzPts val="1800"/>
              <a:buFont typeface="Arial"/>
              <a:buNone/>
            </a:pPr>
            <a:endParaRPr sz="3200">
              <a:solidFill>
                <a:schemeClr val="accent2"/>
              </a:solidFill>
              <a:latin typeface="Fira Sans Extra Condensed Medium"/>
              <a:ea typeface="Fira Sans Extra Condensed Medium"/>
              <a:cs typeface="Fira Sans Extra Condensed Medium"/>
              <a:sym typeface="Fira Sans Extra Condensed Medium"/>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g1ae5ddb2ece_2_600"/>
          <p:cNvSpPr/>
          <p:nvPr/>
        </p:nvSpPr>
        <p:spPr>
          <a:xfrm>
            <a:off x="705900" y="1367675"/>
            <a:ext cx="7871400" cy="2976900"/>
          </a:xfrm>
          <a:prstGeom prst="roundRect">
            <a:avLst>
              <a:gd name="adj" fmla="val 16667"/>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 name="Google Shape;189;g1ae5ddb2ece_2_600"/>
          <p:cNvSpPr/>
          <p:nvPr/>
        </p:nvSpPr>
        <p:spPr>
          <a:xfrm>
            <a:off x="6088750" y="1367675"/>
            <a:ext cx="2651400" cy="2976900"/>
          </a:xfrm>
          <a:prstGeom prst="ellipse">
            <a:avLst/>
          </a:prstGeom>
          <a:solidFill>
            <a:schemeClr val="l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 name="Google Shape;190;g1ae5ddb2ece_2_600"/>
          <p:cNvSpPr txBox="1"/>
          <p:nvPr/>
        </p:nvSpPr>
        <p:spPr>
          <a:xfrm>
            <a:off x="608150" y="1469375"/>
            <a:ext cx="5480700" cy="2875200"/>
          </a:xfrm>
          <a:prstGeom prst="rect">
            <a:avLst/>
          </a:prstGeom>
          <a:noFill/>
          <a:ln>
            <a:noFill/>
          </a:ln>
        </p:spPr>
        <p:txBody>
          <a:bodyPr spcFirstLastPara="1" wrap="square" lIns="91425" tIns="91425" rIns="91425" bIns="91425" anchor="t" anchorCtr="0">
            <a:noAutofit/>
          </a:bodyPr>
          <a:lstStyle/>
          <a:p>
            <a:pPr marL="457200" marR="0" lvl="0" indent="-368300" algn="just" rtl="0">
              <a:lnSpc>
                <a:spcPct val="115000"/>
              </a:lnSpc>
              <a:spcBef>
                <a:spcPts val="0"/>
              </a:spcBef>
              <a:spcAft>
                <a:spcPts val="0"/>
              </a:spcAft>
              <a:buSzPts val="2200"/>
              <a:buFont typeface="Fira Sans Extra Condensed"/>
              <a:buChar char="-"/>
            </a:pPr>
            <a:r>
              <a:rPr lang="en" sz="2200">
                <a:latin typeface="Fira Sans Extra Condensed"/>
                <a:ea typeface="Fira Sans Extra Condensed"/>
                <a:cs typeface="Fira Sans Extra Condensed"/>
                <a:sym typeface="Fira Sans Extra Condensed"/>
              </a:rPr>
              <a:t>Cung cấp các thành phần bền bỉ, có thể mở rộng và hiệu quả chi phí cao để lưu trữ và quản lý số lượng lớn dữ liệu: có cấu trúc, không có cấu trúc và mô hình cao.</a:t>
            </a:r>
            <a:endParaRPr sz="2200">
              <a:latin typeface="Fira Sans Extra Condensed"/>
              <a:ea typeface="Fira Sans Extra Condensed"/>
              <a:cs typeface="Fira Sans Extra Condensed"/>
              <a:sym typeface="Fira Sans Extra Condensed"/>
            </a:endParaRPr>
          </a:p>
          <a:p>
            <a:pPr marL="457200" marR="0" lvl="0" indent="-368300" algn="just" rtl="0">
              <a:lnSpc>
                <a:spcPct val="115000"/>
              </a:lnSpc>
              <a:spcBef>
                <a:spcPts val="0"/>
              </a:spcBef>
              <a:spcAft>
                <a:spcPts val="0"/>
              </a:spcAft>
              <a:buSzPts val="2200"/>
              <a:buFont typeface="Fira Sans Extra Condensed"/>
              <a:buChar char="-"/>
            </a:pPr>
            <a:r>
              <a:rPr lang="en" sz="2200">
                <a:latin typeface="Fira Sans Extra Condensed"/>
                <a:ea typeface="Fira Sans Extra Condensed"/>
                <a:cs typeface="Fira Sans Extra Condensed"/>
                <a:sym typeface="Fira Sans Extra Condensed"/>
              </a:rPr>
              <a:t>Lưu trữ dữ liệu ở các trạng thái sẵn sàng khác nhau, bao gồm cả raw, trusted-conformed, enriched, và modeled.</a:t>
            </a:r>
            <a:endParaRPr sz="2200">
              <a:latin typeface="Fira Sans Extra Condensed"/>
              <a:ea typeface="Fira Sans Extra Condensed"/>
              <a:cs typeface="Fira Sans Extra Condensed"/>
              <a:sym typeface="Fira Sans Extra Condensed"/>
            </a:endParaRPr>
          </a:p>
        </p:txBody>
      </p:sp>
      <p:sp>
        <p:nvSpPr>
          <p:cNvPr id="191" name="Google Shape;191;g1ae5ddb2ece_2_600"/>
          <p:cNvSpPr txBox="1"/>
          <p:nvPr/>
        </p:nvSpPr>
        <p:spPr>
          <a:xfrm>
            <a:off x="2550575" y="621400"/>
            <a:ext cx="4414800" cy="471900"/>
          </a:xfrm>
          <a:prstGeom prst="rect">
            <a:avLst/>
          </a:prstGeom>
          <a:noFill/>
          <a:ln>
            <a:noFill/>
          </a:ln>
        </p:spPr>
        <p:txBody>
          <a:bodyPr spcFirstLastPara="1" wrap="square" lIns="91425" tIns="91425" rIns="91425" bIns="91425" anchor="ctr" anchorCtr="0">
            <a:noAutofit/>
          </a:bodyPr>
          <a:lstStyle/>
          <a:p>
            <a:pPr marL="457200" marR="0" lvl="0" indent="0" algn="ctr" rtl="0">
              <a:lnSpc>
                <a:spcPct val="100000"/>
              </a:lnSpc>
              <a:spcBef>
                <a:spcPts val="0"/>
              </a:spcBef>
              <a:spcAft>
                <a:spcPts val="0"/>
              </a:spcAft>
              <a:buNone/>
            </a:pPr>
            <a:r>
              <a:rPr lang="en" sz="3500" b="1">
                <a:solidFill>
                  <a:schemeClr val="accent2"/>
                </a:solidFill>
                <a:latin typeface="Fira Sans Extra Condensed"/>
                <a:ea typeface="Fira Sans Extra Condensed"/>
                <a:cs typeface="Fira Sans Extra Condensed"/>
                <a:sym typeface="Fira Sans Extra Condensed"/>
              </a:rPr>
              <a:t>2. Data Storage Layer</a:t>
            </a:r>
            <a:endParaRPr sz="3500" b="1">
              <a:solidFill>
                <a:schemeClr val="accent2"/>
              </a:solidFill>
              <a:latin typeface="Fira Sans Extra Condensed"/>
              <a:ea typeface="Fira Sans Extra Condensed"/>
              <a:cs typeface="Fira Sans Extra Condensed"/>
              <a:sym typeface="Fira Sans Extra Condensed"/>
            </a:endParaRPr>
          </a:p>
          <a:p>
            <a:pPr marL="0" marR="0" lvl="0" indent="0" algn="ctr" rtl="0">
              <a:lnSpc>
                <a:spcPct val="100000"/>
              </a:lnSpc>
              <a:spcBef>
                <a:spcPts val="0"/>
              </a:spcBef>
              <a:spcAft>
                <a:spcPts val="0"/>
              </a:spcAft>
              <a:buClr>
                <a:srgbClr val="000000"/>
              </a:buClr>
              <a:buSzPts val="1800"/>
              <a:buFont typeface="Arial"/>
              <a:buNone/>
            </a:pPr>
            <a:endParaRPr sz="3200">
              <a:solidFill>
                <a:schemeClr val="accent2"/>
              </a:solidFill>
              <a:latin typeface="Fira Sans Extra Condensed Medium"/>
              <a:ea typeface="Fira Sans Extra Condensed Medium"/>
              <a:cs typeface="Fira Sans Extra Condensed Medium"/>
              <a:sym typeface="Fira Sans Extra Condensed Medium"/>
            </a:endParaRPr>
          </a:p>
        </p:txBody>
      </p:sp>
      <p:grpSp>
        <p:nvGrpSpPr>
          <p:cNvPr id="192" name="Google Shape;192;g1ae5ddb2ece_2_600"/>
          <p:cNvGrpSpPr/>
          <p:nvPr/>
        </p:nvGrpSpPr>
        <p:grpSpPr>
          <a:xfrm>
            <a:off x="6219368" y="1772936"/>
            <a:ext cx="2390179" cy="2054225"/>
            <a:chOff x="2021150" y="1299575"/>
            <a:chExt cx="3505175" cy="3114350"/>
          </a:xfrm>
        </p:grpSpPr>
        <p:sp>
          <p:nvSpPr>
            <p:cNvPr id="193" name="Google Shape;193;g1ae5ddb2ece_2_600"/>
            <p:cNvSpPr/>
            <p:nvPr/>
          </p:nvSpPr>
          <p:spPr>
            <a:xfrm>
              <a:off x="2021550" y="1299600"/>
              <a:ext cx="3504775" cy="3114325"/>
            </a:xfrm>
            <a:custGeom>
              <a:avLst/>
              <a:gdLst/>
              <a:ahLst/>
              <a:cxnLst/>
              <a:rect l="l" t="t" r="r" b="b"/>
              <a:pathLst>
                <a:path w="140191" h="124573" extrusionOk="0">
                  <a:moveTo>
                    <a:pt x="110004" y="123373"/>
                  </a:moveTo>
                  <a:lnTo>
                    <a:pt x="109823" y="123478"/>
                  </a:lnTo>
                  <a:cubicBezTo>
                    <a:pt x="109890" y="123445"/>
                    <a:pt x="109948" y="123412"/>
                    <a:pt x="110004" y="123373"/>
                  </a:cubicBezTo>
                  <a:close/>
                  <a:moveTo>
                    <a:pt x="65818" y="1"/>
                  </a:moveTo>
                  <a:cubicBezTo>
                    <a:pt x="62507" y="1"/>
                    <a:pt x="59503" y="783"/>
                    <a:pt x="56920" y="2286"/>
                  </a:cubicBezTo>
                  <a:lnTo>
                    <a:pt x="38960" y="12724"/>
                  </a:lnTo>
                  <a:cubicBezTo>
                    <a:pt x="38300" y="12632"/>
                    <a:pt x="37655" y="12586"/>
                    <a:pt x="37028" y="12586"/>
                  </a:cubicBezTo>
                  <a:cubicBezTo>
                    <a:pt x="35021" y="12586"/>
                    <a:pt x="33200" y="13055"/>
                    <a:pt x="31640" y="13965"/>
                  </a:cubicBezTo>
                  <a:lnTo>
                    <a:pt x="6003" y="28854"/>
                  </a:lnTo>
                  <a:lnTo>
                    <a:pt x="6049" y="28839"/>
                  </a:lnTo>
                  <a:lnTo>
                    <a:pt x="6049" y="28839"/>
                  </a:lnTo>
                  <a:cubicBezTo>
                    <a:pt x="2342" y="30963"/>
                    <a:pt x="47" y="35523"/>
                    <a:pt x="31" y="42006"/>
                  </a:cubicBezTo>
                  <a:cubicBezTo>
                    <a:pt x="0" y="55019"/>
                    <a:pt x="9151" y="70870"/>
                    <a:pt x="20473" y="77415"/>
                  </a:cubicBezTo>
                  <a:lnTo>
                    <a:pt x="98315" y="122361"/>
                  </a:lnTo>
                  <a:cubicBezTo>
                    <a:pt x="100916" y="123862"/>
                    <a:pt x="103379" y="124573"/>
                    <a:pt x="105561" y="124573"/>
                  </a:cubicBezTo>
                  <a:cubicBezTo>
                    <a:pt x="107257" y="124573"/>
                    <a:pt x="108783" y="124144"/>
                    <a:pt x="110071" y="123323"/>
                  </a:cubicBezTo>
                  <a:lnTo>
                    <a:pt x="110071" y="123323"/>
                  </a:lnTo>
                  <a:cubicBezTo>
                    <a:pt x="110049" y="123341"/>
                    <a:pt x="110027" y="123357"/>
                    <a:pt x="110004" y="123373"/>
                  </a:cubicBezTo>
                  <a:lnTo>
                    <a:pt x="110004" y="123373"/>
                  </a:lnTo>
                  <a:lnTo>
                    <a:pt x="135461" y="108589"/>
                  </a:lnTo>
                  <a:cubicBezTo>
                    <a:pt x="138361" y="106914"/>
                    <a:pt x="140160" y="103316"/>
                    <a:pt x="140175" y="98213"/>
                  </a:cubicBezTo>
                  <a:cubicBezTo>
                    <a:pt x="140191" y="89590"/>
                    <a:pt x="135088" y="79369"/>
                    <a:pt x="128156" y="73289"/>
                  </a:cubicBezTo>
                  <a:cubicBezTo>
                    <a:pt x="129102" y="72002"/>
                    <a:pt x="129644" y="70203"/>
                    <a:pt x="129644" y="67938"/>
                  </a:cubicBezTo>
                  <a:cubicBezTo>
                    <a:pt x="129675" y="61207"/>
                    <a:pt x="124945" y="53002"/>
                    <a:pt x="119082" y="49621"/>
                  </a:cubicBezTo>
                  <a:cubicBezTo>
                    <a:pt x="117374" y="48639"/>
                    <a:pt x="115762" y="48171"/>
                    <a:pt x="114334" y="48171"/>
                  </a:cubicBezTo>
                  <a:cubicBezTo>
                    <a:pt x="113778" y="48171"/>
                    <a:pt x="113250" y="48242"/>
                    <a:pt x="112755" y="48381"/>
                  </a:cubicBezTo>
                  <a:cubicBezTo>
                    <a:pt x="107993" y="30777"/>
                    <a:pt x="95601" y="13065"/>
                    <a:pt x="81038" y="4659"/>
                  </a:cubicBezTo>
                  <a:cubicBezTo>
                    <a:pt x="75573" y="1499"/>
                    <a:pt x="70400" y="1"/>
                    <a:pt x="65818" y="1"/>
                  </a:cubicBezTo>
                  <a:close/>
                </a:path>
              </a:pathLst>
            </a:custGeom>
            <a:solidFill>
              <a:srgbClr val="D9D9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 name="Google Shape;194;g1ae5ddb2ece_2_600"/>
            <p:cNvSpPr/>
            <p:nvPr/>
          </p:nvSpPr>
          <p:spPr>
            <a:xfrm>
              <a:off x="2171600" y="1613950"/>
              <a:ext cx="1044200" cy="467125"/>
            </a:xfrm>
            <a:custGeom>
              <a:avLst/>
              <a:gdLst/>
              <a:ahLst/>
              <a:cxnLst/>
              <a:rect l="l" t="t" r="r" b="b"/>
              <a:pathLst>
                <a:path w="41768" h="18685" extrusionOk="0">
                  <a:moveTo>
                    <a:pt x="31034" y="0"/>
                  </a:moveTo>
                  <a:cubicBezTo>
                    <a:pt x="29026" y="0"/>
                    <a:pt x="27204" y="477"/>
                    <a:pt x="25638" y="1391"/>
                  </a:cubicBezTo>
                  <a:lnTo>
                    <a:pt x="1" y="16280"/>
                  </a:lnTo>
                  <a:cubicBezTo>
                    <a:pt x="1568" y="15369"/>
                    <a:pt x="3386" y="14895"/>
                    <a:pt x="5391" y="14895"/>
                  </a:cubicBezTo>
                  <a:cubicBezTo>
                    <a:pt x="8166" y="14895"/>
                    <a:pt x="11296" y="15804"/>
                    <a:pt x="14610" y="17722"/>
                  </a:cubicBezTo>
                  <a:cubicBezTo>
                    <a:pt x="15122" y="18017"/>
                    <a:pt x="15650" y="18343"/>
                    <a:pt x="16161" y="18684"/>
                  </a:cubicBezTo>
                  <a:lnTo>
                    <a:pt x="41768" y="3779"/>
                  </a:lnTo>
                  <a:cubicBezTo>
                    <a:pt x="41271" y="3438"/>
                    <a:pt x="40744" y="3112"/>
                    <a:pt x="40217" y="2818"/>
                  </a:cubicBezTo>
                  <a:cubicBezTo>
                    <a:pt x="36920" y="904"/>
                    <a:pt x="33800" y="0"/>
                    <a:pt x="31034" y="0"/>
                  </a:cubicBezTo>
                  <a:close/>
                </a:path>
              </a:pathLst>
            </a:custGeom>
            <a:solidFill>
              <a:srgbClr val="D9D9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 name="Google Shape;195;g1ae5ddb2ece_2_600"/>
            <p:cNvSpPr/>
            <p:nvPr/>
          </p:nvSpPr>
          <p:spPr>
            <a:xfrm>
              <a:off x="2804000" y="1299575"/>
              <a:ext cx="1243500" cy="488750"/>
            </a:xfrm>
            <a:custGeom>
              <a:avLst/>
              <a:gdLst/>
              <a:ahLst/>
              <a:cxnLst/>
              <a:rect l="l" t="t" r="r" b="b"/>
              <a:pathLst>
                <a:path w="49740" h="19550" extrusionOk="0">
                  <a:moveTo>
                    <a:pt x="16" y="17167"/>
                  </a:moveTo>
                  <a:cubicBezTo>
                    <a:pt x="11" y="17170"/>
                    <a:pt x="6" y="17173"/>
                    <a:pt x="1" y="17176"/>
                  </a:cubicBezTo>
                  <a:lnTo>
                    <a:pt x="16" y="17167"/>
                  </a:lnTo>
                  <a:close/>
                  <a:moveTo>
                    <a:pt x="34527" y="1"/>
                  </a:moveTo>
                  <a:cubicBezTo>
                    <a:pt x="31213" y="1"/>
                    <a:pt x="28207" y="783"/>
                    <a:pt x="25622" y="2287"/>
                  </a:cubicBezTo>
                  <a:lnTo>
                    <a:pt x="16" y="17167"/>
                  </a:lnTo>
                  <a:lnTo>
                    <a:pt x="16" y="17167"/>
                  </a:lnTo>
                  <a:cubicBezTo>
                    <a:pt x="2595" y="15670"/>
                    <a:pt x="5593" y="14891"/>
                    <a:pt x="8898" y="14891"/>
                  </a:cubicBezTo>
                  <a:cubicBezTo>
                    <a:pt x="13481" y="14891"/>
                    <a:pt x="18653" y="16389"/>
                    <a:pt x="24118" y="19549"/>
                  </a:cubicBezTo>
                  <a:lnTo>
                    <a:pt x="49740" y="4645"/>
                  </a:lnTo>
                  <a:cubicBezTo>
                    <a:pt x="44278" y="1495"/>
                    <a:pt x="39108" y="1"/>
                    <a:pt x="34527" y="1"/>
                  </a:cubicBezTo>
                  <a:close/>
                </a:path>
              </a:pathLst>
            </a:custGeom>
            <a:solidFill>
              <a:srgbClr val="D9D9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 name="Google Shape;196;g1ae5ddb2ece_2_600"/>
            <p:cNvSpPr/>
            <p:nvPr/>
          </p:nvSpPr>
          <p:spPr>
            <a:xfrm>
              <a:off x="4584875" y="3131825"/>
              <a:ext cx="941450" cy="1254750"/>
            </a:xfrm>
            <a:custGeom>
              <a:avLst/>
              <a:gdLst/>
              <a:ahLst/>
              <a:cxnLst/>
              <a:rect l="l" t="t" r="r" b="b"/>
              <a:pathLst>
                <a:path w="37658" h="50190" extrusionOk="0">
                  <a:moveTo>
                    <a:pt x="25623" y="0"/>
                  </a:moveTo>
                  <a:lnTo>
                    <a:pt x="1" y="14874"/>
                  </a:lnTo>
                  <a:cubicBezTo>
                    <a:pt x="6934" y="20969"/>
                    <a:pt x="12036" y="31190"/>
                    <a:pt x="12021" y="39813"/>
                  </a:cubicBezTo>
                  <a:cubicBezTo>
                    <a:pt x="12005" y="44880"/>
                    <a:pt x="10232" y="48463"/>
                    <a:pt x="7352" y="50153"/>
                  </a:cubicBezTo>
                  <a:lnTo>
                    <a:pt x="7352" y="50153"/>
                  </a:lnTo>
                  <a:lnTo>
                    <a:pt x="32928" y="35300"/>
                  </a:lnTo>
                  <a:cubicBezTo>
                    <a:pt x="35828" y="33609"/>
                    <a:pt x="37627" y="30027"/>
                    <a:pt x="37642" y="24939"/>
                  </a:cubicBezTo>
                  <a:cubicBezTo>
                    <a:pt x="37658" y="16301"/>
                    <a:pt x="32555" y="6095"/>
                    <a:pt x="25623" y="0"/>
                  </a:cubicBezTo>
                  <a:close/>
                  <a:moveTo>
                    <a:pt x="7352" y="50153"/>
                  </a:moveTo>
                  <a:lnTo>
                    <a:pt x="7290" y="50189"/>
                  </a:lnTo>
                  <a:cubicBezTo>
                    <a:pt x="7311" y="50177"/>
                    <a:pt x="7332" y="50165"/>
                    <a:pt x="7352" y="50153"/>
                  </a:cubicBezTo>
                  <a:close/>
                </a:path>
              </a:pathLst>
            </a:custGeom>
            <a:solidFill>
              <a:srgbClr val="D9D9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 name="Google Shape;197;g1ae5ddb2ece_2_600"/>
            <p:cNvSpPr/>
            <p:nvPr/>
          </p:nvSpPr>
          <p:spPr>
            <a:xfrm>
              <a:off x="3406925" y="1416075"/>
              <a:ext cx="1433500" cy="1465275"/>
            </a:xfrm>
            <a:custGeom>
              <a:avLst/>
              <a:gdLst/>
              <a:ahLst/>
              <a:cxnLst/>
              <a:rect l="l" t="t" r="r" b="b"/>
              <a:pathLst>
                <a:path w="57340" h="58611" extrusionOk="0">
                  <a:moveTo>
                    <a:pt x="25623" y="0"/>
                  </a:moveTo>
                  <a:lnTo>
                    <a:pt x="1" y="14889"/>
                  </a:lnTo>
                  <a:cubicBezTo>
                    <a:pt x="14564" y="23296"/>
                    <a:pt x="26956" y="41023"/>
                    <a:pt x="31718" y="58611"/>
                  </a:cubicBezTo>
                  <a:lnTo>
                    <a:pt x="57340" y="43722"/>
                  </a:lnTo>
                  <a:cubicBezTo>
                    <a:pt x="52578" y="26134"/>
                    <a:pt x="40186" y="8406"/>
                    <a:pt x="25623" y="0"/>
                  </a:cubicBezTo>
                  <a:close/>
                </a:path>
              </a:pathLst>
            </a:custGeom>
            <a:solidFill>
              <a:srgbClr val="D9D9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 name="Google Shape;198;g1ae5ddb2ece_2_600"/>
            <p:cNvSpPr/>
            <p:nvPr/>
          </p:nvSpPr>
          <p:spPr>
            <a:xfrm>
              <a:off x="4199850" y="2503850"/>
              <a:ext cx="1063600" cy="999825"/>
            </a:xfrm>
            <a:custGeom>
              <a:avLst/>
              <a:gdLst/>
              <a:ahLst/>
              <a:cxnLst/>
              <a:rect l="l" t="t" r="r" b="b"/>
              <a:pathLst>
                <a:path w="42544" h="39993" extrusionOk="0">
                  <a:moveTo>
                    <a:pt x="27202" y="1"/>
                  </a:moveTo>
                  <a:cubicBezTo>
                    <a:pt x="26646" y="1"/>
                    <a:pt x="26118" y="72"/>
                    <a:pt x="25623" y="211"/>
                  </a:cubicBezTo>
                  <a:lnTo>
                    <a:pt x="1" y="15100"/>
                  </a:lnTo>
                  <a:cubicBezTo>
                    <a:pt x="496" y="14961"/>
                    <a:pt x="1024" y="14890"/>
                    <a:pt x="1580" y="14890"/>
                  </a:cubicBezTo>
                  <a:cubicBezTo>
                    <a:pt x="3009" y="14890"/>
                    <a:pt x="4620" y="15358"/>
                    <a:pt x="6329" y="16341"/>
                  </a:cubicBezTo>
                  <a:cubicBezTo>
                    <a:pt x="12176" y="19722"/>
                    <a:pt x="16906" y="27911"/>
                    <a:pt x="16891" y="34642"/>
                  </a:cubicBezTo>
                  <a:cubicBezTo>
                    <a:pt x="16891" y="36906"/>
                    <a:pt x="16348" y="38721"/>
                    <a:pt x="15402" y="39993"/>
                  </a:cubicBezTo>
                  <a:lnTo>
                    <a:pt x="41024" y="25104"/>
                  </a:lnTo>
                  <a:cubicBezTo>
                    <a:pt x="41970" y="23832"/>
                    <a:pt x="42512" y="22017"/>
                    <a:pt x="42512" y="19753"/>
                  </a:cubicBezTo>
                  <a:cubicBezTo>
                    <a:pt x="42543" y="13022"/>
                    <a:pt x="37813" y="4832"/>
                    <a:pt x="31950" y="1451"/>
                  </a:cubicBezTo>
                  <a:cubicBezTo>
                    <a:pt x="30242" y="469"/>
                    <a:pt x="28630" y="1"/>
                    <a:pt x="27202" y="1"/>
                  </a:cubicBezTo>
                  <a:close/>
                </a:path>
              </a:pathLst>
            </a:custGeom>
            <a:solidFill>
              <a:srgbClr val="D9D9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 name="Google Shape;199;g1ae5ddb2ece_2_600"/>
            <p:cNvSpPr/>
            <p:nvPr/>
          </p:nvSpPr>
          <p:spPr>
            <a:xfrm>
              <a:off x="2021150" y="1671875"/>
              <a:ext cx="2864650" cy="2741950"/>
            </a:xfrm>
            <a:custGeom>
              <a:avLst/>
              <a:gdLst/>
              <a:ahLst/>
              <a:cxnLst/>
              <a:rect l="l" t="t" r="r" b="b"/>
              <a:pathLst>
                <a:path w="114586" h="109678" extrusionOk="0">
                  <a:moveTo>
                    <a:pt x="40215" y="0"/>
                  </a:moveTo>
                  <a:cubicBezTo>
                    <a:pt x="31129" y="0"/>
                    <a:pt x="24360" y="5890"/>
                    <a:pt x="22164" y="16367"/>
                  </a:cubicBezTo>
                  <a:cubicBezTo>
                    <a:pt x="21652" y="16026"/>
                    <a:pt x="21140" y="15700"/>
                    <a:pt x="20613" y="15390"/>
                  </a:cubicBezTo>
                  <a:cubicBezTo>
                    <a:pt x="17309" y="13485"/>
                    <a:pt x="14185" y="12582"/>
                    <a:pt x="11416" y="12582"/>
                  </a:cubicBezTo>
                  <a:cubicBezTo>
                    <a:pt x="4696" y="12582"/>
                    <a:pt x="69" y="17900"/>
                    <a:pt x="47" y="27115"/>
                  </a:cubicBezTo>
                  <a:cubicBezTo>
                    <a:pt x="1" y="40128"/>
                    <a:pt x="9151" y="55979"/>
                    <a:pt x="20489" y="62524"/>
                  </a:cubicBezTo>
                  <a:lnTo>
                    <a:pt x="98331" y="107455"/>
                  </a:lnTo>
                  <a:cubicBezTo>
                    <a:pt x="100940" y="108963"/>
                    <a:pt x="103408" y="109678"/>
                    <a:pt x="105595" y="109678"/>
                  </a:cubicBezTo>
                  <a:cubicBezTo>
                    <a:pt x="110896" y="109678"/>
                    <a:pt x="114548" y="105480"/>
                    <a:pt x="114570" y="98211"/>
                  </a:cubicBezTo>
                  <a:cubicBezTo>
                    <a:pt x="114585" y="89588"/>
                    <a:pt x="109483" y="79367"/>
                    <a:pt x="102550" y="73272"/>
                  </a:cubicBezTo>
                  <a:cubicBezTo>
                    <a:pt x="103480" y="72000"/>
                    <a:pt x="104039" y="70185"/>
                    <a:pt x="104039" y="67921"/>
                  </a:cubicBezTo>
                  <a:cubicBezTo>
                    <a:pt x="104054" y="61190"/>
                    <a:pt x="99324" y="53001"/>
                    <a:pt x="93461" y="49620"/>
                  </a:cubicBezTo>
                  <a:cubicBezTo>
                    <a:pt x="91764" y="48637"/>
                    <a:pt x="90147" y="48169"/>
                    <a:pt x="88715" y="48169"/>
                  </a:cubicBezTo>
                  <a:cubicBezTo>
                    <a:pt x="88158" y="48169"/>
                    <a:pt x="87629" y="48240"/>
                    <a:pt x="87133" y="48379"/>
                  </a:cubicBezTo>
                  <a:cubicBezTo>
                    <a:pt x="82372" y="30791"/>
                    <a:pt x="69995" y="13064"/>
                    <a:pt x="55432" y="4657"/>
                  </a:cubicBezTo>
                  <a:cubicBezTo>
                    <a:pt x="49964" y="1497"/>
                    <a:pt x="44795" y="0"/>
                    <a:pt x="40215" y="0"/>
                  </a:cubicBez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 name="Google Shape;200;g1ae5ddb2ece_2_600"/>
            <p:cNvSpPr/>
            <p:nvPr/>
          </p:nvSpPr>
          <p:spPr>
            <a:xfrm>
              <a:off x="2655100" y="2317950"/>
              <a:ext cx="1276475" cy="1773925"/>
            </a:xfrm>
            <a:custGeom>
              <a:avLst/>
              <a:gdLst/>
              <a:ahLst/>
              <a:cxnLst/>
              <a:rect l="l" t="t" r="r" b="b"/>
              <a:pathLst>
                <a:path w="51059" h="70957" extrusionOk="0">
                  <a:moveTo>
                    <a:pt x="30648" y="0"/>
                  </a:moveTo>
                  <a:lnTo>
                    <a:pt x="20567" y="5848"/>
                  </a:lnTo>
                  <a:lnTo>
                    <a:pt x="1" y="22288"/>
                  </a:lnTo>
                  <a:lnTo>
                    <a:pt x="11835" y="29127"/>
                  </a:lnTo>
                  <a:lnTo>
                    <a:pt x="11742" y="60953"/>
                  </a:lnTo>
                  <a:lnTo>
                    <a:pt x="29066" y="70957"/>
                  </a:lnTo>
                  <a:lnTo>
                    <a:pt x="39131" y="65094"/>
                  </a:lnTo>
                  <a:lnTo>
                    <a:pt x="39193" y="44916"/>
                  </a:lnTo>
                  <a:lnTo>
                    <a:pt x="40977" y="45955"/>
                  </a:lnTo>
                  <a:lnTo>
                    <a:pt x="51058" y="40093"/>
                  </a:lnTo>
                  <a:lnTo>
                    <a:pt x="30648" y="0"/>
                  </a:lnTo>
                  <a:close/>
                </a:path>
              </a:pathLst>
            </a:custGeom>
            <a:solidFill>
              <a:srgbClr val="29556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 name="Google Shape;201;g1ae5ddb2ece_2_600"/>
            <p:cNvSpPr/>
            <p:nvPr/>
          </p:nvSpPr>
          <p:spPr>
            <a:xfrm>
              <a:off x="3381725" y="3149650"/>
              <a:ext cx="254000" cy="942225"/>
            </a:xfrm>
            <a:custGeom>
              <a:avLst/>
              <a:gdLst/>
              <a:ahLst/>
              <a:cxnLst/>
              <a:rect l="l" t="t" r="r" b="b"/>
              <a:pathLst>
                <a:path w="10160" h="37689" extrusionOk="0">
                  <a:moveTo>
                    <a:pt x="10159" y="0"/>
                  </a:moveTo>
                  <a:lnTo>
                    <a:pt x="78" y="5848"/>
                  </a:lnTo>
                  <a:lnTo>
                    <a:pt x="1" y="37689"/>
                  </a:lnTo>
                  <a:lnTo>
                    <a:pt x="10066" y="31826"/>
                  </a:lnTo>
                  <a:lnTo>
                    <a:pt x="10159"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 name="Google Shape;202;g1ae5ddb2ece_2_600"/>
            <p:cNvSpPr/>
            <p:nvPr/>
          </p:nvSpPr>
          <p:spPr>
            <a:xfrm>
              <a:off x="3169250" y="2317950"/>
              <a:ext cx="762325" cy="1148900"/>
            </a:xfrm>
            <a:custGeom>
              <a:avLst/>
              <a:gdLst/>
              <a:ahLst/>
              <a:cxnLst/>
              <a:rect l="l" t="t" r="r" b="b"/>
              <a:pathLst>
                <a:path w="30493" h="45956" extrusionOk="0">
                  <a:moveTo>
                    <a:pt x="10082" y="0"/>
                  </a:moveTo>
                  <a:lnTo>
                    <a:pt x="1" y="5848"/>
                  </a:lnTo>
                  <a:lnTo>
                    <a:pt x="20411" y="45955"/>
                  </a:lnTo>
                  <a:lnTo>
                    <a:pt x="30492" y="40093"/>
                  </a:lnTo>
                  <a:lnTo>
                    <a:pt x="10082"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 name="Google Shape;203;g1ae5ddb2ece_2_600"/>
            <p:cNvSpPr/>
            <p:nvPr/>
          </p:nvSpPr>
          <p:spPr>
            <a:xfrm>
              <a:off x="2655100" y="2464125"/>
              <a:ext cx="1024450" cy="1627750"/>
            </a:xfrm>
            <a:custGeom>
              <a:avLst/>
              <a:gdLst/>
              <a:ahLst/>
              <a:cxnLst/>
              <a:rect l="l" t="t" r="r" b="b"/>
              <a:pathLst>
                <a:path w="40978" h="65110" extrusionOk="0">
                  <a:moveTo>
                    <a:pt x="20567" y="1"/>
                  </a:moveTo>
                  <a:lnTo>
                    <a:pt x="1" y="16441"/>
                  </a:lnTo>
                  <a:lnTo>
                    <a:pt x="11835" y="23280"/>
                  </a:lnTo>
                  <a:lnTo>
                    <a:pt x="11742" y="55106"/>
                  </a:lnTo>
                  <a:lnTo>
                    <a:pt x="29066" y="65110"/>
                  </a:lnTo>
                  <a:lnTo>
                    <a:pt x="29143" y="33269"/>
                  </a:lnTo>
                  <a:lnTo>
                    <a:pt x="40977" y="40108"/>
                  </a:lnTo>
                  <a:lnTo>
                    <a:pt x="2056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g1ae8ba7ba68_3_0"/>
          <p:cNvSpPr/>
          <p:nvPr/>
        </p:nvSpPr>
        <p:spPr>
          <a:xfrm>
            <a:off x="705900" y="1367675"/>
            <a:ext cx="7871400" cy="2976900"/>
          </a:xfrm>
          <a:prstGeom prst="roundRect">
            <a:avLst>
              <a:gd name="adj" fmla="val 16667"/>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 name="Google Shape;209;g1ae8ba7ba68_3_0"/>
          <p:cNvSpPr/>
          <p:nvPr/>
        </p:nvSpPr>
        <p:spPr>
          <a:xfrm>
            <a:off x="6088750" y="1367675"/>
            <a:ext cx="2488500" cy="2892900"/>
          </a:xfrm>
          <a:prstGeom prst="ellipse">
            <a:avLst/>
          </a:prstGeom>
          <a:solidFill>
            <a:schemeClr val="l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10" name="Google Shape;210;g1ae8ba7ba68_3_0"/>
          <p:cNvGrpSpPr/>
          <p:nvPr/>
        </p:nvGrpSpPr>
        <p:grpSpPr>
          <a:xfrm>
            <a:off x="6219281" y="1772976"/>
            <a:ext cx="2109064" cy="1913145"/>
            <a:chOff x="2021150" y="1299575"/>
            <a:chExt cx="3505175" cy="3114350"/>
          </a:xfrm>
        </p:grpSpPr>
        <p:sp>
          <p:nvSpPr>
            <p:cNvPr id="211" name="Google Shape;211;g1ae8ba7ba68_3_0"/>
            <p:cNvSpPr/>
            <p:nvPr/>
          </p:nvSpPr>
          <p:spPr>
            <a:xfrm>
              <a:off x="2021550" y="1299600"/>
              <a:ext cx="3504775" cy="3114325"/>
            </a:xfrm>
            <a:custGeom>
              <a:avLst/>
              <a:gdLst/>
              <a:ahLst/>
              <a:cxnLst/>
              <a:rect l="l" t="t" r="r" b="b"/>
              <a:pathLst>
                <a:path w="140191" h="124573" extrusionOk="0">
                  <a:moveTo>
                    <a:pt x="110004" y="123373"/>
                  </a:moveTo>
                  <a:lnTo>
                    <a:pt x="109823" y="123478"/>
                  </a:lnTo>
                  <a:cubicBezTo>
                    <a:pt x="109890" y="123445"/>
                    <a:pt x="109948" y="123412"/>
                    <a:pt x="110004" y="123373"/>
                  </a:cubicBezTo>
                  <a:close/>
                  <a:moveTo>
                    <a:pt x="65818" y="1"/>
                  </a:moveTo>
                  <a:cubicBezTo>
                    <a:pt x="62507" y="1"/>
                    <a:pt x="59503" y="783"/>
                    <a:pt x="56920" y="2286"/>
                  </a:cubicBezTo>
                  <a:lnTo>
                    <a:pt x="38960" y="12724"/>
                  </a:lnTo>
                  <a:cubicBezTo>
                    <a:pt x="38300" y="12632"/>
                    <a:pt x="37655" y="12586"/>
                    <a:pt x="37028" y="12586"/>
                  </a:cubicBezTo>
                  <a:cubicBezTo>
                    <a:pt x="35021" y="12586"/>
                    <a:pt x="33200" y="13055"/>
                    <a:pt x="31640" y="13965"/>
                  </a:cubicBezTo>
                  <a:lnTo>
                    <a:pt x="6003" y="28854"/>
                  </a:lnTo>
                  <a:lnTo>
                    <a:pt x="6049" y="28839"/>
                  </a:lnTo>
                  <a:lnTo>
                    <a:pt x="6049" y="28839"/>
                  </a:lnTo>
                  <a:cubicBezTo>
                    <a:pt x="2342" y="30963"/>
                    <a:pt x="47" y="35523"/>
                    <a:pt x="31" y="42006"/>
                  </a:cubicBezTo>
                  <a:cubicBezTo>
                    <a:pt x="0" y="55019"/>
                    <a:pt x="9151" y="70870"/>
                    <a:pt x="20473" y="77415"/>
                  </a:cubicBezTo>
                  <a:lnTo>
                    <a:pt x="98315" y="122361"/>
                  </a:lnTo>
                  <a:cubicBezTo>
                    <a:pt x="100916" y="123862"/>
                    <a:pt x="103379" y="124573"/>
                    <a:pt x="105561" y="124573"/>
                  </a:cubicBezTo>
                  <a:cubicBezTo>
                    <a:pt x="107257" y="124573"/>
                    <a:pt x="108783" y="124144"/>
                    <a:pt x="110071" y="123323"/>
                  </a:cubicBezTo>
                  <a:lnTo>
                    <a:pt x="110071" y="123323"/>
                  </a:lnTo>
                  <a:cubicBezTo>
                    <a:pt x="110049" y="123341"/>
                    <a:pt x="110027" y="123357"/>
                    <a:pt x="110004" y="123373"/>
                  </a:cubicBezTo>
                  <a:lnTo>
                    <a:pt x="110004" y="123373"/>
                  </a:lnTo>
                  <a:lnTo>
                    <a:pt x="135461" y="108589"/>
                  </a:lnTo>
                  <a:cubicBezTo>
                    <a:pt x="138361" y="106914"/>
                    <a:pt x="140160" y="103316"/>
                    <a:pt x="140175" y="98213"/>
                  </a:cubicBezTo>
                  <a:cubicBezTo>
                    <a:pt x="140191" y="89590"/>
                    <a:pt x="135088" y="79369"/>
                    <a:pt x="128156" y="73289"/>
                  </a:cubicBezTo>
                  <a:cubicBezTo>
                    <a:pt x="129102" y="72002"/>
                    <a:pt x="129644" y="70203"/>
                    <a:pt x="129644" y="67938"/>
                  </a:cubicBezTo>
                  <a:cubicBezTo>
                    <a:pt x="129675" y="61207"/>
                    <a:pt x="124945" y="53002"/>
                    <a:pt x="119082" y="49621"/>
                  </a:cubicBezTo>
                  <a:cubicBezTo>
                    <a:pt x="117374" y="48639"/>
                    <a:pt x="115762" y="48171"/>
                    <a:pt x="114334" y="48171"/>
                  </a:cubicBezTo>
                  <a:cubicBezTo>
                    <a:pt x="113778" y="48171"/>
                    <a:pt x="113250" y="48242"/>
                    <a:pt x="112755" y="48381"/>
                  </a:cubicBezTo>
                  <a:cubicBezTo>
                    <a:pt x="107993" y="30777"/>
                    <a:pt x="95601" y="13065"/>
                    <a:pt x="81038" y="4659"/>
                  </a:cubicBezTo>
                  <a:cubicBezTo>
                    <a:pt x="75573" y="1499"/>
                    <a:pt x="70400" y="1"/>
                    <a:pt x="65818" y="1"/>
                  </a:cubicBezTo>
                  <a:close/>
                </a:path>
              </a:pathLst>
            </a:custGeom>
            <a:solidFill>
              <a:srgbClr val="D9D9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 name="Google Shape;212;g1ae8ba7ba68_3_0"/>
            <p:cNvSpPr/>
            <p:nvPr/>
          </p:nvSpPr>
          <p:spPr>
            <a:xfrm>
              <a:off x="2171600" y="1613950"/>
              <a:ext cx="1044200" cy="467125"/>
            </a:xfrm>
            <a:custGeom>
              <a:avLst/>
              <a:gdLst/>
              <a:ahLst/>
              <a:cxnLst/>
              <a:rect l="l" t="t" r="r" b="b"/>
              <a:pathLst>
                <a:path w="41768" h="18685" extrusionOk="0">
                  <a:moveTo>
                    <a:pt x="31034" y="0"/>
                  </a:moveTo>
                  <a:cubicBezTo>
                    <a:pt x="29026" y="0"/>
                    <a:pt x="27204" y="477"/>
                    <a:pt x="25638" y="1391"/>
                  </a:cubicBezTo>
                  <a:lnTo>
                    <a:pt x="1" y="16280"/>
                  </a:lnTo>
                  <a:cubicBezTo>
                    <a:pt x="1568" y="15369"/>
                    <a:pt x="3386" y="14895"/>
                    <a:pt x="5391" y="14895"/>
                  </a:cubicBezTo>
                  <a:cubicBezTo>
                    <a:pt x="8166" y="14895"/>
                    <a:pt x="11296" y="15804"/>
                    <a:pt x="14610" y="17722"/>
                  </a:cubicBezTo>
                  <a:cubicBezTo>
                    <a:pt x="15122" y="18017"/>
                    <a:pt x="15650" y="18343"/>
                    <a:pt x="16161" y="18684"/>
                  </a:cubicBezTo>
                  <a:lnTo>
                    <a:pt x="41768" y="3779"/>
                  </a:lnTo>
                  <a:cubicBezTo>
                    <a:pt x="41271" y="3438"/>
                    <a:pt x="40744" y="3112"/>
                    <a:pt x="40217" y="2818"/>
                  </a:cubicBezTo>
                  <a:cubicBezTo>
                    <a:pt x="36920" y="904"/>
                    <a:pt x="33800" y="0"/>
                    <a:pt x="31034" y="0"/>
                  </a:cubicBezTo>
                  <a:close/>
                </a:path>
              </a:pathLst>
            </a:custGeom>
            <a:solidFill>
              <a:srgbClr val="D9D9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 name="Google Shape;213;g1ae8ba7ba68_3_0"/>
            <p:cNvSpPr/>
            <p:nvPr/>
          </p:nvSpPr>
          <p:spPr>
            <a:xfrm>
              <a:off x="2804000" y="1299575"/>
              <a:ext cx="1243500" cy="488750"/>
            </a:xfrm>
            <a:custGeom>
              <a:avLst/>
              <a:gdLst/>
              <a:ahLst/>
              <a:cxnLst/>
              <a:rect l="l" t="t" r="r" b="b"/>
              <a:pathLst>
                <a:path w="49740" h="19550" extrusionOk="0">
                  <a:moveTo>
                    <a:pt x="16" y="17167"/>
                  </a:moveTo>
                  <a:cubicBezTo>
                    <a:pt x="11" y="17170"/>
                    <a:pt x="6" y="17173"/>
                    <a:pt x="1" y="17176"/>
                  </a:cubicBezTo>
                  <a:lnTo>
                    <a:pt x="16" y="17167"/>
                  </a:lnTo>
                  <a:close/>
                  <a:moveTo>
                    <a:pt x="34527" y="1"/>
                  </a:moveTo>
                  <a:cubicBezTo>
                    <a:pt x="31213" y="1"/>
                    <a:pt x="28207" y="783"/>
                    <a:pt x="25622" y="2287"/>
                  </a:cubicBezTo>
                  <a:lnTo>
                    <a:pt x="16" y="17167"/>
                  </a:lnTo>
                  <a:lnTo>
                    <a:pt x="16" y="17167"/>
                  </a:lnTo>
                  <a:cubicBezTo>
                    <a:pt x="2595" y="15670"/>
                    <a:pt x="5593" y="14891"/>
                    <a:pt x="8898" y="14891"/>
                  </a:cubicBezTo>
                  <a:cubicBezTo>
                    <a:pt x="13481" y="14891"/>
                    <a:pt x="18653" y="16389"/>
                    <a:pt x="24118" y="19549"/>
                  </a:cubicBezTo>
                  <a:lnTo>
                    <a:pt x="49740" y="4645"/>
                  </a:lnTo>
                  <a:cubicBezTo>
                    <a:pt x="44278" y="1495"/>
                    <a:pt x="39108" y="1"/>
                    <a:pt x="34527" y="1"/>
                  </a:cubicBezTo>
                  <a:close/>
                </a:path>
              </a:pathLst>
            </a:custGeom>
            <a:solidFill>
              <a:srgbClr val="D9D9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 name="Google Shape;214;g1ae8ba7ba68_3_0"/>
            <p:cNvSpPr/>
            <p:nvPr/>
          </p:nvSpPr>
          <p:spPr>
            <a:xfrm>
              <a:off x="4584875" y="3131825"/>
              <a:ext cx="941450" cy="1254750"/>
            </a:xfrm>
            <a:custGeom>
              <a:avLst/>
              <a:gdLst/>
              <a:ahLst/>
              <a:cxnLst/>
              <a:rect l="l" t="t" r="r" b="b"/>
              <a:pathLst>
                <a:path w="37658" h="50190" extrusionOk="0">
                  <a:moveTo>
                    <a:pt x="25623" y="0"/>
                  </a:moveTo>
                  <a:lnTo>
                    <a:pt x="1" y="14874"/>
                  </a:lnTo>
                  <a:cubicBezTo>
                    <a:pt x="6934" y="20969"/>
                    <a:pt x="12036" y="31190"/>
                    <a:pt x="12021" y="39813"/>
                  </a:cubicBezTo>
                  <a:cubicBezTo>
                    <a:pt x="12005" y="44880"/>
                    <a:pt x="10232" y="48463"/>
                    <a:pt x="7352" y="50153"/>
                  </a:cubicBezTo>
                  <a:lnTo>
                    <a:pt x="7352" y="50153"/>
                  </a:lnTo>
                  <a:lnTo>
                    <a:pt x="32928" y="35300"/>
                  </a:lnTo>
                  <a:cubicBezTo>
                    <a:pt x="35828" y="33609"/>
                    <a:pt x="37627" y="30027"/>
                    <a:pt x="37642" y="24939"/>
                  </a:cubicBezTo>
                  <a:cubicBezTo>
                    <a:pt x="37658" y="16301"/>
                    <a:pt x="32555" y="6095"/>
                    <a:pt x="25623" y="0"/>
                  </a:cubicBezTo>
                  <a:close/>
                  <a:moveTo>
                    <a:pt x="7352" y="50153"/>
                  </a:moveTo>
                  <a:lnTo>
                    <a:pt x="7290" y="50189"/>
                  </a:lnTo>
                  <a:cubicBezTo>
                    <a:pt x="7311" y="50177"/>
                    <a:pt x="7332" y="50165"/>
                    <a:pt x="7352" y="50153"/>
                  </a:cubicBezTo>
                  <a:close/>
                </a:path>
              </a:pathLst>
            </a:custGeom>
            <a:solidFill>
              <a:srgbClr val="D9D9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 name="Google Shape;215;g1ae8ba7ba68_3_0"/>
            <p:cNvSpPr/>
            <p:nvPr/>
          </p:nvSpPr>
          <p:spPr>
            <a:xfrm>
              <a:off x="3406925" y="1416075"/>
              <a:ext cx="1433500" cy="1465275"/>
            </a:xfrm>
            <a:custGeom>
              <a:avLst/>
              <a:gdLst/>
              <a:ahLst/>
              <a:cxnLst/>
              <a:rect l="l" t="t" r="r" b="b"/>
              <a:pathLst>
                <a:path w="57340" h="58611" extrusionOk="0">
                  <a:moveTo>
                    <a:pt x="25623" y="0"/>
                  </a:moveTo>
                  <a:lnTo>
                    <a:pt x="1" y="14889"/>
                  </a:lnTo>
                  <a:cubicBezTo>
                    <a:pt x="14564" y="23296"/>
                    <a:pt x="26956" y="41023"/>
                    <a:pt x="31718" y="58611"/>
                  </a:cubicBezTo>
                  <a:lnTo>
                    <a:pt x="57340" y="43722"/>
                  </a:lnTo>
                  <a:cubicBezTo>
                    <a:pt x="52578" y="26134"/>
                    <a:pt x="40186" y="8406"/>
                    <a:pt x="25623" y="0"/>
                  </a:cubicBezTo>
                  <a:close/>
                </a:path>
              </a:pathLst>
            </a:custGeom>
            <a:solidFill>
              <a:srgbClr val="D9D9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 name="Google Shape;216;g1ae8ba7ba68_3_0"/>
            <p:cNvSpPr/>
            <p:nvPr/>
          </p:nvSpPr>
          <p:spPr>
            <a:xfrm>
              <a:off x="4199850" y="2503850"/>
              <a:ext cx="1063600" cy="999825"/>
            </a:xfrm>
            <a:custGeom>
              <a:avLst/>
              <a:gdLst/>
              <a:ahLst/>
              <a:cxnLst/>
              <a:rect l="l" t="t" r="r" b="b"/>
              <a:pathLst>
                <a:path w="42544" h="39993" extrusionOk="0">
                  <a:moveTo>
                    <a:pt x="27202" y="1"/>
                  </a:moveTo>
                  <a:cubicBezTo>
                    <a:pt x="26646" y="1"/>
                    <a:pt x="26118" y="72"/>
                    <a:pt x="25623" y="211"/>
                  </a:cubicBezTo>
                  <a:lnTo>
                    <a:pt x="1" y="15100"/>
                  </a:lnTo>
                  <a:cubicBezTo>
                    <a:pt x="496" y="14961"/>
                    <a:pt x="1024" y="14890"/>
                    <a:pt x="1580" y="14890"/>
                  </a:cubicBezTo>
                  <a:cubicBezTo>
                    <a:pt x="3009" y="14890"/>
                    <a:pt x="4620" y="15358"/>
                    <a:pt x="6329" y="16341"/>
                  </a:cubicBezTo>
                  <a:cubicBezTo>
                    <a:pt x="12176" y="19722"/>
                    <a:pt x="16906" y="27911"/>
                    <a:pt x="16891" y="34642"/>
                  </a:cubicBezTo>
                  <a:cubicBezTo>
                    <a:pt x="16891" y="36906"/>
                    <a:pt x="16348" y="38721"/>
                    <a:pt x="15402" y="39993"/>
                  </a:cubicBezTo>
                  <a:lnTo>
                    <a:pt x="41024" y="25104"/>
                  </a:lnTo>
                  <a:cubicBezTo>
                    <a:pt x="41970" y="23832"/>
                    <a:pt x="42512" y="22017"/>
                    <a:pt x="42512" y="19753"/>
                  </a:cubicBezTo>
                  <a:cubicBezTo>
                    <a:pt x="42543" y="13022"/>
                    <a:pt x="37813" y="4832"/>
                    <a:pt x="31950" y="1451"/>
                  </a:cubicBezTo>
                  <a:cubicBezTo>
                    <a:pt x="30242" y="469"/>
                    <a:pt x="28630" y="1"/>
                    <a:pt x="27202" y="1"/>
                  </a:cubicBezTo>
                  <a:close/>
                </a:path>
              </a:pathLst>
            </a:custGeom>
            <a:solidFill>
              <a:srgbClr val="D9D9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 name="Google Shape;217;g1ae8ba7ba68_3_0"/>
            <p:cNvSpPr/>
            <p:nvPr/>
          </p:nvSpPr>
          <p:spPr>
            <a:xfrm>
              <a:off x="2021150" y="1671875"/>
              <a:ext cx="2864650" cy="2741950"/>
            </a:xfrm>
            <a:custGeom>
              <a:avLst/>
              <a:gdLst/>
              <a:ahLst/>
              <a:cxnLst/>
              <a:rect l="l" t="t" r="r" b="b"/>
              <a:pathLst>
                <a:path w="114586" h="109678" extrusionOk="0">
                  <a:moveTo>
                    <a:pt x="40215" y="0"/>
                  </a:moveTo>
                  <a:cubicBezTo>
                    <a:pt x="31129" y="0"/>
                    <a:pt x="24360" y="5890"/>
                    <a:pt x="22164" y="16367"/>
                  </a:cubicBezTo>
                  <a:cubicBezTo>
                    <a:pt x="21652" y="16026"/>
                    <a:pt x="21140" y="15700"/>
                    <a:pt x="20613" y="15390"/>
                  </a:cubicBezTo>
                  <a:cubicBezTo>
                    <a:pt x="17309" y="13485"/>
                    <a:pt x="14185" y="12582"/>
                    <a:pt x="11416" y="12582"/>
                  </a:cubicBezTo>
                  <a:cubicBezTo>
                    <a:pt x="4696" y="12582"/>
                    <a:pt x="69" y="17900"/>
                    <a:pt x="47" y="27115"/>
                  </a:cubicBezTo>
                  <a:cubicBezTo>
                    <a:pt x="1" y="40128"/>
                    <a:pt x="9151" y="55979"/>
                    <a:pt x="20489" y="62524"/>
                  </a:cubicBezTo>
                  <a:lnTo>
                    <a:pt x="98331" y="107455"/>
                  </a:lnTo>
                  <a:cubicBezTo>
                    <a:pt x="100940" y="108963"/>
                    <a:pt x="103408" y="109678"/>
                    <a:pt x="105595" y="109678"/>
                  </a:cubicBezTo>
                  <a:cubicBezTo>
                    <a:pt x="110896" y="109678"/>
                    <a:pt x="114548" y="105480"/>
                    <a:pt x="114570" y="98211"/>
                  </a:cubicBezTo>
                  <a:cubicBezTo>
                    <a:pt x="114585" y="89588"/>
                    <a:pt x="109483" y="79367"/>
                    <a:pt x="102550" y="73272"/>
                  </a:cubicBezTo>
                  <a:cubicBezTo>
                    <a:pt x="103480" y="72000"/>
                    <a:pt x="104039" y="70185"/>
                    <a:pt x="104039" y="67921"/>
                  </a:cubicBezTo>
                  <a:cubicBezTo>
                    <a:pt x="104054" y="61190"/>
                    <a:pt x="99324" y="53001"/>
                    <a:pt x="93461" y="49620"/>
                  </a:cubicBezTo>
                  <a:cubicBezTo>
                    <a:pt x="91764" y="48637"/>
                    <a:pt x="90147" y="48169"/>
                    <a:pt x="88715" y="48169"/>
                  </a:cubicBezTo>
                  <a:cubicBezTo>
                    <a:pt x="88158" y="48169"/>
                    <a:pt x="87629" y="48240"/>
                    <a:pt x="87133" y="48379"/>
                  </a:cubicBezTo>
                  <a:cubicBezTo>
                    <a:pt x="82372" y="30791"/>
                    <a:pt x="69995" y="13064"/>
                    <a:pt x="55432" y="4657"/>
                  </a:cubicBezTo>
                  <a:cubicBezTo>
                    <a:pt x="49964" y="1497"/>
                    <a:pt x="44795" y="0"/>
                    <a:pt x="40215" y="0"/>
                  </a:cubicBez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 name="Google Shape;218;g1ae8ba7ba68_3_0"/>
            <p:cNvSpPr/>
            <p:nvPr/>
          </p:nvSpPr>
          <p:spPr>
            <a:xfrm>
              <a:off x="2655100" y="2317950"/>
              <a:ext cx="1276475" cy="1773925"/>
            </a:xfrm>
            <a:custGeom>
              <a:avLst/>
              <a:gdLst/>
              <a:ahLst/>
              <a:cxnLst/>
              <a:rect l="l" t="t" r="r" b="b"/>
              <a:pathLst>
                <a:path w="51059" h="70957" extrusionOk="0">
                  <a:moveTo>
                    <a:pt x="30648" y="0"/>
                  </a:moveTo>
                  <a:lnTo>
                    <a:pt x="20567" y="5848"/>
                  </a:lnTo>
                  <a:lnTo>
                    <a:pt x="1" y="22288"/>
                  </a:lnTo>
                  <a:lnTo>
                    <a:pt x="11835" y="29127"/>
                  </a:lnTo>
                  <a:lnTo>
                    <a:pt x="11742" y="60953"/>
                  </a:lnTo>
                  <a:lnTo>
                    <a:pt x="29066" y="70957"/>
                  </a:lnTo>
                  <a:lnTo>
                    <a:pt x="39131" y="65094"/>
                  </a:lnTo>
                  <a:lnTo>
                    <a:pt x="39193" y="44916"/>
                  </a:lnTo>
                  <a:lnTo>
                    <a:pt x="40977" y="45955"/>
                  </a:lnTo>
                  <a:lnTo>
                    <a:pt x="51058" y="40093"/>
                  </a:lnTo>
                  <a:lnTo>
                    <a:pt x="30648" y="0"/>
                  </a:lnTo>
                  <a:close/>
                </a:path>
              </a:pathLst>
            </a:custGeom>
            <a:solidFill>
              <a:srgbClr val="29556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 name="Google Shape;219;g1ae8ba7ba68_3_0"/>
            <p:cNvSpPr/>
            <p:nvPr/>
          </p:nvSpPr>
          <p:spPr>
            <a:xfrm>
              <a:off x="3381725" y="3149650"/>
              <a:ext cx="254000" cy="942225"/>
            </a:xfrm>
            <a:custGeom>
              <a:avLst/>
              <a:gdLst/>
              <a:ahLst/>
              <a:cxnLst/>
              <a:rect l="l" t="t" r="r" b="b"/>
              <a:pathLst>
                <a:path w="10160" h="37689" extrusionOk="0">
                  <a:moveTo>
                    <a:pt x="10159" y="0"/>
                  </a:moveTo>
                  <a:lnTo>
                    <a:pt x="78" y="5848"/>
                  </a:lnTo>
                  <a:lnTo>
                    <a:pt x="1" y="37689"/>
                  </a:lnTo>
                  <a:lnTo>
                    <a:pt x="10066" y="31826"/>
                  </a:lnTo>
                  <a:lnTo>
                    <a:pt x="10159"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 name="Google Shape;220;g1ae8ba7ba68_3_0"/>
            <p:cNvSpPr/>
            <p:nvPr/>
          </p:nvSpPr>
          <p:spPr>
            <a:xfrm>
              <a:off x="3169250" y="2317950"/>
              <a:ext cx="762325" cy="1148900"/>
            </a:xfrm>
            <a:custGeom>
              <a:avLst/>
              <a:gdLst/>
              <a:ahLst/>
              <a:cxnLst/>
              <a:rect l="l" t="t" r="r" b="b"/>
              <a:pathLst>
                <a:path w="30493" h="45956" extrusionOk="0">
                  <a:moveTo>
                    <a:pt x="10082" y="0"/>
                  </a:moveTo>
                  <a:lnTo>
                    <a:pt x="1" y="5848"/>
                  </a:lnTo>
                  <a:lnTo>
                    <a:pt x="20411" y="45955"/>
                  </a:lnTo>
                  <a:lnTo>
                    <a:pt x="30492" y="40093"/>
                  </a:lnTo>
                  <a:lnTo>
                    <a:pt x="10082"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 name="Google Shape;221;g1ae8ba7ba68_3_0"/>
            <p:cNvSpPr/>
            <p:nvPr/>
          </p:nvSpPr>
          <p:spPr>
            <a:xfrm>
              <a:off x="2655100" y="2464125"/>
              <a:ext cx="1024450" cy="1627750"/>
            </a:xfrm>
            <a:custGeom>
              <a:avLst/>
              <a:gdLst/>
              <a:ahLst/>
              <a:cxnLst/>
              <a:rect l="l" t="t" r="r" b="b"/>
              <a:pathLst>
                <a:path w="40978" h="65110" extrusionOk="0">
                  <a:moveTo>
                    <a:pt x="20567" y="1"/>
                  </a:moveTo>
                  <a:lnTo>
                    <a:pt x="1" y="16441"/>
                  </a:lnTo>
                  <a:lnTo>
                    <a:pt x="11835" y="23280"/>
                  </a:lnTo>
                  <a:lnTo>
                    <a:pt x="11742" y="55106"/>
                  </a:lnTo>
                  <a:lnTo>
                    <a:pt x="29066" y="65110"/>
                  </a:lnTo>
                  <a:lnTo>
                    <a:pt x="29143" y="33269"/>
                  </a:lnTo>
                  <a:lnTo>
                    <a:pt x="40977" y="40108"/>
                  </a:lnTo>
                  <a:lnTo>
                    <a:pt x="2056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22" name="Google Shape;222;g1ae8ba7ba68_3_0"/>
          <p:cNvSpPr txBox="1"/>
          <p:nvPr/>
        </p:nvSpPr>
        <p:spPr>
          <a:xfrm>
            <a:off x="608150" y="1469375"/>
            <a:ext cx="5480700" cy="2791200"/>
          </a:xfrm>
          <a:prstGeom prst="rect">
            <a:avLst/>
          </a:prstGeom>
          <a:noFill/>
          <a:ln>
            <a:noFill/>
          </a:ln>
        </p:spPr>
        <p:txBody>
          <a:bodyPr spcFirstLastPara="1" wrap="square" lIns="91425" tIns="91425" rIns="91425" bIns="91425" anchor="t" anchorCtr="0">
            <a:noAutofit/>
          </a:bodyPr>
          <a:lstStyle/>
          <a:p>
            <a:pPr marL="457200" marR="0" lvl="0" indent="-368300" algn="just" rtl="0">
              <a:lnSpc>
                <a:spcPct val="115000"/>
              </a:lnSpc>
              <a:spcBef>
                <a:spcPts val="0"/>
              </a:spcBef>
              <a:spcAft>
                <a:spcPts val="0"/>
              </a:spcAft>
              <a:buSzPts val="2200"/>
              <a:buFont typeface="Fira Sans Extra Condensed"/>
              <a:buChar char="-"/>
            </a:pPr>
            <a:r>
              <a:rPr lang="en" sz="2200">
                <a:latin typeface="Fira Sans Extra Condensed"/>
                <a:ea typeface="Fira Sans Extra Condensed"/>
                <a:cs typeface="Fira Sans Extra Condensed"/>
                <a:sym typeface="Fira Sans Extra Condensed"/>
              </a:rPr>
              <a:t>Lưu trữ metadata kinh doanh và kỹ thuật về các tập dữ liệu được trong Data Storage Layer.</a:t>
            </a:r>
            <a:endParaRPr sz="2200">
              <a:latin typeface="Fira Sans Extra Condensed"/>
              <a:ea typeface="Fira Sans Extra Condensed"/>
              <a:cs typeface="Fira Sans Extra Condensed"/>
              <a:sym typeface="Fira Sans Extra Condensed"/>
            </a:endParaRPr>
          </a:p>
          <a:p>
            <a:pPr marL="457200" marR="0" lvl="0" indent="-368300" algn="just" rtl="0">
              <a:lnSpc>
                <a:spcPct val="115000"/>
              </a:lnSpc>
              <a:spcBef>
                <a:spcPts val="0"/>
              </a:spcBef>
              <a:spcAft>
                <a:spcPts val="0"/>
              </a:spcAft>
              <a:buSzPts val="2200"/>
              <a:buFont typeface="Fira Sans Extra Condensed"/>
              <a:buChar char="-"/>
            </a:pPr>
            <a:r>
              <a:rPr lang="en" sz="2200">
                <a:latin typeface="Fira Sans Extra Condensed"/>
                <a:ea typeface="Fira Sans Extra Condensed"/>
                <a:cs typeface="Fira Sans Extra Condensed"/>
                <a:sym typeface="Fira Sans Extra Condensed"/>
              </a:rPr>
              <a:t>Danh mục được chia sẻ bởi cả Data Lake và Data Storage. </a:t>
            </a:r>
            <a:endParaRPr sz="2200">
              <a:latin typeface="Fira Sans Extra Condensed"/>
              <a:ea typeface="Fira Sans Extra Condensed"/>
              <a:cs typeface="Fira Sans Extra Condensed"/>
              <a:sym typeface="Fira Sans Extra Condensed"/>
            </a:endParaRPr>
          </a:p>
          <a:p>
            <a:pPr marL="457200" marR="0" lvl="0" indent="-368300" algn="just" rtl="0">
              <a:lnSpc>
                <a:spcPct val="115000"/>
              </a:lnSpc>
              <a:spcBef>
                <a:spcPts val="0"/>
              </a:spcBef>
              <a:spcAft>
                <a:spcPts val="0"/>
              </a:spcAft>
              <a:buSzPts val="2200"/>
              <a:buFont typeface="Fira Sans Extra Condensed"/>
              <a:buChar char="-"/>
            </a:pPr>
            <a:r>
              <a:rPr lang="en" sz="2200">
                <a:latin typeface="Fira Sans Extra Condensed"/>
                <a:ea typeface="Fira Sans Extra Condensed"/>
                <a:cs typeface="Fira Sans Extra Condensed"/>
                <a:sym typeface="Fira Sans Extra Condensed"/>
              </a:rPr>
              <a:t>Cho phép viết các truy vấn kết hợp dữ liệu được lưu trữ trong Data Lake hay Data Warehouse trong cùng một SQL.</a:t>
            </a:r>
            <a:endParaRPr sz="2200">
              <a:latin typeface="Fira Sans Extra Condensed"/>
              <a:ea typeface="Fira Sans Extra Condensed"/>
              <a:cs typeface="Fira Sans Extra Condensed"/>
              <a:sym typeface="Fira Sans Extra Condensed"/>
            </a:endParaRPr>
          </a:p>
        </p:txBody>
      </p:sp>
      <p:sp>
        <p:nvSpPr>
          <p:cNvPr id="223" name="Google Shape;223;g1ae8ba7ba68_3_0"/>
          <p:cNvSpPr txBox="1"/>
          <p:nvPr/>
        </p:nvSpPr>
        <p:spPr>
          <a:xfrm>
            <a:off x="457200" y="803600"/>
            <a:ext cx="7871400" cy="471900"/>
          </a:xfrm>
          <a:prstGeom prst="rect">
            <a:avLst/>
          </a:prstGeom>
          <a:noFill/>
          <a:ln>
            <a:noFill/>
          </a:ln>
        </p:spPr>
        <p:txBody>
          <a:bodyPr spcFirstLastPara="1" wrap="square" lIns="91425" tIns="91425" rIns="91425" bIns="91425" anchor="ctr" anchorCtr="0">
            <a:noAutofit/>
          </a:bodyPr>
          <a:lstStyle/>
          <a:p>
            <a:pPr marL="457200" marR="0" lvl="0" indent="0" algn="ctr" rtl="0">
              <a:lnSpc>
                <a:spcPct val="100000"/>
              </a:lnSpc>
              <a:spcBef>
                <a:spcPts val="0"/>
              </a:spcBef>
              <a:spcAft>
                <a:spcPts val="0"/>
              </a:spcAft>
              <a:buNone/>
            </a:pPr>
            <a:r>
              <a:rPr lang="en" sz="3500" b="1">
                <a:solidFill>
                  <a:schemeClr val="accent2"/>
                </a:solidFill>
                <a:latin typeface="Fira Sans Extra Condensed"/>
                <a:ea typeface="Fira Sans Extra Condensed"/>
                <a:cs typeface="Fira Sans Extra Condensed"/>
                <a:sym typeface="Fira Sans Extra Condensed"/>
              </a:rPr>
              <a:t>3. Catalog Layer</a:t>
            </a:r>
            <a:endParaRPr sz="3500" b="1">
              <a:solidFill>
                <a:schemeClr val="accent2"/>
              </a:solidFill>
              <a:latin typeface="Fira Sans Extra Condensed"/>
              <a:ea typeface="Fira Sans Extra Condensed"/>
              <a:cs typeface="Fira Sans Extra Condensed"/>
              <a:sym typeface="Fira Sans Extra Condensed"/>
            </a:endParaRPr>
          </a:p>
          <a:p>
            <a:pPr marL="0" marR="0" lvl="0" indent="0" algn="ctr" rtl="0">
              <a:lnSpc>
                <a:spcPct val="100000"/>
              </a:lnSpc>
              <a:spcBef>
                <a:spcPts val="0"/>
              </a:spcBef>
              <a:spcAft>
                <a:spcPts val="0"/>
              </a:spcAft>
              <a:buClr>
                <a:srgbClr val="000000"/>
              </a:buClr>
              <a:buSzPts val="1800"/>
              <a:buFont typeface="Arial"/>
              <a:buNone/>
            </a:pPr>
            <a:endParaRPr sz="3200">
              <a:solidFill>
                <a:schemeClr val="accent2"/>
              </a:solidFill>
              <a:latin typeface="Fira Sans Extra Condensed Medium"/>
              <a:ea typeface="Fira Sans Extra Condensed Medium"/>
              <a:cs typeface="Fira Sans Extra Condensed Medium"/>
              <a:sym typeface="Fira Sans Extra Condensed Medium"/>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g1ae8ba7ba68_3_19"/>
          <p:cNvSpPr/>
          <p:nvPr/>
        </p:nvSpPr>
        <p:spPr>
          <a:xfrm>
            <a:off x="705900" y="1367675"/>
            <a:ext cx="7871400" cy="2570400"/>
          </a:xfrm>
          <a:prstGeom prst="roundRect">
            <a:avLst>
              <a:gd name="adj" fmla="val 16667"/>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 name="Google Shape;229;g1ae8ba7ba68_3_19"/>
          <p:cNvSpPr/>
          <p:nvPr/>
        </p:nvSpPr>
        <p:spPr>
          <a:xfrm>
            <a:off x="6088750" y="1367675"/>
            <a:ext cx="2651400" cy="2570400"/>
          </a:xfrm>
          <a:prstGeom prst="ellipse">
            <a:avLst/>
          </a:prstGeom>
          <a:solidFill>
            <a:schemeClr val="l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30" name="Google Shape;230;g1ae8ba7ba68_3_19"/>
          <p:cNvGrpSpPr/>
          <p:nvPr/>
        </p:nvGrpSpPr>
        <p:grpSpPr>
          <a:xfrm>
            <a:off x="6219262" y="1772923"/>
            <a:ext cx="2203704" cy="1954877"/>
            <a:chOff x="2021150" y="1299575"/>
            <a:chExt cx="3505175" cy="3114350"/>
          </a:xfrm>
        </p:grpSpPr>
        <p:sp>
          <p:nvSpPr>
            <p:cNvPr id="231" name="Google Shape;231;g1ae8ba7ba68_3_19"/>
            <p:cNvSpPr/>
            <p:nvPr/>
          </p:nvSpPr>
          <p:spPr>
            <a:xfrm>
              <a:off x="2021550" y="1299600"/>
              <a:ext cx="3504775" cy="3114325"/>
            </a:xfrm>
            <a:custGeom>
              <a:avLst/>
              <a:gdLst/>
              <a:ahLst/>
              <a:cxnLst/>
              <a:rect l="l" t="t" r="r" b="b"/>
              <a:pathLst>
                <a:path w="140191" h="124573" extrusionOk="0">
                  <a:moveTo>
                    <a:pt x="110004" y="123373"/>
                  </a:moveTo>
                  <a:lnTo>
                    <a:pt x="109823" y="123478"/>
                  </a:lnTo>
                  <a:cubicBezTo>
                    <a:pt x="109890" y="123445"/>
                    <a:pt x="109948" y="123412"/>
                    <a:pt x="110004" y="123373"/>
                  </a:cubicBezTo>
                  <a:close/>
                  <a:moveTo>
                    <a:pt x="65818" y="1"/>
                  </a:moveTo>
                  <a:cubicBezTo>
                    <a:pt x="62507" y="1"/>
                    <a:pt x="59503" y="783"/>
                    <a:pt x="56920" y="2286"/>
                  </a:cubicBezTo>
                  <a:lnTo>
                    <a:pt x="38960" y="12724"/>
                  </a:lnTo>
                  <a:cubicBezTo>
                    <a:pt x="38300" y="12632"/>
                    <a:pt x="37655" y="12586"/>
                    <a:pt x="37028" y="12586"/>
                  </a:cubicBezTo>
                  <a:cubicBezTo>
                    <a:pt x="35021" y="12586"/>
                    <a:pt x="33200" y="13055"/>
                    <a:pt x="31640" y="13965"/>
                  </a:cubicBezTo>
                  <a:lnTo>
                    <a:pt x="6003" y="28854"/>
                  </a:lnTo>
                  <a:lnTo>
                    <a:pt x="6049" y="28839"/>
                  </a:lnTo>
                  <a:lnTo>
                    <a:pt x="6049" y="28839"/>
                  </a:lnTo>
                  <a:cubicBezTo>
                    <a:pt x="2342" y="30963"/>
                    <a:pt x="47" y="35523"/>
                    <a:pt x="31" y="42006"/>
                  </a:cubicBezTo>
                  <a:cubicBezTo>
                    <a:pt x="0" y="55019"/>
                    <a:pt x="9151" y="70870"/>
                    <a:pt x="20473" y="77415"/>
                  </a:cubicBezTo>
                  <a:lnTo>
                    <a:pt x="98315" y="122361"/>
                  </a:lnTo>
                  <a:cubicBezTo>
                    <a:pt x="100916" y="123862"/>
                    <a:pt x="103379" y="124573"/>
                    <a:pt x="105561" y="124573"/>
                  </a:cubicBezTo>
                  <a:cubicBezTo>
                    <a:pt x="107257" y="124573"/>
                    <a:pt x="108783" y="124144"/>
                    <a:pt x="110071" y="123323"/>
                  </a:cubicBezTo>
                  <a:lnTo>
                    <a:pt x="110071" y="123323"/>
                  </a:lnTo>
                  <a:cubicBezTo>
                    <a:pt x="110049" y="123341"/>
                    <a:pt x="110027" y="123357"/>
                    <a:pt x="110004" y="123373"/>
                  </a:cubicBezTo>
                  <a:lnTo>
                    <a:pt x="110004" y="123373"/>
                  </a:lnTo>
                  <a:lnTo>
                    <a:pt x="135461" y="108589"/>
                  </a:lnTo>
                  <a:cubicBezTo>
                    <a:pt x="138361" y="106914"/>
                    <a:pt x="140160" y="103316"/>
                    <a:pt x="140175" y="98213"/>
                  </a:cubicBezTo>
                  <a:cubicBezTo>
                    <a:pt x="140191" y="89590"/>
                    <a:pt x="135088" y="79369"/>
                    <a:pt x="128156" y="73289"/>
                  </a:cubicBezTo>
                  <a:cubicBezTo>
                    <a:pt x="129102" y="72002"/>
                    <a:pt x="129644" y="70203"/>
                    <a:pt x="129644" y="67938"/>
                  </a:cubicBezTo>
                  <a:cubicBezTo>
                    <a:pt x="129675" y="61207"/>
                    <a:pt x="124945" y="53002"/>
                    <a:pt x="119082" y="49621"/>
                  </a:cubicBezTo>
                  <a:cubicBezTo>
                    <a:pt x="117374" y="48639"/>
                    <a:pt x="115762" y="48171"/>
                    <a:pt x="114334" y="48171"/>
                  </a:cubicBezTo>
                  <a:cubicBezTo>
                    <a:pt x="113778" y="48171"/>
                    <a:pt x="113250" y="48242"/>
                    <a:pt x="112755" y="48381"/>
                  </a:cubicBezTo>
                  <a:cubicBezTo>
                    <a:pt x="107993" y="30777"/>
                    <a:pt x="95601" y="13065"/>
                    <a:pt x="81038" y="4659"/>
                  </a:cubicBezTo>
                  <a:cubicBezTo>
                    <a:pt x="75573" y="1499"/>
                    <a:pt x="70400" y="1"/>
                    <a:pt x="65818" y="1"/>
                  </a:cubicBezTo>
                  <a:close/>
                </a:path>
              </a:pathLst>
            </a:custGeom>
            <a:solidFill>
              <a:srgbClr val="D9D9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 name="Google Shape;232;g1ae8ba7ba68_3_19"/>
            <p:cNvSpPr/>
            <p:nvPr/>
          </p:nvSpPr>
          <p:spPr>
            <a:xfrm>
              <a:off x="2171600" y="1613950"/>
              <a:ext cx="1044200" cy="467125"/>
            </a:xfrm>
            <a:custGeom>
              <a:avLst/>
              <a:gdLst/>
              <a:ahLst/>
              <a:cxnLst/>
              <a:rect l="l" t="t" r="r" b="b"/>
              <a:pathLst>
                <a:path w="41768" h="18685" extrusionOk="0">
                  <a:moveTo>
                    <a:pt x="31034" y="0"/>
                  </a:moveTo>
                  <a:cubicBezTo>
                    <a:pt x="29026" y="0"/>
                    <a:pt x="27204" y="477"/>
                    <a:pt x="25638" y="1391"/>
                  </a:cubicBezTo>
                  <a:lnTo>
                    <a:pt x="1" y="16280"/>
                  </a:lnTo>
                  <a:cubicBezTo>
                    <a:pt x="1568" y="15369"/>
                    <a:pt x="3386" y="14895"/>
                    <a:pt x="5391" y="14895"/>
                  </a:cubicBezTo>
                  <a:cubicBezTo>
                    <a:pt x="8166" y="14895"/>
                    <a:pt x="11296" y="15804"/>
                    <a:pt x="14610" y="17722"/>
                  </a:cubicBezTo>
                  <a:cubicBezTo>
                    <a:pt x="15122" y="18017"/>
                    <a:pt x="15650" y="18343"/>
                    <a:pt x="16161" y="18684"/>
                  </a:cubicBezTo>
                  <a:lnTo>
                    <a:pt x="41768" y="3779"/>
                  </a:lnTo>
                  <a:cubicBezTo>
                    <a:pt x="41271" y="3438"/>
                    <a:pt x="40744" y="3112"/>
                    <a:pt x="40217" y="2818"/>
                  </a:cubicBezTo>
                  <a:cubicBezTo>
                    <a:pt x="36920" y="904"/>
                    <a:pt x="33800" y="0"/>
                    <a:pt x="31034" y="0"/>
                  </a:cubicBezTo>
                  <a:close/>
                </a:path>
              </a:pathLst>
            </a:custGeom>
            <a:solidFill>
              <a:srgbClr val="D9D9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 name="Google Shape;233;g1ae8ba7ba68_3_19"/>
            <p:cNvSpPr/>
            <p:nvPr/>
          </p:nvSpPr>
          <p:spPr>
            <a:xfrm>
              <a:off x="2804000" y="1299575"/>
              <a:ext cx="1243500" cy="488750"/>
            </a:xfrm>
            <a:custGeom>
              <a:avLst/>
              <a:gdLst/>
              <a:ahLst/>
              <a:cxnLst/>
              <a:rect l="l" t="t" r="r" b="b"/>
              <a:pathLst>
                <a:path w="49740" h="19550" extrusionOk="0">
                  <a:moveTo>
                    <a:pt x="16" y="17167"/>
                  </a:moveTo>
                  <a:cubicBezTo>
                    <a:pt x="11" y="17170"/>
                    <a:pt x="6" y="17173"/>
                    <a:pt x="1" y="17176"/>
                  </a:cubicBezTo>
                  <a:lnTo>
                    <a:pt x="16" y="17167"/>
                  </a:lnTo>
                  <a:close/>
                  <a:moveTo>
                    <a:pt x="34527" y="1"/>
                  </a:moveTo>
                  <a:cubicBezTo>
                    <a:pt x="31213" y="1"/>
                    <a:pt x="28207" y="783"/>
                    <a:pt x="25622" y="2287"/>
                  </a:cubicBezTo>
                  <a:lnTo>
                    <a:pt x="16" y="17167"/>
                  </a:lnTo>
                  <a:lnTo>
                    <a:pt x="16" y="17167"/>
                  </a:lnTo>
                  <a:cubicBezTo>
                    <a:pt x="2595" y="15670"/>
                    <a:pt x="5593" y="14891"/>
                    <a:pt x="8898" y="14891"/>
                  </a:cubicBezTo>
                  <a:cubicBezTo>
                    <a:pt x="13481" y="14891"/>
                    <a:pt x="18653" y="16389"/>
                    <a:pt x="24118" y="19549"/>
                  </a:cubicBezTo>
                  <a:lnTo>
                    <a:pt x="49740" y="4645"/>
                  </a:lnTo>
                  <a:cubicBezTo>
                    <a:pt x="44278" y="1495"/>
                    <a:pt x="39108" y="1"/>
                    <a:pt x="34527" y="1"/>
                  </a:cubicBezTo>
                  <a:close/>
                </a:path>
              </a:pathLst>
            </a:custGeom>
            <a:solidFill>
              <a:srgbClr val="D9D9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 name="Google Shape;234;g1ae8ba7ba68_3_19"/>
            <p:cNvSpPr/>
            <p:nvPr/>
          </p:nvSpPr>
          <p:spPr>
            <a:xfrm>
              <a:off x="4584875" y="3131825"/>
              <a:ext cx="941450" cy="1254750"/>
            </a:xfrm>
            <a:custGeom>
              <a:avLst/>
              <a:gdLst/>
              <a:ahLst/>
              <a:cxnLst/>
              <a:rect l="l" t="t" r="r" b="b"/>
              <a:pathLst>
                <a:path w="37658" h="50190" extrusionOk="0">
                  <a:moveTo>
                    <a:pt x="25623" y="0"/>
                  </a:moveTo>
                  <a:lnTo>
                    <a:pt x="1" y="14874"/>
                  </a:lnTo>
                  <a:cubicBezTo>
                    <a:pt x="6934" y="20969"/>
                    <a:pt x="12036" y="31190"/>
                    <a:pt x="12021" y="39813"/>
                  </a:cubicBezTo>
                  <a:cubicBezTo>
                    <a:pt x="12005" y="44880"/>
                    <a:pt x="10232" y="48463"/>
                    <a:pt x="7352" y="50153"/>
                  </a:cubicBezTo>
                  <a:lnTo>
                    <a:pt x="7352" y="50153"/>
                  </a:lnTo>
                  <a:lnTo>
                    <a:pt x="32928" y="35300"/>
                  </a:lnTo>
                  <a:cubicBezTo>
                    <a:pt x="35828" y="33609"/>
                    <a:pt x="37627" y="30027"/>
                    <a:pt x="37642" y="24939"/>
                  </a:cubicBezTo>
                  <a:cubicBezTo>
                    <a:pt x="37658" y="16301"/>
                    <a:pt x="32555" y="6095"/>
                    <a:pt x="25623" y="0"/>
                  </a:cubicBezTo>
                  <a:close/>
                  <a:moveTo>
                    <a:pt x="7352" y="50153"/>
                  </a:moveTo>
                  <a:lnTo>
                    <a:pt x="7290" y="50189"/>
                  </a:lnTo>
                  <a:cubicBezTo>
                    <a:pt x="7311" y="50177"/>
                    <a:pt x="7332" y="50165"/>
                    <a:pt x="7352" y="50153"/>
                  </a:cubicBezTo>
                  <a:close/>
                </a:path>
              </a:pathLst>
            </a:custGeom>
            <a:solidFill>
              <a:srgbClr val="D9D9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 name="Google Shape;235;g1ae8ba7ba68_3_19"/>
            <p:cNvSpPr/>
            <p:nvPr/>
          </p:nvSpPr>
          <p:spPr>
            <a:xfrm>
              <a:off x="3406925" y="1416075"/>
              <a:ext cx="1433500" cy="1465275"/>
            </a:xfrm>
            <a:custGeom>
              <a:avLst/>
              <a:gdLst/>
              <a:ahLst/>
              <a:cxnLst/>
              <a:rect l="l" t="t" r="r" b="b"/>
              <a:pathLst>
                <a:path w="57340" h="58611" extrusionOk="0">
                  <a:moveTo>
                    <a:pt x="25623" y="0"/>
                  </a:moveTo>
                  <a:lnTo>
                    <a:pt x="1" y="14889"/>
                  </a:lnTo>
                  <a:cubicBezTo>
                    <a:pt x="14564" y="23296"/>
                    <a:pt x="26956" y="41023"/>
                    <a:pt x="31718" y="58611"/>
                  </a:cubicBezTo>
                  <a:lnTo>
                    <a:pt x="57340" y="43722"/>
                  </a:lnTo>
                  <a:cubicBezTo>
                    <a:pt x="52578" y="26134"/>
                    <a:pt x="40186" y="8406"/>
                    <a:pt x="25623" y="0"/>
                  </a:cubicBezTo>
                  <a:close/>
                </a:path>
              </a:pathLst>
            </a:custGeom>
            <a:solidFill>
              <a:srgbClr val="D9D9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 name="Google Shape;236;g1ae8ba7ba68_3_19"/>
            <p:cNvSpPr/>
            <p:nvPr/>
          </p:nvSpPr>
          <p:spPr>
            <a:xfrm>
              <a:off x="4199850" y="2503850"/>
              <a:ext cx="1063600" cy="999825"/>
            </a:xfrm>
            <a:custGeom>
              <a:avLst/>
              <a:gdLst/>
              <a:ahLst/>
              <a:cxnLst/>
              <a:rect l="l" t="t" r="r" b="b"/>
              <a:pathLst>
                <a:path w="42544" h="39993" extrusionOk="0">
                  <a:moveTo>
                    <a:pt x="27202" y="1"/>
                  </a:moveTo>
                  <a:cubicBezTo>
                    <a:pt x="26646" y="1"/>
                    <a:pt x="26118" y="72"/>
                    <a:pt x="25623" y="211"/>
                  </a:cubicBezTo>
                  <a:lnTo>
                    <a:pt x="1" y="15100"/>
                  </a:lnTo>
                  <a:cubicBezTo>
                    <a:pt x="496" y="14961"/>
                    <a:pt x="1024" y="14890"/>
                    <a:pt x="1580" y="14890"/>
                  </a:cubicBezTo>
                  <a:cubicBezTo>
                    <a:pt x="3009" y="14890"/>
                    <a:pt x="4620" y="15358"/>
                    <a:pt x="6329" y="16341"/>
                  </a:cubicBezTo>
                  <a:cubicBezTo>
                    <a:pt x="12176" y="19722"/>
                    <a:pt x="16906" y="27911"/>
                    <a:pt x="16891" y="34642"/>
                  </a:cubicBezTo>
                  <a:cubicBezTo>
                    <a:pt x="16891" y="36906"/>
                    <a:pt x="16348" y="38721"/>
                    <a:pt x="15402" y="39993"/>
                  </a:cubicBezTo>
                  <a:lnTo>
                    <a:pt x="41024" y="25104"/>
                  </a:lnTo>
                  <a:cubicBezTo>
                    <a:pt x="41970" y="23832"/>
                    <a:pt x="42512" y="22017"/>
                    <a:pt x="42512" y="19753"/>
                  </a:cubicBezTo>
                  <a:cubicBezTo>
                    <a:pt x="42543" y="13022"/>
                    <a:pt x="37813" y="4832"/>
                    <a:pt x="31950" y="1451"/>
                  </a:cubicBezTo>
                  <a:cubicBezTo>
                    <a:pt x="30242" y="469"/>
                    <a:pt x="28630" y="1"/>
                    <a:pt x="27202" y="1"/>
                  </a:cubicBezTo>
                  <a:close/>
                </a:path>
              </a:pathLst>
            </a:custGeom>
            <a:solidFill>
              <a:srgbClr val="D9D9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 name="Google Shape;237;g1ae8ba7ba68_3_19"/>
            <p:cNvSpPr/>
            <p:nvPr/>
          </p:nvSpPr>
          <p:spPr>
            <a:xfrm>
              <a:off x="2021150" y="1671875"/>
              <a:ext cx="2864650" cy="2741950"/>
            </a:xfrm>
            <a:custGeom>
              <a:avLst/>
              <a:gdLst/>
              <a:ahLst/>
              <a:cxnLst/>
              <a:rect l="l" t="t" r="r" b="b"/>
              <a:pathLst>
                <a:path w="114586" h="109678" extrusionOk="0">
                  <a:moveTo>
                    <a:pt x="40215" y="0"/>
                  </a:moveTo>
                  <a:cubicBezTo>
                    <a:pt x="31129" y="0"/>
                    <a:pt x="24360" y="5890"/>
                    <a:pt x="22164" y="16367"/>
                  </a:cubicBezTo>
                  <a:cubicBezTo>
                    <a:pt x="21652" y="16026"/>
                    <a:pt x="21140" y="15700"/>
                    <a:pt x="20613" y="15390"/>
                  </a:cubicBezTo>
                  <a:cubicBezTo>
                    <a:pt x="17309" y="13485"/>
                    <a:pt x="14185" y="12582"/>
                    <a:pt x="11416" y="12582"/>
                  </a:cubicBezTo>
                  <a:cubicBezTo>
                    <a:pt x="4696" y="12582"/>
                    <a:pt x="69" y="17900"/>
                    <a:pt x="47" y="27115"/>
                  </a:cubicBezTo>
                  <a:cubicBezTo>
                    <a:pt x="1" y="40128"/>
                    <a:pt x="9151" y="55979"/>
                    <a:pt x="20489" y="62524"/>
                  </a:cubicBezTo>
                  <a:lnTo>
                    <a:pt x="98331" y="107455"/>
                  </a:lnTo>
                  <a:cubicBezTo>
                    <a:pt x="100940" y="108963"/>
                    <a:pt x="103408" y="109678"/>
                    <a:pt x="105595" y="109678"/>
                  </a:cubicBezTo>
                  <a:cubicBezTo>
                    <a:pt x="110896" y="109678"/>
                    <a:pt x="114548" y="105480"/>
                    <a:pt x="114570" y="98211"/>
                  </a:cubicBezTo>
                  <a:cubicBezTo>
                    <a:pt x="114585" y="89588"/>
                    <a:pt x="109483" y="79367"/>
                    <a:pt x="102550" y="73272"/>
                  </a:cubicBezTo>
                  <a:cubicBezTo>
                    <a:pt x="103480" y="72000"/>
                    <a:pt x="104039" y="70185"/>
                    <a:pt x="104039" y="67921"/>
                  </a:cubicBezTo>
                  <a:cubicBezTo>
                    <a:pt x="104054" y="61190"/>
                    <a:pt x="99324" y="53001"/>
                    <a:pt x="93461" y="49620"/>
                  </a:cubicBezTo>
                  <a:cubicBezTo>
                    <a:pt x="91764" y="48637"/>
                    <a:pt x="90147" y="48169"/>
                    <a:pt x="88715" y="48169"/>
                  </a:cubicBezTo>
                  <a:cubicBezTo>
                    <a:pt x="88158" y="48169"/>
                    <a:pt x="87629" y="48240"/>
                    <a:pt x="87133" y="48379"/>
                  </a:cubicBezTo>
                  <a:cubicBezTo>
                    <a:pt x="82372" y="30791"/>
                    <a:pt x="69995" y="13064"/>
                    <a:pt x="55432" y="4657"/>
                  </a:cubicBezTo>
                  <a:cubicBezTo>
                    <a:pt x="49964" y="1497"/>
                    <a:pt x="44795" y="0"/>
                    <a:pt x="40215" y="0"/>
                  </a:cubicBez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 name="Google Shape;238;g1ae8ba7ba68_3_19"/>
            <p:cNvSpPr/>
            <p:nvPr/>
          </p:nvSpPr>
          <p:spPr>
            <a:xfrm>
              <a:off x="2655100" y="2317950"/>
              <a:ext cx="1276475" cy="1773925"/>
            </a:xfrm>
            <a:custGeom>
              <a:avLst/>
              <a:gdLst/>
              <a:ahLst/>
              <a:cxnLst/>
              <a:rect l="l" t="t" r="r" b="b"/>
              <a:pathLst>
                <a:path w="51059" h="70957" extrusionOk="0">
                  <a:moveTo>
                    <a:pt x="30648" y="0"/>
                  </a:moveTo>
                  <a:lnTo>
                    <a:pt x="20567" y="5848"/>
                  </a:lnTo>
                  <a:lnTo>
                    <a:pt x="1" y="22288"/>
                  </a:lnTo>
                  <a:lnTo>
                    <a:pt x="11835" y="29127"/>
                  </a:lnTo>
                  <a:lnTo>
                    <a:pt x="11742" y="60953"/>
                  </a:lnTo>
                  <a:lnTo>
                    <a:pt x="29066" y="70957"/>
                  </a:lnTo>
                  <a:lnTo>
                    <a:pt x="39131" y="65094"/>
                  </a:lnTo>
                  <a:lnTo>
                    <a:pt x="39193" y="44916"/>
                  </a:lnTo>
                  <a:lnTo>
                    <a:pt x="40977" y="45955"/>
                  </a:lnTo>
                  <a:lnTo>
                    <a:pt x="51058" y="40093"/>
                  </a:lnTo>
                  <a:lnTo>
                    <a:pt x="30648" y="0"/>
                  </a:lnTo>
                  <a:close/>
                </a:path>
              </a:pathLst>
            </a:custGeom>
            <a:solidFill>
              <a:srgbClr val="29556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 name="Google Shape;239;g1ae8ba7ba68_3_19"/>
            <p:cNvSpPr/>
            <p:nvPr/>
          </p:nvSpPr>
          <p:spPr>
            <a:xfrm>
              <a:off x="3381725" y="3149650"/>
              <a:ext cx="254000" cy="942225"/>
            </a:xfrm>
            <a:custGeom>
              <a:avLst/>
              <a:gdLst/>
              <a:ahLst/>
              <a:cxnLst/>
              <a:rect l="l" t="t" r="r" b="b"/>
              <a:pathLst>
                <a:path w="10160" h="37689" extrusionOk="0">
                  <a:moveTo>
                    <a:pt x="10159" y="0"/>
                  </a:moveTo>
                  <a:lnTo>
                    <a:pt x="78" y="5848"/>
                  </a:lnTo>
                  <a:lnTo>
                    <a:pt x="1" y="37689"/>
                  </a:lnTo>
                  <a:lnTo>
                    <a:pt x="10066" y="31826"/>
                  </a:lnTo>
                  <a:lnTo>
                    <a:pt x="10159"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 name="Google Shape;240;g1ae8ba7ba68_3_19"/>
            <p:cNvSpPr/>
            <p:nvPr/>
          </p:nvSpPr>
          <p:spPr>
            <a:xfrm>
              <a:off x="3169250" y="2317950"/>
              <a:ext cx="762325" cy="1148900"/>
            </a:xfrm>
            <a:custGeom>
              <a:avLst/>
              <a:gdLst/>
              <a:ahLst/>
              <a:cxnLst/>
              <a:rect l="l" t="t" r="r" b="b"/>
              <a:pathLst>
                <a:path w="30493" h="45956" extrusionOk="0">
                  <a:moveTo>
                    <a:pt x="10082" y="0"/>
                  </a:moveTo>
                  <a:lnTo>
                    <a:pt x="1" y="5848"/>
                  </a:lnTo>
                  <a:lnTo>
                    <a:pt x="20411" y="45955"/>
                  </a:lnTo>
                  <a:lnTo>
                    <a:pt x="30492" y="40093"/>
                  </a:lnTo>
                  <a:lnTo>
                    <a:pt x="10082"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 name="Google Shape;241;g1ae8ba7ba68_3_19"/>
            <p:cNvSpPr/>
            <p:nvPr/>
          </p:nvSpPr>
          <p:spPr>
            <a:xfrm>
              <a:off x="2655100" y="2464125"/>
              <a:ext cx="1024450" cy="1627750"/>
            </a:xfrm>
            <a:custGeom>
              <a:avLst/>
              <a:gdLst/>
              <a:ahLst/>
              <a:cxnLst/>
              <a:rect l="l" t="t" r="r" b="b"/>
              <a:pathLst>
                <a:path w="40978" h="65110" extrusionOk="0">
                  <a:moveTo>
                    <a:pt x="20567" y="1"/>
                  </a:moveTo>
                  <a:lnTo>
                    <a:pt x="1" y="16441"/>
                  </a:lnTo>
                  <a:lnTo>
                    <a:pt x="11835" y="23280"/>
                  </a:lnTo>
                  <a:lnTo>
                    <a:pt x="11742" y="55106"/>
                  </a:lnTo>
                  <a:lnTo>
                    <a:pt x="29066" y="65110"/>
                  </a:lnTo>
                  <a:lnTo>
                    <a:pt x="29143" y="33269"/>
                  </a:lnTo>
                  <a:lnTo>
                    <a:pt x="40977" y="40108"/>
                  </a:lnTo>
                  <a:lnTo>
                    <a:pt x="2056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42" name="Google Shape;242;g1ae8ba7ba68_3_19"/>
          <p:cNvSpPr txBox="1"/>
          <p:nvPr/>
        </p:nvSpPr>
        <p:spPr>
          <a:xfrm>
            <a:off x="608150" y="1469375"/>
            <a:ext cx="5480700" cy="2468700"/>
          </a:xfrm>
          <a:prstGeom prst="rect">
            <a:avLst/>
          </a:prstGeom>
          <a:noFill/>
          <a:ln>
            <a:noFill/>
          </a:ln>
        </p:spPr>
        <p:txBody>
          <a:bodyPr spcFirstLastPara="1" wrap="square" lIns="91425" tIns="91425" rIns="91425" bIns="91425" anchor="t" anchorCtr="0">
            <a:noAutofit/>
          </a:bodyPr>
          <a:lstStyle/>
          <a:p>
            <a:pPr marL="457200" marR="0" lvl="0" indent="-368300" algn="just" rtl="0">
              <a:lnSpc>
                <a:spcPct val="115000"/>
              </a:lnSpc>
              <a:spcBef>
                <a:spcPts val="0"/>
              </a:spcBef>
              <a:spcAft>
                <a:spcPts val="0"/>
              </a:spcAft>
              <a:buSzPts val="2200"/>
              <a:buFont typeface="Fira Sans Extra Condensed"/>
              <a:buChar char="-"/>
            </a:pPr>
            <a:r>
              <a:rPr lang="en" sz="2200">
                <a:latin typeface="Fira Sans Extra Condensed"/>
                <a:ea typeface="Fira Sans Extra Condensed"/>
                <a:cs typeface="Fira Sans Extra Condensed"/>
                <a:sym typeface="Fira Sans Extra Condensed"/>
              </a:rPr>
              <a:t>Cho phép người dùng theo dõi các phiên bản schema và thông tin phân vùng chi tiết của các tập dữ liệu.</a:t>
            </a:r>
            <a:endParaRPr sz="2200">
              <a:latin typeface="Fira Sans Extra Condensed"/>
              <a:ea typeface="Fira Sans Extra Condensed"/>
              <a:cs typeface="Fira Sans Extra Condensed"/>
              <a:sym typeface="Fira Sans Extra Condensed"/>
            </a:endParaRPr>
          </a:p>
          <a:p>
            <a:pPr marL="457200" marR="0" lvl="0" indent="-368300" algn="just" rtl="0">
              <a:lnSpc>
                <a:spcPct val="115000"/>
              </a:lnSpc>
              <a:spcBef>
                <a:spcPts val="0"/>
              </a:spcBef>
              <a:spcAft>
                <a:spcPts val="0"/>
              </a:spcAft>
              <a:buSzPts val="2200"/>
              <a:buFont typeface="Fira Sans Extra Condensed"/>
              <a:buChar char="-"/>
            </a:pPr>
            <a:r>
              <a:rPr lang="en" sz="2200">
                <a:latin typeface="Fira Sans Extra Condensed"/>
                <a:ea typeface="Fira Sans Extra Condensed"/>
                <a:cs typeface="Fira Sans Extra Condensed"/>
                <a:sym typeface="Fira Sans Extra Condensed"/>
              </a:rPr>
              <a:t>Khi số lượng tập dữ liệu tăng lên, layer này cung cấp khả năng tìm kiếm giúp phát hiện các tập dữ liệu trong Lakehouse.</a:t>
            </a:r>
            <a:endParaRPr sz="2200">
              <a:latin typeface="Fira Sans Extra Condensed"/>
              <a:ea typeface="Fira Sans Extra Condensed"/>
              <a:cs typeface="Fira Sans Extra Condensed"/>
              <a:sym typeface="Fira Sans Extra Condensed"/>
            </a:endParaRPr>
          </a:p>
        </p:txBody>
      </p:sp>
      <p:sp>
        <p:nvSpPr>
          <p:cNvPr id="243" name="Google Shape;243;g1ae8ba7ba68_3_19"/>
          <p:cNvSpPr txBox="1"/>
          <p:nvPr/>
        </p:nvSpPr>
        <p:spPr>
          <a:xfrm>
            <a:off x="457200" y="803600"/>
            <a:ext cx="7871400" cy="471900"/>
          </a:xfrm>
          <a:prstGeom prst="rect">
            <a:avLst/>
          </a:prstGeom>
          <a:noFill/>
          <a:ln>
            <a:noFill/>
          </a:ln>
        </p:spPr>
        <p:txBody>
          <a:bodyPr spcFirstLastPara="1" wrap="square" lIns="91425" tIns="91425" rIns="91425" bIns="91425" anchor="ctr" anchorCtr="0">
            <a:noAutofit/>
          </a:bodyPr>
          <a:lstStyle/>
          <a:p>
            <a:pPr marL="457200" marR="0" lvl="0" indent="0" algn="ctr" rtl="0">
              <a:lnSpc>
                <a:spcPct val="100000"/>
              </a:lnSpc>
              <a:spcBef>
                <a:spcPts val="0"/>
              </a:spcBef>
              <a:spcAft>
                <a:spcPts val="0"/>
              </a:spcAft>
              <a:buNone/>
            </a:pPr>
            <a:r>
              <a:rPr lang="en" sz="3500" b="1">
                <a:solidFill>
                  <a:schemeClr val="accent2"/>
                </a:solidFill>
                <a:latin typeface="Fira Sans Extra Condensed"/>
                <a:ea typeface="Fira Sans Extra Condensed"/>
                <a:cs typeface="Fira Sans Extra Condensed"/>
                <a:sym typeface="Fira Sans Extra Condensed"/>
              </a:rPr>
              <a:t>3. Catalog Layer</a:t>
            </a:r>
            <a:endParaRPr sz="3500" b="1">
              <a:solidFill>
                <a:schemeClr val="accent2"/>
              </a:solidFill>
              <a:latin typeface="Fira Sans Extra Condensed"/>
              <a:ea typeface="Fira Sans Extra Condensed"/>
              <a:cs typeface="Fira Sans Extra Condensed"/>
              <a:sym typeface="Fira Sans Extra Condensed"/>
            </a:endParaRPr>
          </a:p>
          <a:p>
            <a:pPr marL="0" marR="0" lvl="0" indent="0" algn="ctr" rtl="0">
              <a:lnSpc>
                <a:spcPct val="100000"/>
              </a:lnSpc>
              <a:spcBef>
                <a:spcPts val="0"/>
              </a:spcBef>
              <a:spcAft>
                <a:spcPts val="0"/>
              </a:spcAft>
              <a:buClr>
                <a:srgbClr val="000000"/>
              </a:buClr>
              <a:buSzPts val="1800"/>
              <a:buFont typeface="Arial"/>
              <a:buNone/>
            </a:pPr>
            <a:endParaRPr sz="3200">
              <a:solidFill>
                <a:schemeClr val="accent2"/>
              </a:solidFill>
              <a:latin typeface="Fira Sans Extra Condensed Medium"/>
              <a:ea typeface="Fira Sans Extra Condensed Medium"/>
              <a:cs typeface="Fira Sans Extra Condensed Medium"/>
              <a:sym typeface="Fira Sans Extra Condensed Medium"/>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g1af03e34f78_0_21"/>
          <p:cNvSpPr/>
          <p:nvPr/>
        </p:nvSpPr>
        <p:spPr>
          <a:xfrm>
            <a:off x="705900" y="1367675"/>
            <a:ext cx="7871400" cy="3252300"/>
          </a:xfrm>
          <a:prstGeom prst="roundRect">
            <a:avLst>
              <a:gd name="adj" fmla="val 16667"/>
            </a:avLst>
          </a:pr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 name="Google Shape;249;g1af03e34f78_0_21"/>
          <p:cNvSpPr/>
          <p:nvPr/>
        </p:nvSpPr>
        <p:spPr>
          <a:xfrm>
            <a:off x="6088750" y="1367675"/>
            <a:ext cx="2726700" cy="3202800"/>
          </a:xfrm>
          <a:prstGeom prst="ellipse">
            <a:avLst/>
          </a:prstGeom>
          <a:solidFill>
            <a:schemeClr val="l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50" name="Google Shape;250;g1af03e34f78_0_21"/>
          <p:cNvGrpSpPr/>
          <p:nvPr/>
        </p:nvGrpSpPr>
        <p:grpSpPr>
          <a:xfrm>
            <a:off x="6219185" y="1772977"/>
            <a:ext cx="2467643" cy="2283130"/>
            <a:chOff x="2021150" y="1299575"/>
            <a:chExt cx="3505175" cy="3114350"/>
          </a:xfrm>
        </p:grpSpPr>
        <p:sp>
          <p:nvSpPr>
            <p:cNvPr id="251" name="Google Shape;251;g1af03e34f78_0_21"/>
            <p:cNvSpPr/>
            <p:nvPr/>
          </p:nvSpPr>
          <p:spPr>
            <a:xfrm>
              <a:off x="2021550" y="1299600"/>
              <a:ext cx="3504775" cy="3114325"/>
            </a:xfrm>
            <a:custGeom>
              <a:avLst/>
              <a:gdLst/>
              <a:ahLst/>
              <a:cxnLst/>
              <a:rect l="l" t="t" r="r" b="b"/>
              <a:pathLst>
                <a:path w="140191" h="124573" extrusionOk="0">
                  <a:moveTo>
                    <a:pt x="110004" y="123373"/>
                  </a:moveTo>
                  <a:lnTo>
                    <a:pt x="109823" y="123478"/>
                  </a:lnTo>
                  <a:cubicBezTo>
                    <a:pt x="109890" y="123445"/>
                    <a:pt x="109948" y="123412"/>
                    <a:pt x="110004" y="123373"/>
                  </a:cubicBezTo>
                  <a:close/>
                  <a:moveTo>
                    <a:pt x="65818" y="1"/>
                  </a:moveTo>
                  <a:cubicBezTo>
                    <a:pt x="62507" y="1"/>
                    <a:pt x="59503" y="783"/>
                    <a:pt x="56920" y="2286"/>
                  </a:cubicBezTo>
                  <a:lnTo>
                    <a:pt x="38960" y="12724"/>
                  </a:lnTo>
                  <a:cubicBezTo>
                    <a:pt x="38300" y="12632"/>
                    <a:pt x="37655" y="12586"/>
                    <a:pt x="37028" y="12586"/>
                  </a:cubicBezTo>
                  <a:cubicBezTo>
                    <a:pt x="35021" y="12586"/>
                    <a:pt x="33200" y="13055"/>
                    <a:pt x="31640" y="13965"/>
                  </a:cubicBezTo>
                  <a:lnTo>
                    <a:pt x="6003" y="28854"/>
                  </a:lnTo>
                  <a:lnTo>
                    <a:pt x="6049" y="28839"/>
                  </a:lnTo>
                  <a:lnTo>
                    <a:pt x="6049" y="28839"/>
                  </a:lnTo>
                  <a:cubicBezTo>
                    <a:pt x="2342" y="30963"/>
                    <a:pt x="47" y="35523"/>
                    <a:pt x="31" y="42006"/>
                  </a:cubicBezTo>
                  <a:cubicBezTo>
                    <a:pt x="0" y="55019"/>
                    <a:pt x="9151" y="70870"/>
                    <a:pt x="20473" y="77415"/>
                  </a:cubicBezTo>
                  <a:lnTo>
                    <a:pt x="98315" y="122361"/>
                  </a:lnTo>
                  <a:cubicBezTo>
                    <a:pt x="100916" y="123862"/>
                    <a:pt x="103379" y="124573"/>
                    <a:pt x="105561" y="124573"/>
                  </a:cubicBezTo>
                  <a:cubicBezTo>
                    <a:pt x="107257" y="124573"/>
                    <a:pt x="108783" y="124144"/>
                    <a:pt x="110071" y="123323"/>
                  </a:cubicBezTo>
                  <a:lnTo>
                    <a:pt x="110071" y="123323"/>
                  </a:lnTo>
                  <a:cubicBezTo>
                    <a:pt x="110049" y="123341"/>
                    <a:pt x="110027" y="123357"/>
                    <a:pt x="110004" y="123373"/>
                  </a:cubicBezTo>
                  <a:lnTo>
                    <a:pt x="110004" y="123373"/>
                  </a:lnTo>
                  <a:lnTo>
                    <a:pt x="135461" y="108589"/>
                  </a:lnTo>
                  <a:cubicBezTo>
                    <a:pt x="138361" y="106914"/>
                    <a:pt x="140160" y="103316"/>
                    <a:pt x="140175" y="98213"/>
                  </a:cubicBezTo>
                  <a:cubicBezTo>
                    <a:pt x="140191" y="89590"/>
                    <a:pt x="135088" y="79369"/>
                    <a:pt x="128156" y="73289"/>
                  </a:cubicBezTo>
                  <a:cubicBezTo>
                    <a:pt x="129102" y="72002"/>
                    <a:pt x="129644" y="70203"/>
                    <a:pt x="129644" y="67938"/>
                  </a:cubicBezTo>
                  <a:cubicBezTo>
                    <a:pt x="129675" y="61207"/>
                    <a:pt x="124945" y="53002"/>
                    <a:pt x="119082" y="49621"/>
                  </a:cubicBezTo>
                  <a:cubicBezTo>
                    <a:pt x="117374" y="48639"/>
                    <a:pt x="115762" y="48171"/>
                    <a:pt x="114334" y="48171"/>
                  </a:cubicBezTo>
                  <a:cubicBezTo>
                    <a:pt x="113778" y="48171"/>
                    <a:pt x="113250" y="48242"/>
                    <a:pt x="112755" y="48381"/>
                  </a:cubicBezTo>
                  <a:cubicBezTo>
                    <a:pt x="107993" y="30777"/>
                    <a:pt x="95601" y="13065"/>
                    <a:pt x="81038" y="4659"/>
                  </a:cubicBezTo>
                  <a:cubicBezTo>
                    <a:pt x="75573" y="1499"/>
                    <a:pt x="70400" y="1"/>
                    <a:pt x="65818" y="1"/>
                  </a:cubicBezTo>
                  <a:close/>
                </a:path>
              </a:pathLst>
            </a:custGeom>
            <a:solidFill>
              <a:srgbClr val="D9D9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 name="Google Shape;252;g1af03e34f78_0_21"/>
            <p:cNvSpPr/>
            <p:nvPr/>
          </p:nvSpPr>
          <p:spPr>
            <a:xfrm>
              <a:off x="2171600" y="1613950"/>
              <a:ext cx="1044200" cy="467125"/>
            </a:xfrm>
            <a:custGeom>
              <a:avLst/>
              <a:gdLst/>
              <a:ahLst/>
              <a:cxnLst/>
              <a:rect l="l" t="t" r="r" b="b"/>
              <a:pathLst>
                <a:path w="41768" h="18685" extrusionOk="0">
                  <a:moveTo>
                    <a:pt x="31034" y="0"/>
                  </a:moveTo>
                  <a:cubicBezTo>
                    <a:pt x="29026" y="0"/>
                    <a:pt x="27204" y="477"/>
                    <a:pt x="25638" y="1391"/>
                  </a:cubicBezTo>
                  <a:lnTo>
                    <a:pt x="1" y="16280"/>
                  </a:lnTo>
                  <a:cubicBezTo>
                    <a:pt x="1568" y="15369"/>
                    <a:pt x="3386" y="14895"/>
                    <a:pt x="5391" y="14895"/>
                  </a:cubicBezTo>
                  <a:cubicBezTo>
                    <a:pt x="8166" y="14895"/>
                    <a:pt x="11296" y="15804"/>
                    <a:pt x="14610" y="17722"/>
                  </a:cubicBezTo>
                  <a:cubicBezTo>
                    <a:pt x="15122" y="18017"/>
                    <a:pt x="15650" y="18343"/>
                    <a:pt x="16161" y="18684"/>
                  </a:cubicBezTo>
                  <a:lnTo>
                    <a:pt x="41768" y="3779"/>
                  </a:lnTo>
                  <a:cubicBezTo>
                    <a:pt x="41271" y="3438"/>
                    <a:pt x="40744" y="3112"/>
                    <a:pt x="40217" y="2818"/>
                  </a:cubicBezTo>
                  <a:cubicBezTo>
                    <a:pt x="36920" y="904"/>
                    <a:pt x="33800" y="0"/>
                    <a:pt x="31034" y="0"/>
                  </a:cubicBezTo>
                  <a:close/>
                </a:path>
              </a:pathLst>
            </a:custGeom>
            <a:solidFill>
              <a:srgbClr val="D9D9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 name="Google Shape;253;g1af03e34f78_0_21"/>
            <p:cNvSpPr/>
            <p:nvPr/>
          </p:nvSpPr>
          <p:spPr>
            <a:xfrm>
              <a:off x="2804000" y="1299575"/>
              <a:ext cx="1243500" cy="488750"/>
            </a:xfrm>
            <a:custGeom>
              <a:avLst/>
              <a:gdLst/>
              <a:ahLst/>
              <a:cxnLst/>
              <a:rect l="l" t="t" r="r" b="b"/>
              <a:pathLst>
                <a:path w="49740" h="19550" extrusionOk="0">
                  <a:moveTo>
                    <a:pt x="16" y="17167"/>
                  </a:moveTo>
                  <a:cubicBezTo>
                    <a:pt x="11" y="17170"/>
                    <a:pt x="6" y="17173"/>
                    <a:pt x="1" y="17176"/>
                  </a:cubicBezTo>
                  <a:lnTo>
                    <a:pt x="16" y="17167"/>
                  </a:lnTo>
                  <a:close/>
                  <a:moveTo>
                    <a:pt x="34527" y="1"/>
                  </a:moveTo>
                  <a:cubicBezTo>
                    <a:pt x="31213" y="1"/>
                    <a:pt x="28207" y="783"/>
                    <a:pt x="25622" y="2287"/>
                  </a:cubicBezTo>
                  <a:lnTo>
                    <a:pt x="16" y="17167"/>
                  </a:lnTo>
                  <a:lnTo>
                    <a:pt x="16" y="17167"/>
                  </a:lnTo>
                  <a:cubicBezTo>
                    <a:pt x="2595" y="15670"/>
                    <a:pt x="5593" y="14891"/>
                    <a:pt x="8898" y="14891"/>
                  </a:cubicBezTo>
                  <a:cubicBezTo>
                    <a:pt x="13481" y="14891"/>
                    <a:pt x="18653" y="16389"/>
                    <a:pt x="24118" y="19549"/>
                  </a:cubicBezTo>
                  <a:lnTo>
                    <a:pt x="49740" y="4645"/>
                  </a:lnTo>
                  <a:cubicBezTo>
                    <a:pt x="44278" y="1495"/>
                    <a:pt x="39108" y="1"/>
                    <a:pt x="34527" y="1"/>
                  </a:cubicBezTo>
                  <a:close/>
                </a:path>
              </a:pathLst>
            </a:custGeom>
            <a:solidFill>
              <a:srgbClr val="D9D9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 name="Google Shape;254;g1af03e34f78_0_21"/>
            <p:cNvSpPr/>
            <p:nvPr/>
          </p:nvSpPr>
          <p:spPr>
            <a:xfrm>
              <a:off x="4584875" y="3131825"/>
              <a:ext cx="941450" cy="1254750"/>
            </a:xfrm>
            <a:custGeom>
              <a:avLst/>
              <a:gdLst/>
              <a:ahLst/>
              <a:cxnLst/>
              <a:rect l="l" t="t" r="r" b="b"/>
              <a:pathLst>
                <a:path w="37658" h="50190" extrusionOk="0">
                  <a:moveTo>
                    <a:pt x="25623" y="0"/>
                  </a:moveTo>
                  <a:lnTo>
                    <a:pt x="1" y="14874"/>
                  </a:lnTo>
                  <a:cubicBezTo>
                    <a:pt x="6934" y="20969"/>
                    <a:pt x="12036" y="31190"/>
                    <a:pt x="12021" y="39813"/>
                  </a:cubicBezTo>
                  <a:cubicBezTo>
                    <a:pt x="12005" y="44880"/>
                    <a:pt x="10232" y="48463"/>
                    <a:pt x="7352" y="50153"/>
                  </a:cubicBezTo>
                  <a:lnTo>
                    <a:pt x="7352" y="50153"/>
                  </a:lnTo>
                  <a:lnTo>
                    <a:pt x="32928" y="35300"/>
                  </a:lnTo>
                  <a:cubicBezTo>
                    <a:pt x="35828" y="33609"/>
                    <a:pt x="37627" y="30027"/>
                    <a:pt x="37642" y="24939"/>
                  </a:cubicBezTo>
                  <a:cubicBezTo>
                    <a:pt x="37658" y="16301"/>
                    <a:pt x="32555" y="6095"/>
                    <a:pt x="25623" y="0"/>
                  </a:cubicBezTo>
                  <a:close/>
                  <a:moveTo>
                    <a:pt x="7352" y="50153"/>
                  </a:moveTo>
                  <a:lnTo>
                    <a:pt x="7290" y="50189"/>
                  </a:lnTo>
                  <a:cubicBezTo>
                    <a:pt x="7311" y="50177"/>
                    <a:pt x="7332" y="50165"/>
                    <a:pt x="7352" y="50153"/>
                  </a:cubicBezTo>
                  <a:close/>
                </a:path>
              </a:pathLst>
            </a:custGeom>
            <a:solidFill>
              <a:srgbClr val="D9D9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 name="Google Shape;255;g1af03e34f78_0_21"/>
            <p:cNvSpPr/>
            <p:nvPr/>
          </p:nvSpPr>
          <p:spPr>
            <a:xfrm>
              <a:off x="3406925" y="1416075"/>
              <a:ext cx="1433500" cy="1465275"/>
            </a:xfrm>
            <a:custGeom>
              <a:avLst/>
              <a:gdLst/>
              <a:ahLst/>
              <a:cxnLst/>
              <a:rect l="l" t="t" r="r" b="b"/>
              <a:pathLst>
                <a:path w="57340" h="58611" extrusionOk="0">
                  <a:moveTo>
                    <a:pt x="25623" y="0"/>
                  </a:moveTo>
                  <a:lnTo>
                    <a:pt x="1" y="14889"/>
                  </a:lnTo>
                  <a:cubicBezTo>
                    <a:pt x="14564" y="23296"/>
                    <a:pt x="26956" y="41023"/>
                    <a:pt x="31718" y="58611"/>
                  </a:cubicBezTo>
                  <a:lnTo>
                    <a:pt x="57340" y="43722"/>
                  </a:lnTo>
                  <a:cubicBezTo>
                    <a:pt x="52578" y="26134"/>
                    <a:pt x="40186" y="8406"/>
                    <a:pt x="25623" y="0"/>
                  </a:cubicBezTo>
                  <a:close/>
                </a:path>
              </a:pathLst>
            </a:custGeom>
            <a:solidFill>
              <a:srgbClr val="D9D9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 name="Google Shape;256;g1af03e34f78_0_21"/>
            <p:cNvSpPr/>
            <p:nvPr/>
          </p:nvSpPr>
          <p:spPr>
            <a:xfrm>
              <a:off x="4199850" y="2503850"/>
              <a:ext cx="1063600" cy="999825"/>
            </a:xfrm>
            <a:custGeom>
              <a:avLst/>
              <a:gdLst/>
              <a:ahLst/>
              <a:cxnLst/>
              <a:rect l="l" t="t" r="r" b="b"/>
              <a:pathLst>
                <a:path w="42544" h="39993" extrusionOk="0">
                  <a:moveTo>
                    <a:pt x="27202" y="1"/>
                  </a:moveTo>
                  <a:cubicBezTo>
                    <a:pt x="26646" y="1"/>
                    <a:pt x="26118" y="72"/>
                    <a:pt x="25623" y="211"/>
                  </a:cubicBezTo>
                  <a:lnTo>
                    <a:pt x="1" y="15100"/>
                  </a:lnTo>
                  <a:cubicBezTo>
                    <a:pt x="496" y="14961"/>
                    <a:pt x="1024" y="14890"/>
                    <a:pt x="1580" y="14890"/>
                  </a:cubicBezTo>
                  <a:cubicBezTo>
                    <a:pt x="3009" y="14890"/>
                    <a:pt x="4620" y="15358"/>
                    <a:pt x="6329" y="16341"/>
                  </a:cubicBezTo>
                  <a:cubicBezTo>
                    <a:pt x="12176" y="19722"/>
                    <a:pt x="16906" y="27911"/>
                    <a:pt x="16891" y="34642"/>
                  </a:cubicBezTo>
                  <a:cubicBezTo>
                    <a:pt x="16891" y="36906"/>
                    <a:pt x="16348" y="38721"/>
                    <a:pt x="15402" y="39993"/>
                  </a:cubicBezTo>
                  <a:lnTo>
                    <a:pt x="41024" y="25104"/>
                  </a:lnTo>
                  <a:cubicBezTo>
                    <a:pt x="41970" y="23832"/>
                    <a:pt x="42512" y="22017"/>
                    <a:pt x="42512" y="19753"/>
                  </a:cubicBezTo>
                  <a:cubicBezTo>
                    <a:pt x="42543" y="13022"/>
                    <a:pt x="37813" y="4832"/>
                    <a:pt x="31950" y="1451"/>
                  </a:cubicBezTo>
                  <a:cubicBezTo>
                    <a:pt x="30242" y="469"/>
                    <a:pt x="28630" y="1"/>
                    <a:pt x="27202" y="1"/>
                  </a:cubicBezTo>
                  <a:close/>
                </a:path>
              </a:pathLst>
            </a:custGeom>
            <a:solidFill>
              <a:srgbClr val="D9D9D9"/>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 name="Google Shape;257;g1af03e34f78_0_21"/>
            <p:cNvSpPr/>
            <p:nvPr/>
          </p:nvSpPr>
          <p:spPr>
            <a:xfrm>
              <a:off x="2021150" y="1671875"/>
              <a:ext cx="2864650" cy="2741950"/>
            </a:xfrm>
            <a:custGeom>
              <a:avLst/>
              <a:gdLst/>
              <a:ahLst/>
              <a:cxnLst/>
              <a:rect l="l" t="t" r="r" b="b"/>
              <a:pathLst>
                <a:path w="114586" h="109678" extrusionOk="0">
                  <a:moveTo>
                    <a:pt x="40215" y="0"/>
                  </a:moveTo>
                  <a:cubicBezTo>
                    <a:pt x="31129" y="0"/>
                    <a:pt x="24360" y="5890"/>
                    <a:pt x="22164" y="16367"/>
                  </a:cubicBezTo>
                  <a:cubicBezTo>
                    <a:pt x="21652" y="16026"/>
                    <a:pt x="21140" y="15700"/>
                    <a:pt x="20613" y="15390"/>
                  </a:cubicBezTo>
                  <a:cubicBezTo>
                    <a:pt x="17309" y="13485"/>
                    <a:pt x="14185" y="12582"/>
                    <a:pt x="11416" y="12582"/>
                  </a:cubicBezTo>
                  <a:cubicBezTo>
                    <a:pt x="4696" y="12582"/>
                    <a:pt x="69" y="17900"/>
                    <a:pt x="47" y="27115"/>
                  </a:cubicBezTo>
                  <a:cubicBezTo>
                    <a:pt x="1" y="40128"/>
                    <a:pt x="9151" y="55979"/>
                    <a:pt x="20489" y="62524"/>
                  </a:cubicBezTo>
                  <a:lnTo>
                    <a:pt x="98331" y="107455"/>
                  </a:lnTo>
                  <a:cubicBezTo>
                    <a:pt x="100940" y="108963"/>
                    <a:pt x="103408" y="109678"/>
                    <a:pt x="105595" y="109678"/>
                  </a:cubicBezTo>
                  <a:cubicBezTo>
                    <a:pt x="110896" y="109678"/>
                    <a:pt x="114548" y="105480"/>
                    <a:pt x="114570" y="98211"/>
                  </a:cubicBezTo>
                  <a:cubicBezTo>
                    <a:pt x="114585" y="89588"/>
                    <a:pt x="109483" y="79367"/>
                    <a:pt x="102550" y="73272"/>
                  </a:cubicBezTo>
                  <a:cubicBezTo>
                    <a:pt x="103480" y="72000"/>
                    <a:pt x="104039" y="70185"/>
                    <a:pt x="104039" y="67921"/>
                  </a:cubicBezTo>
                  <a:cubicBezTo>
                    <a:pt x="104054" y="61190"/>
                    <a:pt x="99324" y="53001"/>
                    <a:pt x="93461" y="49620"/>
                  </a:cubicBezTo>
                  <a:cubicBezTo>
                    <a:pt x="91764" y="48637"/>
                    <a:pt x="90147" y="48169"/>
                    <a:pt x="88715" y="48169"/>
                  </a:cubicBezTo>
                  <a:cubicBezTo>
                    <a:pt x="88158" y="48169"/>
                    <a:pt x="87629" y="48240"/>
                    <a:pt x="87133" y="48379"/>
                  </a:cubicBezTo>
                  <a:cubicBezTo>
                    <a:pt x="82372" y="30791"/>
                    <a:pt x="69995" y="13064"/>
                    <a:pt x="55432" y="4657"/>
                  </a:cubicBezTo>
                  <a:cubicBezTo>
                    <a:pt x="49964" y="1497"/>
                    <a:pt x="44795" y="0"/>
                    <a:pt x="40215" y="0"/>
                  </a:cubicBezTo>
                  <a:close/>
                </a:path>
              </a:pathLst>
            </a:custGeom>
            <a:solidFill>
              <a:srgbClr val="EFEFE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 name="Google Shape;258;g1af03e34f78_0_21"/>
            <p:cNvSpPr/>
            <p:nvPr/>
          </p:nvSpPr>
          <p:spPr>
            <a:xfrm>
              <a:off x="2655100" y="2317950"/>
              <a:ext cx="1276475" cy="1773925"/>
            </a:xfrm>
            <a:custGeom>
              <a:avLst/>
              <a:gdLst/>
              <a:ahLst/>
              <a:cxnLst/>
              <a:rect l="l" t="t" r="r" b="b"/>
              <a:pathLst>
                <a:path w="51059" h="70957" extrusionOk="0">
                  <a:moveTo>
                    <a:pt x="30648" y="0"/>
                  </a:moveTo>
                  <a:lnTo>
                    <a:pt x="20567" y="5848"/>
                  </a:lnTo>
                  <a:lnTo>
                    <a:pt x="1" y="22288"/>
                  </a:lnTo>
                  <a:lnTo>
                    <a:pt x="11835" y="29127"/>
                  </a:lnTo>
                  <a:lnTo>
                    <a:pt x="11742" y="60953"/>
                  </a:lnTo>
                  <a:lnTo>
                    <a:pt x="29066" y="70957"/>
                  </a:lnTo>
                  <a:lnTo>
                    <a:pt x="39131" y="65094"/>
                  </a:lnTo>
                  <a:lnTo>
                    <a:pt x="39193" y="44916"/>
                  </a:lnTo>
                  <a:lnTo>
                    <a:pt x="40977" y="45955"/>
                  </a:lnTo>
                  <a:lnTo>
                    <a:pt x="51058" y="40093"/>
                  </a:lnTo>
                  <a:lnTo>
                    <a:pt x="30648" y="0"/>
                  </a:lnTo>
                  <a:close/>
                </a:path>
              </a:pathLst>
            </a:custGeom>
            <a:solidFill>
              <a:srgbClr val="29556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 name="Google Shape;259;g1af03e34f78_0_21"/>
            <p:cNvSpPr/>
            <p:nvPr/>
          </p:nvSpPr>
          <p:spPr>
            <a:xfrm>
              <a:off x="3381725" y="3149650"/>
              <a:ext cx="254000" cy="942225"/>
            </a:xfrm>
            <a:custGeom>
              <a:avLst/>
              <a:gdLst/>
              <a:ahLst/>
              <a:cxnLst/>
              <a:rect l="l" t="t" r="r" b="b"/>
              <a:pathLst>
                <a:path w="10160" h="37689" extrusionOk="0">
                  <a:moveTo>
                    <a:pt x="10159" y="0"/>
                  </a:moveTo>
                  <a:lnTo>
                    <a:pt x="78" y="5848"/>
                  </a:lnTo>
                  <a:lnTo>
                    <a:pt x="1" y="37689"/>
                  </a:lnTo>
                  <a:lnTo>
                    <a:pt x="10066" y="31826"/>
                  </a:lnTo>
                  <a:lnTo>
                    <a:pt x="10159"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 name="Google Shape;260;g1af03e34f78_0_21"/>
            <p:cNvSpPr/>
            <p:nvPr/>
          </p:nvSpPr>
          <p:spPr>
            <a:xfrm>
              <a:off x="3169250" y="2317950"/>
              <a:ext cx="762325" cy="1148900"/>
            </a:xfrm>
            <a:custGeom>
              <a:avLst/>
              <a:gdLst/>
              <a:ahLst/>
              <a:cxnLst/>
              <a:rect l="l" t="t" r="r" b="b"/>
              <a:pathLst>
                <a:path w="30493" h="45956" extrusionOk="0">
                  <a:moveTo>
                    <a:pt x="10082" y="0"/>
                  </a:moveTo>
                  <a:lnTo>
                    <a:pt x="1" y="5848"/>
                  </a:lnTo>
                  <a:lnTo>
                    <a:pt x="20411" y="45955"/>
                  </a:lnTo>
                  <a:lnTo>
                    <a:pt x="30492" y="40093"/>
                  </a:lnTo>
                  <a:lnTo>
                    <a:pt x="10082"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 name="Google Shape;261;g1af03e34f78_0_21"/>
            <p:cNvSpPr/>
            <p:nvPr/>
          </p:nvSpPr>
          <p:spPr>
            <a:xfrm>
              <a:off x="2655100" y="2464125"/>
              <a:ext cx="1024450" cy="1627750"/>
            </a:xfrm>
            <a:custGeom>
              <a:avLst/>
              <a:gdLst/>
              <a:ahLst/>
              <a:cxnLst/>
              <a:rect l="l" t="t" r="r" b="b"/>
              <a:pathLst>
                <a:path w="40978" h="65110" extrusionOk="0">
                  <a:moveTo>
                    <a:pt x="20567" y="1"/>
                  </a:moveTo>
                  <a:lnTo>
                    <a:pt x="1" y="16441"/>
                  </a:lnTo>
                  <a:lnTo>
                    <a:pt x="11835" y="23280"/>
                  </a:lnTo>
                  <a:lnTo>
                    <a:pt x="11742" y="55106"/>
                  </a:lnTo>
                  <a:lnTo>
                    <a:pt x="29066" y="65110"/>
                  </a:lnTo>
                  <a:lnTo>
                    <a:pt x="29143" y="33269"/>
                  </a:lnTo>
                  <a:lnTo>
                    <a:pt x="40977" y="40108"/>
                  </a:lnTo>
                  <a:lnTo>
                    <a:pt x="20567"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62" name="Google Shape;262;g1af03e34f78_0_21"/>
          <p:cNvSpPr txBox="1"/>
          <p:nvPr/>
        </p:nvSpPr>
        <p:spPr>
          <a:xfrm>
            <a:off x="608150" y="1469375"/>
            <a:ext cx="5480700" cy="3150600"/>
          </a:xfrm>
          <a:prstGeom prst="rect">
            <a:avLst/>
          </a:prstGeom>
          <a:noFill/>
          <a:ln>
            <a:noFill/>
          </a:ln>
        </p:spPr>
        <p:txBody>
          <a:bodyPr spcFirstLastPara="1" wrap="square" lIns="91425" tIns="91425" rIns="91425" bIns="91425" anchor="t" anchorCtr="0">
            <a:noAutofit/>
          </a:bodyPr>
          <a:lstStyle/>
          <a:p>
            <a:pPr marL="457200" marR="0" lvl="0" indent="-368300" algn="just" rtl="0">
              <a:lnSpc>
                <a:spcPct val="115000"/>
              </a:lnSpc>
              <a:spcBef>
                <a:spcPts val="0"/>
              </a:spcBef>
              <a:spcAft>
                <a:spcPts val="0"/>
              </a:spcAft>
              <a:buSzPts val="2200"/>
              <a:buFont typeface="Fira Sans Extra Condensed"/>
              <a:buChar char="-"/>
            </a:pPr>
            <a:r>
              <a:rPr lang="en" sz="2200">
                <a:latin typeface="Fira Sans Extra Condensed"/>
                <a:ea typeface="Fira Sans Extra Condensed"/>
                <a:cs typeface="Fira Sans Extra Condensed"/>
                <a:sym typeface="Fira Sans Extra Condensed"/>
              </a:rPr>
              <a:t>Chuyển đổi dữ liệu sang trạng thái có thể tiêu thụ được. </a:t>
            </a:r>
            <a:endParaRPr sz="2200">
              <a:latin typeface="Fira Sans Extra Condensed"/>
              <a:ea typeface="Fira Sans Extra Condensed"/>
              <a:cs typeface="Fira Sans Extra Condensed"/>
              <a:sym typeface="Fira Sans Extra Condensed"/>
            </a:endParaRPr>
          </a:p>
          <a:p>
            <a:pPr marL="457200" marR="0" lvl="0" indent="-368300" algn="just" rtl="0">
              <a:lnSpc>
                <a:spcPct val="115000"/>
              </a:lnSpc>
              <a:spcBef>
                <a:spcPts val="0"/>
              </a:spcBef>
              <a:spcAft>
                <a:spcPts val="0"/>
              </a:spcAft>
              <a:buSzPts val="2200"/>
              <a:buFont typeface="Fira Sans Extra Condensed"/>
              <a:buChar char="-"/>
            </a:pPr>
            <a:r>
              <a:rPr lang="en" sz="2200">
                <a:latin typeface="Fira Sans Extra Condensed"/>
                <a:ea typeface="Fira Sans Extra Condensed"/>
                <a:cs typeface="Fira Sans Extra Condensed"/>
                <a:sym typeface="Fira Sans Extra Condensed"/>
              </a:rPr>
              <a:t>Cung cấp các thành phần được xây dựng theo mục đích để thực hiện nhiều loại chuyển đổi.</a:t>
            </a:r>
            <a:endParaRPr sz="2200">
              <a:latin typeface="Fira Sans Extra Condensed"/>
              <a:ea typeface="Fira Sans Extra Condensed"/>
              <a:cs typeface="Fira Sans Extra Condensed"/>
              <a:sym typeface="Fira Sans Extra Condensed"/>
            </a:endParaRPr>
          </a:p>
          <a:p>
            <a:pPr marL="457200" lvl="0" indent="-368300" algn="just" rtl="0">
              <a:lnSpc>
                <a:spcPct val="115000"/>
              </a:lnSpc>
              <a:spcBef>
                <a:spcPts val="0"/>
              </a:spcBef>
              <a:spcAft>
                <a:spcPts val="0"/>
              </a:spcAft>
              <a:buClr>
                <a:schemeClr val="dk1"/>
              </a:buClr>
              <a:buSzPts val="2200"/>
              <a:buFont typeface="Fira Sans Extra Condensed"/>
              <a:buChar char="-"/>
            </a:pPr>
            <a:r>
              <a:rPr lang="en" sz="2200">
                <a:solidFill>
                  <a:schemeClr val="dk1"/>
                </a:solidFill>
                <a:latin typeface="Fira Sans Extra Condensed"/>
                <a:ea typeface="Fira Sans Extra Condensed"/>
                <a:cs typeface="Fira Sans Extra Condensed"/>
                <a:sym typeface="Fira Sans Extra Condensed"/>
              </a:rPr>
              <a:t>Cung cấp thời gian nhanh nhất để tiếp thị</a:t>
            </a:r>
            <a:endParaRPr sz="2200">
              <a:solidFill>
                <a:schemeClr val="dk1"/>
              </a:solidFill>
              <a:latin typeface="Fira Sans Extra Condensed"/>
              <a:ea typeface="Fira Sans Extra Condensed"/>
              <a:cs typeface="Fira Sans Extra Condensed"/>
              <a:sym typeface="Fira Sans Extra Condensed"/>
            </a:endParaRPr>
          </a:p>
          <a:p>
            <a:pPr marL="457200" lvl="0" indent="-368300" algn="just" rtl="0">
              <a:lnSpc>
                <a:spcPct val="115000"/>
              </a:lnSpc>
              <a:spcBef>
                <a:spcPts val="0"/>
              </a:spcBef>
              <a:spcAft>
                <a:spcPts val="0"/>
              </a:spcAft>
              <a:buClr>
                <a:schemeClr val="dk1"/>
              </a:buClr>
              <a:buSzPts val="2200"/>
              <a:buFont typeface="Fira Sans Extra Condensed"/>
              <a:buChar char="-"/>
            </a:pPr>
            <a:r>
              <a:rPr lang="en" sz="2200">
                <a:solidFill>
                  <a:schemeClr val="dk1"/>
                </a:solidFill>
                <a:latin typeface="Fira Sans Extra Condensed"/>
                <a:ea typeface="Fira Sans Extra Condensed"/>
                <a:cs typeface="Fira Sans Extra Condensed"/>
                <a:sym typeface="Fira Sans Extra Condensed"/>
              </a:rPr>
              <a:t>Xử lý khối lượng dữ liệu lớn và cung cấp các thành phần để hỗ trợ schema-on-write, schema-on-read, dataset.</a:t>
            </a:r>
            <a:endParaRPr sz="2200">
              <a:latin typeface="Fira Sans Extra Condensed"/>
              <a:ea typeface="Fira Sans Extra Condensed"/>
              <a:cs typeface="Fira Sans Extra Condensed"/>
              <a:sym typeface="Fira Sans Extra Condensed"/>
            </a:endParaRPr>
          </a:p>
        </p:txBody>
      </p:sp>
      <p:sp>
        <p:nvSpPr>
          <p:cNvPr id="263" name="Google Shape;263;g1af03e34f78_0_21"/>
          <p:cNvSpPr txBox="1"/>
          <p:nvPr/>
        </p:nvSpPr>
        <p:spPr>
          <a:xfrm>
            <a:off x="457200" y="803600"/>
            <a:ext cx="7871400" cy="471900"/>
          </a:xfrm>
          <a:prstGeom prst="rect">
            <a:avLst/>
          </a:prstGeom>
          <a:noFill/>
          <a:ln>
            <a:noFill/>
          </a:ln>
        </p:spPr>
        <p:txBody>
          <a:bodyPr spcFirstLastPara="1" wrap="square" lIns="91425" tIns="91425" rIns="91425" bIns="91425" anchor="ctr" anchorCtr="0">
            <a:noAutofit/>
          </a:bodyPr>
          <a:lstStyle/>
          <a:p>
            <a:pPr marL="457200" marR="0" lvl="0" indent="0" algn="ctr" rtl="0">
              <a:lnSpc>
                <a:spcPct val="100000"/>
              </a:lnSpc>
              <a:spcBef>
                <a:spcPts val="0"/>
              </a:spcBef>
              <a:spcAft>
                <a:spcPts val="0"/>
              </a:spcAft>
              <a:buNone/>
            </a:pPr>
            <a:r>
              <a:rPr lang="en" sz="3500" b="1">
                <a:solidFill>
                  <a:schemeClr val="accent2"/>
                </a:solidFill>
                <a:latin typeface="Fira Sans Extra Condensed"/>
                <a:ea typeface="Fira Sans Extra Condensed"/>
                <a:cs typeface="Fira Sans Extra Condensed"/>
                <a:sym typeface="Fira Sans Extra Condensed"/>
              </a:rPr>
              <a:t>4. Data Processing Layer</a:t>
            </a:r>
            <a:endParaRPr sz="3200">
              <a:solidFill>
                <a:schemeClr val="accent2"/>
              </a:solidFill>
              <a:latin typeface="Fira Sans Extra Condensed Medium"/>
              <a:ea typeface="Fira Sans Extra Condensed Medium"/>
              <a:cs typeface="Fira Sans Extra Condensed Medium"/>
              <a:sym typeface="Fira Sans Extra Condensed Medium"/>
            </a:endParaRPr>
          </a:p>
        </p:txBody>
      </p:sp>
    </p:spTree>
  </p:cSld>
  <p:clrMapOvr>
    <a:masterClrMapping/>
  </p:clrMapOvr>
</p:sld>
</file>

<file path=ppt/theme/theme1.xml><?xml version="1.0" encoding="utf-8"?>
<a:theme xmlns:a="http://schemas.openxmlformats.org/drawingml/2006/main" name="Isometric Clouds Infographics by Slidesgo">
  <a:themeElements>
    <a:clrScheme name="Simple Light">
      <a:dk1>
        <a:srgbClr val="000000"/>
      </a:dk1>
      <a:lt1>
        <a:srgbClr val="FFFFFF"/>
      </a:lt1>
      <a:dk2>
        <a:srgbClr val="595959"/>
      </a:dk2>
      <a:lt2>
        <a:srgbClr val="EEEEEE"/>
      </a:lt2>
      <a:accent1>
        <a:srgbClr val="0608AC"/>
      </a:accent1>
      <a:accent2>
        <a:srgbClr val="023FA1"/>
      </a:accent2>
      <a:accent3>
        <a:srgbClr val="0077B6"/>
      </a:accent3>
      <a:accent4>
        <a:srgbClr val="00B4D8"/>
      </a:accent4>
      <a:accent5>
        <a:srgbClr val="6CDCF1"/>
      </a:accent5>
      <a:accent6>
        <a:srgbClr val="AAE4F0"/>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942</Words>
  <Application>Microsoft Office PowerPoint</Application>
  <PresentationFormat>On-screen Show (16:9)</PresentationFormat>
  <Paragraphs>59</Paragraphs>
  <Slides>20</Slides>
  <Notes>20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Fira Sans Extra Condensed</vt:lpstr>
      <vt:lpstr>Fira Sans Extra Condensed SemiBold</vt:lpstr>
      <vt:lpstr>Arial</vt:lpstr>
      <vt:lpstr>Fira Sans Extra Condensed Medium</vt:lpstr>
      <vt:lpstr>Fira Sans</vt:lpstr>
      <vt:lpstr>Roboto</vt:lpstr>
      <vt:lpstr>Isometric Clouds Infographics by Slidesgo</vt:lpstr>
      <vt:lpstr>ĐỒ ÁN CUỐI KÌ: XÂY DỰNG DATA LAKEHOUSE TRÊN NỀN TẢNG CLOUD </vt:lpstr>
      <vt:lpstr>DATA LAKE HOUSE LÀ GÌ?</vt:lpstr>
      <vt:lpstr>TỔ CHỨC CỦA DATA LAKE HOUSE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 INGESTION LAYER</vt:lpstr>
      <vt:lpstr>DATA STORAGE LAYER</vt:lpstr>
      <vt:lpstr>DATA PROCESSING LAYER</vt:lpstr>
      <vt:lpstr>CATALOG LAYER</vt:lpstr>
      <vt:lpstr>DATA CONSUMPTION LAYER</vt:lpstr>
      <vt:lpstr>PowerPoint Presentation</vt:lpstr>
      <vt:lpstr>THANK YOU FOR WATCHING!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ĐỒ ÁN CUỐI KÌ: XÂY DỰNG DATA LAKEHOUSE TRÊN NỀN TẢNG CLOUD </dc:title>
  <cp:lastModifiedBy>20110268@student.hcmute.edu.vn</cp:lastModifiedBy>
  <cp:revision>1</cp:revision>
  <dcterms:modified xsi:type="dcterms:W3CDTF">2022-12-19T06:10:02Z</dcterms:modified>
</cp:coreProperties>
</file>