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7" r:id="rId6"/>
    <p:sldId id="266" r:id="rId7"/>
    <p:sldId id="271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84778-7A56-4EEA-BE99-351123D9C54B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A4795BB0-012D-4939-85DC-FA5B4A2C2981}">
      <dgm:prSet phldrT="[Text]" custT="1"/>
      <dgm:spPr>
        <a:solidFill>
          <a:srgbClr val="CC6600">
            <a:alpha val="44706"/>
          </a:srgbClr>
        </a:solidFill>
        <a:ln>
          <a:noFill/>
        </a:ln>
      </dgm:spPr>
      <dgm:t>
        <a:bodyPr/>
        <a:lstStyle/>
        <a:p>
          <a:pPr>
            <a:spcBef>
              <a:spcPts val="1800"/>
            </a:spcBef>
          </a:pPr>
          <a:endParaRPr lang="en-US" sz="1600" dirty="0">
            <a:solidFill>
              <a:schemeClr val="bg1"/>
            </a:solidFill>
            <a:latin typeface="+mj-lt"/>
          </a:endParaRPr>
        </a:p>
        <a:p>
          <a:pPr>
            <a:spcBef>
              <a:spcPts val="1800"/>
            </a:spcBef>
          </a:pPr>
          <a:r>
            <a:rPr lang="en-US" sz="4600" dirty="0">
              <a:solidFill>
                <a:schemeClr val="bg1"/>
              </a:solidFill>
              <a:latin typeface="+mj-lt"/>
            </a:rPr>
            <a:t>What we offer</a:t>
          </a:r>
        </a:p>
        <a:p>
          <a:pPr>
            <a:spcBef>
              <a:spcPct val="0"/>
            </a:spcBef>
          </a:pPr>
          <a:r>
            <a:rPr lang="en-US" sz="2000" dirty="0">
              <a:solidFill>
                <a:schemeClr val="bg1"/>
              </a:solidFill>
              <a:latin typeface="+mj-lt"/>
            </a:rPr>
            <a:t>(same class)</a:t>
          </a:r>
        </a:p>
      </dgm:t>
    </dgm:pt>
    <dgm:pt modelId="{6B96D55C-C602-4402-BC60-8A654FEF52A4}" type="parTrans" cxnId="{3130498A-1A6C-4D87-A684-6843FCE550A9}">
      <dgm:prSet/>
      <dgm:spPr/>
      <dgm:t>
        <a:bodyPr/>
        <a:lstStyle/>
        <a:p>
          <a:endParaRPr lang="en-US"/>
        </a:p>
      </dgm:t>
    </dgm:pt>
    <dgm:pt modelId="{1E068539-A60D-4973-9BCA-13D936523F27}" type="sibTrans" cxnId="{3130498A-1A6C-4D87-A684-6843FCE550A9}">
      <dgm:prSet/>
      <dgm:spPr/>
      <dgm:t>
        <a:bodyPr/>
        <a:lstStyle/>
        <a:p>
          <a:endParaRPr lang="en-US"/>
        </a:p>
      </dgm:t>
    </dgm:pt>
    <dgm:pt modelId="{580C88DF-850F-4E39-B42F-09A834C9C8B7}">
      <dgm:prSet phldrT="[Text]"/>
      <dgm:spPr>
        <a:solidFill>
          <a:schemeClr val="accen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864DE399-4798-48EA-A3FB-E7910A421BB9}" type="parTrans" cxnId="{6675F10F-1A1B-4400-B5D3-BE2CCEF2B765}">
      <dgm:prSet/>
      <dgm:spPr/>
      <dgm:t>
        <a:bodyPr/>
        <a:lstStyle/>
        <a:p>
          <a:endParaRPr lang="en-US"/>
        </a:p>
      </dgm:t>
    </dgm:pt>
    <dgm:pt modelId="{CAD44C80-2CCD-46BA-AD0D-272DA308167B}" type="sibTrans" cxnId="{6675F10F-1A1B-4400-B5D3-BE2CCEF2B765}">
      <dgm:prSet/>
      <dgm:spPr/>
      <dgm:t>
        <a:bodyPr/>
        <a:lstStyle/>
        <a:p>
          <a:endParaRPr lang="en-US"/>
        </a:p>
      </dgm:t>
    </dgm:pt>
    <dgm:pt modelId="{0D6C63DB-91F6-420C-AE40-B94926783818}">
      <dgm:prSet phldrT="[Text]"/>
      <dgm:spPr>
        <a:noFill/>
        <a:ln>
          <a:noFill/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77854F8F-BBFE-435C-B7D5-ED8D81317F28}" type="sibTrans" cxnId="{FA2479DB-1B55-484A-B78F-13EB58C8E226}">
      <dgm:prSet/>
      <dgm:spPr/>
      <dgm:t>
        <a:bodyPr/>
        <a:lstStyle/>
        <a:p>
          <a:endParaRPr lang="en-US"/>
        </a:p>
      </dgm:t>
    </dgm:pt>
    <dgm:pt modelId="{8CDF7D08-2B7B-478B-928B-6D3D0063BE74}" type="parTrans" cxnId="{FA2479DB-1B55-484A-B78F-13EB58C8E226}">
      <dgm:prSet/>
      <dgm:spPr/>
      <dgm:t>
        <a:bodyPr/>
        <a:lstStyle/>
        <a:p>
          <a:endParaRPr lang="en-US"/>
        </a:p>
      </dgm:t>
    </dgm:pt>
    <dgm:pt modelId="{51636889-EBD3-4421-B071-A876279CD612}" type="pres">
      <dgm:prSet presAssocID="{F8384778-7A56-4EEA-BE99-351123D9C54B}" presName="Name0" presStyleCnt="0">
        <dgm:presLayoutVars>
          <dgm:chMax val="7"/>
          <dgm:dir/>
          <dgm:resizeHandles val="exact"/>
        </dgm:presLayoutVars>
      </dgm:prSet>
      <dgm:spPr/>
    </dgm:pt>
    <dgm:pt modelId="{84C824C0-84F2-4D12-94E6-49E4FA9EE352}" type="pres">
      <dgm:prSet presAssocID="{F8384778-7A56-4EEA-BE99-351123D9C54B}" presName="ellipse1" presStyleLbl="vennNode1" presStyleIdx="0" presStyleCnt="3" custScaleX="57752" custScaleY="55926" custLinFactNeighborX="-52396" custLinFactNeighborY="49018">
        <dgm:presLayoutVars>
          <dgm:bulletEnabled val="1"/>
        </dgm:presLayoutVars>
      </dgm:prSet>
      <dgm:spPr/>
    </dgm:pt>
    <dgm:pt modelId="{C6DAB00B-AFEE-4A34-B590-F97B8673F6A8}" type="pres">
      <dgm:prSet presAssocID="{F8384778-7A56-4EEA-BE99-351123D9C54B}" presName="ellipse2" presStyleLbl="vennNode1" presStyleIdx="1" presStyleCnt="3" custScaleX="135465" custScaleY="102377" custLinFactNeighborX="-2687" custLinFactNeighborY="-10437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1A525A81-02FC-4F5A-A69B-CC181D5FD030}" type="pres">
      <dgm:prSet presAssocID="{F8384778-7A56-4EEA-BE99-351123D9C54B}" presName="ellipse3" presStyleLbl="vennNode1" presStyleIdx="2" presStyleCnt="3" custScaleX="62793" custScaleY="57773" custLinFactNeighborX="-54160" custLinFactNeighborY="17797">
        <dgm:presLayoutVars>
          <dgm:bulletEnabled val="1"/>
        </dgm:presLayoutVars>
      </dgm:prSet>
      <dgm:spPr/>
    </dgm:pt>
  </dgm:ptLst>
  <dgm:cxnLst>
    <dgm:cxn modelId="{3130498A-1A6C-4D87-A684-6843FCE550A9}" srcId="{F8384778-7A56-4EEA-BE99-351123D9C54B}" destId="{A4795BB0-012D-4939-85DC-FA5B4A2C2981}" srcOrd="1" destOrd="0" parTransId="{6B96D55C-C602-4402-BC60-8A654FEF52A4}" sibTransId="{1E068539-A60D-4973-9BCA-13D936523F27}"/>
    <dgm:cxn modelId="{FA2479DB-1B55-484A-B78F-13EB58C8E226}" srcId="{F8384778-7A56-4EEA-BE99-351123D9C54B}" destId="{0D6C63DB-91F6-420C-AE40-B94926783818}" srcOrd="0" destOrd="0" parTransId="{8CDF7D08-2B7B-478B-928B-6D3D0063BE74}" sibTransId="{77854F8F-BBFE-435C-B7D5-ED8D81317F28}"/>
    <dgm:cxn modelId="{6675F10F-1A1B-4400-B5D3-BE2CCEF2B765}" srcId="{F8384778-7A56-4EEA-BE99-351123D9C54B}" destId="{580C88DF-850F-4E39-B42F-09A834C9C8B7}" srcOrd="2" destOrd="0" parTransId="{864DE399-4798-48EA-A3FB-E7910A421BB9}" sibTransId="{CAD44C80-2CCD-46BA-AD0D-272DA308167B}"/>
    <dgm:cxn modelId="{D2E65AF7-2904-4958-A07B-62C9CABD744F}" type="presOf" srcId="{A4795BB0-012D-4939-85DC-FA5B4A2C2981}" destId="{C6DAB00B-AFEE-4A34-B590-F97B8673F6A8}" srcOrd="0" destOrd="0" presId="urn:microsoft.com/office/officeart/2005/8/layout/rings+Icon"/>
    <dgm:cxn modelId="{47698329-CA64-4193-927A-B148CD0C7977}" type="presOf" srcId="{0D6C63DB-91F6-420C-AE40-B94926783818}" destId="{84C824C0-84F2-4D12-94E6-49E4FA9EE352}" srcOrd="0" destOrd="0" presId="urn:microsoft.com/office/officeart/2005/8/layout/rings+Icon"/>
    <dgm:cxn modelId="{AED5FAE9-984D-413A-828B-C56D0CEDD6E8}" type="presOf" srcId="{F8384778-7A56-4EEA-BE99-351123D9C54B}" destId="{51636889-EBD3-4421-B071-A876279CD612}" srcOrd="0" destOrd="0" presId="urn:microsoft.com/office/officeart/2005/8/layout/rings+Icon"/>
    <dgm:cxn modelId="{06D5DCCF-81FE-4C82-923B-C3F2D356CEC6}" type="presOf" srcId="{580C88DF-850F-4E39-B42F-09A834C9C8B7}" destId="{1A525A81-02FC-4F5A-A69B-CC181D5FD030}" srcOrd="0" destOrd="0" presId="urn:microsoft.com/office/officeart/2005/8/layout/rings+Icon"/>
    <dgm:cxn modelId="{F2AC24E2-E6A8-456A-A1B1-7B11793272DF}" type="presParOf" srcId="{51636889-EBD3-4421-B071-A876279CD612}" destId="{84C824C0-84F2-4D12-94E6-49E4FA9EE352}" srcOrd="0" destOrd="0" presId="urn:microsoft.com/office/officeart/2005/8/layout/rings+Icon"/>
    <dgm:cxn modelId="{B16B9A1A-C64D-4328-8198-151A6BFB16B1}" type="presParOf" srcId="{51636889-EBD3-4421-B071-A876279CD612}" destId="{C6DAB00B-AFEE-4A34-B590-F97B8673F6A8}" srcOrd="1" destOrd="0" presId="urn:microsoft.com/office/officeart/2005/8/layout/rings+Icon"/>
    <dgm:cxn modelId="{C082C016-C0A6-4559-81CC-F71507ABBF9F}" type="presParOf" srcId="{51636889-EBD3-4421-B071-A876279CD612}" destId="{1A525A81-02FC-4F5A-A69B-CC181D5FD030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824C0-84F2-4D12-94E6-49E4FA9EE352}">
      <dsp:nvSpPr>
        <dsp:cNvPr id="0" name=""/>
        <dsp:cNvSpPr/>
      </dsp:nvSpPr>
      <dsp:spPr>
        <a:xfrm>
          <a:off x="921695" y="1938800"/>
          <a:ext cx="1869177" cy="181005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>
            <a:solidFill>
              <a:schemeClr val="bg1"/>
            </a:solidFill>
          </a:endParaRPr>
        </a:p>
      </dsp:txBody>
      <dsp:txXfrm>
        <a:off x="1195430" y="2203876"/>
        <a:ext cx="1321707" cy="1279899"/>
      </dsp:txXfrm>
    </dsp:sp>
    <dsp:sp modelId="{C6DAB00B-AFEE-4A34-B590-F97B8673F6A8}">
      <dsp:nvSpPr>
        <dsp:cNvPr id="0" name=""/>
        <dsp:cNvSpPr/>
      </dsp:nvSpPr>
      <dsp:spPr>
        <a:xfrm>
          <a:off x="2938827" y="1421409"/>
          <a:ext cx="4384403" cy="3313443"/>
        </a:xfrm>
        <a:prstGeom prst="flowChartAlternateProcess">
          <a:avLst/>
        </a:prstGeom>
        <a:solidFill>
          <a:srgbClr val="CC6600">
            <a:alpha val="4470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bg1"/>
            </a:solidFill>
            <a:latin typeface="+mj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  <a:latin typeface="+mj-lt"/>
            </a:rPr>
            <a:t>What we offer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+mj-lt"/>
            </a:rPr>
            <a:t>(same class)</a:t>
          </a:r>
        </a:p>
      </dsp:txBody>
      <dsp:txXfrm>
        <a:off x="3100573" y="1583155"/>
        <a:ext cx="4060911" cy="2989951"/>
      </dsp:txXfrm>
    </dsp:sp>
    <dsp:sp modelId="{1A525A81-02FC-4F5A-A69B-CC181D5FD030}">
      <dsp:nvSpPr>
        <dsp:cNvPr id="0" name=""/>
        <dsp:cNvSpPr/>
      </dsp:nvSpPr>
      <dsp:spPr>
        <a:xfrm>
          <a:off x="4112825" y="898439"/>
          <a:ext cx="2032332" cy="1869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 dirty="0">
            <a:solidFill>
              <a:schemeClr val="bg1"/>
            </a:solidFill>
          </a:endParaRPr>
        </a:p>
      </dsp:txBody>
      <dsp:txXfrm>
        <a:off x="4410453" y="1172269"/>
        <a:ext cx="1437076" cy="1322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550-B520-467D-9D0E-D8697E33B38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137-3CF2-4F6E-BE2D-E7344CDE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550-B520-467D-9D0E-D8697E33B38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137-3CF2-4F6E-BE2D-E7344CDE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550-B520-467D-9D0E-D8697E33B38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137-3CF2-4F6E-BE2D-E7344CDE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9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550-B520-467D-9D0E-D8697E33B38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137-3CF2-4F6E-BE2D-E7344CDE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550-B520-467D-9D0E-D8697E33B38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137-3CF2-4F6E-BE2D-E7344CDE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550-B520-467D-9D0E-D8697E33B38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137-3CF2-4F6E-BE2D-E7344CDE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550-B520-467D-9D0E-D8697E33B38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137-3CF2-4F6E-BE2D-E7344CDE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550-B520-467D-9D0E-D8697E33B38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137-3CF2-4F6E-BE2D-E7344CDE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2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550-B520-467D-9D0E-D8697E33B38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137-3CF2-4F6E-BE2D-E7344CDE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8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550-B520-467D-9D0E-D8697E33B38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137-3CF2-4F6E-BE2D-E7344CDE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1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550-B520-467D-9D0E-D8697E33B38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137-3CF2-4F6E-BE2D-E7344CDE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4550-B520-467D-9D0E-D8697E33B38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9137-3CF2-4F6E-BE2D-E7344CDE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309231" cy="6858000"/>
            <a:chOff x="0" y="0"/>
            <a:chExt cx="1230923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0" y="0"/>
              <a:ext cx="12309231" cy="6858000"/>
            </a:xfrm>
            <a:prstGeom prst="rect">
              <a:avLst/>
            </a:prstGeom>
            <a:solidFill>
              <a:schemeClr val="tx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150" y="1833808"/>
            <a:ext cx="9544930" cy="2387600"/>
          </a:xfrm>
        </p:spPr>
        <p:txBody>
          <a:bodyPr>
            <a:normAutofit/>
          </a:bodyPr>
          <a:lstStyle/>
          <a:p>
            <a:r>
              <a:rPr lang="en-US" sz="15000" b="1" dirty="0">
                <a:solidFill>
                  <a:schemeClr val="bg1"/>
                </a:solidFill>
                <a:latin typeface="Century Schoolbook" panose="02040604050505020304" pitchFamily="18" charset="0"/>
                <a:cs typeface="Nirmala UI" panose="020B0502040204020203" pitchFamily="34" charset="0"/>
              </a:rPr>
              <a:t>FIYOW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615" y="4404288"/>
            <a:ext cx="9144000" cy="6886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The Three Musketeers</a:t>
            </a:r>
          </a:p>
        </p:txBody>
      </p:sp>
    </p:spTree>
    <p:extLst>
      <p:ext uri="{BB962C8B-B14F-4D97-AF65-F5344CB8AC3E}">
        <p14:creationId xmlns:p14="http://schemas.microsoft.com/office/powerpoint/2010/main" val="25568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309231" cy="6858000"/>
            <a:chOff x="0" y="0"/>
            <a:chExt cx="1230923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0" y="0"/>
              <a:ext cx="12309231" cy="6858000"/>
            </a:xfrm>
            <a:prstGeom prst="rect">
              <a:avLst/>
            </a:prstGeom>
            <a:solidFill>
              <a:schemeClr val="tx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578" y="1881483"/>
            <a:ext cx="10139291" cy="2387600"/>
          </a:xfrm>
        </p:spPr>
        <p:txBody>
          <a:bodyPr>
            <a:norm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Century Schoolbook" panose="02040604050505020304" pitchFamily="18" charset="0"/>
                <a:cs typeface="Nirmala UI" panose="020B0502040204020203" pitchFamily="34" charset="0"/>
              </a:rP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615" y="4404288"/>
            <a:ext cx="9144000" cy="6886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FIYOW – Flight In Your Own Way</a:t>
            </a:r>
          </a:p>
        </p:txBody>
      </p:sp>
    </p:spTree>
    <p:extLst>
      <p:ext uri="{BB962C8B-B14F-4D97-AF65-F5344CB8AC3E}">
        <p14:creationId xmlns:p14="http://schemas.microsoft.com/office/powerpoint/2010/main" val="217400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309231" cy="6858000"/>
            <a:chOff x="0" y="0"/>
            <a:chExt cx="12309231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12309231" cy="68580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31" y="307238"/>
            <a:ext cx="10515600" cy="1325563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THE PROBLEM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581044"/>
              </p:ext>
            </p:extLst>
          </p:nvPr>
        </p:nvGraphicFramePr>
        <p:xfrm>
          <a:off x="896815" y="1216467"/>
          <a:ext cx="10515600" cy="5395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00327" y="869447"/>
            <a:ext cx="9626498" cy="5546228"/>
            <a:chOff x="-4579002" y="-2586172"/>
            <a:chExt cx="9626498" cy="5546228"/>
          </a:xfrm>
        </p:grpSpPr>
        <p:sp>
          <p:nvSpPr>
            <p:cNvPr id="6" name="Oval 5"/>
            <p:cNvSpPr/>
            <p:nvPr/>
          </p:nvSpPr>
          <p:spPr>
            <a:xfrm>
              <a:off x="788456" y="957705"/>
              <a:ext cx="2033553" cy="1879128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" name="Oval 4"/>
            <p:cNvSpPr txBox="1"/>
            <p:nvPr/>
          </p:nvSpPr>
          <p:spPr>
            <a:xfrm>
              <a:off x="2788246" y="1114247"/>
              <a:ext cx="2259250" cy="1845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dirty="0">
                  <a:solidFill>
                    <a:schemeClr val="bg1"/>
                  </a:solidFill>
                  <a:latin typeface="+mj-lt"/>
                </a:rPr>
                <a:t>Chris</a:t>
              </a:r>
              <a:r>
                <a:rPr lang="en-US" sz="2600" kern="1200" dirty="0">
                  <a:solidFill>
                    <a:schemeClr val="bg1"/>
                  </a:solidFill>
                  <a:latin typeface="+mj-lt"/>
                </a:rPr>
                <a:t>’s needs</a:t>
              </a:r>
            </a:p>
          </p:txBody>
        </p:sp>
        <p:sp>
          <p:nvSpPr>
            <p:cNvPr id="11" name="Oval 4"/>
            <p:cNvSpPr txBox="1"/>
            <p:nvPr/>
          </p:nvSpPr>
          <p:spPr>
            <a:xfrm>
              <a:off x="-1119122" y="-2586172"/>
              <a:ext cx="2471586" cy="1845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dirty="0">
                  <a:solidFill>
                    <a:schemeClr val="bg1"/>
                  </a:solidFill>
                  <a:latin typeface="+mj-lt"/>
                </a:rPr>
                <a:t>Alex</a:t>
              </a:r>
              <a:r>
                <a:rPr lang="en-US" sz="2600" kern="1200" dirty="0">
                  <a:solidFill>
                    <a:schemeClr val="bg1"/>
                  </a:solidFill>
                  <a:latin typeface="+mj-lt"/>
                </a:rPr>
                <a:t>’s needs</a:t>
              </a:r>
            </a:p>
          </p:txBody>
        </p:sp>
        <p:sp>
          <p:nvSpPr>
            <p:cNvPr id="12" name="Oval 4"/>
            <p:cNvSpPr txBox="1"/>
            <p:nvPr/>
          </p:nvSpPr>
          <p:spPr>
            <a:xfrm>
              <a:off x="-4579002" y="1060909"/>
              <a:ext cx="1845835" cy="1845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dirty="0">
                  <a:solidFill>
                    <a:schemeClr val="bg1"/>
                  </a:solidFill>
                  <a:latin typeface="+mj-lt"/>
                </a:rPr>
                <a:t>Bob</a:t>
              </a:r>
              <a:r>
                <a:rPr lang="en-US" sz="2600" kern="1200" dirty="0">
                  <a:solidFill>
                    <a:schemeClr val="bg1"/>
                  </a:solidFill>
                  <a:latin typeface="+mj-lt"/>
                </a:rPr>
                <a:t>’s needs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-2733167" y="957705"/>
              <a:ext cx="2033553" cy="18791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</p:grpSp>
    </p:spTree>
    <p:extLst>
      <p:ext uri="{BB962C8B-B14F-4D97-AF65-F5344CB8AC3E}">
        <p14:creationId xmlns:p14="http://schemas.microsoft.com/office/powerpoint/2010/main" val="126409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309231" cy="6858000"/>
            <a:chOff x="0" y="0"/>
            <a:chExt cx="12309231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12309231" cy="68580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31" y="307238"/>
            <a:ext cx="10515600" cy="1325563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THE IDEA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27331" y="1615216"/>
            <a:ext cx="2855156" cy="1517839"/>
          </a:xfrm>
          <a:prstGeom prst="roundRect">
            <a:avLst/>
          </a:prstGeom>
          <a:solidFill>
            <a:srgbClr val="CC66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+mj-lt"/>
              </a:rPr>
              <a:t>Our package</a:t>
            </a:r>
          </a:p>
          <a:p>
            <a:pPr algn="ctr"/>
            <a:r>
              <a:rPr lang="en-US" sz="2000" dirty="0">
                <a:latin typeface="+mj-lt"/>
              </a:rPr>
              <a:t>(same class)</a:t>
            </a:r>
          </a:p>
        </p:txBody>
      </p:sp>
      <p:sp>
        <p:nvSpPr>
          <p:cNvPr id="19" name="Oval 18"/>
          <p:cNvSpPr/>
          <p:nvPr/>
        </p:nvSpPr>
        <p:spPr>
          <a:xfrm>
            <a:off x="8968152" y="4672467"/>
            <a:ext cx="1669953" cy="1558471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+mj-lt"/>
              </a:rPr>
              <a:t>Offer for Chris</a:t>
            </a:r>
          </a:p>
        </p:txBody>
      </p:sp>
      <p:sp>
        <p:nvSpPr>
          <p:cNvPr id="20" name="Oval 19"/>
          <p:cNvSpPr/>
          <p:nvPr/>
        </p:nvSpPr>
        <p:spPr>
          <a:xfrm>
            <a:off x="1674641" y="4732381"/>
            <a:ext cx="1669953" cy="1558471"/>
          </a:xfrm>
          <a:prstGeom prst="ellipse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+mj-lt"/>
              </a:rPr>
              <a:t>Offer for Alex</a:t>
            </a:r>
          </a:p>
        </p:txBody>
      </p:sp>
      <p:sp>
        <p:nvSpPr>
          <p:cNvPr id="21" name="Oval 20"/>
          <p:cNvSpPr/>
          <p:nvPr/>
        </p:nvSpPr>
        <p:spPr>
          <a:xfrm>
            <a:off x="5321396" y="4787117"/>
            <a:ext cx="1669953" cy="1558471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+mj-lt"/>
              </a:rPr>
              <a:t>Offer for Bob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123029" y="3319975"/>
            <a:ext cx="1237956" cy="1139484"/>
          </a:xfrm>
          <a:prstGeom prst="straightConnector1">
            <a:avLst/>
          </a:prstGeom>
          <a:ln w="50800" cap="sq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142595" y="3511013"/>
            <a:ext cx="1" cy="948446"/>
          </a:xfrm>
          <a:prstGeom prst="straightConnector1">
            <a:avLst/>
          </a:prstGeom>
          <a:ln w="50800" cap="sq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24206" y="3319975"/>
            <a:ext cx="1243091" cy="1139484"/>
          </a:xfrm>
          <a:prstGeom prst="straightConnector1">
            <a:avLst/>
          </a:prstGeom>
          <a:ln w="50800" cap="sq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026787">
            <a:off x="2700901" y="3280180"/>
            <a:ext cx="178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Alex’s Data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4940082" y="3598202"/>
            <a:ext cx="178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Bob’s Data</a:t>
            </a:r>
          </a:p>
        </p:txBody>
      </p:sp>
      <p:sp>
        <p:nvSpPr>
          <p:cNvPr id="43" name="TextBox 42"/>
          <p:cNvSpPr txBox="1"/>
          <p:nvPr/>
        </p:nvSpPr>
        <p:spPr>
          <a:xfrm rot="2606537">
            <a:off x="8008780" y="3524304"/>
            <a:ext cx="182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Chris’s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75269" y="1487271"/>
            <a:ext cx="2542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Language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Destination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Behaviours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Hobbies</a:t>
            </a:r>
          </a:p>
        </p:txBody>
      </p:sp>
      <p:sp>
        <p:nvSpPr>
          <p:cNvPr id="45" name="Rectangle 44"/>
          <p:cNvSpPr/>
          <p:nvPr/>
        </p:nvSpPr>
        <p:spPr>
          <a:xfrm rot="2729440">
            <a:off x="8846460" y="3776374"/>
            <a:ext cx="659938" cy="424003"/>
          </a:xfrm>
          <a:prstGeom prst="rect">
            <a:avLst/>
          </a:prstGeom>
          <a:noFill/>
          <a:ln w="63500">
            <a:solidFill>
              <a:srgbClr val="FF0000">
                <a:alpha val="6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/>
          <p:nvPr/>
        </p:nvCxnSpPr>
        <p:spPr>
          <a:xfrm rot="5400000" flipH="1" flipV="1">
            <a:off x="9412007" y="3203856"/>
            <a:ext cx="741347" cy="447498"/>
          </a:xfrm>
          <a:prstGeom prst="curvedConnector3">
            <a:avLst>
              <a:gd name="adj1" fmla="val 36717"/>
            </a:avLst>
          </a:prstGeom>
          <a:ln w="508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6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7" grpId="0"/>
      <p:bldP spid="38" grpId="0"/>
      <p:bldP spid="43" grpId="0"/>
      <p:bldP spid="44" grpId="0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309231" cy="6858000"/>
            <a:chOff x="0" y="0"/>
            <a:chExt cx="12309231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12309231" cy="68580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31" y="307238"/>
            <a:ext cx="10515600" cy="1325563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THE SOLUTION</a:t>
            </a:r>
          </a:p>
        </p:txBody>
      </p:sp>
      <p:pic>
        <p:nvPicPr>
          <p:cNvPr id="14" name="Picture 2" descr="Image result for airplane icon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38075">
            <a:off x="5745097" y="4550709"/>
            <a:ext cx="1105299" cy="1058876"/>
          </a:xfrm>
          <a:prstGeom prst="rect">
            <a:avLst/>
          </a:prstGeom>
          <a:noFill/>
          <a:effectLst>
            <a:glow rad="177800">
              <a:schemeClr val="accent1">
                <a:alpha val="28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Image result for destination icon 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923" y="4583131"/>
            <a:ext cx="891203" cy="1099974"/>
          </a:xfrm>
          <a:prstGeom prst="rect">
            <a:avLst/>
          </a:prstGeom>
          <a:noFill/>
          <a:effectLst>
            <a:glow rad="177800">
              <a:schemeClr val="accent1">
                <a:alpha val="28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Image result for cart icon 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44" y="4473837"/>
            <a:ext cx="1185624" cy="1185625"/>
          </a:xfrm>
          <a:prstGeom prst="rect">
            <a:avLst/>
          </a:prstGeom>
          <a:noFill/>
          <a:effectLst>
            <a:glow rad="177800">
              <a:schemeClr val="accent1">
                <a:alpha val="28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mage result for data icon 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82" y="1453955"/>
            <a:ext cx="1482529" cy="1482530"/>
          </a:xfrm>
          <a:prstGeom prst="rect">
            <a:avLst/>
          </a:prstGeom>
          <a:noFill/>
          <a:effectLst>
            <a:glow rad="127000">
              <a:schemeClr val="accent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854475" y="2954313"/>
            <a:ext cx="275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+mj-lt"/>
              </a:rPr>
              <a:t>Data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fiyow’s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server)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34761" y="5841952"/>
            <a:ext cx="275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+mj-lt"/>
              </a:rPr>
              <a:t>A. Booking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(PC Web)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84857" y="5881548"/>
            <a:ext cx="275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+mj-lt"/>
              </a:rPr>
              <a:t>B. On flight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(Seat Screen)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4060" y="5867480"/>
            <a:ext cx="275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+mj-lt"/>
              </a:rPr>
              <a:t>C. Arrival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(Mobile web)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708626" y="3686547"/>
            <a:ext cx="745586" cy="638956"/>
          </a:xfrm>
          <a:prstGeom prst="straightConnector1">
            <a:avLst/>
          </a:prstGeom>
          <a:ln w="50800" cap="sq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72863" y="3755886"/>
            <a:ext cx="2" cy="661679"/>
          </a:xfrm>
          <a:prstGeom prst="straightConnector1">
            <a:avLst/>
          </a:prstGeom>
          <a:ln w="50800" cap="sq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464309" y="3674113"/>
            <a:ext cx="565918" cy="638956"/>
          </a:xfrm>
          <a:prstGeom prst="straightConnector1">
            <a:avLst/>
          </a:prstGeom>
          <a:ln w="50800" cap="sq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0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98"/>
            <a:ext cx="12309231" cy="6858000"/>
            <a:chOff x="0" y="0"/>
            <a:chExt cx="12309231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12309231" cy="68580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52953" y="2768978"/>
            <a:ext cx="9003323" cy="1631216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FIYOW</a:t>
            </a:r>
            <a:r>
              <a:rPr lang="en-US" sz="5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>
                <a:solidFill>
                  <a:schemeClr val="bg1"/>
                </a:solidFill>
                <a:latin typeface="+mj-lt"/>
              </a:rPr>
              <a:t>utilyzes</a:t>
            </a:r>
            <a:r>
              <a:rPr lang="en-US" sz="5000" dirty="0">
                <a:solidFill>
                  <a:schemeClr val="bg1"/>
                </a:solidFill>
                <a:latin typeface="+mj-lt"/>
              </a:rPr>
              <a:t> users’ </a:t>
            </a:r>
            <a:r>
              <a:rPr lang="en-US" sz="5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DATA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to optimize </a:t>
            </a:r>
            <a:r>
              <a:rPr lang="en-US" sz="5000" b="1" dirty="0">
                <a:solidFill>
                  <a:srgbClr val="7030A0"/>
                </a:solidFill>
                <a:latin typeface="+mj-lt"/>
              </a:rPr>
              <a:t>CUSTOMIZATION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55431" y="307238"/>
            <a:ext cx="10515600" cy="1325563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190470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309231" cy="6858000"/>
            <a:chOff x="0" y="0"/>
            <a:chExt cx="12309231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12309231" cy="68580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31" y="307238"/>
            <a:ext cx="10515600" cy="1325563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THE DEMO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8576" y="3809791"/>
            <a:ext cx="275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Traveler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7485" y="1318848"/>
            <a:ext cx="20514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+mj-lt"/>
              </a:rPr>
              <a:t>Meet Alex</a:t>
            </a:r>
          </a:p>
        </p:txBody>
      </p:sp>
      <p:pic>
        <p:nvPicPr>
          <p:cNvPr id="26" name="Picture 2" descr="Image result for tourism icon 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32" y="2192747"/>
            <a:ext cx="1425182" cy="1425182"/>
          </a:xfrm>
          <a:prstGeom prst="rect">
            <a:avLst/>
          </a:prstGeom>
          <a:noFill/>
          <a:effectLst>
            <a:glow rad="317500">
              <a:schemeClr val="accent1">
                <a:alpha val="2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eiffel tower icon 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939" y="2262790"/>
            <a:ext cx="1360771" cy="1360772"/>
          </a:xfrm>
          <a:prstGeom prst="rect">
            <a:avLst/>
          </a:prstGeom>
          <a:noFill/>
          <a:effectLst>
            <a:glow rad="317500">
              <a:schemeClr val="accent1">
                <a:alpha val="2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 for merlion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890" y="2257157"/>
            <a:ext cx="1360771" cy="1360772"/>
          </a:xfrm>
          <a:prstGeom prst="rect">
            <a:avLst/>
          </a:prstGeom>
          <a:noFill/>
          <a:effectLst>
            <a:glow rad="317500">
              <a:schemeClr val="accent1">
                <a:alpha val="2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Image result for 20 icon 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17" y="4865345"/>
            <a:ext cx="1110482" cy="1110483"/>
          </a:xfrm>
          <a:prstGeom prst="rect">
            <a:avLst/>
          </a:prstGeom>
          <a:noFill/>
          <a:effectLst>
            <a:glow rad="317500">
              <a:schemeClr val="accent1">
                <a:alpha val="2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money icon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762" y="4791744"/>
            <a:ext cx="1189415" cy="1189415"/>
          </a:xfrm>
          <a:prstGeom prst="rect">
            <a:avLst/>
          </a:prstGeom>
          <a:noFill/>
          <a:effectLst>
            <a:glow rad="317500">
              <a:schemeClr val="accent1">
                <a:alpha val="2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language icon"/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729" y="4736736"/>
            <a:ext cx="1239092" cy="1239092"/>
          </a:xfrm>
          <a:prstGeom prst="rect">
            <a:avLst/>
          </a:prstGeom>
          <a:noFill/>
          <a:effectLst>
            <a:glow rad="317500">
              <a:schemeClr val="accent1">
                <a:alpha val="2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732903" y="3809922"/>
            <a:ext cx="275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From Paris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56774" y="3795723"/>
            <a:ext cx="275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To Singapore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58576" y="6077274"/>
            <a:ext cx="275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Young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03787" y="6077274"/>
            <a:ext cx="275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Tight budget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31801" y="6077274"/>
            <a:ext cx="275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Language Barrier</a:t>
            </a:r>
          </a:p>
        </p:txBody>
      </p:sp>
    </p:spTree>
    <p:extLst>
      <p:ext uri="{BB962C8B-B14F-4D97-AF65-F5344CB8AC3E}">
        <p14:creationId xmlns:p14="http://schemas.microsoft.com/office/powerpoint/2010/main" val="5888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309231" cy="6858000"/>
            <a:chOff x="0" y="0"/>
            <a:chExt cx="12309231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12309231" cy="68580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4" name="Picture 2" descr="Image result for airplane icon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38075">
            <a:off x="2435883" y="3206485"/>
            <a:ext cx="895797" cy="858173"/>
          </a:xfrm>
          <a:prstGeom prst="rect">
            <a:avLst/>
          </a:prstGeom>
          <a:noFill/>
          <a:effectLst>
            <a:glow rad="177800">
              <a:schemeClr val="accent1">
                <a:alpha val="28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Image result for destination icon 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790" y="3461239"/>
            <a:ext cx="739226" cy="912395"/>
          </a:xfrm>
          <a:prstGeom prst="rect">
            <a:avLst/>
          </a:prstGeom>
          <a:noFill/>
          <a:effectLst>
            <a:glow rad="177800">
              <a:schemeClr val="accent1">
                <a:alpha val="28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mage result for data icon 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46" y="1960770"/>
            <a:ext cx="1482529" cy="1482530"/>
          </a:xfrm>
          <a:prstGeom prst="rect">
            <a:avLst/>
          </a:prstGeom>
          <a:noFill/>
          <a:effectLst>
            <a:glow rad="127000">
              <a:schemeClr val="accent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914266" y="3398167"/>
            <a:ext cx="275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+mj-lt"/>
              </a:rPr>
              <a:t>Alex’s Data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(FIYOW’s server)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1879" y="4277840"/>
            <a:ext cx="275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Flight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14266" y="6147026"/>
            <a:ext cx="275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Hotels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00721" y="4406531"/>
            <a:ext cx="275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Attractions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815454" y="3070198"/>
            <a:ext cx="907720" cy="391041"/>
          </a:xfrm>
          <a:prstGeom prst="straightConnector1">
            <a:avLst/>
          </a:prstGeom>
          <a:ln w="50800" cap="sq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99981" y="4274497"/>
            <a:ext cx="2" cy="661679"/>
          </a:xfrm>
          <a:prstGeom prst="straightConnector1">
            <a:avLst/>
          </a:prstGeom>
          <a:ln w="50800" cap="sq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126319" y="3070198"/>
            <a:ext cx="815676" cy="514999"/>
          </a:xfrm>
          <a:prstGeom prst="straightConnector1">
            <a:avLst/>
          </a:prstGeom>
          <a:ln w="50800" cap="sq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55431" y="307238"/>
            <a:ext cx="10515600" cy="1325563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A. BOOKING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7485" y="1318848"/>
            <a:ext cx="2302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+mj-lt"/>
              </a:rPr>
              <a:t>(PC Web)</a:t>
            </a:r>
          </a:p>
        </p:txBody>
      </p:sp>
      <p:pic>
        <p:nvPicPr>
          <p:cNvPr id="27" name="Picture 2" descr="Image result for hotel icon 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39" y="5237600"/>
            <a:ext cx="807684" cy="807685"/>
          </a:xfrm>
          <a:prstGeom prst="rect">
            <a:avLst/>
          </a:prstGeom>
          <a:noFill/>
          <a:effectLst>
            <a:glow rad="177800">
              <a:schemeClr val="accent1">
                <a:alpha val="28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9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309231" cy="6858000"/>
            <a:chOff x="0" y="0"/>
            <a:chExt cx="12309231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12309231" cy="68580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31" y="307238"/>
            <a:ext cx="10515600" cy="1325563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B. ON FLIGHT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7485" y="1318848"/>
            <a:ext cx="2302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+mj-lt"/>
              </a:rPr>
              <a:t>(Seat Screen)</a:t>
            </a:r>
          </a:p>
        </p:txBody>
      </p:sp>
      <p:pic>
        <p:nvPicPr>
          <p:cNvPr id="7" name="Picture 2" descr="Image result for food icon 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48" y="4822611"/>
            <a:ext cx="860649" cy="860650"/>
          </a:xfrm>
          <a:prstGeom prst="rect">
            <a:avLst/>
          </a:prstGeom>
          <a:noFill/>
          <a:effectLst>
            <a:glow rad="177800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language icon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352" y="2734953"/>
            <a:ext cx="1115999" cy="1115999"/>
          </a:xfrm>
          <a:prstGeom prst="rect">
            <a:avLst/>
          </a:prstGeom>
          <a:noFill/>
          <a:effectLst>
            <a:glow rad="177800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wallet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484" y="2808458"/>
            <a:ext cx="955773" cy="955773"/>
          </a:xfrm>
          <a:prstGeom prst="rect">
            <a:avLst/>
          </a:prstGeom>
          <a:noFill/>
          <a:effectLst>
            <a:glow rad="177800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Image result for film icon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59" y="4474470"/>
            <a:ext cx="1334494" cy="1334495"/>
          </a:xfrm>
          <a:prstGeom prst="rect">
            <a:avLst/>
          </a:prstGeom>
          <a:noFill/>
          <a:effectLst>
            <a:glow rad="177800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data icon png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52" y="2009841"/>
            <a:ext cx="1482529" cy="1482530"/>
          </a:xfrm>
          <a:prstGeom prst="rect">
            <a:avLst/>
          </a:prstGeom>
          <a:noFill/>
          <a:effectLst>
            <a:glow rad="127000">
              <a:schemeClr val="accent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858572" y="3447238"/>
            <a:ext cx="275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+mj-lt"/>
              </a:rPr>
              <a:t>Alex’s Data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(FIYOW’s server)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90391" y="3034785"/>
            <a:ext cx="924278" cy="70826"/>
          </a:xfrm>
          <a:prstGeom prst="straightConnector1">
            <a:avLst/>
          </a:prstGeom>
          <a:ln w="50800" cap="sq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23228" y="4365107"/>
            <a:ext cx="627738" cy="509509"/>
          </a:xfrm>
          <a:prstGeom prst="straightConnector1">
            <a:avLst/>
          </a:prstGeom>
          <a:ln w="50800" cap="sq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459446" y="4357293"/>
            <a:ext cx="646523" cy="509510"/>
          </a:xfrm>
          <a:prstGeom prst="straightConnector1">
            <a:avLst/>
          </a:prstGeom>
          <a:ln w="50800" cap="sq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822261" y="2978233"/>
            <a:ext cx="871805" cy="254755"/>
          </a:xfrm>
          <a:prstGeom prst="straightConnector1">
            <a:avLst/>
          </a:prstGeom>
          <a:ln w="50800" cap="sq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95166" y="3764231"/>
            <a:ext cx="275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Language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6990" y="5808965"/>
            <a:ext cx="275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Food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90267" y="5728708"/>
            <a:ext cx="275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Entertainment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44688" y="3856246"/>
            <a:ext cx="275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34558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309231" cy="6858000"/>
            <a:chOff x="0" y="0"/>
            <a:chExt cx="12309231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12309231" cy="68580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31" y="307238"/>
            <a:ext cx="10515600" cy="1325563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C. ARRIVAL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61840" y="1355802"/>
            <a:ext cx="2302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+mj-lt"/>
              </a:rPr>
              <a:t>(Mobile Web)</a:t>
            </a:r>
          </a:p>
        </p:txBody>
      </p:sp>
      <p:pic>
        <p:nvPicPr>
          <p:cNvPr id="11" name="Picture 8" descr="Image result for destination icon 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790" y="3461239"/>
            <a:ext cx="739226" cy="912395"/>
          </a:xfrm>
          <a:prstGeom prst="rect">
            <a:avLst/>
          </a:prstGeom>
          <a:noFill/>
          <a:effectLst>
            <a:glow rad="177800">
              <a:schemeClr val="accent1">
                <a:alpha val="28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data icon 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46" y="1960770"/>
            <a:ext cx="1482529" cy="1482530"/>
          </a:xfrm>
          <a:prstGeom prst="rect">
            <a:avLst/>
          </a:prstGeom>
          <a:noFill/>
          <a:effectLst>
            <a:glow rad="127000">
              <a:schemeClr val="accent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14266" y="3398167"/>
            <a:ext cx="275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+mj-lt"/>
              </a:rPr>
              <a:t>Alex’s Data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(FIYOW’s server)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1879" y="4277840"/>
            <a:ext cx="275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Taxi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14266" y="6147026"/>
            <a:ext cx="275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Hotels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00721" y="4406531"/>
            <a:ext cx="275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Attractions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815454" y="3070198"/>
            <a:ext cx="907720" cy="391041"/>
          </a:xfrm>
          <a:prstGeom prst="straightConnector1">
            <a:avLst/>
          </a:prstGeom>
          <a:ln w="50800" cap="sq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299981" y="4274497"/>
            <a:ext cx="2" cy="661679"/>
          </a:xfrm>
          <a:prstGeom prst="straightConnector1">
            <a:avLst/>
          </a:prstGeom>
          <a:ln w="50800" cap="sq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126319" y="3070198"/>
            <a:ext cx="815676" cy="514999"/>
          </a:xfrm>
          <a:prstGeom prst="straightConnector1">
            <a:avLst/>
          </a:prstGeom>
          <a:ln w="50800" cap="sq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hotel icon 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39" y="5237600"/>
            <a:ext cx="807684" cy="807685"/>
          </a:xfrm>
          <a:prstGeom prst="rect">
            <a:avLst/>
          </a:prstGeom>
          <a:noFill/>
          <a:effectLst>
            <a:glow rad="177800">
              <a:schemeClr val="accent1">
                <a:alpha val="28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taxi icon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13" y="3070198"/>
            <a:ext cx="1191538" cy="1191538"/>
          </a:xfrm>
          <a:prstGeom prst="rect">
            <a:avLst/>
          </a:prstGeom>
          <a:noFill/>
          <a:effectLst>
            <a:glow rad="177800">
              <a:schemeClr val="accent1">
                <a:alpha val="28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1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159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Schoolbook</vt:lpstr>
      <vt:lpstr>Nirmala UI</vt:lpstr>
      <vt:lpstr>Wingdings</vt:lpstr>
      <vt:lpstr>Office Theme</vt:lpstr>
      <vt:lpstr>FIYOW</vt:lpstr>
      <vt:lpstr>THE PROBLEM</vt:lpstr>
      <vt:lpstr>THE IDEA</vt:lpstr>
      <vt:lpstr>THE SOLUTION</vt:lpstr>
      <vt:lpstr>THE SOLUTION</vt:lpstr>
      <vt:lpstr>THE DEMO</vt:lpstr>
      <vt:lpstr>A. BOOKING</vt:lpstr>
      <vt:lpstr>B. ON FLIGHT</vt:lpstr>
      <vt:lpstr>C. ARRIVAL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</dc:title>
  <dc:creator>HUY NGUYEN</dc:creator>
  <cp:lastModifiedBy> </cp:lastModifiedBy>
  <cp:revision>20</cp:revision>
  <dcterms:created xsi:type="dcterms:W3CDTF">2016-10-07T12:54:08Z</dcterms:created>
  <dcterms:modified xsi:type="dcterms:W3CDTF">2016-10-07T15:01:35Z</dcterms:modified>
</cp:coreProperties>
</file>