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51"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1B85-24D7-4948-9875-6A7E9E8D7343}"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0EF82-285E-411D-949E-750E3A889AFC}" type="slidenum">
              <a:rPr lang="en-US" smtClean="0"/>
              <a:t>‹#›</a:t>
            </a:fld>
            <a:endParaRPr lang="en-US"/>
          </a:p>
        </p:txBody>
      </p:sp>
    </p:spTree>
    <p:extLst>
      <p:ext uri="{BB962C8B-B14F-4D97-AF65-F5344CB8AC3E}">
        <p14:creationId xmlns:p14="http://schemas.microsoft.com/office/powerpoint/2010/main" val="11234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342CD-9288-4390-B09A-8088C25F3281}" type="datetime1">
              <a:rPr lang="en-US" smtClean="0"/>
              <a:t>10/10/2024</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Nhóm 2 - QLST</a:t>
            </a:r>
          </a:p>
        </p:txBody>
      </p:sp>
      <p:sp>
        <p:nvSpPr>
          <p:cNvPr id="6" name="Slide Number Placeholder 5"/>
          <p:cNvSpPr>
            <a:spLocks noGrp="1"/>
          </p:cNvSpPr>
          <p:nvPr>
            <p:ph type="sldNum" sz="quarter" idx="12"/>
          </p:nvPr>
        </p:nvSpPr>
        <p:spPr>
          <a:xfrm>
            <a:off x="1437664" y="798973"/>
            <a:ext cx="811019" cy="503578"/>
          </a:xfrm>
        </p:spPr>
        <p:txBody>
          <a:bodyPr/>
          <a:lstStyle/>
          <a:p>
            <a:fld id="{96357100-DA5D-44AB-8D64-0C46E519B30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2714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C674F-D293-437C-B5A0-C090E9FF3963}" type="datetime1">
              <a:rPr lang="en-US" smtClean="0"/>
              <a:t>10/10/2024</a:t>
            </a:fld>
            <a:endParaRPr lang="en-US"/>
          </a:p>
        </p:txBody>
      </p:sp>
      <p:sp>
        <p:nvSpPr>
          <p:cNvPr id="5" name="Footer Placeholder 4"/>
          <p:cNvSpPr>
            <a:spLocks noGrp="1"/>
          </p:cNvSpPr>
          <p:nvPr>
            <p:ph type="ftr" sz="quarter" idx="11"/>
          </p:nvPr>
        </p:nvSpPr>
        <p:spPr/>
        <p:txBody>
          <a:bodyPr/>
          <a:lstStyle/>
          <a:p>
            <a:r>
              <a:rPr lang="en-US"/>
              <a:t>Nhóm 2 - QLST</a:t>
            </a:r>
          </a:p>
        </p:txBody>
      </p:sp>
      <p:sp>
        <p:nvSpPr>
          <p:cNvPr id="6" name="Slide Number Placeholder 5"/>
          <p:cNvSpPr>
            <a:spLocks noGrp="1"/>
          </p:cNvSpPr>
          <p:nvPr>
            <p:ph type="sldNum" sz="quarter" idx="12"/>
          </p:nvPr>
        </p:nvSpPr>
        <p:spPr/>
        <p:txBody>
          <a:bodyPr/>
          <a:lstStyle/>
          <a:p>
            <a:fld id="{96357100-DA5D-44AB-8D64-0C46E519B30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32498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EAA55-5168-4247-9DE5-158F247C9B21}" type="datetime1">
              <a:rPr lang="en-US" smtClean="0"/>
              <a:t>10/10/2024</a:t>
            </a:fld>
            <a:endParaRPr lang="en-US"/>
          </a:p>
        </p:txBody>
      </p:sp>
      <p:sp>
        <p:nvSpPr>
          <p:cNvPr id="5" name="Footer Placeholder 4"/>
          <p:cNvSpPr>
            <a:spLocks noGrp="1"/>
          </p:cNvSpPr>
          <p:nvPr>
            <p:ph type="ftr" sz="quarter" idx="11"/>
          </p:nvPr>
        </p:nvSpPr>
        <p:spPr/>
        <p:txBody>
          <a:bodyPr/>
          <a:lstStyle/>
          <a:p>
            <a:r>
              <a:rPr lang="en-US"/>
              <a:t>Nhóm 2 - QLST</a:t>
            </a:r>
          </a:p>
        </p:txBody>
      </p:sp>
      <p:sp>
        <p:nvSpPr>
          <p:cNvPr id="6" name="Slide Number Placeholder 5"/>
          <p:cNvSpPr>
            <a:spLocks noGrp="1"/>
          </p:cNvSpPr>
          <p:nvPr>
            <p:ph type="sldNum" sz="quarter" idx="12"/>
          </p:nvPr>
        </p:nvSpPr>
        <p:spPr/>
        <p:txBody>
          <a:bodyPr/>
          <a:lstStyle/>
          <a:p>
            <a:fld id="{96357100-DA5D-44AB-8D64-0C46E519B30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26264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9BE68-8A8B-4192-9DB5-893E971117B4}" type="datetime1">
              <a:rPr lang="en-US" smtClean="0"/>
              <a:t>10/10/2024</a:t>
            </a:fld>
            <a:endParaRPr lang="en-US"/>
          </a:p>
        </p:txBody>
      </p:sp>
      <p:sp>
        <p:nvSpPr>
          <p:cNvPr id="5" name="Footer Placeholder 4"/>
          <p:cNvSpPr>
            <a:spLocks noGrp="1"/>
          </p:cNvSpPr>
          <p:nvPr>
            <p:ph type="ftr" sz="quarter" idx="11"/>
          </p:nvPr>
        </p:nvSpPr>
        <p:spPr/>
        <p:txBody>
          <a:bodyPr/>
          <a:lstStyle/>
          <a:p>
            <a:r>
              <a:rPr lang="en-US"/>
              <a:t>Nhóm 2 - QLST</a:t>
            </a:r>
          </a:p>
        </p:txBody>
      </p:sp>
      <p:sp>
        <p:nvSpPr>
          <p:cNvPr id="6" name="Slide Number Placeholder 5"/>
          <p:cNvSpPr>
            <a:spLocks noGrp="1"/>
          </p:cNvSpPr>
          <p:nvPr>
            <p:ph type="sldNum" sz="quarter" idx="12"/>
          </p:nvPr>
        </p:nvSpPr>
        <p:spPr/>
        <p:txBody>
          <a:bodyPr/>
          <a:lstStyle/>
          <a:p>
            <a:fld id="{96357100-DA5D-44AB-8D64-0C46E519B30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5200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F53A2-09C8-4F3C-AC52-B5EE684A6810}" type="datetime1">
              <a:rPr lang="en-US" smtClean="0"/>
              <a:t>10/10/2024</a:t>
            </a:fld>
            <a:endParaRPr lang="en-US"/>
          </a:p>
        </p:txBody>
      </p:sp>
      <p:sp>
        <p:nvSpPr>
          <p:cNvPr id="5" name="Footer Placeholder 4"/>
          <p:cNvSpPr>
            <a:spLocks noGrp="1"/>
          </p:cNvSpPr>
          <p:nvPr>
            <p:ph type="ftr" sz="quarter" idx="11"/>
          </p:nvPr>
        </p:nvSpPr>
        <p:spPr/>
        <p:txBody>
          <a:bodyPr/>
          <a:lstStyle/>
          <a:p>
            <a:r>
              <a:rPr lang="en-US"/>
              <a:t>Nhóm 2 - QLST</a:t>
            </a:r>
          </a:p>
        </p:txBody>
      </p:sp>
      <p:sp>
        <p:nvSpPr>
          <p:cNvPr id="6" name="Slide Number Placeholder 5"/>
          <p:cNvSpPr>
            <a:spLocks noGrp="1"/>
          </p:cNvSpPr>
          <p:nvPr>
            <p:ph type="sldNum" sz="quarter" idx="12"/>
          </p:nvPr>
        </p:nvSpPr>
        <p:spPr/>
        <p:txBody>
          <a:bodyPr/>
          <a:lstStyle/>
          <a:p>
            <a:fld id="{96357100-DA5D-44AB-8D64-0C46E519B30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8298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1BEFA3-50D8-4B49-AE1F-18CA78A80DED}" type="datetime1">
              <a:rPr lang="en-US" smtClean="0"/>
              <a:t>10/10/2024</a:t>
            </a:fld>
            <a:endParaRPr lang="en-US"/>
          </a:p>
        </p:txBody>
      </p:sp>
      <p:sp>
        <p:nvSpPr>
          <p:cNvPr id="6" name="Footer Placeholder 5"/>
          <p:cNvSpPr>
            <a:spLocks noGrp="1"/>
          </p:cNvSpPr>
          <p:nvPr>
            <p:ph type="ftr" sz="quarter" idx="11"/>
          </p:nvPr>
        </p:nvSpPr>
        <p:spPr/>
        <p:txBody>
          <a:bodyPr/>
          <a:lstStyle/>
          <a:p>
            <a:r>
              <a:rPr lang="en-US"/>
              <a:t>Nhóm 2 - QLST</a:t>
            </a:r>
          </a:p>
        </p:txBody>
      </p:sp>
      <p:sp>
        <p:nvSpPr>
          <p:cNvPr id="7" name="Slide Number Placeholder 6"/>
          <p:cNvSpPr>
            <a:spLocks noGrp="1"/>
          </p:cNvSpPr>
          <p:nvPr>
            <p:ph type="sldNum" sz="quarter" idx="12"/>
          </p:nvPr>
        </p:nvSpPr>
        <p:spPr/>
        <p:txBody>
          <a:bodyPr/>
          <a:lstStyle/>
          <a:p>
            <a:fld id="{96357100-DA5D-44AB-8D64-0C46E519B30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90459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310E48-12DC-4C4E-A68C-0FF6F834FD8B}" type="datetime1">
              <a:rPr lang="en-US" smtClean="0"/>
              <a:t>10/10/2024</a:t>
            </a:fld>
            <a:endParaRPr lang="en-US"/>
          </a:p>
        </p:txBody>
      </p:sp>
      <p:sp>
        <p:nvSpPr>
          <p:cNvPr id="8" name="Footer Placeholder 7"/>
          <p:cNvSpPr>
            <a:spLocks noGrp="1"/>
          </p:cNvSpPr>
          <p:nvPr>
            <p:ph type="ftr" sz="quarter" idx="11"/>
          </p:nvPr>
        </p:nvSpPr>
        <p:spPr/>
        <p:txBody>
          <a:bodyPr/>
          <a:lstStyle/>
          <a:p>
            <a:r>
              <a:rPr lang="en-US"/>
              <a:t>Nhóm 2 - QLST</a:t>
            </a:r>
          </a:p>
        </p:txBody>
      </p:sp>
      <p:sp>
        <p:nvSpPr>
          <p:cNvPr id="9" name="Slide Number Placeholder 8"/>
          <p:cNvSpPr>
            <a:spLocks noGrp="1"/>
          </p:cNvSpPr>
          <p:nvPr>
            <p:ph type="sldNum" sz="quarter" idx="12"/>
          </p:nvPr>
        </p:nvSpPr>
        <p:spPr/>
        <p:txBody>
          <a:bodyPr/>
          <a:lstStyle/>
          <a:p>
            <a:fld id="{96357100-DA5D-44AB-8D64-0C46E519B30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2873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AE7D3-0183-4DE7-8AF6-5152F132B570}" type="datetime1">
              <a:rPr lang="en-US" smtClean="0"/>
              <a:t>10/10/2024</a:t>
            </a:fld>
            <a:endParaRPr lang="en-US"/>
          </a:p>
        </p:txBody>
      </p:sp>
      <p:sp>
        <p:nvSpPr>
          <p:cNvPr id="4" name="Footer Placeholder 3"/>
          <p:cNvSpPr>
            <a:spLocks noGrp="1"/>
          </p:cNvSpPr>
          <p:nvPr>
            <p:ph type="ftr" sz="quarter" idx="11"/>
          </p:nvPr>
        </p:nvSpPr>
        <p:spPr/>
        <p:txBody>
          <a:bodyPr/>
          <a:lstStyle/>
          <a:p>
            <a:r>
              <a:rPr lang="en-US"/>
              <a:t>Nhóm 2 - QLST</a:t>
            </a:r>
          </a:p>
        </p:txBody>
      </p:sp>
      <p:sp>
        <p:nvSpPr>
          <p:cNvPr id="5" name="Slide Number Placeholder 4"/>
          <p:cNvSpPr>
            <a:spLocks noGrp="1"/>
          </p:cNvSpPr>
          <p:nvPr>
            <p:ph type="sldNum" sz="quarter" idx="12"/>
          </p:nvPr>
        </p:nvSpPr>
        <p:spPr/>
        <p:txBody>
          <a:bodyPr/>
          <a:lstStyle/>
          <a:p>
            <a:fld id="{96357100-DA5D-44AB-8D64-0C46E519B30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7132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EB37E-6436-43A3-9F41-D3FEC06ADA81}" type="datetime1">
              <a:rPr lang="en-US" smtClean="0"/>
              <a:t>10/10/2024</a:t>
            </a:fld>
            <a:endParaRPr lang="en-US"/>
          </a:p>
        </p:txBody>
      </p:sp>
      <p:sp>
        <p:nvSpPr>
          <p:cNvPr id="3" name="Footer Placeholder 2"/>
          <p:cNvSpPr>
            <a:spLocks noGrp="1"/>
          </p:cNvSpPr>
          <p:nvPr>
            <p:ph type="ftr" sz="quarter" idx="11"/>
          </p:nvPr>
        </p:nvSpPr>
        <p:spPr/>
        <p:txBody>
          <a:bodyPr/>
          <a:lstStyle/>
          <a:p>
            <a:r>
              <a:rPr lang="en-US"/>
              <a:t>Nhóm 2 - QLST</a:t>
            </a:r>
          </a:p>
        </p:txBody>
      </p:sp>
      <p:sp>
        <p:nvSpPr>
          <p:cNvPr id="4" name="Slide Number Placeholder 3"/>
          <p:cNvSpPr>
            <a:spLocks noGrp="1"/>
          </p:cNvSpPr>
          <p:nvPr>
            <p:ph type="sldNum" sz="quarter" idx="12"/>
          </p:nvPr>
        </p:nvSpPr>
        <p:spPr/>
        <p:txBody>
          <a:bodyPr/>
          <a:lstStyle/>
          <a:p>
            <a:fld id="{96357100-DA5D-44AB-8D64-0C46E519B302}" type="slidenum">
              <a:rPr lang="en-US" smtClean="0"/>
              <a:t>‹#›</a:t>
            </a:fld>
            <a:endParaRPr lang="en-US"/>
          </a:p>
        </p:txBody>
      </p:sp>
    </p:spTree>
    <p:extLst>
      <p:ext uri="{BB962C8B-B14F-4D97-AF65-F5344CB8AC3E}">
        <p14:creationId xmlns:p14="http://schemas.microsoft.com/office/powerpoint/2010/main" val="18908702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D71A9-EF42-4AC5-B4B8-EBF1D8C9070B}" type="datetime1">
              <a:rPr lang="en-US" smtClean="0"/>
              <a:t>10/10/2024</a:t>
            </a:fld>
            <a:endParaRPr lang="en-US"/>
          </a:p>
        </p:txBody>
      </p:sp>
      <p:sp>
        <p:nvSpPr>
          <p:cNvPr id="6" name="Footer Placeholder 5"/>
          <p:cNvSpPr>
            <a:spLocks noGrp="1"/>
          </p:cNvSpPr>
          <p:nvPr>
            <p:ph type="ftr" sz="quarter" idx="11"/>
          </p:nvPr>
        </p:nvSpPr>
        <p:spPr/>
        <p:txBody>
          <a:bodyPr/>
          <a:lstStyle/>
          <a:p>
            <a:r>
              <a:rPr lang="en-US"/>
              <a:t>Nhóm 2 - QLST</a:t>
            </a:r>
          </a:p>
        </p:txBody>
      </p:sp>
      <p:sp>
        <p:nvSpPr>
          <p:cNvPr id="7" name="Slide Number Placeholder 6"/>
          <p:cNvSpPr>
            <a:spLocks noGrp="1"/>
          </p:cNvSpPr>
          <p:nvPr>
            <p:ph type="sldNum" sz="quarter" idx="12"/>
          </p:nvPr>
        </p:nvSpPr>
        <p:spPr/>
        <p:txBody>
          <a:bodyPr/>
          <a:lstStyle/>
          <a:p>
            <a:fld id="{96357100-DA5D-44AB-8D64-0C46E519B30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23014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3A72D5-EFCB-4DC6-8954-DD77EF36E517}" type="datetime1">
              <a:rPr lang="en-US" smtClean="0"/>
              <a:t>10/10/2024</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Nhóm 2 - QLST</a:t>
            </a:r>
          </a:p>
        </p:txBody>
      </p:sp>
      <p:sp>
        <p:nvSpPr>
          <p:cNvPr id="7" name="Slide Number Placeholder 6"/>
          <p:cNvSpPr>
            <a:spLocks noGrp="1"/>
          </p:cNvSpPr>
          <p:nvPr>
            <p:ph type="sldNum" sz="quarter" idx="12"/>
          </p:nvPr>
        </p:nvSpPr>
        <p:spPr/>
        <p:txBody>
          <a:bodyPr/>
          <a:lstStyle/>
          <a:p>
            <a:fld id="{96357100-DA5D-44AB-8D64-0C46E519B30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1065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C39B01-5E50-419F-B2B9-6F57707F663E}" type="datetime1">
              <a:rPr lang="en-US" smtClean="0"/>
              <a:t>10/10/2024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Nhóm 2 - QLST</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357100-DA5D-44AB-8D64-0C46E519B30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483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6170-2937-4D33-AE84-2DF04A3C7346}"/>
              </a:ext>
            </a:extLst>
          </p:cNvPr>
          <p:cNvSpPr>
            <a:spLocks noGrp="1"/>
          </p:cNvSpPr>
          <p:nvPr>
            <p:ph type="ctrTitle"/>
          </p:nvPr>
        </p:nvSpPr>
        <p:spPr>
          <a:xfrm>
            <a:off x="2378985" y="1866327"/>
            <a:ext cx="8637073" cy="627491"/>
          </a:xfrm>
        </p:spPr>
        <p:txBody>
          <a:bodyPr anchor="t">
            <a:noAutofit/>
          </a:bodyPr>
          <a:lstStyle/>
          <a:p>
            <a:pPr algn="ctr"/>
            <a:r>
              <a:rPr lang="en-US" sz="4400" b="1">
                <a:latin typeface="Times New Roman" panose="02020603050405020304" pitchFamily="18" charset="0"/>
                <a:cs typeface="Times New Roman" panose="02020603050405020304" pitchFamily="18" charset="0"/>
              </a:rPr>
              <a:t>Quản lý siêu thị</a:t>
            </a:r>
          </a:p>
        </p:txBody>
      </p:sp>
      <p:sp>
        <p:nvSpPr>
          <p:cNvPr id="3" name="Subtitle 2">
            <a:extLst>
              <a:ext uri="{FF2B5EF4-FFF2-40B4-BE49-F238E27FC236}">
                <a16:creationId xmlns:a16="http://schemas.microsoft.com/office/drawing/2014/main" id="{6CECA796-84AD-4EAC-B96F-F84A21E205D9}"/>
              </a:ext>
            </a:extLst>
          </p:cNvPr>
          <p:cNvSpPr>
            <a:spLocks noGrp="1"/>
          </p:cNvSpPr>
          <p:nvPr>
            <p:ph type="subTitle" idx="1"/>
          </p:nvPr>
        </p:nvSpPr>
        <p:spPr>
          <a:xfrm>
            <a:off x="2378986" y="3606338"/>
            <a:ext cx="8637072" cy="2176869"/>
          </a:xfrm>
        </p:spPr>
        <p:txBody>
          <a:bodyPr>
            <a:normAutofit/>
          </a:bodyPr>
          <a:lstStyle/>
          <a:p>
            <a:r>
              <a:rPr lang="en-US" b="1">
                <a:latin typeface="Times New Roman" panose="02020603050405020304" pitchFamily="18" charset="0"/>
                <a:cs typeface="Times New Roman" panose="02020603050405020304" pitchFamily="18" charset="0"/>
              </a:rPr>
              <a:t>Nhóm 2:</a:t>
            </a:r>
          </a:p>
          <a:p>
            <a:r>
              <a:rPr lang="en-US" b="1">
                <a:latin typeface="Times New Roman" panose="02020603050405020304" pitchFamily="18" charset="0"/>
                <a:cs typeface="Times New Roman" panose="02020603050405020304" pitchFamily="18" charset="0"/>
              </a:rPr>
              <a:t>Châu nhật tài</a:t>
            </a:r>
          </a:p>
          <a:p>
            <a:r>
              <a:rPr lang="en-US" b="1">
                <a:latin typeface="Times New Roman" panose="02020603050405020304" pitchFamily="18" charset="0"/>
                <a:cs typeface="Times New Roman" panose="02020603050405020304" pitchFamily="18" charset="0"/>
              </a:rPr>
              <a:t>Nguyễn quốc lượng</a:t>
            </a:r>
          </a:p>
          <a:p>
            <a:r>
              <a:rPr lang="en-US" b="1">
                <a:latin typeface="Times New Roman" panose="02020603050405020304" pitchFamily="18" charset="0"/>
                <a:cs typeface="Times New Roman" panose="02020603050405020304" pitchFamily="18" charset="0"/>
              </a:rPr>
              <a:t>Lê văn toàn</a:t>
            </a:r>
          </a:p>
        </p:txBody>
      </p:sp>
      <p:sp>
        <p:nvSpPr>
          <p:cNvPr id="4" name="TextBox 3">
            <a:extLst>
              <a:ext uri="{FF2B5EF4-FFF2-40B4-BE49-F238E27FC236}">
                <a16:creationId xmlns:a16="http://schemas.microsoft.com/office/drawing/2014/main" id="{3A8F6742-05DE-4F7C-B0D2-91773748C3D0}"/>
              </a:ext>
            </a:extLst>
          </p:cNvPr>
          <p:cNvSpPr txBox="1"/>
          <p:nvPr/>
        </p:nvSpPr>
        <p:spPr>
          <a:xfrm>
            <a:off x="2378986" y="3066996"/>
            <a:ext cx="2655599"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GVHD: THẦY LÊ  THỌ</a:t>
            </a:r>
          </a:p>
        </p:txBody>
      </p:sp>
    </p:spTree>
    <p:extLst>
      <p:ext uri="{BB962C8B-B14F-4D97-AF65-F5344CB8AC3E}">
        <p14:creationId xmlns:p14="http://schemas.microsoft.com/office/powerpoint/2010/main" val="11686594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CA2E9-CD9F-40C2-BF1B-28A5E499ED9E}"/>
              </a:ext>
            </a:extLst>
          </p:cNvPr>
          <p:cNvSpPr txBox="1"/>
          <p:nvPr/>
        </p:nvSpPr>
        <p:spPr>
          <a:xfrm>
            <a:off x="1357746" y="648393"/>
            <a:ext cx="9393382" cy="4708981"/>
          </a:xfrm>
          <a:prstGeom prst="rect">
            <a:avLst/>
          </a:prstGeom>
          <a:noFill/>
        </p:spPr>
        <p:txBody>
          <a:bodyPr wrap="square" rtlCol="0">
            <a:spAutoFit/>
          </a:bodyPr>
          <a:lstStyle/>
          <a:p>
            <a:r>
              <a:rPr lang="en-US" sz="6000" b="1">
                <a:latin typeface="Times New Roman" panose="02020603050405020304" pitchFamily="18" charset="0"/>
                <a:cs typeface="Times New Roman" panose="02020603050405020304" pitchFamily="18" charset="0"/>
              </a:rPr>
              <a:t>Nội dung:</a:t>
            </a:r>
          </a:p>
          <a:p>
            <a:pPr marL="342900" indent="-342900">
              <a:buAutoNum type="arabicPeriod"/>
            </a:pPr>
            <a:r>
              <a:rPr lang="en-US" sz="6000">
                <a:latin typeface="Times New Roman" panose="02020603050405020304" pitchFamily="18" charset="0"/>
                <a:cs typeface="Times New Roman" panose="02020603050405020304" pitchFamily="18" charset="0"/>
              </a:rPr>
              <a:t> Giới thiệu ứng dụng</a:t>
            </a:r>
          </a:p>
          <a:p>
            <a:pPr marL="342900" indent="-342900">
              <a:buAutoNum type="arabicPeriod"/>
            </a:pPr>
            <a:r>
              <a:rPr lang="en-US" sz="6000">
                <a:latin typeface="Times New Roman" panose="02020603050405020304" pitchFamily="18" charset="0"/>
                <a:cs typeface="Times New Roman" panose="02020603050405020304" pitchFamily="18" charset="0"/>
              </a:rPr>
              <a:t> Các chức năng của ứng dụng</a:t>
            </a:r>
          </a:p>
          <a:p>
            <a:pPr marL="342900" indent="-342900">
              <a:buAutoNum type="arabicPeriod"/>
            </a:pPr>
            <a:r>
              <a:rPr lang="en-US" sz="6000">
                <a:latin typeface="Times New Roman" panose="02020603050405020304" pitchFamily="18" charset="0"/>
                <a:cs typeface="Times New Roman" panose="02020603050405020304" pitchFamily="18" charset="0"/>
              </a:rPr>
              <a:t> Kết luận</a:t>
            </a:r>
          </a:p>
        </p:txBody>
      </p:sp>
      <p:sp>
        <p:nvSpPr>
          <p:cNvPr id="3" name="Footer Placeholder 2">
            <a:extLst>
              <a:ext uri="{FF2B5EF4-FFF2-40B4-BE49-F238E27FC236}">
                <a16:creationId xmlns:a16="http://schemas.microsoft.com/office/drawing/2014/main" id="{7A8C8C2A-A9DE-4104-AE03-725B0F771F3E}"/>
              </a:ext>
            </a:extLst>
          </p:cNvPr>
          <p:cNvSpPr>
            <a:spLocks noGrp="1"/>
          </p:cNvSpPr>
          <p:nvPr>
            <p:ph type="ftr" sz="quarter" idx="11"/>
          </p:nvPr>
        </p:nvSpPr>
        <p:spPr/>
        <p:txBody>
          <a:bodyPr/>
          <a:lstStyle/>
          <a:p>
            <a:r>
              <a:rPr lang="en-US"/>
              <a:t>Nhóm 2 - QLST</a:t>
            </a:r>
          </a:p>
        </p:txBody>
      </p:sp>
      <p:sp>
        <p:nvSpPr>
          <p:cNvPr id="4" name="Slide Number Placeholder 3">
            <a:extLst>
              <a:ext uri="{FF2B5EF4-FFF2-40B4-BE49-F238E27FC236}">
                <a16:creationId xmlns:a16="http://schemas.microsoft.com/office/drawing/2014/main" id="{7EE3A92B-C689-4157-855B-7F248B687E7A}"/>
              </a:ext>
            </a:extLst>
          </p:cNvPr>
          <p:cNvSpPr>
            <a:spLocks noGrp="1"/>
          </p:cNvSpPr>
          <p:nvPr>
            <p:ph type="sldNum" sz="quarter" idx="12"/>
          </p:nvPr>
        </p:nvSpPr>
        <p:spPr/>
        <p:txBody>
          <a:bodyPr/>
          <a:lstStyle/>
          <a:p>
            <a:fld id="{96357100-DA5D-44AB-8D64-0C46E519B302}" type="slidenum">
              <a:rPr lang="en-US" smtClean="0"/>
              <a:t>2</a:t>
            </a:fld>
            <a:endParaRPr lang="en-US"/>
          </a:p>
        </p:txBody>
      </p:sp>
    </p:spTree>
    <p:extLst>
      <p:ext uri="{BB962C8B-B14F-4D97-AF65-F5344CB8AC3E}">
        <p14:creationId xmlns:p14="http://schemas.microsoft.com/office/powerpoint/2010/main" val="36843475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964C-7C99-445B-BBCD-03D6157CAD68}"/>
              </a:ext>
            </a:extLst>
          </p:cNvPr>
          <p:cNvSpPr>
            <a:spLocks noGrp="1"/>
          </p:cNvSpPr>
          <p:nvPr>
            <p:ph type="title"/>
          </p:nvPr>
        </p:nvSpPr>
        <p:spPr>
          <a:xfrm>
            <a:off x="1444671" y="798973"/>
            <a:ext cx="4651329" cy="2247117"/>
          </a:xfrm>
        </p:spPr>
        <p:txBody>
          <a:bodyPr anchor="ctr">
            <a:normAutofit/>
          </a:bodyPr>
          <a:lstStyle/>
          <a:p>
            <a:pPr algn="ctr"/>
            <a:r>
              <a:rPr lang="en-US" sz="4000" b="1">
                <a:latin typeface="Times New Roman" panose="02020603050405020304" pitchFamily="18" charset="0"/>
                <a:cs typeface="Times New Roman" panose="02020603050405020304" pitchFamily="18" charset="0"/>
              </a:rPr>
              <a:t>1. Giới thiệu ứng dụng</a:t>
            </a:r>
          </a:p>
        </p:txBody>
      </p:sp>
      <p:sp>
        <p:nvSpPr>
          <p:cNvPr id="4" name="Text Placeholder 3">
            <a:extLst>
              <a:ext uri="{FF2B5EF4-FFF2-40B4-BE49-F238E27FC236}">
                <a16:creationId xmlns:a16="http://schemas.microsoft.com/office/drawing/2014/main" id="{EA64F5E0-CE5C-4642-97D1-30505D6D6423}"/>
              </a:ext>
            </a:extLst>
          </p:cNvPr>
          <p:cNvSpPr>
            <a:spLocks noGrp="1"/>
          </p:cNvSpPr>
          <p:nvPr>
            <p:ph type="body" sz="half" idx="2"/>
          </p:nvPr>
        </p:nvSpPr>
        <p:spPr>
          <a:xfrm>
            <a:off x="1444671" y="3205491"/>
            <a:ext cx="4651329" cy="2248181"/>
          </a:xfrm>
        </p:spPr>
        <p:txBody>
          <a:bodyPr>
            <a:normAutofit fontScale="85000" lnSpcReduction="10000"/>
          </a:bodyPr>
          <a:lstStyle/>
          <a:p>
            <a:pPr algn="just"/>
            <a:r>
              <a:rPr lang="en-US" sz="1800">
                <a:effectLst/>
                <a:latin typeface="Times New Roman" panose="02020603050405020304" pitchFamily="18" charset="0"/>
                <a:ea typeface="Calibri" panose="020F0502020204030204" pitchFamily="34" charset="0"/>
              </a:rPr>
              <a:t>"Ứng dụng quản lý siêu thị" là một ứng dụng được thiết kế để giúp các chủ cửa hàng và nhà quản lý cửa hàng và siêu thị quản lý và vận hành cửa hàng một cách hiệu quả hơn. Với giao diện thân thiện và tính năng đa dạng, ứng dụng này giúp người dùng quản lý hàng hóa, quản lý nhà cung cấp, loại sản phẩm, hóa đơn, theo dõi doanh thu và lợi nhuận, quản lý nhân viên, và tương tác với khách hàng một cách thuận tiện.</a:t>
            </a:r>
            <a:endParaRPr lang="en-US"/>
          </a:p>
        </p:txBody>
      </p:sp>
      <p:sp>
        <p:nvSpPr>
          <p:cNvPr id="5" name="Footer Placeholder 4">
            <a:extLst>
              <a:ext uri="{FF2B5EF4-FFF2-40B4-BE49-F238E27FC236}">
                <a16:creationId xmlns:a16="http://schemas.microsoft.com/office/drawing/2014/main" id="{B8052C84-8C9B-4234-AB86-83C647A77EC1}"/>
              </a:ext>
            </a:extLst>
          </p:cNvPr>
          <p:cNvSpPr>
            <a:spLocks noGrp="1"/>
          </p:cNvSpPr>
          <p:nvPr>
            <p:ph type="ftr" sz="quarter" idx="11"/>
          </p:nvPr>
        </p:nvSpPr>
        <p:spPr/>
        <p:txBody>
          <a:bodyPr/>
          <a:lstStyle/>
          <a:p>
            <a:r>
              <a:rPr lang="en-US"/>
              <a:t>Nhóm 2 - QLST</a:t>
            </a:r>
          </a:p>
        </p:txBody>
      </p:sp>
      <p:sp>
        <p:nvSpPr>
          <p:cNvPr id="6" name="Slide Number Placeholder 5">
            <a:extLst>
              <a:ext uri="{FF2B5EF4-FFF2-40B4-BE49-F238E27FC236}">
                <a16:creationId xmlns:a16="http://schemas.microsoft.com/office/drawing/2014/main" id="{63271208-1321-487A-8CDE-808B57CA302B}"/>
              </a:ext>
            </a:extLst>
          </p:cNvPr>
          <p:cNvSpPr>
            <a:spLocks noGrp="1"/>
          </p:cNvSpPr>
          <p:nvPr>
            <p:ph type="sldNum" sz="quarter" idx="12"/>
          </p:nvPr>
        </p:nvSpPr>
        <p:spPr/>
        <p:txBody>
          <a:bodyPr/>
          <a:lstStyle/>
          <a:p>
            <a:fld id="{96357100-DA5D-44AB-8D64-0C46E519B302}" type="slidenum">
              <a:rPr lang="en-US" smtClean="0"/>
              <a:t>3</a:t>
            </a:fld>
            <a:endParaRPr lang="en-US"/>
          </a:p>
        </p:txBody>
      </p:sp>
      <p:pic>
        <p:nvPicPr>
          <p:cNvPr id="14" name="Content Placeholder 13">
            <a:extLst>
              <a:ext uri="{FF2B5EF4-FFF2-40B4-BE49-F238E27FC236}">
                <a16:creationId xmlns:a16="http://schemas.microsoft.com/office/drawing/2014/main" id="{61CB29FD-1BF1-4136-A5AB-FC155376E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5292" y="798973"/>
            <a:ext cx="5238750" cy="4440229"/>
          </a:xfrm>
        </p:spPr>
      </p:pic>
    </p:spTree>
    <p:extLst>
      <p:ext uri="{BB962C8B-B14F-4D97-AF65-F5344CB8AC3E}">
        <p14:creationId xmlns:p14="http://schemas.microsoft.com/office/powerpoint/2010/main" val="22331793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7309-9292-4F2A-BB6B-7B6FD1CC53DC}"/>
              </a:ext>
            </a:extLst>
          </p:cNvPr>
          <p:cNvSpPr>
            <a:spLocks noGrp="1"/>
          </p:cNvSpPr>
          <p:nvPr>
            <p:ph type="title"/>
          </p:nvPr>
        </p:nvSpPr>
        <p:spPr/>
        <p:txBody>
          <a:bodyPr anchor="ctr">
            <a:noAutofit/>
          </a:bodyPr>
          <a:lstStyle/>
          <a:p>
            <a:pPr algn="ctr"/>
            <a:r>
              <a:rPr lang="en-US" sz="3500" b="1">
                <a:latin typeface="Times New Roman" panose="02020603050405020304" pitchFamily="18" charset="0"/>
                <a:cs typeface="Times New Roman" panose="02020603050405020304" pitchFamily="18" charset="0"/>
              </a:rPr>
              <a:t>2. Chức năng chính của ứng dụng</a:t>
            </a:r>
          </a:p>
        </p:txBody>
      </p:sp>
      <p:sp>
        <p:nvSpPr>
          <p:cNvPr id="3" name="Footer Placeholder 2">
            <a:extLst>
              <a:ext uri="{FF2B5EF4-FFF2-40B4-BE49-F238E27FC236}">
                <a16:creationId xmlns:a16="http://schemas.microsoft.com/office/drawing/2014/main" id="{B537D245-BD74-4798-9725-9132FA2F071E}"/>
              </a:ext>
            </a:extLst>
          </p:cNvPr>
          <p:cNvSpPr>
            <a:spLocks noGrp="1"/>
          </p:cNvSpPr>
          <p:nvPr>
            <p:ph type="ftr" sz="quarter" idx="11"/>
          </p:nvPr>
        </p:nvSpPr>
        <p:spPr/>
        <p:txBody>
          <a:bodyPr/>
          <a:lstStyle/>
          <a:p>
            <a:r>
              <a:rPr lang="en-US"/>
              <a:t>Nhóm 2 - QLST</a:t>
            </a:r>
          </a:p>
        </p:txBody>
      </p:sp>
      <p:sp>
        <p:nvSpPr>
          <p:cNvPr id="4" name="Slide Number Placeholder 3">
            <a:extLst>
              <a:ext uri="{FF2B5EF4-FFF2-40B4-BE49-F238E27FC236}">
                <a16:creationId xmlns:a16="http://schemas.microsoft.com/office/drawing/2014/main" id="{FEA0A37D-246B-4A05-88D8-50A58445B4A5}"/>
              </a:ext>
            </a:extLst>
          </p:cNvPr>
          <p:cNvSpPr>
            <a:spLocks noGrp="1"/>
          </p:cNvSpPr>
          <p:nvPr>
            <p:ph type="sldNum" sz="quarter" idx="12"/>
          </p:nvPr>
        </p:nvSpPr>
        <p:spPr/>
        <p:txBody>
          <a:bodyPr/>
          <a:lstStyle/>
          <a:p>
            <a:fld id="{96357100-DA5D-44AB-8D64-0C46E519B302}" type="slidenum">
              <a:rPr lang="en-US" smtClean="0"/>
              <a:t>4</a:t>
            </a:fld>
            <a:endParaRPr lang="en-US"/>
          </a:p>
        </p:txBody>
      </p:sp>
      <p:sp>
        <p:nvSpPr>
          <p:cNvPr id="5" name="TextBox 4">
            <a:extLst>
              <a:ext uri="{FF2B5EF4-FFF2-40B4-BE49-F238E27FC236}">
                <a16:creationId xmlns:a16="http://schemas.microsoft.com/office/drawing/2014/main" id="{BCC1B322-7339-47F9-B9CC-B1A8169E4109}"/>
              </a:ext>
            </a:extLst>
          </p:cNvPr>
          <p:cNvSpPr txBox="1"/>
          <p:nvPr/>
        </p:nvSpPr>
        <p:spPr>
          <a:xfrm>
            <a:off x="1291079" y="2141925"/>
            <a:ext cx="4592924" cy="2400657"/>
          </a:xfrm>
          <a:prstGeom prst="rect">
            <a:avLst/>
          </a:prstGeom>
          <a:noFill/>
        </p:spPr>
        <p:txBody>
          <a:bodyPr wrap="none" rtlCol="0">
            <a:spAutoFit/>
          </a:bodyPr>
          <a:lstStyle/>
          <a:p>
            <a:r>
              <a:rPr lang="en-US" sz="2500" b="1">
                <a:latin typeface="Times New Roman" panose="02020603050405020304" pitchFamily="18" charset="0"/>
                <a:cs typeface="Times New Roman" panose="02020603050405020304" pitchFamily="18" charset="0"/>
              </a:rPr>
              <a:t>Đối với người quản trị: (Admin)</a:t>
            </a:r>
          </a:p>
          <a:p>
            <a:pPr marL="285750" indent="-285750">
              <a:buFontTx/>
              <a:buChar char="-"/>
            </a:pPr>
            <a:r>
              <a:rPr lang="en-US" sz="2500">
                <a:latin typeface="Times New Roman" panose="02020603050405020304" pitchFamily="18" charset="0"/>
                <a:cs typeface="Times New Roman" panose="02020603050405020304" pitchFamily="18" charset="0"/>
              </a:rPr>
              <a:t>Quản lý sản phẩm</a:t>
            </a:r>
          </a:p>
          <a:p>
            <a:pPr marL="285750" indent="-285750">
              <a:buFontTx/>
              <a:buChar char="-"/>
            </a:pPr>
            <a:r>
              <a:rPr lang="en-US" sz="2500">
                <a:latin typeface="Times New Roman" panose="02020603050405020304" pitchFamily="18" charset="0"/>
                <a:cs typeface="Times New Roman" panose="02020603050405020304" pitchFamily="18" charset="0"/>
              </a:rPr>
              <a:t>Quản lý nhân viên</a:t>
            </a:r>
          </a:p>
          <a:p>
            <a:pPr marL="285750" indent="-285750">
              <a:buFontTx/>
              <a:buChar char="-"/>
            </a:pPr>
            <a:r>
              <a:rPr lang="en-US" sz="2500">
                <a:latin typeface="Times New Roman" panose="02020603050405020304" pitchFamily="18" charset="0"/>
                <a:cs typeface="Times New Roman" panose="02020603050405020304" pitchFamily="18" charset="0"/>
              </a:rPr>
              <a:t>Quản lý khuyến mãi</a:t>
            </a:r>
          </a:p>
          <a:p>
            <a:pPr marL="285750" indent="-285750">
              <a:buFontTx/>
              <a:buChar char="-"/>
            </a:pPr>
            <a:r>
              <a:rPr lang="en-US" sz="2500">
                <a:latin typeface="Times New Roman" panose="02020603050405020304" pitchFamily="18" charset="0"/>
                <a:cs typeface="Times New Roman" panose="02020603050405020304" pitchFamily="18" charset="0"/>
              </a:rPr>
              <a:t>Quản lý khách hàng</a:t>
            </a:r>
          </a:p>
          <a:p>
            <a:pPr marL="285750" indent="-285750">
              <a:buFontTx/>
              <a:buChar char="-"/>
            </a:pPr>
            <a:r>
              <a:rPr lang="en-US" sz="2500">
                <a:latin typeface="Times New Roman" panose="02020603050405020304" pitchFamily="18" charset="0"/>
                <a:cs typeface="Times New Roman" panose="02020603050405020304" pitchFamily="18" charset="0"/>
              </a:rPr>
              <a:t>Báo cáo &amp; thống kê doanh thu</a:t>
            </a:r>
          </a:p>
        </p:txBody>
      </p:sp>
      <p:sp>
        <p:nvSpPr>
          <p:cNvPr id="6" name="TextBox 5">
            <a:extLst>
              <a:ext uri="{FF2B5EF4-FFF2-40B4-BE49-F238E27FC236}">
                <a16:creationId xmlns:a16="http://schemas.microsoft.com/office/drawing/2014/main" id="{0E9B6B4E-F51F-4DF6-9AA6-38F59D9D74BA}"/>
              </a:ext>
            </a:extLst>
          </p:cNvPr>
          <p:cNvSpPr txBox="1"/>
          <p:nvPr/>
        </p:nvSpPr>
        <p:spPr>
          <a:xfrm>
            <a:off x="6470702" y="2141925"/>
            <a:ext cx="5133136" cy="1631216"/>
          </a:xfrm>
          <a:prstGeom prst="rect">
            <a:avLst/>
          </a:prstGeom>
          <a:noFill/>
        </p:spPr>
        <p:txBody>
          <a:bodyPr wrap="none" rtlCol="0">
            <a:spAutoFit/>
          </a:bodyPr>
          <a:lstStyle/>
          <a:p>
            <a:r>
              <a:rPr lang="en-US" sz="2500" b="1">
                <a:latin typeface="Times New Roman" panose="02020603050405020304" pitchFamily="18" charset="0"/>
                <a:cs typeface="Times New Roman" panose="02020603050405020304" pitchFamily="18" charset="0"/>
              </a:rPr>
              <a:t>Đối với người dùng: (Thu ngân)</a:t>
            </a:r>
          </a:p>
          <a:p>
            <a:pPr marL="285750" indent="-285750">
              <a:buFontTx/>
              <a:buChar char="-"/>
            </a:pPr>
            <a:r>
              <a:rPr lang="en-US" sz="2500">
                <a:latin typeface="Times New Roman" panose="02020603050405020304" pitchFamily="18" charset="0"/>
                <a:cs typeface="Times New Roman" panose="02020603050405020304" pitchFamily="18" charset="0"/>
              </a:rPr>
              <a:t>Bán hàng (thanh toán)</a:t>
            </a:r>
          </a:p>
          <a:p>
            <a:pPr marL="285750" indent="-285750">
              <a:buFontTx/>
              <a:buChar char="-"/>
            </a:pPr>
            <a:r>
              <a:rPr lang="en-US" sz="2500">
                <a:latin typeface="Times New Roman" panose="02020603050405020304" pitchFamily="18" charset="0"/>
                <a:cs typeface="Times New Roman" panose="02020603050405020304" pitchFamily="18" charset="0"/>
              </a:rPr>
              <a:t>Tìm kiếm, tra cứu thông tin hóa đơn</a:t>
            </a:r>
          </a:p>
          <a:p>
            <a:pPr marL="285750" indent="-285750">
              <a:buFontTx/>
              <a:buChar char="-"/>
            </a:pPr>
            <a:r>
              <a:rPr lang="en-US" sz="2500">
                <a:latin typeface="Times New Roman" panose="02020603050405020304" pitchFamily="18" charset="0"/>
                <a:cs typeface="Times New Roman" panose="02020603050405020304" pitchFamily="18" charset="0"/>
              </a:rPr>
              <a:t>In hóa đơn</a:t>
            </a:r>
          </a:p>
        </p:txBody>
      </p:sp>
      <p:cxnSp>
        <p:nvCxnSpPr>
          <p:cNvPr id="8" name="Straight Connector 7">
            <a:extLst>
              <a:ext uri="{FF2B5EF4-FFF2-40B4-BE49-F238E27FC236}">
                <a16:creationId xmlns:a16="http://schemas.microsoft.com/office/drawing/2014/main" id="{235D4F61-AD28-46EC-8B30-691594BF8537}"/>
              </a:ext>
            </a:extLst>
          </p:cNvPr>
          <p:cNvCxnSpPr/>
          <p:nvPr/>
        </p:nvCxnSpPr>
        <p:spPr>
          <a:xfrm>
            <a:off x="6096000" y="2141925"/>
            <a:ext cx="0" cy="240065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8172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1429-24D8-4C42-8780-BBA4069DD91C}"/>
              </a:ext>
            </a:extLst>
          </p:cNvPr>
          <p:cNvSpPr>
            <a:spLocks noGrp="1"/>
          </p:cNvSpPr>
          <p:nvPr>
            <p:ph type="title"/>
          </p:nvPr>
        </p:nvSpPr>
        <p:spPr/>
        <p:txBody>
          <a:bodyPr anchor="ctr">
            <a:normAutofit/>
          </a:bodyPr>
          <a:lstStyle/>
          <a:p>
            <a:pPr algn="ctr"/>
            <a:r>
              <a:rPr lang="en-US" sz="4000" b="1">
                <a:latin typeface="Times New Roman" panose="02020603050405020304" pitchFamily="18" charset="0"/>
                <a:cs typeface="Times New Roman" panose="02020603050405020304" pitchFamily="18" charset="0"/>
              </a:rPr>
              <a:t>3. Kết luận</a:t>
            </a:r>
          </a:p>
        </p:txBody>
      </p:sp>
      <p:sp>
        <p:nvSpPr>
          <p:cNvPr id="3" name="Footer Placeholder 2">
            <a:extLst>
              <a:ext uri="{FF2B5EF4-FFF2-40B4-BE49-F238E27FC236}">
                <a16:creationId xmlns:a16="http://schemas.microsoft.com/office/drawing/2014/main" id="{669DD00B-9D85-45D2-9392-6CF516D38C04}"/>
              </a:ext>
            </a:extLst>
          </p:cNvPr>
          <p:cNvSpPr>
            <a:spLocks noGrp="1"/>
          </p:cNvSpPr>
          <p:nvPr>
            <p:ph type="ftr" sz="quarter" idx="11"/>
          </p:nvPr>
        </p:nvSpPr>
        <p:spPr/>
        <p:txBody>
          <a:bodyPr/>
          <a:lstStyle/>
          <a:p>
            <a:r>
              <a:rPr lang="en-US"/>
              <a:t>Nhóm 2 - QLST</a:t>
            </a:r>
          </a:p>
        </p:txBody>
      </p:sp>
      <p:sp>
        <p:nvSpPr>
          <p:cNvPr id="4" name="Slide Number Placeholder 3">
            <a:extLst>
              <a:ext uri="{FF2B5EF4-FFF2-40B4-BE49-F238E27FC236}">
                <a16:creationId xmlns:a16="http://schemas.microsoft.com/office/drawing/2014/main" id="{234EB7D8-5410-4130-B8FE-4FB3624CB19B}"/>
              </a:ext>
            </a:extLst>
          </p:cNvPr>
          <p:cNvSpPr>
            <a:spLocks noGrp="1"/>
          </p:cNvSpPr>
          <p:nvPr>
            <p:ph type="sldNum" sz="quarter" idx="12"/>
          </p:nvPr>
        </p:nvSpPr>
        <p:spPr/>
        <p:txBody>
          <a:bodyPr/>
          <a:lstStyle/>
          <a:p>
            <a:fld id="{96357100-DA5D-44AB-8D64-0C46E519B302}" type="slidenum">
              <a:rPr lang="en-US" smtClean="0"/>
              <a:t>5</a:t>
            </a:fld>
            <a:endParaRPr lang="en-US"/>
          </a:p>
        </p:txBody>
      </p:sp>
      <p:sp>
        <p:nvSpPr>
          <p:cNvPr id="5" name="TextBox 4">
            <a:extLst>
              <a:ext uri="{FF2B5EF4-FFF2-40B4-BE49-F238E27FC236}">
                <a16:creationId xmlns:a16="http://schemas.microsoft.com/office/drawing/2014/main" id="{AD53C422-EFA4-429A-937D-69BC6E534ED0}"/>
              </a:ext>
            </a:extLst>
          </p:cNvPr>
          <p:cNvSpPr txBox="1"/>
          <p:nvPr/>
        </p:nvSpPr>
        <p:spPr>
          <a:xfrm>
            <a:off x="393278" y="2148840"/>
            <a:ext cx="11719875" cy="1815882"/>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 Ứng dụng hướng đến sự tiện dụng, nhỏ gọn &amp; linh hoạt cho người sử dụng.</a:t>
            </a:r>
          </a:p>
          <a:p>
            <a:r>
              <a:rPr lang="en-US" sz="2800">
                <a:latin typeface="Times New Roman" panose="02020603050405020304" pitchFamily="18" charset="0"/>
                <a:cs typeface="Times New Roman" panose="02020603050405020304" pitchFamily="18" charset="0"/>
              </a:rPr>
              <a:t>- Đáp ứng nhu cầu quản lý siêu thị.</a:t>
            </a:r>
          </a:p>
          <a:p>
            <a:r>
              <a:rPr lang="en-US" sz="2800">
                <a:latin typeface="Times New Roman" panose="02020603050405020304" pitchFamily="18" charset="0"/>
                <a:cs typeface="Times New Roman" panose="02020603050405020304" pitchFamily="18" charset="0"/>
              </a:rPr>
              <a:t>- Môi trường cài đặt ứng dụng không yêu cầu quá cao, phù hợp với các hệ thống</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máy tính ngày nay.</a:t>
            </a:r>
          </a:p>
        </p:txBody>
      </p:sp>
    </p:spTree>
    <p:extLst>
      <p:ext uri="{BB962C8B-B14F-4D97-AF65-F5344CB8AC3E}">
        <p14:creationId xmlns:p14="http://schemas.microsoft.com/office/powerpoint/2010/main" val="17467299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59B0BB-7713-49F8-8C30-3C5050A4E481}"/>
              </a:ext>
            </a:extLst>
          </p:cNvPr>
          <p:cNvSpPr>
            <a:spLocks noGrp="1"/>
          </p:cNvSpPr>
          <p:nvPr>
            <p:ph type="ftr" sz="quarter" idx="11"/>
          </p:nvPr>
        </p:nvSpPr>
        <p:spPr/>
        <p:txBody>
          <a:bodyPr/>
          <a:lstStyle/>
          <a:p>
            <a:r>
              <a:rPr lang="en-US"/>
              <a:t>Nhóm 2 - QLST</a:t>
            </a:r>
          </a:p>
        </p:txBody>
      </p:sp>
      <p:sp>
        <p:nvSpPr>
          <p:cNvPr id="3" name="Slide Number Placeholder 2">
            <a:extLst>
              <a:ext uri="{FF2B5EF4-FFF2-40B4-BE49-F238E27FC236}">
                <a16:creationId xmlns:a16="http://schemas.microsoft.com/office/drawing/2014/main" id="{C57A2FF0-AD08-405A-8647-D737E108292E}"/>
              </a:ext>
            </a:extLst>
          </p:cNvPr>
          <p:cNvSpPr>
            <a:spLocks noGrp="1"/>
          </p:cNvSpPr>
          <p:nvPr>
            <p:ph type="sldNum" sz="quarter" idx="12"/>
          </p:nvPr>
        </p:nvSpPr>
        <p:spPr/>
        <p:txBody>
          <a:bodyPr/>
          <a:lstStyle/>
          <a:p>
            <a:fld id="{96357100-DA5D-44AB-8D64-0C46E519B302}" type="slidenum">
              <a:rPr lang="en-US" smtClean="0"/>
              <a:t>6</a:t>
            </a:fld>
            <a:endParaRPr lang="en-US"/>
          </a:p>
        </p:txBody>
      </p:sp>
      <p:sp>
        <p:nvSpPr>
          <p:cNvPr id="4" name="TextBox 3">
            <a:extLst>
              <a:ext uri="{FF2B5EF4-FFF2-40B4-BE49-F238E27FC236}">
                <a16:creationId xmlns:a16="http://schemas.microsoft.com/office/drawing/2014/main" id="{9BDD543E-80F2-4D1A-84D4-9C425BA5482E}"/>
              </a:ext>
            </a:extLst>
          </p:cNvPr>
          <p:cNvSpPr txBox="1"/>
          <p:nvPr/>
        </p:nvSpPr>
        <p:spPr>
          <a:xfrm>
            <a:off x="2768971" y="2436223"/>
            <a:ext cx="7346883" cy="1323439"/>
          </a:xfrm>
          <a:prstGeom prst="rect">
            <a:avLst/>
          </a:prstGeom>
          <a:noFill/>
        </p:spPr>
        <p:txBody>
          <a:bodyPr wrap="none" rtlCol="0">
            <a:spAutoFit/>
          </a:bodyPr>
          <a:lstStyle/>
          <a:p>
            <a:pPr algn="ctr"/>
            <a:r>
              <a:rPr lang="en-US" sz="4000" b="1">
                <a:latin typeface="Times New Roman" panose="02020603050405020304" pitchFamily="18" charset="0"/>
                <a:cs typeface="Times New Roman" panose="02020603050405020304" pitchFamily="18" charset="0"/>
              </a:rPr>
              <a:t>Cảm ơn mọi người đã lắng nghe </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bài thuyết trình của nhóm 2</a:t>
            </a:r>
          </a:p>
        </p:txBody>
      </p:sp>
    </p:spTree>
    <p:extLst>
      <p:ext uri="{BB962C8B-B14F-4D97-AF65-F5344CB8AC3E}">
        <p14:creationId xmlns:p14="http://schemas.microsoft.com/office/powerpoint/2010/main" val="18797453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TotalTime>
  <Words>311</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Times New Roman</vt:lpstr>
      <vt:lpstr>Gallery</vt:lpstr>
      <vt:lpstr>Quản lý siêu thị</vt:lpstr>
      <vt:lpstr>PowerPoint Presentation</vt:lpstr>
      <vt:lpstr>1. Giới thiệu ứng dụng</vt:lpstr>
      <vt:lpstr>2. Chức năng chính của ứng dụng</vt:lpstr>
      <vt:lpstr>3. 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hệ thống siêu thị</dc:title>
  <dc:creator>Koh 01</dc:creator>
  <cp:lastModifiedBy>Koh 01</cp:lastModifiedBy>
  <cp:revision>7</cp:revision>
  <dcterms:created xsi:type="dcterms:W3CDTF">2024-10-10T13:55:50Z</dcterms:created>
  <dcterms:modified xsi:type="dcterms:W3CDTF">2024-10-10T14:50:46Z</dcterms:modified>
</cp:coreProperties>
</file>