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7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D52"/>
    <a:srgbClr val="D2D1D6"/>
    <a:srgbClr val="343434"/>
    <a:srgbClr val="2EAAE1"/>
    <a:srgbClr val="D4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3" autoAdjust="0"/>
    <p:restoredTop sz="94660"/>
  </p:normalViewPr>
  <p:slideViewPr>
    <p:cSldViewPr snapToGrid="0">
      <p:cViewPr>
        <p:scale>
          <a:sx n="75" d="100"/>
          <a:sy n="75" d="100"/>
        </p:scale>
        <p:origin x="269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DA87D-8BCB-49E9-BD48-FDAAB297F23F}" type="datetimeFigureOut">
              <a:rPr lang="vi-VN" smtClean="0"/>
              <a:t>26/05/2024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278BD-F61F-4615-A3F9-68F3BE33E9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433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88F34A-E0E1-446E-9783-EC36FAC6D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9166862-7BB4-4203-B7C4-AB1F4899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C675733-7073-477E-A1AB-428A5913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2C99-E8FC-403C-82F4-CD03652B3A37}" type="datetimeFigureOut">
              <a:rPr lang="vi-VN" smtClean="0"/>
              <a:t>26/05/2024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6FFCD00-F8A3-4A33-949B-1B7AC2CF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19CA772-CFB0-4B58-9FD3-0CA85A4C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7865-31F2-4837-BCFE-198BA57786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666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D67A575-1BB2-4168-A3EC-0C38C515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561E9E5-2806-4C3E-ACCF-6342C938C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8296C3-9C9C-4CFE-8129-0D6EBA99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2C99-E8FC-403C-82F4-CD03652B3A37}" type="datetimeFigureOut">
              <a:rPr lang="vi-VN" smtClean="0"/>
              <a:t>26/05/2024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7B512CA-5232-4496-A69C-4A0B2CE0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70BAC87-8CDF-4131-A8BD-A4F7FC8E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7865-31F2-4837-BCFE-198BA57786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152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B8B28C07-FF5F-4751-9E5F-0122E1127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AD83D84-2483-4459-B02B-90360F36E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8CE6486-7F0E-4E14-9AF9-CF0A462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2C99-E8FC-403C-82F4-CD03652B3A37}" type="datetimeFigureOut">
              <a:rPr lang="vi-VN" smtClean="0"/>
              <a:t>26/05/2024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E93C029-02EB-41D8-96A5-EFDFB112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DCFF22-623D-4A26-834C-E9069E46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7865-31F2-4837-BCFE-198BA57786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992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AB15ED-7A88-48B4-8E8E-0FDF534F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CF933E-6A74-41D3-9C6F-EEACBDA9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4EC1181-6788-4BA2-9489-1FD60352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2C99-E8FC-403C-82F4-CD03652B3A37}" type="datetimeFigureOut">
              <a:rPr lang="vi-VN" smtClean="0"/>
              <a:t>26/05/2024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CDC7BB-9588-46BB-9D8A-66244ED8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B591E4B-407E-4F2D-A11F-8845E57D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7865-31F2-4837-BCFE-198BA57786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290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EE2A98-920C-4DAD-BEDF-A407A954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1CC41A8-12AF-440C-A6FD-AB25A21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8440B12-DB8A-4444-BCD8-D98C6920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2C99-E8FC-403C-82F4-CD03652B3A37}" type="datetimeFigureOut">
              <a:rPr lang="vi-VN" smtClean="0"/>
              <a:t>26/05/2024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44C4EFA-C4EE-4315-8B30-14BA1EF9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AD85724-4AFC-4E29-B856-31A2E21D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7865-31F2-4837-BCFE-198BA57786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710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B561B6-BB4C-436D-A066-6619540A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C867608-9BC4-4882-A0EE-573342129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D0B23B5-E9C2-455A-AE98-2587DEEB8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3E67E66-6AD0-4C5C-B3DA-045E99EB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2C99-E8FC-403C-82F4-CD03652B3A37}" type="datetimeFigureOut">
              <a:rPr lang="vi-VN" smtClean="0"/>
              <a:t>26/05/2024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6D5EF06-5F07-4B91-A9EA-80B7D8F1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F22C1F7-3697-4AE3-A8D4-A0D2FBAC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7865-31F2-4837-BCFE-198BA57786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128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55AE5A-D05A-4320-8AD9-BAB4BD70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007FE95-CA97-47C9-A33A-E69610E3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D822123-B18F-47C3-ACDF-9A18A9EBA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312D64B-E0D4-4D35-A4BE-F55C93DE7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AA21917-E2DE-420A-AC9F-64AC5D3EA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43CC660-AF63-4698-A07E-7F0A9586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2C99-E8FC-403C-82F4-CD03652B3A37}" type="datetimeFigureOut">
              <a:rPr lang="vi-VN" smtClean="0"/>
              <a:t>26/05/2024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844FF9E6-2943-47D6-A962-6A93B81C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1570B63-D1D3-440D-8473-791BBAB2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7865-31F2-4837-BCFE-198BA57786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38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4D7D17-584C-4575-8BEC-135BFBBB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476726C-938E-4876-ADE4-82FAAA37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2C99-E8FC-403C-82F4-CD03652B3A37}" type="datetimeFigureOut">
              <a:rPr lang="vi-VN" smtClean="0"/>
              <a:t>26/05/2024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A4C735C-9EF2-4623-83D7-1E0F0403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CE74CE1-EFA0-4CC5-ACB8-4A90F33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7865-31F2-4837-BCFE-198BA57786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000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212F1DD-9AB1-449B-B1C0-17FA3D11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2C99-E8FC-403C-82F4-CD03652B3A37}" type="datetimeFigureOut">
              <a:rPr lang="vi-VN" smtClean="0"/>
              <a:t>26/05/2024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F193213-977A-4D05-B224-E5133D65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A13070B-9339-45A2-8DF7-FC137F8B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7865-31F2-4837-BCFE-198BA57786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081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67A353-5056-45CA-B4F9-A14B21AB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2406E0E-CBAD-476D-8940-DB3409DB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1D2566B-C5D3-4879-8F99-215772AA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1645051-5ABD-4947-9BF6-CF16DF64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2C99-E8FC-403C-82F4-CD03652B3A37}" type="datetimeFigureOut">
              <a:rPr lang="vi-VN" smtClean="0"/>
              <a:t>26/05/2024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6A5E32A-6DA2-4421-86C4-0FB912DF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9D77E8A-4400-485C-9DA1-7CF9A7C3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7865-31F2-4837-BCFE-198BA57786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964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BEDFF6-0C74-4D7C-8E34-0B6277F9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CE6E834-80B9-4B61-96EA-39BF81EA8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BD67713-73FC-4B41-8399-C39613086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4736CEC-1C36-4515-86A6-A36BFA7D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2C99-E8FC-403C-82F4-CD03652B3A37}" type="datetimeFigureOut">
              <a:rPr lang="vi-VN" smtClean="0"/>
              <a:t>26/05/2024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0FB2554-8F9B-4A0B-915E-4908DC8A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B484060-21DA-46D3-8FE9-9D810BF6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7865-31F2-4837-BCFE-198BA57786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488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bg1"/>
            </a:gs>
            <a:gs pos="0">
              <a:srgbClr val="D4EDF9"/>
            </a:gs>
            <a:gs pos="13000">
              <a:srgbClr val="2EAAE1"/>
            </a:gs>
            <a:gs pos="79000">
              <a:schemeClr val="bg1"/>
            </a:gs>
            <a:gs pos="91000">
              <a:srgbClr val="2EAAE1"/>
            </a:gs>
            <a:gs pos="100000">
              <a:srgbClr val="D4EDF9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4B8EB6E-41C2-4968-AB9B-279986F3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7CBEEAF-5339-4989-84B2-84C9404EE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B5A5EF3-6E5E-473E-81AE-416D57B4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B2C99-E8FC-403C-82F4-CD03652B3A37}" type="datetimeFigureOut">
              <a:rPr lang="vi-VN" smtClean="0"/>
              <a:t>26/05/2024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501CFC1-108B-4EB8-91C6-563C88FF9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8925205-99CB-410B-9010-6EF4A0495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7865-31F2-4837-BCFE-198BA57786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75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ình ảnh 12">
            <a:extLst>
              <a:ext uri="{FF2B5EF4-FFF2-40B4-BE49-F238E27FC236}">
                <a16:creationId xmlns:a16="http://schemas.microsoft.com/office/drawing/2014/main" id="{915098E1-7287-47E0-9641-CA88DCA88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4499" y="-3968263"/>
            <a:ext cx="9627143" cy="14794526"/>
          </a:xfrm>
          <a:prstGeom prst="rect">
            <a:avLst/>
          </a:prstGeom>
          <a:noFill/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EE4709-4842-44DD-9FB7-0ECD9089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11" y="327386"/>
            <a:ext cx="1093224" cy="109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Bảng 7">
            <a:extLst>
              <a:ext uri="{FF2B5EF4-FFF2-40B4-BE49-F238E27FC236}">
                <a16:creationId xmlns:a16="http://schemas.microsoft.com/office/drawing/2014/main" id="{8A9FE062-FCD8-4B15-823E-93462D014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33847"/>
              </p:ext>
            </p:extLst>
          </p:nvPr>
        </p:nvGraphicFramePr>
        <p:xfrm>
          <a:off x="2487232" y="498173"/>
          <a:ext cx="4242742" cy="802640"/>
        </p:xfrm>
        <a:graphic>
          <a:graphicData uri="http://schemas.openxmlformats.org/drawingml/2006/table">
            <a:tbl>
              <a:tblPr/>
              <a:tblGrid>
                <a:gridCol w="4242742">
                  <a:extLst>
                    <a:ext uri="{9D8B030D-6E8A-4147-A177-3AD203B41FA5}">
                      <a16:colId xmlns:a16="http://schemas.microsoft.com/office/drawing/2014/main" val="2474919953"/>
                    </a:ext>
                  </a:extLst>
                </a:gridCol>
              </a:tblGrid>
              <a:tr h="62357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3B7A"/>
                          </a:solidFill>
                          <a:effectLst/>
                          <a:latin typeface="Cambria" panose="02040503050406030204" pitchFamily="18" charset="0"/>
                        </a:rPr>
                        <a:t>THU DUC COLLEGE OF TECHNOLOGY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3B7A"/>
                          </a:solidFill>
                          <a:effectLst/>
                          <a:latin typeface="Cambria" panose="02040503050406030204" pitchFamily="18" charset="0"/>
                        </a:rPr>
                        <a:t>Faculty of Information Technology</a:t>
                      </a:r>
                      <a:endParaRPr lang="en-US" sz="2000" dirty="0">
                        <a:effectLst/>
                      </a:endParaRPr>
                    </a:p>
                  </a:txBody>
                  <a:tcPr marL="73025" marR="730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9954"/>
                  </a:ext>
                </a:extLst>
              </a:tr>
            </a:tbl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4A07B950-0407-4C57-B29C-02645768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900" y="442293"/>
            <a:ext cx="173616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07281C79-6099-4F46-8D3C-41EDA6524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339" y="395965"/>
            <a:ext cx="1093225" cy="109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17887C71-31F7-43C6-AB55-F9AAC615A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086" y="442293"/>
            <a:ext cx="1575894" cy="100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C9351F0-B87D-4CC1-801F-4FCA22B8FF27}"/>
              </a:ext>
            </a:extLst>
          </p:cNvPr>
          <p:cNvSpPr txBox="1"/>
          <p:nvPr/>
        </p:nvSpPr>
        <p:spPr>
          <a:xfrm>
            <a:off x="3966998" y="1869529"/>
            <a:ext cx="4653774" cy="830997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48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BÁO CÁO ĐỒ ÁN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4F25E424-D052-4553-934F-6FF758DC8B50}"/>
              </a:ext>
            </a:extLst>
          </p:cNvPr>
          <p:cNvSpPr txBox="1"/>
          <p:nvPr/>
        </p:nvSpPr>
        <p:spPr>
          <a:xfrm>
            <a:off x="3966998" y="2862932"/>
            <a:ext cx="4887300" cy="83099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Môn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học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Lập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IOS</a:t>
            </a:r>
          </a:p>
          <a:p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Giảng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viên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Thầy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Tiêu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Kim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Cương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02FCDEEE-D133-432B-A014-5A5853FEE883}"/>
              </a:ext>
            </a:extLst>
          </p:cNvPr>
          <p:cNvSpPr txBox="1"/>
          <p:nvPr/>
        </p:nvSpPr>
        <p:spPr>
          <a:xfrm>
            <a:off x="1795923" y="4796898"/>
            <a:ext cx="2667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2EAA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NHÓM 6:</a:t>
            </a:r>
            <a:endParaRPr lang="vi-VN" sz="4800" b="1" dirty="0">
              <a:solidFill>
                <a:srgbClr val="2EAA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93CFAC13-9FB6-455F-A7E4-E3D71133E1E9}"/>
              </a:ext>
            </a:extLst>
          </p:cNvPr>
          <p:cNvSpPr txBox="1"/>
          <p:nvPr/>
        </p:nvSpPr>
        <p:spPr>
          <a:xfrm>
            <a:off x="5771391" y="4153163"/>
            <a:ext cx="4963120" cy="211846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Châu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Nhật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Tài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Nhóm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trưởng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Nguyễn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Đức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Sáng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Nguyễn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Tấn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Bin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Mai Thanh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Tài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Trần Bá Triệu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21D72D9A-2364-490B-9CCC-31831F8E9250}"/>
              </a:ext>
            </a:extLst>
          </p:cNvPr>
          <p:cNvSpPr/>
          <p:nvPr/>
        </p:nvSpPr>
        <p:spPr>
          <a:xfrm>
            <a:off x="4548851" y="4242901"/>
            <a:ext cx="5631563" cy="2116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Mũi tên: Hình ngũ giác 16">
            <a:extLst>
              <a:ext uri="{FF2B5EF4-FFF2-40B4-BE49-F238E27FC236}">
                <a16:creationId xmlns:a16="http://schemas.microsoft.com/office/drawing/2014/main" id="{ED7BEA77-682E-46D7-9667-350067CB629D}"/>
              </a:ext>
            </a:extLst>
          </p:cNvPr>
          <p:cNvSpPr/>
          <p:nvPr/>
        </p:nvSpPr>
        <p:spPr>
          <a:xfrm rot="10800000">
            <a:off x="4463222" y="4153163"/>
            <a:ext cx="5571811" cy="2206664"/>
          </a:xfrm>
          <a:prstGeom prst="homePlat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485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4A07B950-0407-4C57-B29C-02645768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900" y="442293"/>
            <a:ext cx="173616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2E2558D-92E7-47D6-80AB-B5A2F9CC7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4" y="98963"/>
            <a:ext cx="2572646" cy="91979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EE4709-4842-44DD-9FB7-0ECD9089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4" y="217685"/>
            <a:ext cx="682346" cy="68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99435F6D-45C4-4931-8CB2-27488B367D03}"/>
              </a:ext>
            </a:extLst>
          </p:cNvPr>
          <p:cNvSpPr txBox="1"/>
          <p:nvPr/>
        </p:nvSpPr>
        <p:spPr>
          <a:xfrm>
            <a:off x="2866000" y="187756"/>
            <a:ext cx="7759240" cy="830997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48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Chương</a:t>
            </a:r>
            <a:r>
              <a:rPr lang="en-US" sz="48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1: </a:t>
            </a:r>
            <a:r>
              <a:rPr lang="en-US" sz="48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sz="48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8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sz="48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8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sz="48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8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án</a:t>
            </a:r>
            <a:endParaRPr lang="en-US" sz="4800" b="1" dirty="0">
              <a:ln w="28575">
                <a:solidFill>
                  <a:srgbClr val="00B0F0"/>
                </a:solidFill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Mũi tên: Hình ngũ giác 9">
            <a:extLst>
              <a:ext uri="{FF2B5EF4-FFF2-40B4-BE49-F238E27FC236}">
                <a16:creationId xmlns:a16="http://schemas.microsoft.com/office/drawing/2014/main" id="{8FB58FD9-6D4B-418D-9ACD-47C7A6624131}"/>
              </a:ext>
            </a:extLst>
          </p:cNvPr>
          <p:cNvSpPr/>
          <p:nvPr/>
        </p:nvSpPr>
        <p:spPr>
          <a:xfrm>
            <a:off x="293353" y="1039628"/>
            <a:ext cx="2826918" cy="1183834"/>
          </a:xfrm>
          <a:prstGeom prst="homePlate">
            <a:avLst/>
          </a:prstGeom>
          <a:solidFill>
            <a:srgbClr val="D4EDF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QUÁT: </a:t>
            </a:r>
            <a:endParaRPr lang="vi-V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E26B411-9D71-46D4-AB15-23552007859E}"/>
              </a:ext>
            </a:extLst>
          </p:cNvPr>
          <p:cNvSpPr txBox="1"/>
          <p:nvPr/>
        </p:nvSpPr>
        <p:spPr>
          <a:xfrm>
            <a:off x="293353" y="2239110"/>
            <a:ext cx="11593847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Theo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tình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vi-V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5DA9F29-7954-472D-8387-6E27CD74C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38" y="2700909"/>
            <a:ext cx="4708782" cy="33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8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4A07B950-0407-4C57-B29C-02645768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900" y="442293"/>
            <a:ext cx="173616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2E2558D-92E7-47D6-80AB-B5A2F9CC7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4" y="98963"/>
            <a:ext cx="2572646" cy="91979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EE4709-4842-44DD-9FB7-0ECD9089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4" y="217685"/>
            <a:ext cx="682346" cy="68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99435F6D-45C4-4931-8CB2-27488B367D03}"/>
              </a:ext>
            </a:extLst>
          </p:cNvPr>
          <p:cNvSpPr txBox="1"/>
          <p:nvPr/>
        </p:nvSpPr>
        <p:spPr>
          <a:xfrm>
            <a:off x="2866000" y="187756"/>
            <a:ext cx="7759240" cy="830997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48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Chương</a:t>
            </a:r>
            <a:r>
              <a:rPr lang="en-US" sz="48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1: </a:t>
            </a:r>
            <a:r>
              <a:rPr lang="en-US" sz="48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sz="48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8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sz="48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8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sz="48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8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án</a:t>
            </a:r>
            <a:endParaRPr lang="en-US" sz="4800" b="1" dirty="0">
              <a:ln w="28575">
                <a:solidFill>
                  <a:srgbClr val="00B0F0"/>
                </a:solidFill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EE19D27-1F24-4CCF-BC27-0A1DC179CF88}"/>
              </a:ext>
            </a:extLst>
          </p:cNvPr>
          <p:cNvSpPr txBox="1"/>
          <p:nvPr/>
        </p:nvSpPr>
        <p:spPr>
          <a:xfrm>
            <a:off x="405114" y="2083443"/>
            <a:ext cx="18473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vi-VN"/>
          </a:p>
        </p:txBody>
      </p:sp>
      <p:sp>
        <p:nvSpPr>
          <p:cNvPr id="10" name="Mũi tên: Hình ngũ giác 9">
            <a:extLst>
              <a:ext uri="{FF2B5EF4-FFF2-40B4-BE49-F238E27FC236}">
                <a16:creationId xmlns:a16="http://schemas.microsoft.com/office/drawing/2014/main" id="{8FB58FD9-6D4B-418D-9ACD-47C7A6624131}"/>
              </a:ext>
            </a:extLst>
          </p:cNvPr>
          <p:cNvSpPr/>
          <p:nvPr/>
        </p:nvSpPr>
        <p:spPr>
          <a:xfrm>
            <a:off x="293354" y="1268941"/>
            <a:ext cx="6275397" cy="1183834"/>
          </a:xfrm>
          <a:prstGeom prst="homePlate">
            <a:avLst/>
          </a:prstGeom>
          <a:solidFill>
            <a:srgbClr val="D4EDF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 VI DỰ ÁN:</a:t>
            </a:r>
            <a:endParaRPr lang="vi-V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E26B411-9D71-46D4-AB15-23552007859E}"/>
              </a:ext>
            </a:extLst>
          </p:cNvPr>
          <p:cNvSpPr txBox="1"/>
          <p:nvPr/>
        </p:nvSpPr>
        <p:spPr>
          <a:xfrm>
            <a:off x="293353" y="2592372"/>
            <a:ext cx="11593847" cy="3869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Diễn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 ở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soát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vao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44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4A07B950-0407-4C57-B29C-02645768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900" y="442293"/>
            <a:ext cx="173616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2E2558D-92E7-47D6-80AB-B5A2F9CC7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4" y="98963"/>
            <a:ext cx="2572646" cy="91979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EE4709-4842-44DD-9FB7-0ECD9089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4" y="217685"/>
            <a:ext cx="682346" cy="68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99435F6D-45C4-4931-8CB2-27488B367D03}"/>
              </a:ext>
            </a:extLst>
          </p:cNvPr>
          <p:cNvSpPr txBox="1"/>
          <p:nvPr/>
        </p:nvSpPr>
        <p:spPr>
          <a:xfrm>
            <a:off x="1061897" y="2728571"/>
            <a:ext cx="10068205" cy="2123658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CHƯƠNG 2: </a:t>
            </a:r>
          </a:p>
          <a:p>
            <a:pPr algn="ctr"/>
            <a:r>
              <a:rPr lang="en-US" sz="66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CÁC YÊU CẦU CHỨC NĂNG</a:t>
            </a:r>
          </a:p>
        </p:txBody>
      </p:sp>
    </p:spTree>
    <p:extLst>
      <p:ext uri="{BB962C8B-B14F-4D97-AF65-F5344CB8AC3E}">
        <p14:creationId xmlns:p14="http://schemas.microsoft.com/office/powerpoint/2010/main" val="3994603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4A07B950-0407-4C57-B29C-02645768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900" y="442293"/>
            <a:ext cx="173616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2E2558D-92E7-47D6-80AB-B5A2F9CC7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4" y="98963"/>
            <a:ext cx="2572646" cy="91979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EE4709-4842-44DD-9FB7-0ECD9089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4" y="217685"/>
            <a:ext cx="682346" cy="68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99435F6D-45C4-4931-8CB2-27488B367D03}"/>
              </a:ext>
            </a:extLst>
          </p:cNvPr>
          <p:cNvSpPr txBox="1"/>
          <p:nvPr/>
        </p:nvSpPr>
        <p:spPr>
          <a:xfrm>
            <a:off x="2866000" y="266470"/>
            <a:ext cx="6407075" cy="584775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32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Chương</a:t>
            </a:r>
            <a:r>
              <a:rPr lang="en-US" sz="32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2: </a:t>
            </a:r>
            <a:r>
              <a:rPr lang="en-US" sz="32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32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yêu</a:t>
            </a:r>
            <a:r>
              <a:rPr lang="en-US" sz="32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cầu</a:t>
            </a:r>
            <a:r>
              <a:rPr lang="en-US" sz="32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chức</a:t>
            </a:r>
            <a:r>
              <a:rPr lang="en-US" sz="32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năng</a:t>
            </a:r>
            <a:endParaRPr lang="en-US" sz="3200" b="1" dirty="0">
              <a:ln w="28575">
                <a:solidFill>
                  <a:srgbClr val="00B0F0"/>
                </a:solidFill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C241282-DC53-404C-A596-82C770398F3C}"/>
              </a:ext>
            </a:extLst>
          </p:cNvPr>
          <p:cNvSpPr txBox="1"/>
          <p:nvPr/>
        </p:nvSpPr>
        <p:spPr>
          <a:xfrm>
            <a:off x="180714" y="1194576"/>
            <a:ext cx="517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5" name="Hình ảnh 9">
            <a:extLst>
              <a:ext uri="{FF2B5EF4-FFF2-40B4-BE49-F238E27FC236}">
                <a16:creationId xmlns:a16="http://schemas.microsoft.com/office/drawing/2014/main" id="{9FC2F1BD-2851-4173-B01F-980ED41E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22163"/>
            <a:ext cx="1211263" cy="27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D09DFF-55DF-480B-BE25-54DE2FC32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0DEE214-9925-4519-9A1E-617C706D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62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</a:t>
            </a:r>
            <a:endParaRPr kumimoji="0" lang="en-US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E91C7F7-228D-487A-8015-94A119A1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94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0E3CB12-5DAC-46FF-AC02-B3B7FEB26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2221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</a:t>
            </a:r>
            <a:endParaRPr kumimoji="0" lang="en-US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434A12D6-9E39-4F6F-BDB2-8BA6527E6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87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D26FFB1C-6028-436F-810E-86A35DFC8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" y="1661083"/>
            <a:ext cx="2823236" cy="4941370"/>
          </a:xfrm>
          <a:prstGeom prst="rect">
            <a:avLst/>
          </a:prstGeom>
        </p:spPr>
      </p:pic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0FC22662-724A-4E62-A64D-53F676CD9EC4}"/>
              </a:ext>
            </a:extLst>
          </p:cNvPr>
          <p:cNvSpPr txBox="1"/>
          <p:nvPr/>
        </p:nvSpPr>
        <p:spPr>
          <a:xfrm>
            <a:off x="4034498" y="1621720"/>
            <a:ext cx="711605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bao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Bao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D2AD647B-1CBF-4775-B501-6C244CA2A33C}"/>
              </a:ext>
            </a:extLst>
          </p:cNvPr>
          <p:cNvSpPr/>
          <p:nvPr/>
        </p:nvSpPr>
        <p:spPr>
          <a:xfrm>
            <a:off x="2552700" y="2072640"/>
            <a:ext cx="662940" cy="297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3" name="Đường kết nối: Mũi tên Gấp khúc 22">
            <a:extLst>
              <a:ext uri="{FF2B5EF4-FFF2-40B4-BE49-F238E27FC236}">
                <a16:creationId xmlns:a16="http://schemas.microsoft.com/office/drawing/2014/main" id="{EE9C0CAF-6DFE-4D0A-BFB2-CA60DC49A574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3215640" y="2221230"/>
            <a:ext cx="1204086" cy="199506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8D43779D-BDB2-48B8-ADD2-D6F989FEA74A}"/>
              </a:ext>
            </a:extLst>
          </p:cNvPr>
          <p:cNvSpPr txBox="1"/>
          <p:nvPr/>
        </p:nvSpPr>
        <p:spPr>
          <a:xfrm>
            <a:off x="4419726" y="4031630"/>
            <a:ext cx="16498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+ </a:t>
            </a:r>
            <a:r>
              <a:rPr lang="en-US" b="1" dirty="0" err="1"/>
              <a:t>Thêm</a:t>
            </a:r>
            <a:r>
              <a:rPr lang="en-US" b="1" dirty="0"/>
              <a:t> chi </a:t>
            </a:r>
            <a:r>
              <a:rPr lang="en-US" b="1" dirty="0" err="1"/>
              <a:t>tiêu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2592167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4A07B950-0407-4C57-B29C-02645768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900" y="442293"/>
            <a:ext cx="173616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2E2558D-92E7-47D6-80AB-B5A2F9CC7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4" y="98963"/>
            <a:ext cx="2572646" cy="91979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EE4709-4842-44DD-9FB7-0ECD9089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4" y="217685"/>
            <a:ext cx="682346" cy="68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99435F6D-45C4-4931-8CB2-27488B367D03}"/>
              </a:ext>
            </a:extLst>
          </p:cNvPr>
          <p:cNvSpPr txBox="1"/>
          <p:nvPr/>
        </p:nvSpPr>
        <p:spPr>
          <a:xfrm>
            <a:off x="2866000" y="266470"/>
            <a:ext cx="6407075" cy="584775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32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Chương</a:t>
            </a:r>
            <a:r>
              <a:rPr lang="en-US" sz="32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2: </a:t>
            </a:r>
            <a:r>
              <a:rPr lang="en-US" sz="32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32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yêu</a:t>
            </a:r>
            <a:r>
              <a:rPr lang="en-US" sz="32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cầu</a:t>
            </a:r>
            <a:r>
              <a:rPr lang="en-US" sz="32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chức</a:t>
            </a:r>
            <a:r>
              <a:rPr lang="en-US" sz="32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năng</a:t>
            </a:r>
            <a:endParaRPr lang="en-US" sz="3200" b="1" dirty="0">
              <a:ln w="28575">
                <a:solidFill>
                  <a:srgbClr val="00B0F0"/>
                </a:solidFill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C241282-DC53-404C-A596-82C770398F3C}"/>
              </a:ext>
            </a:extLst>
          </p:cNvPr>
          <p:cNvSpPr txBox="1"/>
          <p:nvPr/>
        </p:nvSpPr>
        <p:spPr>
          <a:xfrm>
            <a:off x="180714" y="1194576"/>
            <a:ext cx="517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5" name="Hình ảnh 9">
            <a:extLst>
              <a:ext uri="{FF2B5EF4-FFF2-40B4-BE49-F238E27FC236}">
                <a16:creationId xmlns:a16="http://schemas.microsoft.com/office/drawing/2014/main" id="{9FC2F1BD-2851-4173-B01F-980ED41E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22163"/>
            <a:ext cx="1211263" cy="27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D09DFF-55DF-480B-BE25-54DE2FC32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0DEE214-9925-4519-9A1E-617C706D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62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</a:t>
            </a:r>
            <a:endParaRPr kumimoji="0" lang="en-US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E91C7F7-228D-487A-8015-94A119A1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94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0E3CB12-5DAC-46FF-AC02-B3B7FEB26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2221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</a:t>
            </a:r>
            <a:endParaRPr kumimoji="0" lang="en-US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434A12D6-9E39-4F6F-BDB2-8BA6527E6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87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D26FFB1C-6028-436F-810E-86A35DFC8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" y="1661083"/>
            <a:ext cx="2823236" cy="4941370"/>
          </a:xfrm>
          <a:prstGeom prst="rect">
            <a:avLst/>
          </a:prstGeom>
        </p:spPr>
      </p:pic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0FC22662-724A-4E62-A64D-53F676CD9EC4}"/>
              </a:ext>
            </a:extLst>
          </p:cNvPr>
          <p:cNvSpPr txBox="1"/>
          <p:nvPr/>
        </p:nvSpPr>
        <p:spPr>
          <a:xfrm>
            <a:off x="4034498" y="1621720"/>
            <a:ext cx="711605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bao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Bao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D2AD647B-1CBF-4775-B501-6C244CA2A33C}"/>
              </a:ext>
            </a:extLst>
          </p:cNvPr>
          <p:cNvSpPr/>
          <p:nvPr/>
        </p:nvSpPr>
        <p:spPr>
          <a:xfrm>
            <a:off x="804097" y="2057908"/>
            <a:ext cx="662940" cy="297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3" name="Đường kết nối: Mũi tên Gấp khúc 22">
            <a:extLst>
              <a:ext uri="{FF2B5EF4-FFF2-40B4-BE49-F238E27FC236}">
                <a16:creationId xmlns:a16="http://schemas.microsoft.com/office/drawing/2014/main" id="{EE9C0CAF-6DFE-4D0A-BFB2-CA60DC49A574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1467037" y="2206498"/>
            <a:ext cx="2952689" cy="27837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8D43779D-BDB2-48B8-ADD2-D6F989FEA74A}"/>
              </a:ext>
            </a:extLst>
          </p:cNvPr>
          <p:cNvSpPr txBox="1"/>
          <p:nvPr/>
        </p:nvSpPr>
        <p:spPr>
          <a:xfrm>
            <a:off x="4419726" y="4031630"/>
            <a:ext cx="16498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+ </a:t>
            </a:r>
            <a:r>
              <a:rPr lang="en-US" b="1" dirty="0" err="1"/>
              <a:t>Thêm</a:t>
            </a:r>
            <a:r>
              <a:rPr lang="en-US" b="1" dirty="0"/>
              <a:t> chi </a:t>
            </a:r>
            <a:r>
              <a:rPr lang="en-US" b="1" dirty="0" err="1"/>
              <a:t>tiêu</a:t>
            </a:r>
            <a:endParaRPr lang="vi-VN" b="1" dirty="0"/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DC4998A9-771F-45DA-A417-841D13BC4C5F}"/>
              </a:ext>
            </a:extLst>
          </p:cNvPr>
          <p:cNvSpPr txBox="1"/>
          <p:nvPr/>
        </p:nvSpPr>
        <p:spPr>
          <a:xfrm>
            <a:off x="4419726" y="4805623"/>
            <a:ext cx="16498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+ </a:t>
            </a:r>
            <a:r>
              <a:rPr lang="en-US" b="1" dirty="0" err="1"/>
              <a:t>Xóa</a:t>
            </a:r>
            <a:r>
              <a:rPr lang="en-US" b="1" dirty="0"/>
              <a:t> chi </a:t>
            </a:r>
            <a:r>
              <a:rPr lang="en-US" b="1" dirty="0" err="1"/>
              <a:t>tiêu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371509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4A07B950-0407-4C57-B29C-02645768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900" y="442293"/>
            <a:ext cx="173616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2E2558D-92E7-47D6-80AB-B5A2F9CC7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4" y="98963"/>
            <a:ext cx="2572646" cy="91979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EE4709-4842-44DD-9FB7-0ECD9089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4" y="217685"/>
            <a:ext cx="682346" cy="68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99435F6D-45C4-4931-8CB2-27488B367D03}"/>
              </a:ext>
            </a:extLst>
          </p:cNvPr>
          <p:cNvSpPr txBox="1"/>
          <p:nvPr/>
        </p:nvSpPr>
        <p:spPr>
          <a:xfrm>
            <a:off x="2866000" y="266470"/>
            <a:ext cx="6407075" cy="584775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32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Chương</a:t>
            </a:r>
            <a:r>
              <a:rPr lang="en-US" sz="32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2: </a:t>
            </a:r>
            <a:r>
              <a:rPr lang="en-US" sz="32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32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yêu</a:t>
            </a:r>
            <a:r>
              <a:rPr lang="en-US" sz="32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cầu</a:t>
            </a:r>
            <a:r>
              <a:rPr lang="en-US" sz="32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chức</a:t>
            </a:r>
            <a:r>
              <a:rPr lang="en-US" sz="32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năng</a:t>
            </a:r>
            <a:endParaRPr lang="en-US" sz="3200" b="1" dirty="0">
              <a:ln w="28575">
                <a:solidFill>
                  <a:srgbClr val="00B0F0"/>
                </a:solidFill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C241282-DC53-404C-A596-82C770398F3C}"/>
              </a:ext>
            </a:extLst>
          </p:cNvPr>
          <p:cNvSpPr txBox="1"/>
          <p:nvPr/>
        </p:nvSpPr>
        <p:spPr>
          <a:xfrm>
            <a:off x="180714" y="1194576"/>
            <a:ext cx="517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5" name="Hình ảnh 9">
            <a:extLst>
              <a:ext uri="{FF2B5EF4-FFF2-40B4-BE49-F238E27FC236}">
                <a16:creationId xmlns:a16="http://schemas.microsoft.com/office/drawing/2014/main" id="{9FC2F1BD-2851-4173-B01F-980ED41E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22163"/>
            <a:ext cx="1211263" cy="27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D09DFF-55DF-480B-BE25-54DE2FC32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0DEE214-9925-4519-9A1E-617C706D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62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</a:t>
            </a:r>
            <a:endParaRPr kumimoji="0" lang="en-US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E91C7F7-228D-487A-8015-94A119A1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94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0E3CB12-5DAC-46FF-AC02-B3B7FEB26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2221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</a:t>
            </a:r>
            <a:endParaRPr kumimoji="0" lang="en-US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434A12D6-9E39-4F6F-BDB2-8BA6527E6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87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D26FFB1C-6028-436F-810E-86A35DFC8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" y="1661083"/>
            <a:ext cx="2823236" cy="4941370"/>
          </a:xfrm>
          <a:prstGeom prst="rect">
            <a:avLst/>
          </a:prstGeom>
        </p:spPr>
      </p:pic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0FC22662-724A-4E62-A64D-53F676CD9EC4}"/>
              </a:ext>
            </a:extLst>
          </p:cNvPr>
          <p:cNvSpPr txBox="1"/>
          <p:nvPr/>
        </p:nvSpPr>
        <p:spPr>
          <a:xfrm>
            <a:off x="4034498" y="1621720"/>
            <a:ext cx="711605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bao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Bao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D2AD647B-1CBF-4775-B501-6C244CA2A33C}"/>
              </a:ext>
            </a:extLst>
          </p:cNvPr>
          <p:cNvSpPr/>
          <p:nvPr/>
        </p:nvSpPr>
        <p:spPr>
          <a:xfrm>
            <a:off x="804096" y="2339280"/>
            <a:ext cx="2403923" cy="641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3" name="Đường kết nối: Mũi tên Gấp khúc 22">
            <a:extLst>
              <a:ext uri="{FF2B5EF4-FFF2-40B4-BE49-F238E27FC236}">
                <a16:creationId xmlns:a16="http://schemas.microsoft.com/office/drawing/2014/main" id="{EE9C0CAF-6DFE-4D0A-BFB2-CA60DC49A574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3208019" y="2659884"/>
            <a:ext cx="1238170" cy="312865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8D43779D-BDB2-48B8-ADD2-D6F989FEA74A}"/>
              </a:ext>
            </a:extLst>
          </p:cNvPr>
          <p:cNvSpPr txBox="1"/>
          <p:nvPr/>
        </p:nvSpPr>
        <p:spPr>
          <a:xfrm>
            <a:off x="4419726" y="4031630"/>
            <a:ext cx="16498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+ </a:t>
            </a:r>
            <a:r>
              <a:rPr lang="en-US" b="1" dirty="0" err="1"/>
              <a:t>Thêm</a:t>
            </a:r>
            <a:r>
              <a:rPr lang="en-US" b="1" dirty="0"/>
              <a:t> chi </a:t>
            </a:r>
            <a:r>
              <a:rPr lang="en-US" b="1" dirty="0" err="1"/>
              <a:t>tiêu</a:t>
            </a:r>
            <a:endParaRPr lang="vi-VN" b="1" dirty="0"/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DC4998A9-771F-45DA-A417-841D13BC4C5F}"/>
              </a:ext>
            </a:extLst>
          </p:cNvPr>
          <p:cNvSpPr txBox="1"/>
          <p:nvPr/>
        </p:nvSpPr>
        <p:spPr>
          <a:xfrm>
            <a:off x="4419726" y="4805623"/>
            <a:ext cx="16498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+ </a:t>
            </a:r>
            <a:r>
              <a:rPr lang="en-US" b="1" dirty="0" err="1"/>
              <a:t>Xóa</a:t>
            </a:r>
            <a:r>
              <a:rPr lang="en-US" b="1" dirty="0"/>
              <a:t> chi </a:t>
            </a:r>
            <a:r>
              <a:rPr lang="en-US" b="1" dirty="0" err="1"/>
              <a:t>tiêu</a:t>
            </a:r>
            <a:endParaRPr lang="vi-VN" b="1" dirty="0"/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D4BFCC4D-8457-4E55-9E3D-648E27ADB0B2}"/>
              </a:ext>
            </a:extLst>
          </p:cNvPr>
          <p:cNvSpPr txBox="1"/>
          <p:nvPr/>
        </p:nvSpPr>
        <p:spPr>
          <a:xfrm>
            <a:off x="4446189" y="5465371"/>
            <a:ext cx="1649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+ </a:t>
            </a:r>
            <a:r>
              <a:rPr lang="en-US" b="1" dirty="0" err="1"/>
              <a:t>Sửa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chi </a:t>
            </a:r>
            <a:r>
              <a:rPr lang="en-US" b="1" dirty="0" err="1"/>
              <a:t>tiêu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4218580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C241282-DC53-404C-A596-82C770398F3C}"/>
              </a:ext>
            </a:extLst>
          </p:cNvPr>
          <p:cNvSpPr txBox="1"/>
          <p:nvPr/>
        </p:nvSpPr>
        <p:spPr>
          <a:xfrm>
            <a:off x="180714" y="291493"/>
            <a:ext cx="7967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vi-V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D26FFB1C-6028-436F-810E-86A35DFC8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9" y="951345"/>
            <a:ext cx="2823236" cy="5670230"/>
          </a:xfrm>
          <a:prstGeom prst="rect">
            <a:avLst/>
          </a:prstGeom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4E3E23C-35A1-4C5E-BDBC-C1702BC32DB6}"/>
              </a:ext>
            </a:extLst>
          </p:cNvPr>
          <p:cNvSpPr/>
          <p:nvPr/>
        </p:nvSpPr>
        <p:spPr>
          <a:xfrm>
            <a:off x="563880" y="2141220"/>
            <a:ext cx="37338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4B99BE29-8350-405B-8EDA-481D8CDB3402}"/>
              </a:ext>
            </a:extLst>
          </p:cNvPr>
          <p:cNvSpPr/>
          <p:nvPr/>
        </p:nvSpPr>
        <p:spPr>
          <a:xfrm>
            <a:off x="2340864" y="1389888"/>
            <a:ext cx="585216" cy="353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6865E860-7E1D-4826-8B90-D9098B1AACB1}"/>
              </a:ext>
            </a:extLst>
          </p:cNvPr>
          <p:cNvSpPr/>
          <p:nvPr/>
        </p:nvSpPr>
        <p:spPr>
          <a:xfrm>
            <a:off x="2371344" y="1408303"/>
            <a:ext cx="524256" cy="316738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DBEC01CD-E559-4CC7-9C5D-24E8717E1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337" y="1268096"/>
            <a:ext cx="5472259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FF0000"/>
                </a:solidFill>
                <a:effectLst/>
              </a:rPr>
              <a:t>- Click </a:t>
            </a:r>
            <a:r>
              <a:rPr lang="en-US" sz="4000" b="1" dirty="0" err="1">
                <a:solidFill>
                  <a:srgbClr val="FF0000"/>
                </a:solidFill>
                <a:effectLst/>
              </a:rPr>
              <a:t>vào</a:t>
            </a:r>
            <a:r>
              <a:rPr lang="en-US" sz="4000" b="1" dirty="0">
                <a:solidFill>
                  <a:srgbClr val="FF0000"/>
                </a:solidFill>
                <a:effectLst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/>
              </a:rPr>
              <a:t>Thêm</a:t>
            </a:r>
            <a:r>
              <a:rPr lang="en-US" sz="4000" b="1" dirty="0">
                <a:solidFill>
                  <a:srgbClr val="FF0000"/>
                </a:solidFill>
                <a:effectLst/>
              </a:rPr>
              <a:t> CT</a:t>
            </a:r>
          </a:p>
          <a:p>
            <a:pPr marL="571500" indent="-5715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4000" dirty="0">
                <a:effectLst/>
              </a:rPr>
              <a:t>&gt; </a:t>
            </a:r>
            <a:r>
              <a:rPr lang="en-US" sz="4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4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40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chi </a:t>
            </a:r>
            <a:r>
              <a:rPr lang="en-US" sz="4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4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en-US" altLang="zh-CN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2: </a:t>
            </a:r>
            <a:r>
              <a:rPr lang="en-US" altLang="zh-CN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altLang="zh-CN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112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C241282-DC53-404C-A596-82C770398F3C}"/>
              </a:ext>
            </a:extLst>
          </p:cNvPr>
          <p:cNvSpPr txBox="1"/>
          <p:nvPr/>
        </p:nvSpPr>
        <p:spPr>
          <a:xfrm>
            <a:off x="180714" y="291493"/>
            <a:ext cx="7059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vi-V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4E3E23C-35A1-4C5E-BDBC-C1702BC32DB6}"/>
              </a:ext>
            </a:extLst>
          </p:cNvPr>
          <p:cNvSpPr/>
          <p:nvPr/>
        </p:nvSpPr>
        <p:spPr>
          <a:xfrm>
            <a:off x="563880" y="2141220"/>
            <a:ext cx="37338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CF072B8-4D62-44F7-9CDD-1C4BB7EEA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4" y="1103285"/>
            <a:ext cx="2911278" cy="5637934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6FFC259-C39E-4D3A-AC6E-5A76951E2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787" y="1103285"/>
            <a:ext cx="705994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đầy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FECD1C52-FC25-463A-AC13-531F54B85295}"/>
              </a:ext>
            </a:extLst>
          </p:cNvPr>
          <p:cNvSpPr/>
          <p:nvPr/>
        </p:nvSpPr>
        <p:spPr>
          <a:xfrm>
            <a:off x="1583703" y="2535810"/>
            <a:ext cx="1225485" cy="348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DE649541-355E-4AA0-841D-881F5D9D8B24}"/>
              </a:ext>
            </a:extLst>
          </p:cNvPr>
          <p:cNvSpPr txBox="1"/>
          <p:nvPr/>
        </p:nvSpPr>
        <p:spPr>
          <a:xfrm>
            <a:off x="4212177" y="2407520"/>
            <a:ext cx="24714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ChiTieu3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DA7D315C-E2E5-4DA6-B373-33D7C896C963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2809188" y="2592186"/>
            <a:ext cx="1402989" cy="118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616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C241282-DC53-404C-A596-82C770398F3C}"/>
              </a:ext>
            </a:extLst>
          </p:cNvPr>
          <p:cNvSpPr txBox="1"/>
          <p:nvPr/>
        </p:nvSpPr>
        <p:spPr>
          <a:xfrm>
            <a:off x="180714" y="291493"/>
            <a:ext cx="7059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vi-V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4E3E23C-35A1-4C5E-BDBC-C1702BC32DB6}"/>
              </a:ext>
            </a:extLst>
          </p:cNvPr>
          <p:cNvSpPr/>
          <p:nvPr/>
        </p:nvSpPr>
        <p:spPr>
          <a:xfrm>
            <a:off x="563880" y="2141220"/>
            <a:ext cx="37338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CF072B8-4D62-44F7-9CDD-1C4BB7EEA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4" y="1103285"/>
            <a:ext cx="2911278" cy="5637934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6FFC259-C39E-4D3A-AC6E-5A76951E2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787" y="1103285"/>
            <a:ext cx="705994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đầy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FECD1C52-FC25-463A-AC13-531F54B85295}"/>
              </a:ext>
            </a:extLst>
          </p:cNvPr>
          <p:cNvSpPr/>
          <p:nvPr/>
        </p:nvSpPr>
        <p:spPr>
          <a:xfrm>
            <a:off x="1553223" y="2886330"/>
            <a:ext cx="1225485" cy="348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DE649541-355E-4AA0-841D-881F5D9D8B24}"/>
              </a:ext>
            </a:extLst>
          </p:cNvPr>
          <p:cNvSpPr txBox="1"/>
          <p:nvPr/>
        </p:nvSpPr>
        <p:spPr>
          <a:xfrm>
            <a:off x="4212177" y="2407520"/>
            <a:ext cx="24714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ChiTieu3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DA7D315C-E2E5-4DA6-B373-33D7C896C963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778708" y="3060726"/>
            <a:ext cx="1433469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8F266BD2-55A8-4866-B1BD-46E88BC5669E}"/>
              </a:ext>
            </a:extLst>
          </p:cNvPr>
          <p:cNvSpPr txBox="1"/>
          <p:nvPr/>
        </p:nvSpPr>
        <p:spPr>
          <a:xfrm>
            <a:off x="4212177" y="3060726"/>
            <a:ext cx="24714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27/05/2024</a:t>
            </a:r>
          </a:p>
        </p:txBody>
      </p:sp>
    </p:spTree>
    <p:extLst>
      <p:ext uri="{BB962C8B-B14F-4D97-AF65-F5344CB8AC3E}">
        <p14:creationId xmlns:p14="http://schemas.microsoft.com/office/powerpoint/2010/main" val="1683933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C241282-DC53-404C-A596-82C770398F3C}"/>
              </a:ext>
            </a:extLst>
          </p:cNvPr>
          <p:cNvSpPr txBox="1"/>
          <p:nvPr/>
        </p:nvSpPr>
        <p:spPr>
          <a:xfrm>
            <a:off x="180714" y="291493"/>
            <a:ext cx="7059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vi-V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4E3E23C-35A1-4C5E-BDBC-C1702BC32DB6}"/>
              </a:ext>
            </a:extLst>
          </p:cNvPr>
          <p:cNvSpPr/>
          <p:nvPr/>
        </p:nvSpPr>
        <p:spPr>
          <a:xfrm>
            <a:off x="563880" y="2141220"/>
            <a:ext cx="37338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CF072B8-4D62-44F7-9CDD-1C4BB7EEA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4" y="1103285"/>
            <a:ext cx="2911278" cy="5637934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6FFC259-C39E-4D3A-AC6E-5A76951E2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812" y="1065254"/>
            <a:ext cx="705994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đầy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FECD1C52-FC25-463A-AC13-531F54B85295}"/>
              </a:ext>
            </a:extLst>
          </p:cNvPr>
          <p:cNvSpPr/>
          <p:nvPr/>
        </p:nvSpPr>
        <p:spPr>
          <a:xfrm>
            <a:off x="1553223" y="3254604"/>
            <a:ext cx="1225485" cy="348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DE649541-355E-4AA0-841D-881F5D9D8B24}"/>
              </a:ext>
            </a:extLst>
          </p:cNvPr>
          <p:cNvSpPr txBox="1"/>
          <p:nvPr/>
        </p:nvSpPr>
        <p:spPr>
          <a:xfrm>
            <a:off x="4212177" y="2407520"/>
            <a:ext cx="24714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ChiTieu3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DA7D315C-E2E5-4DA6-B373-33D7C896C96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778708" y="3429000"/>
            <a:ext cx="1433469" cy="573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8F266BD2-55A8-4866-B1BD-46E88BC5669E}"/>
              </a:ext>
            </a:extLst>
          </p:cNvPr>
          <p:cNvSpPr txBox="1"/>
          <p:nvPr/>
        </p:nvSpPr>
        <p:spPr>
          <a:xfrm>
            <a:off x="4212177" y="3060726"/>
            <a:ext cx="24714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27/05/2024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55AD920A-D8F6-44DA-983A-66252484BE10}"/>
              </a:ext>
            </a:extLst>
          </p:cNvPr>
          <p:cNvSpPr txBox="1"/>
          <p:nvPr/>
        </p:nvSpPr>
        <p:spPr>
          <a:xfrm>
            <a:off x="4212177" y="3817838"/>
            <a:ext cx="24714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100000</a:t>
            </a:r>
          </a:p>
        </p:txBody>
      </p:sp>
    </p:spTree>
    <p:extLst>
      <p:ext uri="{BB962C8B-B14F-4D97-AF65-F5344CB8AC3E}">
        <p14:creationId xmlns:p14="http://schemas.microsoft.com/office/powerpoint/2010/main" val="477438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ũi tên: Hình ngũ giác 9">
            <a:extLst>
              <a:ext uri="{FF2B5EF4-FFF2-40B4-BE49-F238E27FC236}">
                <a16:creationId xmlns:a16="http://schemas.microsoft.com/office/drawing/2014/main" id="{C3838E21-F697-42C7-83A6-7107CE650CC3}"/>
              </a:ext>
            </a:extLst>
          </p:cNvPr>
          <p:cNvSpPr/>
          <p:nvPr/>
        </p:nvSpPr>
        <p:spPr>
          <a:xfrm>
            <a:off x="205858" y="2013995"/>
            <a:ext cx="3548834" cy="830997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A07B950-0407-4C57-B29C-02645768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900" y="442293"/>
            <a:ext cx="173616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21D72D9A-2364-490B-9CCC-31831F8E9250}"/>
              </a:ext>
            </a:extLst>
          </p:cNvPr>
          <p:cNvSpPr/>
          <p:nvPr/>
        </p:nvSpPr>
        <p:spPr>
          <a:xfrm>
            <a:off x="4467828" y="4280319"/>
            <a:ext cx="5631563" cy="2116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2E2558D-92E7-47D6-80AB-B5A2F9CC7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4" y="98963"/>
            <a:ext cx="2572646" cy="91979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EE4709-4842-44DD-9FB7-0ECD9089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4" y="217685"/>
            <a:ext cx="682346" cy="68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9BCB3429-2321-4E06-94B3-EA6A8F76A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868" y="946187"/>
            <a:ext cx="4058498" cy="6077653"/>
          </a:xfrm>
          <a:prstGeom prst="rect">
            <a:avLst/>
          </a:prstGeom>
          <a:noFill/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77E7530-04DF-4F0B-B247-54DC6E427BDE}"/>
              </a:ext>
            </a:extLst>
          </p:cNvPr>
          <p:cNvSpPr txBox="1"/>
          <p:nvPr/>
        </p:nvSpPr>
        <p:spPr>
          <a:xfrm>
            <a:off x="579508" y="2189081"/>
            <a:ext cx="221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Châu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lang="vi-VN" sz="2400" dirty="0"/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99435F6D-45C4-4931-8CB2-27488B367D03}"/>
              </a:ext>
            </a:extLst>
          </p:cNvPr>
          <p:cNvSpPr txBox="1"/>
          <p:nvPr/>
        </p:nvSpPr>
        <p:spPr>
          <a:xfrm>
            <a:off x="3842188" y="603254"/>
            <a:ext cx="6584431" cy="830997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48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PHÂN CÔNG NHIỆM VỤ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97CF4EB1-9BCF-41C4-AE61-06808739A4E8}"/>
              </a:ext>
            </a:extLst>
          </p:cNvPr>
          <p:cNvSpPr txBox="1"/>
          <p:nvPr/>
        </p:nvSpPr>
        <p:spPr>
          <a:xfrm>
            <a:off x="562670" y="3081141"/>
            <a:ext cx="2683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</a:t>
            </a:r>
            <a:r>
              <a:rPr lang="en-US" sz="2400" dirty="0" err="1"/>
              <a:t>Sáng</a:t>
            </a:r>
            <a:endParaRPr lang="vi-VN" sz="2400" dirty="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9E735271-9E65-4720-9D1A-BF45C47F6AA1}"/>
              </a:ext>
            </a:extLst>
          </p:cNvPr>
          <p:cNvSpPr txBox="1"/>
          <p:nvPr/>
        </p:nvSpPr>
        <p:spPr>
          <a:xfrm>
            <a:off x="579508" y="3846607"/>
            <a:ext cx="2415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Tấn</a:t>
            </a:r>
            <a:r>
              <a:rPr lang="en-US" sz="2400" dirty="0"/>
              <a:t> Bin</a:t>
            </a:r>
            <a:endParaRPr lang="vi-VN" sz="2400" dirty="0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63C34162-BFFE-4F24-80CD-0C9413731311}"/>
              </a:ext>
            </a:extLst>
          </p:cNvPr>
          <p:cNvSpPr txBox="1"/>
          <p:nvPr/>
        </p:nvSpPr>
        <p:spPr>
          <a:xfrm>
            <a:off x="562670" y="4612073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Mai Thanh </a:t>
            </a:r>
            <a:r>
              <a:rPr lang="en-US" sz="2400" dirty="0" err="1"/>
              <a:t>Tài</a:t>
            </a:r>
            <a:endParaRPr lang="vi-VN" sz="2400" dirty="0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4AF7C321-C247-4A88-AB92-EF5C0FA0A868}"/>
              </a:ext>
            </a:extLst>
          </p:cNvPr>
          <p:cNvSpPr txBox="1"/>
          <p:nvPr/>
        </p:nvSpPr>
        <p:spPr>
          <a:xfrm>
            <a:off x="579508" y="5450148"/>
            <a:ext cx="210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Trần Bá Triệu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48314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C241282-DC53-404C-A596-82C770398F3C}"/>
              </a:ext>
            </a:extLst>
          </p:cNvPr>
          <p:cNvSpPr txBox="1"/>
          <p:nvPr/>
        </p:nvSpPr>
        <p:spPr>
          <a:xfrm>
            <a:off x="180714" y="291493"/>
            <a:ext cx="7059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vi-V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4E3E23C-35A1-4C5E-BDBC-C1702BC32DB6}"/>
              </a:ext>
            </a:extLst>
          </p:cNvPr>
          <p:cNvSpPr/>
          <p:nvPr/>
        </p:nvSpPr>
        <p:spPr>
          <a:xfrm>
            <a:off x="563880" y="2141220"/>
            <a:ext cx="37338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CF072B8-4D62-44F7-9CDD-1C4BB7EEA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089" y="1001684"/>
            <a:ext cx="5057821" cy="9794895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61EAD5A-7FFB-40B1-8FB9-0E3D251F10A8}"/>
              </a:ext>
            </a:extLst>
          </p:cNvPr>
          <p:cNvSpPr txBox="1"/>
          <p:nvPr/>
        </p:nvSpPr>
        <p:spPr>
          <a:xfrm>
            <a:off x="6096000" y="3571301"/>
            <a:ext cx="217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ChiTieu3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27C42EC3-FD65-4B05-B06F-34C9494847E8}"/>
              </a:ext>
            </a:extLst>
          </p:cNvPr>
          <p:cNvSpPr txBox="1"/>
          <p:nvPr/>
        </p:nvSpPr>
        <p:spPr>
          <a:xfrm>
            <a:off x="6096000" y="4224507"/>
            <a:ext cx="217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27/05/2024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BC2B0C11-65DF-448A-9F33-033937AF3665}"/>
              </a:ext>
            </a:extLst>
          </p:cNvPr>
          <p:cNvSpPr txBox="1"/>
          <p:nvPr/>
        </p:nvSpPr>
        <p:spPr>
          <a:xfrm>
            <a:off x="6096000" y="4877713"/>
            <a:ext cx="217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100000</a:t>
            </a:r>
          </a:p>
        </p:txBody>
      </p:sp>
    </p:spTree>
    <p:extLst>
      <p:ext uri="{BB962C8B-B14F-4D97-AF65-F5344CB8AC3E}">
        <p14:creationId xmlns:p14="http://schemas.microsoft.com/office/powerpoint/2010/main" val="3223350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C241282-DC53-404C-A596-82C770398F3C}"/>
              </a:ext>
            </a:extLst>
          </p:cNvPr>
          <p:cNvSpPr txBox="1"/>
          <p:nvPr/>
        </p:nvSpPr>
        <p:spPr>
          <a:xfrm>
            <a:off x="180714" y="291493"/>
            <a:ext cx="7059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vi-V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4E3E23C-35A1-4C5E-BDBC-C1702BC32DB6}"/>
              </a:ext>
            </a:extLst>
          </p:cNvPr>
          <p:cNvSpPr/>
          <p:nvPr/>
        </p:nvSpPr>
        <p:spPr>
          <a:xfrm>
            <a:off x="563880" y="2141220"/>
            <a:ext cx="37338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CF072B8-4D62-44F7-9CDD-1C4BB7EEA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089" y="1001684"/>
            <a:ext cx="5057821" cy="9794895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61EAD5A-7FFB-40B1-8FB9-0E3D251F10A8}"/>
              </a:ext>
            </a:extLst>
          </p:cNvPr>
          <p:cNvSpPr txBox="1"/>
          <p:nvPr/>
        </p:nvSpPr>
        <p:spPr>
          <a:xfrm>
            <a:off x="6096000" y="3571301"/>
            <a:ext cx="217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ChiTieu3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27C42EC3-FD65-4B05-B06F-34C9494847E8}"/>
              </a:ext>
            </a:extLst>
          </p:cNvPr>
          <p:cNvSpPr txBox="1"/>
          <p:nvPr/>
        </p:nvSpPr>
        <p:spPr>
          <a:xfrm>
            <a:off x="6096000" y="4224507"/>
            <a:ext cx="217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27/05/2024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BC2B0C11-65DF-448A-9F33-033937AF3665}"/>
              </a:ext>
            </a:extLst>
          </p:cNvPr>
          <p:cNvSpPr txBox="1"/>
          <p:nvPr/>
        </p:nvSpPr>
        <p:spPr>
          <a:xfrm>
            <a:off x="6096000" y="4877713"/>
            <a:ext cx="217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100000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3C3AC1-3C94-4002-A760-050A294CB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1" y="2017030"/>
            <a:ext cx="327276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Nhấn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Quay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altLang="zh-CN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zh-CN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 </a:t>
            </a:r>
            <a:r>
              <a:rPr lang="en-US" altLang="zh-CN" sz="1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altLang="zh-CN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zh-CN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altLang="zh-CN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Sach</a:t>
            </a:r>
            <a:r>
              <a:rPr lang="en-US" altLang="zh-CN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Tieu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thúc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E04F4AC2-6F27-440B-886B-CCDCEC5604A8}"/>
              </a:ext>
            </a:extLst>
          </p:cNvPr>
          <p:cNvSpPr/>
          <p:nvPr/>
        </p:nvSpPr>
        <p:spPr>
          <a:xfrm>
            <a:off x="7603146" y="2154936"/>
            <a:ext cx="585216" cy="353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D377AD38-D00F-4B88-83AC-0D7C08C17241}"/>
              </a:ext>
            </a:extLst>
          </p:cNvPr>
          <p:cNvSpPr/>
          <p:nvPr/>
        </p:nvSpPr>
        <p:spPr>
          <a:xfrm>
            <a:off x="7633626" y="2173351"/>
            <a:ext cx="524256" cy="316738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4779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C241282-DC53-404C-A596-82C770398F3C}"/>
              </a:ext>
            </a:extLst>
          </p:cNvPr>
          <p:cNvSpPr txBox="1"/>
          <p:nvPr/>
        </p:nvSpPr>
        <p:spPr>
          <a:xfrm>
            <a:off x="180714" y="291493"/>
            <a:ext cx="7967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vi-V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4E3E23C-35A1-4C5E-BDBC-C1702BC32DB6}"/>
              </a:ext>
            </a:extLst>
          </p:cNvPr>
          <p:cNvSpPr/>
          <p:nvPr/>
        </p:nvSpPr>
        <p:spPr>
          <a:xfrm>
            <a:off x="563880" y="2141220"/>
            <a:ext cx="37338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D2508F08-A9C7-4EF4-8422-48BBB766AAE7}"/>
              </a:ext>
            </a:extLst>
          </p:cNvPr>
          <p:cNvGrpSpPr/>
          <p:nvPr/>
        </p:nvGrpSpPr>
        <p:grpSpPr>
          <a:xfrm>
            <a:off x="4435545" y="814713"/>
            <a:ext cx="3320910" cy="5812424"/>
            <a:chOff x="4435545" y="814713"/>
            <a:chExt cx="3320910" cy="5812424"/>
          </a:xfrm>
        </p:grpSpPr>
        <p:pic>
          <p:nvPicPr>
            <p:cNvPr id="11" name="Hình ảnh 10">
              <a:extLst>
                <a:ext uri="{FF2B5EF4-FFF2-40B4-BE49-F238E27FC236}">
                  <a16:creationId xmlns:a16="http://schemas.microsoft.com/office/drawing/2014/main" id="{2EAC42D1-45D2-4370-BDE0-4B7FCC920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545" y="814713"/>
              <a:ext cx="3320910" cy="5812424"/>
            </a:xfrm>
            <a:prstGeom prst="rect">
              <a:avLst/>
            </a:prstGeom>
          </p:spPr>
        </p:pic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98110FA7-722D-4B8B-A544-06B1523D2611}"/>
                </a:ext>
              </a:extLst>
            </p:cNvPr>
            <p:cNvSpPr txBox="1"/>
            <p:nvPr/>
          </p:nvSpPr>
          <p:spPr>
            <a:xfrm>
              <a:off x="4699000" y="3074593"/>
              <a:ext cx="2760980" cy="64633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343434"/>
                  </a:solidFill>
                </a:rPr>
                <a:t>ChiTieu3</a:t>
              </a:r>
            </a:p>
            <a:p>
              <a:r>
                <a:rPr lang="en-US" sz="1200" dirty="0">
                  <a:solidFill>
                    <a:srgbClr val="343434"/>
                  </a:solidFill>
                </a:rPr>
                <a:t>27/05/2024</a:t>
              </a:r>
            </a:p>
            <a:p>
              <a:r>
                <a:rPr lang="en-US" sz="1200" dirty="0">
                  <a:solidFill>
                    <a:srgbClr val="343434"/>
                  </a:solidFill>
                </a:rPr>
                <a:t>100000</a:t>
              </a:r>
            </a:p>
          </p:txBody>
        </p: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EAD17459-1A33-4459-A9AA-5DA139D23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75" y="1412600"/>
            <a:ext cx="271244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nãy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B47B9F42-BDF2-4C63-AEDC-77A3DA12EF1F}"/>
              </a:ext>
            </a:extLst>
          </p:cNvPr>
          <p:cNvSpPr/>
          <p:nvPr/>
        </p:nvSpPr>
        <p:spPr>
          <a:xfrm>
            <a:off x="4639056" y="2999233"/>
            <a:ext cx="2889504" cy="816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1756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C241282-DC53-404C-A596-82C770398F3C}"/>
              </a:ext>
            </a:extLst>
          </p:cNvPr>
          <p:cNvSpPr txBox="1"/>
          <p:nvPr/>
        </p:nvSpPr>
        <p:spPr>
          <a:xfrm>
            <a:off x="180714" y="291493"/>
            <a:ext cx="7059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vi-V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4E3E23C-35A1-4C5E-BDBC-C1702BC32DB6}"/>
              </a:ext>
            </a:extLst>
          </p:cNvPr>
          <p:cNvSpPr/>
          <p:nvPr/>
        </p:nvSpPr>
        <p:spPr>
          <a:xfrm>
            <a:off x="563880" y="2141220"/>
            <a:ext cx="37338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" name="Nhóm 5">
            <a:extLst>
              <a:ext uri="{FF2B5EF4-FFF2-40B4-BE49-F238E27FC236}">
                <a16:creationId xmlns:a16="http://schemas.microsoft.com/office/drawing/2014/main" id="{23BF21D7-9C1E-49CD-B985-8F58C45D32DD}"/>
              </a:ext>
            </a:extLst>
          </p:cNvPr>
          <p:cNvGrpSpPr/>
          <p:nvPr/>
        </p:nvGrpSpPr>
        <p:grpSpPr>
          <a:xfrm>
            <a:off x="6471654" y="814713"/>
            <a:ext cx="5057821" cy="9794895"/>
            <a:chOff x="3567089" y="1001684"/>
            <a:chExt cx="5057821" cy="9794895"/>
          </a:xfrm>
        </p:grpSpPr>
        <p:pic>
          <p:nvPicPr>
            <p:cNvPr id="5" name="Hình ảnh 4">
              <a:extLst>
                <a:ext uri="{FF2B5EF4-FFF2-40B4-BE49-F238E27FC236}">
                  <a16:creationId xmlns:a16="http://schemas.microsoft.com/office/drawing/2014/main" id="{FCF072B8-4D62-44F7-9CDD-1C4BB7EEA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7089" y="1001684"/>
              <a:ext cx="5057821" cy="9794895"/>
            </a:xfrm>
            <a:prstGeom prst="rect">
              <a:avLst/>
            </a:prstGeom>
          </p:spPr>
        </p:pic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261EAD5A-7FFB-40B1-8FB9-0E3D251F10A8}"/>
                </a:ext>
              </a:extLst>
            </p:cNvPr>
            <p:cNvSpPr txBox="1"/>
            <p:nvPr/>
          </p:nvSpPr>
          <p:spPr>
            <a:xfrm>
              <a:off x="6096000" y="3571301"/>
              <a:ext cx="21701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ChiTieu3</a:t>
              </a:r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27C42EC3-FD65-4B05-B06F-34C9494847E8}"/>
                </a:ext>
              </a:extLst>
            </p:cNvPr>
            <p:cNvSpPr txBox="1"/>
            <p:nvPr/>
          </p:nvSpPr>
          <p:spPr>
            <a:xfrm>
              <a:off x="6096000" y="4224507"/>
              <a:ext cx="21701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27/05/2024</a:t>
              </a:r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BC2B0C11-65DF-448A-9F33-033937AF3665}"/>
                </a:ext>
              </a:extLst>
            </p:cNvPr>
            <p:cNvSpPr txBox="1"/>
            <p:nvPr/>
          </p:nvSpPr>
          <p:spPr>
            <a:xfrm>
              <a:off x="6096000" y="4877713"/>
              <a:ext cx="21701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100000</a:t>
              </a:r>
            </a:p>
          </p:txBody>
        </p:sp>
      </p:grp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47DD94E5-E290-4012-BA29-E3E3A5C212FE}"/>
              </a:ext>
            </a:extLst>
          </p:cNvPr>
          <p:cNvSpPr txBox="1"/>
          <p:nvPr/>
        </p:nvSpPr>
        <p:spPr>
          <a:xfrm>
            <a:off x="360380" y="2514861"/>
            <a:ext cx="4534349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Nhấn</a:t>
            </a:r>
            <a:r>
              <a:rPr lang="en-US" altLang="zh-CN" sz="1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Quay </a:t>
            </a:r>
            <a:r>
              <a:rPr lang="en-US" altLang="zh-CN" sz="1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</a:t>
            </a:r>
            <a:endParaRPr lang="en-US" altLang="zh-CN" sz="18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8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Quay </a:t>
            </a:r>
            <a:r>
              <a:rPr lang="en-US" altLang="zh-C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1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 </a:t>
            </a:r>
            <a:r>
              <a:rPr lang="en-US" altLang="zh-CN" sz="11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1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1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1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Sach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Tieu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Thoát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khỏi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7AC50A2-6339-4BF7-9A05-9A238379A3BF}"/>
              </a:ext>
            </a:extLst>
          </p:cNvPr>
          <p:cNvSpPr/>
          <p:nvPr/>
        </p:nvSpPr>
        <p:spPr>
          <a:xfrm>
            <a:off x="6813506" y="1899315"/>
            <a:ext cx="1042714" cy="552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E97B8194-5F8E-4DAE-9E65-2B99FC0FAC51}"/>
              </a:ext>
            </a:extLst>
          </p:cNvPr>
          <p:cNvSpPr/>
          <p:nvPr/>
        </p:nvSpPr>
        <p:spPr>
          <a:xfrm>
            <a:off x="6858001" y="1927860"/>
            <a:ext cx="934098" cy="495300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8668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C241282-DC53-404C-A596-82C770398F3C}"/>
              </a:ext>
            </a:extLst>
          </p:cNvPr>
          <p:cNvSpPr txBox="1"/>
          <p:nvPr/>
        </p:nvSpPr>
        <p:spPr>
          <a:xfrm>
            <a:off x="180714" y="291493"/>
            <a:ext cx="7967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vi-V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4E3E23C-35A1-4C5E-BDBC-C1702BC32DB6}"/>
              </a:ext>
            </a:extLst>
          </p:cNvPr>
          <p:cNvSpPr/>
          <p:nvPr/>
        </p:nvSpPr>
        <p:spPr>
          <a:xfrm>
            <a:off x="563880" y="2141220"/>
            <a:ext cx="37338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2EAC42D1-45D2-4370-BDE0-4B7FCC920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45" y="814713"/>
            <a:ext cx="3320910" cy="5812424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EAD17459-1A33-4459-A9AA-5DA139D23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" y="2141220"/>
            <a:ext cx="27124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30726943-52AB-4333-9124-8CA11FD8BCA3}"/>
              </a:ext>
            </a:extLst>
          </p:cNvPr>
          <p:cNvSpPr/>
          <p:nvPr/>
        </p:nvSpPr>
        <p:spPr>
          <a:xfrm>
            <a:off x="4670612" y="1613647"/>
            <a:ext cx="2796988" cy="1443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4687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C241282-DC53-404C-A596-82C770398F3C}"/>
              </a:ext>
            </a:extLst>
          </p:cNvPr>
          <p:cNvSpPr txBox="1"/>
          <p:nvPr/>
        </p:nvSpPr>
        <p:spPr>
          <a:xfrm>
            <a:off x="180714" y="291493"/>
            <a:ext cx="7967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vi-V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4E3E23C-35A1-4C5E-BDBC-C1702BC32DB6}"/>
              </a:ext>
            </a:extLst>
          </p:cNvPr>
          <p:cNvSpPr/>
          <p:nvPr/>
        </p:nvSpPr>
        <p:spPr>
          <a:xfrm>
            <a:off x="563880" y="2141220"/>
            <a:ext cx="37338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2EAC42D1-45D2-4370-BDE0-4B7FCC920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45" y="814713"/>
            <a:ext cx="3320910" cy="5812424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EAD17459-1A33-4459-A9AA-5DA139D23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" y="896940"/>
            <a:ext cx="40096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Chi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Click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bất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kỳ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25277CBB-9E53-4FE6-B8E9-CE3AE28D09A8}"/>
              </a:ext>
            </a:extLst>
          </p:cNvPr>
          <p:cNvSpPr/>
          <p:nvPr/>
        </p:nvSpPr>
        <p:spPr>
          <a:xfrm>
            <a:off x="4678679" y="1592580"/>
            <a:ext cx="2819401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6A1607CF-AD22-489E-89F4-E80B2ECBEBF4}"/>
              </a:ext>
            </a:extLst>
          </p:cNvPr>
          <p:cNvSpPr/>
          <p:nvPr/>
        </p:nvSpPr>
        <p:spPr>
          <a:xfrm>
            <a:off x="4732020" y="1653076"/>
            <a:ext cx="2739245" cy="716758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9355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C241282-DC53-404C-A596-82C770398F3C}"/>
              </a:ext>
            </a:extLst>
          </p:cNvPr>
          <p:cNvSpPr txBox="1"/>
          <p:nvPr/>
        </p:nvSpPr>
        <p:spPr>
          <a:xfrm>
            <a:off x="180714" y="291493"/>
            <a:ext cx="8648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Chi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vi-V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4E3E23C-35A1-4C5E-BDBC-C1702BC32DB6}"/>
              </a:ext>
            </a:extLst>
          </p:cNvPr>
          <p:cNvSpPr/>
          <p:nvPr/>
        </p:nvSpPr>
        <p:spPr>
          <a:xfrm>
            <a:off x="563880" y="2141220"/>
            <a:ext cx="37338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6FFC259-C39E-4D3A-AC6E-5A76951E2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787" y="733954"/>
            <a:ext cx="705994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kumimoji="0" lang="en-US" altLang="zh-CN" sz="2400" b="1" i="0" u="none" strike="noStrike" cap="none" normalizeH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kumimoji="0" lang="en-US" altLang="zh-CN" sz="2400" b="1" i="0" u="none" strike="noStrike" cap="none" normalizeH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kumimoji="0" lang="en-US" altLang="zh-CN" sz="2400" b="1" i="0" u="none" strike="noStrike" cap="none" normalizeH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kumimoji="0" lang="en-US" altLang="zh-CN" sz="2400" b="1" i="0" u="none" strike="noStrike" cap="none" normalizeH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ở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Ten Chi Tieu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429D9E7-0D90-49C4-BBF7-28BF08480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8" y="1039906"/>
            <a:ext cx="2967318" cy="5539295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C826138-4915-4826-8D92-4A2A414D4BFD}"/>
              </a:ext>
            </a:extLst>
          </p:cNvPr>
          <p:cNvSpPr/>
          <p:nvPr/>
        </p:nvSpPr>
        <p:spPr>
          <a:xfrm>
            <a:off x="1694688" y="2517648"/>
            <a:ext cx="1395984" cy="292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621E1A6-0BAB-4698-9737-46FA535425E3}"/>
              </a:ext>
            </a:extLst>
          </p:cNvPr>
          <p:cNvSpPr txBox="1"/>
          <p:nvPr/>
        </p:nvSpPr>
        <p:spPr>
          <a:xfrm>
            <a:off x="4145121" y="2746075"/>
            <a:ext cx="487695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ChiTieu1		</a:t>
            </a:r>
            <a:r>
              <a:rPr lang="en-US" sz="2000" b="1" dirty="0">
                <a:solidFill>
                  <a:srgbClr val="FF0000"/>
                </a:solidFill>
              </a:rPr>
              <a:t>X : </a:t>
            </a:r>
            <a:r>
              <a:rPr lang="en-US" sz="2000" b="1" dirty="0" err="1">
                <a:solidFill>
                  <a:srgbClr val="FF0000"/>
                </a:solidFill>
              </a:rPr>
              <a:t>Trường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không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thể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sửa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4" name="Đường kết nối: Mũi tên Gấp khúc 13">
            <a:extLst>
              <a:ext uri="{FF2B5EF4-FFF2-40B4-BE49-F238E27FC236}">
                <a16:creationId xmlns:a16="http://schemas.microsoft.com/office/drawing/2014/main" id="{5B44FC5A-9888-4103-B548-5FB9B54E4E9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3090672" y="2663952"/>
            <a:ext cx="1054449" cy="28217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388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C241282-DC53-404C-A596-82C770398F3C}"/>
              </a:ext>
            </a:extLst>
          </p:cNvPr>
          <p:cNvSpPr txBox="1"/>
          <p:nvPr/>
        </p:nvSpPr>
        <p:spPr>
          <a:xfrm>
            <a:off x="180714" y="291493"/>
            <a:ext cx="8648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Chi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vi-V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4E3E23C-35A1-4C5E-BDBC-C1702BC32DB6}"/>
              </a:ext>
            </a:extLst>
          </p:cNvPr>
          <p:cNvSpPr/>
          <p:nvPr/>
        </p:nvSpPr>
        <p:spPr>
          <a:xfrm>
            <a:off x="563880" y="2141220"/>
            <a:ext cx="37338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6FFC259-C39E-4D3A-AC6E-5A76951E2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787" y="733954"/>
            <a:ext cx="705994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kumimoji="0" lang="en-US" altLang="zh-CN" sz="2400" b="1" i="0" u="none" strike="noStrike" cap="none" normalizeH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kumimoji="0" lang="en-US" altLang="zh-CN" sz="2400" b="1" i="0" u="none" strike="noStrike" cap="none" normalizeH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kumimoji="0" lang="en-US" altLang="zh-CN" sz="2400" b="1" i="0" u="none" strike="noStrike" cap="none" normalizeH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kumimoji="0" lang="en-US" altLang="zh-CN" sz="2400" b="1" i="0" u="none" strike="noStrike" cap="none" normalizeH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400" b="1" i="0" u="none" strike="noStrike" cap="none" normalizeH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ở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Ten Chi Tieu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429D9E7-0D90-49C4-BBF7-28BF08480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8" y="1039906"/>
            <a:ext cx="2967318" cy="5539295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C826138-4915-4826-8D92-4A2A414D4BFD}"/>
              </a:ext>
            </a:extLst>
          </p:cNvPr>
          <p:cNvSpPr/>
          <p:nvPr/>
        </p:nvSpPr>
        <p:spPr>
          <a:xfrm>
            <a:off x="1694688" y="2799826"/>
            <a:ext cx="1395984" cy="292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621E1A6-0BAB-4698-9737-46FA535425E3}"/>
              </a:ext>
            </a:extLst>
          </p:cNvPr>
          <p:cNvSpPr txBox="1"/>
          <p:nvPr/>
        </p:nvSpPr>
        <p:spPr>
          <a:xfrm>
            <a:off x="4145121" y="2746075"/>
            <a:ext cx="487695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ChiTieu1		</a:t>
            </a:r>
            <a:r>
              <a:rPr lang="en-US" sz="2000" b="1" dirty="0">
                <a:solidFill>
                  <a:srgbClr val="FF0000"/>
                </a:solidFill>
              </a:rPr>
              <a:t>X : </a:t>
            </a:r>
            <a:r>
              <a:rPr lang="en-US" sz="2000" b="1" dirty="0" err="1">
                <a:solidFill>
                  <a:srgbClr val="FF0000"/>
                </a:solidFill>
              </a:rPr>
              <a:t>Trường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không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thể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sửa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4" name="Đường kết nối: Mũi tên Gấp khúc 13">
            <a:extLst>
              <a:ext uri="{FF2B5EF4-FFF2-40B4-BE49-F238E27FC236}">
                <a16:creationId xmlns:a16="http://schemas.microsoft.com/office/drawing/2014/main" id="{5B44FC5A-9888-4103-B548-5FB9B54E4E9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090672" y="2946130"/>
            <a:ext cx="1054449" cy="73759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D64E069A-9BFF-4F8B-8921-0149FAF6A00F}"/>
              </a:ext>
            </a:extLst>
          </p:cNvPr>
          <p:cNvSpPr txBox="1"/>
          <p:nvPr/>
        </p:nvSpPr>
        <p:spPr>
          <a:xfrm>
            <a:off x="4145121" y="3499061"/>
            <a:ext cx="387111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25/05/2024 	=&gt; </a:t>
            </a:r>
            <a:r>
              <a:rPr lang="en-US" b="1" dirty="0">
                <a:solidFill>
                  <a:srgbClr val="00B050"/>
                </a:solidFill>
              </a:rPr>
              <a:t>27/05/2024</a:t>
            </a:r>
            <a:r>
              <a:rPr lang="en-US" b="1" dirty="0"/>
              <a:t>	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51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C241282-DC53-404C-A596-82C770398F3C}"/>
              </a:ext>
            </a:extLst>
          </p:cNvPr>
          <p:cNvSpPr txBox="1"/>
          <p:nvPr/>
        </p:nvSpPr>
        <p:spPr>
          <a:xfrm>
            <a:off x="180714" y="291493"/>
            <a:ext cx="7059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vi-V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4E3E23C-35A1-4C5E-BDBC-C1702BC32DB6}"/>
              </a:ext>
            </a:extLst>
          </p:cNvPr>
          <p:cNvSpPr/>
          <p:nvPr/>
        </p:nvSpPr>
        <p:spPr>
          <a:xfrm>
            <a:off x="563880" y="2141220"/>
            <a:ext cx="37338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553E6853-F0A9-4F75-9FC0-C54ED40DF152}"/>
              </a:ext>
            </a:extLst>
          </p:cNvPr>
          <p:cNvGrpSpPr/>
          <p:nvPr/>
        </p:nvGrpSpPr>
        <p:grpSpPr>
          <a:xfrm>
            <a:off x="3116953" y="748896"/>
            <a:ext cx="6545112" cy="12218208"/>
            <a:chOff x="3116953" y="748896"/>
            <a:chExt cx="6545112" cy="12218208"/>
          </a:xfrm>
        </p:grpSpPr>
        <p:pic>
          <p:nvPicPr>
            <p:cNvPr id="8" name="Hình ảnh 7">
              <a:extLst>
                <a:ext uri="{FF2B5EF4-FFF2-40B4-BE49-F238E27FC236}">
                  <a16:creationId xmlns:a16="http://schemas.microsoft.com/office/drawing/2014/main" id="{790DDE75-6C7B-407C-BC6C-607F6B3F2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6953" y="748896"/>
              <a:ext cx="6545112" cy="12218208"/>
            </a:xfrm>
            <a:prstGeom prst="rect">
              <a:avLst/>
            </a:prstGeom>
          </p:spPr>
        </p:pic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34A90767-4423-48C0-9FD2-8BEB440EFF82}"/>
                </a:ext>
              </a:extLst>
            </p:cNvPr>
            <p:cNvSpPr txBox="1"/>
            <p:nvPr/>
          </p:nvSpPr>
          <p:spPr>
            <a:xfrm>
              <a:off x="6263640" y="4748741"/>
              <a:ext cx="2065020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27/05/2024</a:t>
              </a:r>
              <a:r>
                <a:rPr lang="en-US" sz="1400" b="1" dirty="0"/>
                <a:t>	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670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C241282-DC53-404C-A596-82C770398F3C}"/>
              </a:ext>
            </a:extLst>
          </p:cNvPr>
          <p:cNvSpPr txBox="1"/>
          <p:nvPr/>
        </p:nvSpPr>
        <p:spPr>
          <a:xfrm>
            <a:off x="180714" y="291493"/>
            <a:ext cx="7059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vi-V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4E3E23C-35A1-4C5E-BDBC-C1702BC32DB6}"/>
              </a:ext>
            </a:extLst>
          </p:cNvPr>
          <p:cNvSpPr/>
          <p:nvPr/>
        </p:nvSpPr>
        <p:spPr>
          <a:xfrm>
            <a:off x="563880" y="2141220"/>
            <a:ext cx="37338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3C3AC1-3C94-4002-A760-050A294CB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1" y="2017030"/>
            <a:ext cx="327276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Nhấn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Quay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altLang="zh-CN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zh-CN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 </a:t>
            </a:r>
            <a:r>
              <a:rPr lang="en-US" altLang="zh-CN" sz="1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altLang="zh-CN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zh-CN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altLang="zh-CN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Sach</a:t>
            </a:r>
            <a:r>
              <a:rPr lang="en-US" altLang="zh-CN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Tieu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thúc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246B1675-7C7F-433F-BBE3-5D9A9F05E704}"/>
              </a:ext>
            </a:extLst>
          </p:cNvPr>
          <p:cNvGrpSpPr/>
          <p:nvPr/>
        </p:nvGrpSpPr>
        <p:grpSpPr>
          <a:xfrm>
            <a:off x="3710687" y="814713"/>
            <a:ext cx="5712087" cy="10663143"/>
            <a:chOff x="3116953" y="748896"/>
            <a:chExt cx="6545112" cy="12218208"/>
          </a:xfrm>
        </p:grpSpPr>
        <p:pic>
          <p:nvPicPr>
            <p:cNvPr id="18" name="Hình ảnh 17">
              <a:extLst>
                <a:ext uri="{FF2B5EF4-FFF2-40B4-BE49-F238E27FC236}">
                  <a16:creationId xmlns:a16="http://schemas.microsoft.com/office/drawing/2014/main" id="{701FD01F-210D-4872-992B-7E74FBADD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6953" y="748896"/>
              <a:ext cx="6545112" cy="12218208"/>
            </a:xfrm>
            <a:prstGeom prst="rect">
              <a:avLst/>
            </a:prstGeom>
          </p:spPr>
        </p:pic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57307231-F128-42BF-8A07-962D862EE276}"/>
                </a:ext>
              </a:extLst>
            </p:cNvPr>
            <p:cNvSpPr txBox="1"/>
            <p:nvPr/>
          </p:nvSpPr>
          <p:spPr>
            <a:xfrm>
              <a:off x="6263640" y="4748741"/>
              <a:ext cx="2065020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27/05/2024</a:t>
              </a:r>
              <a:r>
                <a:rPr lang="en-US" sz="1400" b="1" dirty="0"/>
                <a:t>	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61541C9B-5A5E-4C41-AC4A-816AFF75675D}"/>
              </a:ext>
            </a:extLst>
          </p:cNvPr>
          <p:cNvSpPr/>
          <p:nvPr/>
        </p:nvSpPr>
        <p:spPr>
          <a:xfrm>
            <a:off x="8032706" y="2671475"/>
            <a:ext cx="1042714" cy="552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9FF3578E-C281-4CB6-9A2A-822FAA7D7691}"/>
              </a:ext>
            </a:extLst>
          </p:cNvPr>
          <p:cNvSpPr/>
          <p:nvPr/>
        </p:nvSpPr>
        <p:spPr>
          <a:xfrm>
            <a:off x="8077201" y="2700020"/>
            <a:ext cx="934098" cy="495300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960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ũi tên: Hình ngũ giác 9">
            <a:extLst>
              <a:ext uri="{FF2B5EF4-FFF2-40B4-BE49-F238E27FC236}">
                <a16:creationId xmlns:a16="http://schemas.microsoft.com/office/drawing/2014/main" id="{C3838E21-F697-42C7-83A6-7107CE650CC3}"/>
              </a:ext>
            </a:extLst>
          </p:cNvPr>
          <p:cNvSpPr/>
          <p:nvPr/>
        </p:nvSpPr>
        <p:spPr>
          <a:xfrm>
            <a:off x="205858" y="1979264"/>
            <a:ext cx="3548834" cy="830997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Lưu đồ: Tiến trình 3">
            <a:extLst>
              <a:ext uri="{FF2B5EF4-FFF2-40B4-BE49-F238E27FC236}">
                <a16:creationId xmlns:a16="http://schemas.microsoft.com/office/drawing/2014/main" id="{6C646EFE-5024-4B01-B763-E883039C2651}"/>
              </a:ext>
            </a:extLst>
          </p:cNvPr>
          <p:cNvSpPr/>
          <p:nvPr/>
        </p:nvSpPr>
        <p:spPr>
          <a:xfrm>
            <a:off x="205858" y="1975741"/>
            <a:ext cx="3025546" cy="830997"/>
          </a:xfrm>
          <a:prstGeom prst="flowChartProcess">
            <a:avLst/>
          </a:prstGeom>
          <a:solidFill>
            <a:srgbClr val="D4EDF9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A07B950-0407-4C57-B29C-02645768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900" y="442293"/>
            <a:ext cx="173616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21D72D9A-2364-490B-9CCC-31831F8E9250}"/>
              </a:ext>
            </a:extLst>
          </p:cNvPr>
          <p:cNvSpPr/>
          <p:nvPr/>
        </p:nvSpPr>
        <p:spPr>
          <a:xfrm>
            <a:off x="4467828" y="4280319"/>
            <a:ext cx="5631563" cy="2116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2E2558D-92E7-47D6-80AB-B5A2F9CC7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4" y="98963"/>
            <a:ext cx="2572646" cy="91979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EE4709-4842-44DD-9FB7-0ECD9089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4" y="217685"/>
            <a:ext cx="682346" cy="68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9BCB3429-2321-4E06-94B3-EA6A8F76A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868" y="899493"/>
            <a:ext cx="4058498" cy="6077653"/>
          </a:xfrm>
          <a:prstGeom prst="rect">
            <a:avLst/>
          </a:prstGeom>
          <a:noFill/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77E7530-04DF-4F0B-B247-54DC6E427BDE}"/>
              </a:ext>
            </a:extLst>
          </p:cNvPr>
          <p:cNvSpPr txBox="1"/>
          <p:nvPr/>
        </p:nvSpPr>
        <p:spPr>
          <a:xfrm>
            <a:off x="579508" y="2189081"/>
            <a:ext cx="221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Châu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lang="vi-VN" sz="2400" dirty="0"/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99435F6D-45C4-4931-8CB2-27488B367D03}"/>
              </a:ext>
            </a:extLst>
          </p:cNvPr>
          <p:cNvSpPr txBox="1"/>
          <p:nvPr/>
        </p:nvSpPr>
        <p:spPr>
          <a:xfrm>
            <a:off x="3842188" y="603254"/>
            <a:ext cx="6584431" cy="830997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48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PHÂN CÔNG NHIỆM VỤ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97CF4EB1-9BCF-41C4-AE61-06808739A4E8}"/>
              </a:ext>
            </a:extLst>
          </p:cNvPr>
          <p:cNvSpPr txBox="1"/>
          <p:nvPr/>
        </p:nvSpPr>
        <p:spPr>
          <a:xfrm>
            <a:off x="562670" y="3081141"/>
            <a:ext cx="2683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</a:t>
            </a:r>
            <a:r>
              <a:rPr lang="en-US" sz="2400" dirty="0" err="1"/>
              <a:t>Sáng</a:t>
            </a:r>
            <a:endParaRPr lang="vi-VN" sz="2400" dirty="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9E735271-9E65-4720-9D1A-BF45C47F6AA1}"/>
              </a:ext>
            </a:extLst>
          </p:cNvPr>
          <p:cNvSpPr txBox="1"/>
          <p:nvPr/>
        </p:nvSpPr>
        <p:spPr>
          <a:xfrm>
            <a:off x="579508" y="3846607"/>
            <a:ext cx="2415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Tấn</a:t>
            </a:r>
            <a:r>
              <a:rPr lang="en-US" sz="2400" dirty="0"/>
              <a:t> Bin</a:t>
            </a:r>
            <a:endParaRPr lang="vi-VN" sz="2400" dirty="0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63C34162-BFFE-4F24-80CD-0C9413731311}"/>
              </a:ext>
            </a:extLst>
          </p:cNvPr>
          <p:cNvSpPr txBox="1"/>
          <p:nvPr/>
        </p:nvSpPr>
        <p:spPr>
          <a:xfrm>
            <a:off x="562670" y="4612073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Mai Thanh </a:t>
            </a:r>
            <a:r>
              <a:rPr lang="en-US" sz="2400" dirty="0" err="1"/>
              <a:t>Tài</a:t>
            </a:r>
            <a:endParaRPr lang="vi-VN" sz="2400" dirty="0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4AF7C321-C247-4A88-AB92-EF5C0FA0A868}"/>
              </a:ext>
            </a:extLst>
          </p:cNvPr>
          <p:cNvSpPr txBox="1"/>
          <p:nvPr/>
        </p:nvSpPr>
        <p:spPr>
          <a:xfrm>
            <a:off x="579508" y="5450148"/>
            <a:ext cx="210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Trần Bá Triệu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52163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C241282-DC53-404C-A596-82C770398F3C}"/>
              </a:ext>
            </a:extLst>
          </p:cNvPr>
          <p:cNvSpPr txBox="1"/>
          <p:nvPr/>
        </p:nvSpPr>
        <p:spPr>
          <a:xfrm>
            <a:off x="180714" y="291493"/>
            <a:ext cx="7967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vi-V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4E3E23C-35A1-4C5E-BDBC-C1702BC32DB6}"/>
              </a:ext>
            </a:extLst>
          </p:cNvPr>
          <p:cNvSpPr/>
          <p:nvPr/>
        </p:nvSpPr>
        <p:spPr>
          <a:xfrm>
            <a:off x="563880" y="2141220"/>
            <a:ext cx="37338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2EAC42D1-45D2-4370-BDE0-4B7FCC920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45" y="814713"/>
            <a:ext cx="3320910" cy="5812424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EAD17459-1A33-4459-A9AA-5DA139D23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75" y="1412600"/>
            <a:ext cx="271244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nãy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chi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562320C0-FEE2-4E42-8BA4-476B4C2957FA}"/>
              </a:ext>
            </a:extLst>
          </p:cNvPr>
          <p:cNvSpPr/>
          <p:nvPr/>
        </p:nvSpPr>
        <p:spPr>
          <a:xfrm>
            <a:off x="4679576" y="1631576"/>
            <a:ext cx="2814918" cy="700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161B9DFE-7D79-4A3A-881E-C039B59E8A02}"/>
              </a:ext>
            </a:extLst>
          </p:cNvPr>
          <p:cNvSpPr/>
          <p:nvPr/>
        </p:nvSpPr>
        <p:spPr>
          <a:xfrm>
            <a:off x="4699000" y="1895288"/>
            <a:ext cx="878840" cy="172720"/>
          </a:xfrm>
          <a:prstGeom prst="rect">
            <a:avLst/>
          </a:prstGeom>
          <a:solidFill>
            <a:srgbClr val="D2D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4E4D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27/05/2024</a:t>
            </a:r>
            <a:endParaRPr lang="vi-VN" sz="1000" dirty="0">
              <a:solidFill>
                <a:srgbClr val="4E4D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7052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C241282-DC53-404C-A596-82C770398F3C}"/>
              </a:ext>
            </a:extLst>
          </p:cNvPr>
          <p:cNvSpPr txBox="1"/>
          <p:nvPr/>
        </p:nvSpPr>
        <p:spPr>
          <a:xfrm>
            <a:off x="180714" y="291493"/>
            <a:ext cx="6753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vi-V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4E3E23C-35A1-4C5E-BDBC-C1702BC32DB6}"/>
              </a:ext>
            </a:extLst>
          </p:cNvPr>
          <p:cNvSpPr/>
          <p:nvPr/>
        </p:nvSpPr>
        <p:spPr>
          <a:xfrm>
            <a:off x="563880" y="2141220"/>
            <a:ext cx="37338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" name="Nhóm 5">
            <a:extLst>
              <a:ext uri="{FF2B5EF4-FFF2-40B4-BE49-F238E27FC236}">
                <a16:creationId xmlns:a16="http://schemas.microsoft.com/office/drawing/2014/main" id="{23BF21D7-9C1E-49CD-B985-8F58C45D32DD}"/>
              </a:ext>
            </a:extLst>
          </p:cNvPr>
          <p:cNvGrpSpPr/>
          <p:nvPr/>
        </p:nvGrpSpPr>
        <p:grpSpPr>
          <a:xfrm>
            <a:off x="6471654" y="814713"/>
            <a:ext cx="5057821" cy="9794895"/>
            <a:chOff x="3567089" y="1001684"/>
            <a:chExt cx="5057821" cy="9794895"/>
          </a:xfrm>
        </p:grpSpPr>
        <p:pic>
          <p:nvPicPr>
            <p:cNvPr id="5" name="Hình ảnh 4">
              <a:extLst>
                <a:ext uri="{FF2B5EF4-FFF2-40B4-BE49-F238E27FC236}">
                  <a16:creationId xmlns:a16="http://schemas.microsoft.com/office/drawing/2014/main" id="{FCF072B8-4D62-44F7-9CDD-1C4BB7EEA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7089" y="1001684"/>
              <a:ext cx="5057821" cy="9794895"/>
            </a:xfrm>
            <a:prstGeom prst="rect">
              <a:avLst/>
            </a:prstGeom>
          </p:spPr>
        </p:pic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261EAD5A-7FFB-40B1-8FB9-0E3D251F10A8}"/>
                </a:ext>
              </a:extLst>
            </p:cNvPr>
            <p:cNvSpPr txBox="1"/>
            <p:nvPr/>
          </p:nvSpPr>
          <p:spPr>
            <a:xfrm>
              <a:off x="6096000" y="3571301"/>
              <a:ext cx="21701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ChiTieu3</a:t>
              </a:r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27C42EC3-FD65-4B05-B06F-34C9494847E8}"/>
                </a:ext>
              </a:extLst>
            </p:cNvPr>
            <p:cNvSpPr txBox="1"/>
            <p:nvPr/>
          </p:nvSpPr>
          <p:spPr>
            <a:xfrm>
              <a:off x="6096000" y="4224507"/>
              <a:ext cx="21701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27/05/2024</a:t>
              </a:r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BC2B0C11-65DF-448A-9F33-033937AF3665}"/>
                </a:ext>
              </a:extLst>
            </p:cNvPr>
            <p:cNvSpPr txBox="1"/>
            <p:nvPr/>
          </p:nvSpPr>
          <p:spPr>
            <a:xfrm>
              <a:off x="6096000" y="4877713"/>
              <a:ext cx="21701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100000</a:t>
              </a:r>
            </a:p>
          </p:txBody>
        </p:sp>
      </p:grp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47DD94E5-E290-4012-BA29-E3E3A5C212FE}"/>
              </a:ext>
            </a:extLst>
          </p:cNvPr>
          <p:cNvSpPr txBox="1"/>
          <p:nvPr/>
        </p:nvSpPr>
        <p:spPr>
          <a:xfrm>
            <a:off x="360380" y="2514861"/>
            <a:ext cx="4534349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chi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Nhấn</a:t>
            </a:r>
            <a:r>
              <a:rPr lang="en-US" altLang="zh-CN" sz="1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Quay </a:t>
            </a:r>
            <a:r>
              <a:rPr lang="en-US" altLang="zh-CN" sz="18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</a:t>
            </a:r>
            <a:endParaRPr lang="en-US" altLang="zh-CN" sz="18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8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Quay </a:t>
            </a:r>
            <a:r>
              <a:rPr lang="en-US" altLang="zh-C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1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 </a:t>
            </a:r>
            <a:r>
              <a:rPr lang="en-US" altLang="zh-CN" sz="11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1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1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1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Sach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Tieu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Thoát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khỏi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7AC50A2-6339-4BF7-9A05-9A238379A3BF}"/>
              </a:ext>
            </a:extLst>
          </p:cNvPr>
          <p:cNvSpPr/>
          <p:nvPr/>
        </p:nvSpPr>
        <p:spPr>
          <a:xfrm>
            <a:off x="6813506" y="1899315"/>
            <a:ext cx="1042714" cy="552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E97B8194-5F8E-4DAE-9E65-2B99FC0FAC51}"/>
              </a:ext>
            </a:extLst>
          </p:cNvPr>
          <p:cNvSpPr/>
          <p:nvPr/>
        </p:nvSpPr>
        <p:spPr>
          <a:xfrm>
            <a:off x="6858001" y="1927860"/>
            <a:ext cx="934098" cy="495300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0513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C241282-DC53-404C-A596-82C770398F3C}"/>
              </a:ext>
            </a:extLst>
          </p:cNvPr>
          <p:cNvSpPr txBox="1"/>
          <p:nvPr/>
        </p:nvSpPr>
        <p:spPr>
          <a:xfrm>
            <a:off x="180714" y="291493"/>
            <a:ext cx="7967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vi-V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4E3E23C-35A1-4C5E-BDBC-C1702BC32DB6}"/>
              </a:ext>
            </a:extLst>
          </p:cNvPr>
          <p:cNvSpPr/>
          <p:nvPr/>
        </p:nvSpPr>
        <p:spPr>
          <a:xfrm>
            <a:off x="563880" y="2141220"/>
            <a:ext cx="37338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2EAC42D1-45D2-4370-BDE0-4B7FCC920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45" y="814713"/>
            <a:ext cx="3320910" cy="5812424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EAD17459-1A33-4459-A9AA-5DA139D23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75" y="1412600"/>
            <a:ext cx="271244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nãy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chi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095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C241282-DC53-404C-A596-82C770398F3C}"/>
              </a:ext>
            </a:extLst>
          </p:cNvPr>
          <p:cNvSpPr txBox="1"/>
          <p:nvPr/>
        </p:nvSpPr>
        <p:spPr>
          <a:xfrm>
            <a:off x="180714" y="291493"/>
            <a:ext cx="6736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vi-V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4E3E23C-35A1-4C5E-BDBC-C1702BC32DB6}"/>
              </a:ext>
            </a:extLst>
          </p:cNvPr>
          <p:cNvSpPr/>
          <p:nvPr/>
        </p:nvSpPr>
        <p:spPr>
          <a:xfrm>
            <a:off x="563880" y="2141220"/>
            <a:ext cx="37338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2EAC42D1-45D2-4370-BDE0-4B7FCC920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45" y="814713"/>
            <a:ext cx="3320910" cy="581242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68BC44B-ED79-4810-9765-291A13C0D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85" y="1412602"/>
            <a:ext cx="40096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XóaChi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Click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nút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Edit ở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AA0B92F1-BA9C-4092-93CD-34F3BB8F52E9}"/>
              </a:ext>
            </a:extLst>
          </p:cNvPr>
          <p:cNvSpPr/>
          <p:nvPr/>
        </p:nvSpPr>
        <p:spPr>
          <a:xfrm>
            <a:off x="4695146" y="1309388"/>
            <a:ext cx="623614" cy="330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08517FE3-5DFA-4699-8971-B141887CFAF2}"/>
              </a:ext>
            </a:extLst>
          </p:cNvPr>
          <p:cNvSpPr/>
          <p:nvPr/>
        </p:nvSpPr>
        <p:spPr>
          <a:xfrm>
            <a:off x="4739641" y="1337933"/>
            <a:ext cx="558654" cy="296223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175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C241282-DC53-404C-A596-82C770398F3C}"/>
              </a:ext>
            </a:extLst>
          </p:cNvPr>
          <p:cNvSpPr txBox="1"/>
          <p:nvPr/>
        </p:nvSpPr>
        <p:spPr>
          <a:xfrm>
            <a:off x="180714" y="291493"/>
            <a:ext cx="6736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vi-V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4E3E23C-35A1-4C5E-BDBC-C1702BC32DB6}"/>
              </a:ext>
            </a:extLst>
          </p:cNvPr>
          <p:cNvSpPr/>
          <p:nvPr/>
        </p:nvSpPr>
        <p:spPr>
          <a:xfrm>
            <a:off x="563880" y="2141220"/>
            <a:ext cx="37338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6FFC259-C39E-4D3A-AC6E-5A76951E2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695" y="831059"/>
            <a:ext cx="479611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800" dirty="0" err="1"/>
              <a:t>Màn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hiển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/>
              <a:t>MiniIcon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endParaRPr lang="en-US" altLang="zh-CN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A1AAE22-3481-4D0D-AEAB-85E929626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4" y="941294"/>
            <a:ext cx="2677817" cy="5625213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09335488-FA67-44EA-A747-10DF3D1D7E00}"/>
              </a:ext>
            </a:extLst>
          </p:cNvPr>
          <p:cNvSpPr/>
          <p:nvPr/>
        </p:nvSpPr>
        <p:spPr>
          <a:xfrm>
            <a:off x="385482" y="1873624"/>
            <a:ext cx="268942" cy="458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5545F43E-B0DC-4AA9-8F1C-685359DDB811}"/>
              </a:ext>
            </a:extLst>
          </p:cNvPr>
          <p:cNvSpPr/>
          <p:nvPr/>
        </p:nvSpPr>
        <p:spPr>
          <a:xfrm>
            <a:off x="385482" y="2474010"/>
            <a:ext cx="268942" cy="458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6F5480B0-D9DA-445C-BB70-577D061A9FB7}"/>
              </a:ext>
            </a:extLst>
          </p:cNvPr>
          <p:cNvSpPr txBox="1"/>
          <p:nvPr/>
        </p:nvSpPr>
        <p:spPr>
          <a:xfrm>
            <a:off x="4617568" y="1840244"/>
            <a:ext cx="232037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MiniIcon</a:t>
            </a:r>
            <a:r>
              <a:rPr lang="en-US" b="1" dirty="0"/>
              <a:t>	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Click </a:t>
            </a:r>
            <a:r>
              <a:rPr lang="en-US" b="1" dirty="0" err="1">
                <a:solidFill>
                  <a:srgbClr val="FF0000"/>
                </a:solidFill>
              </a:rPr>
              <a:t>vào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tương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ứng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với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đối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tượng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cần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xóa</a:t>
            </a:r>
            <a:r>
              <a:rPr lang="en-US" b="1" dirty="0"/>
              <a:t>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E417D828-DA01-4B4E-A253-1CD54A663C8A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654424" y="2102672"/>
            <a:ext cx="3963144" cy="199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B0C42D4C-E1EC-4F0A-A8AF-8915C8207A7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54424" y="2301909"/>
            <a:ext cx="3963144" cy="401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Hình ảnh 24">
            <a:extLst>
              <a:ext uri="{FF2B5EF4-FFF2-40B4-BE49-F238E27FC236}">
                <a16:creationId xmlns:a16="http://schemas.microsoft.com/office/drawing/2014/main" id="{69AA126F-76FD-416F-9175-3F64A9A44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175" y="651622"/>
            <a:ext cx="2905125" cy="6038850"/>
          </a:xfrm>
          <a:prstGeom prst="rect">
            <a:avLst/>
          </a:prstGeom>
        </p:spPr>
      </p:pic>
      <p:cxnSp>
        <p:nvCxnSpPr>
          <p:cNvPr id="35" name="Đường kết nối Mũi tên Thẳng 34">
            <a:extLst>
              <a:ext uri="{FF2B5EF4-FFF2-40B4-BE49-F238E27FC236}">
                <a16:creationId xmlns:a16="http://schemas.microsoft.com/office/drawing/2014/main" id="{440954B8-FC46-4261-ABF3-9B998EDEED49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 flipV="1">
            <a:off x="6937939" y="1873624"/>
            <a:ext cx="4178295" cy="4282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3AAB9C4C-77DA-4EEF-B034-64FE8ED3592E}"/>
              </a:ext>
            </a:extLst>
          </p:cNvPr>
          <p:cNvSpPr/>
          <p:nvPr/>
        </p:nvSpPr>
        <p:spPr>
          <a:xfrm>
            <a:off x="11116234" y="1446741"/>
            <a:ext cx="842683" cy="853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E3CD7710-A2EA-4B4E-A872-FBE217E73740}"/>
              </a:ext>
            </a:extLst>
          </p:cNvPr>
          <p:cNvSpPr txBox="1"/>
          <p:nvPr/>
        </p:nvSpPr>
        <p:spPr>
          <a:xfrm rot="21319675">
            <a:off x="7393033" y="1531317"/>
            <a:ext cx="16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Hiển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thị</a:t>
            </a:r>
            <a:r>
              <a:rPr lang="en-US" dirty="0">
                <a:solidFill>
                  <a:srgbClr val="FF0000"/>
                </a:solidFill>
              </a:rPr>
              <a:t> button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Delete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F3220BA4-A603-4538-A21B-3C50F4A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294" y="3525747"/>
            <a:ext cx="4796118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Sau </a:t>
            </a:r>
            <a:r>
              <a:rPr lang="en-US" altLang="zh-C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</a:t>
            </a:r>
            <a:r>
              <a:rPr lang="en-US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Done </a:t>
            </a:r>
            <a:r>
              <a:rPr lang="en-US" altLang="zh-C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thúc</a:t>
            </a:r>
            <a:r>
              <a:rPr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endParaRPr lang="en-US" altLang="zh-C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BE92FBEE-B51D-4D2E-A49C-3FDFD98FA465}"/>
              </a:ext>
            </a:extLst>
          </p:cNvPr>
          <p:cNvSpPr/>
          <p:nvPr/>
        </p:nvSpPr>
        <p:spPr>
          <a:xfrm>
            <a:off x="9303173" y="1138259"/>
            <a:ext cx="494629" cy="353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B87B7FCB-D6A5-48CB-B619-2B987763D9DB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8367412" y="1315169"/>
            <a:ext cx="935761" cy="2903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958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9" grpId="0" animBg="1"/>
      <p:bldP spid="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Hình tự do: Hình 25">
            <a:extLst>
              <a:ext uri="{FF2B5EF4-FFF2-40B4-BE49-F238E27FC236}">
                <a16:creationId xmlns:a16="http://schemas.microsoft.com/office/drawing/2014/main" id="{1067C09D-657B-43BD-8E4E-5FD27C45A6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627035" y="4227620"/>
                </a:moveTo>
                <a:lnTo>
                  <a:pt x="2627035" y="4339353"/>
                </a:lnTo>
                <a:lnTo>
                  <a:pt x="2774374" y="4339353"/>
                </a:lnTo>
                <a:lnTo>
                  <a:pt x="2774374" y="4227620"/>
                </a:lnTo>
                <a:close/>
                <a:moveTo>
                  <a:pt x="2058400" y="3901835"/>
                </a:moveTo>
                <a:lnTo>
                  <a:pt x="2086640" y="3901835"/>
                </a:lnTo>
                <a:cubicBezTo>
                  <a:pt x="2113925" y="3901835"/>
                  <a:pt x="2135684" y="3902040"/>
                  <a:pt x="2151920" y="3902449"/>
                </a:cubicBezTo>
                <a:cubicBezTo>
                  <a:pt x="2168154" y="3902858"/>
                  <a:pt x="2180910" y="3904836"/>
                  <a:pt x="2190187" y="3908383"/>
                </a:cubicBezTo>
                <a:cubicBezTo>
                  <a:pt x="2205466" y="3913840"/>
                  <a:pt x="2216926" y="3921890"/>
                  <a:pt x="2224566" y="3932531"/>
                </a:cubicBezTo>
                <a:cubicBezTo>
                  <a:pt x="2232206" y="3943172"/>
                  <a:pt x="2236026" y="3957906"/>
                  <a:pt x="2236026" y="3976733"/>
                </a:cubicBezTo>
                <a:cubicBezTo>
                  <a:pt x="2236026" y="3991467"/>
                  <a:pt x="2232820" y="4004632"/>
                  <a:pt x="2226408" y="4016228"/>
                </a:cubicBezTo>
                <a:cubicBezTo>
                  <a:pt x="2219996" y="4027824"/>
                  <a:pt x="2209832" y="4036624"/>
                  <a:pt x="2195917" y="4042626"/>
                </a:cubicBezTo>
                <a:cubicBezTo>
                  <a:pt x="2180091" y="4049448"/>
                  <a:pt x="2164539" y="4053131"/>
                  <a:pt x="2149259" y="4053677"/>
                </a:cubicBezTo>
                <a:cubicBezTo>
                  <a:pt x="2133980" y="4054223"/>
                  <a:pt x="2106422" y="4054496"/>
                  <a:pt x="2066585" y="4054496"/>
                </a:cubicBezTo>
                <a:lnTo>
                  <a:pt x="2058400" y="4054496"/>
                </a:lnTo>
                <a:close/>
                <a:moveTo>
                  <a:pt x="6109426" y="3730348"/>
                </a:moveTo>
                <a:lnTo>
                  <a:pt x="6171636" y="3931303"/>
                </a:lnTo>
                <a:lnTo>
                  <a:pt x="6047216" y="3931303"/>
                </a:lnTo>
                <a:close/>
                <a:moveTo>
                  <a:pt x="4814027" y="3730348"/>
                </a:moveTo>
                <a:lnTo>
                  <a:pt x="4876236" y="3931303"/>
                </a:lnTo>
                <a:lnTo>
                  <a:pt x="4751816" y="3931303"/>
                </a:lnTo>
                <a:close/>
                <a:moveTo>
                  <a:pt x="2699477" y="3730348"/>
                </a:moveTo>
                <a:lnTo>
                  <a:pt x="2761687" y="3931303"/>
                </a:lnTo>
                <a:lnTo>
                  <a:pt x="2637266" y="3931303"/>
                </a:lnTo>
                <a:close/>
                <a:moveTo>
                  <a:pt x="4111074" y="3670593"/>
                </a:moveTo>
                <a:lnTo>
                  <a:pt x="4114348" y="3670593"/>
                </a:lnTo>
                <a:cubicBezTo>
                  <a:pt x="4145999" y="3670593"/>
                  <a:pt x="4173353" y="3671139"/>
                  <a:pt x="4196408" y="3672230"/>
                </a:cubicBezTo>
                <a:cubicBezTo>
                  <a:pt x="4219464" y="3673322"/>
                  <a:pt x="4241088" y="3679597"/>
                  <a:pt x="4261279" y="3691057"/>
                </a:cubicBezTo>
                <a:cubicBezTo>
                  <a:pt x="4289928" y="3707156"/>
                  <a:pt x="4311142" y="3729461"/>
                  <a:pt x="4324921" y="3757974"/>
                </a:cubicBezTo>
                <a:cubicBezTo>
                  <a:pt x="4338700" y="3786487"/>
                  <a:pt x="4345590" y="3820798"/>
                  <a:pt x="4345590" y="3860907"/>
                </a:cubicBezTo>
                <a:cubicBezTo>
                  <a:pt x="4345590" y="3901016"/>
                  <a:pt x="4339042" y="3934987"/>
                  <a:pt x="4325944" y="3962817"/>
                </a:cubicBezTo>
                <a:cubicBezTo>
                  <a:pt x="4312847" y="3990648"/>
                  <a:pt x="4293749" y="4012476"/>
                  <a:pt x="4268646" y="4028302"/>
                </a:cubicBezTo>
                <a:cubicBezTo>
                  <a:pt x="4247363" y="4041671"/>
                  <a:pt x="4224922" y="4048970"/>
                  <a:pt x="4201319" y="4050198"/>
                </a:cubicBezTo>
                <a:cubicBezTo>
                  <a:pt x="4177718" y="4051426"/>
                  <a:pt x="4148728" y="4052040"/>
                  <a:pt x="4114348" y="4052040"/>
                </a:cubicBezTo>
                <a:lnTo>
                  <a:pt x="4111074" y="4052040"/>
                </a:lnTo>
                <a:lnTo>
                  <a:pt x="4111074" y="3887510"/>
                </a:lnTo>
                <a:lnTo>
                  <a:pt x="4242043" y="3887510"/>
                </a:lnTo>
                <a:lnTo>
                  <a:pt x="4242043" y="3793786"/>
                </a:lnTo>
                <a:lnTo>
                  <a:pt x="4111074" y="3793786"/>
                </a:lnTo>
                <a:close/>
                <a:moveTo>
                  <a:pt x="2058400" y="3668547"/>
                </a:moveTo>
                <a:lnTo>
                  <a:pt x="2069041" y="3668547"/>
                </a:lnTo>
                <a:cubicBezTo>
                  <a:pt x="2096326" y="3668547"/>
                  <a:pt x="2116858" y="3668752"/>
                  <a:pt x="2130637" y="3669161"/>
                </a:cubicBezTo>
                <a:cubicBezTo>
                  <a:pt x="2144416" y="3669570"/>
                  <a:pt x="2156353" y="3671958"/>
                  <a:pt x="2166449" y="3676323"/>
                </a:cubicBezTo>
                <a:cubicBezTo>
                  <a:pt x="2177090" y="3680962"/>
                  <a:pt x="2184935" y="3688465"/>
                  <a:pt x="2189982" y="3698833"/>
                </a:cubicBezTo>
                <a:cubicBezTo>
                  <a:pt x="2195030" y="3709202"/>
                  <a:pt x="2197554" y="3719297"/>
                  <a:pt x="2197554" y="3729120"/>
                </a:cubicBezTo>
                <a:cubicBezTo>
                  <a:pt x="2197554" y="3742490"/>
                  <a:pt x="2195234" y="3754222"/>
                  <a:pt x="2190596" y="3764318"/>
                </a:cubicBezTo>
                <a:cubicBezTo>
                  <a:pt x="2185957" y="3774413"/>
                  <a:pt x="2177499" y="3782326"/>
                  <a:pt x="2165221" y="3788056"/>
                </a:cubicBezTo>
                <a:cubicBezTo>
                  <a:pt x="2154034" y="3793240"/>
                  <a:pt x="2143188" y="3796105"/>
                  <a:pt x="2132683" y="3796651"/>
                </a:cubicBezTo>
                <a:cubicBezTo>
                  <a:pt x="2122179" y="3797197"/>
                  <a:pt x="2103829" y="3797469"/>
                  <a:pt x="2077635" y="3797469"/>
                </a:cubicBezTo>
                <a:lnTo>
                  <a:pt x="2058400" y="3797469"/>
                </a:lnTo>
                <a:close/>
                <a:moveTo>
                  <a:pt x="9897622" y="3556814"/>
                </a:moveTo>
                <a:lnTo>
                  <a:pt x="9897622" y="4166228"/>
                </a:lnTo>
                <a:lnTo>
                  <a:pt x="10309765" y="4166228"/>
                </a:lnTo>
                <a:lnTo>
                  <a:pt x="10309765" y="4049993"/>
                </a:lnTo>
                <a:lnTo>
                  <a:pt x="10049874" y="4049993"/>
                </a:lnTo>
                <a:lnTo>
                  <a:pt x="10049874" y="3896105"/>
                </a:lnTo>
                <a:lnTo>
                  <a:pt x="10289301" y="3896105"/>
                </a:lnTo>
                <a:lnTo>
                  <a:pt x="10289301" y="3779870"/>
                </a:lnTo>
                <a:lnTo>
                  <a:pt x="10049874" y="3779870"/>
                </a:lnTo>
                <a:lnTo>
                  <a:pt x="10049874" y="3673049"/>
                </a:lnTo>
                <a:lnTo>
                  <a:pt x="10309765" y="3673049"/>
                </a:lnTo>
                <a:lnTo>
                  <a:pt x="10309765" y="3556814"/>
                </a:lnTo>
                <a:close/>
                <a:moveTo>
                  <a:pt x="9259447" y="3556814"/>
                </a:moveTo>
                <a:lnTo>
                  <a:pt x="9259447" y="4166228"/>
                </a:lnTo>
                <a:lnTo>
                  <a:pt x="9412517" y="4166228"/>
                </a:lnTo>
                <a:lnTo>
                  <a:pt x="9412517" y="3896105"/>
                </a:lnTo>
                <a:lnTo>
                  <a:pt x="9620839" y="3896105"/>
                </a:lnTo>
                <a:lnTo>
                  <a:pt x="9620839" y="4166228"/>
                </a:lnTo>
                <a:lnTo>
                  <a:pt x="9773909" y="4166228"/>
                </a:lnTo>
                <a:lnTo>
                  <a:pt x="9773909" y="3556814"/>
                </a:lnTo>
                <a:lnTo>
                  <a:pt x="9620839" y="3556814"/>
                </a:lnTo>
                <a:lnTo>
                  <a:pt x="9620839" y="3779870"/>
                </a:lnTo>
                <a:lnTo>
                  <a:pt x="9412517" y="3779870"/>
                </a:lnTo>
                <a:lnTo>
                  <a:pt x="9412517" y="3556814"/>
                </a:lnTo>
                <a:close/>
                <a:moveTo>
                  <a:pt x="7983098" y="3556814"/>
                </a:moveTo>
                <a:lnTo>
                  <a:pt x="7983098" y="4166228"/>
                </a:lnTo>
                <a:lnTo>
                  <a:pt x="8123071" y="4166228"/>
                </a:lnTo>
                <a:lnTo>
                  <a:pt x="8123071" y="3741398"/>
                </a:lnTo>
                <a:lnTo>
                  <a:pt x="8357996" y="4166228"/>
                </a:lnTo>
                <a:lnTo>
                  <a:pt x="8505336" y="4166228"/>
                </a:lnTo>
                <a:lnTo>
                  <a:pt x="8505336" y="3556814"/>
                </a:lnTo>
                <a:lnTo>
                  <a:pt x="8365363" y="3556814"/>
                </a:lnTo>
                <a:lnTo>
                  <a:pt x="8365363" y="3905928"/>
                </a:lnTo>
                <a:lnTo>
                  <a:pt x="8170956" y="3556814"/>
                </a:lnTo>
                <a:close/>
                <a:moveTo>
                  <a:pt x="6459098" y="3556814"/>
                </a:moveTo>
                <a:lnTo>
                  <a:pt x="6459098" y="4166228"/>
                </a:lnTo>
                <a:lnTo>
                  <a:pt x="6599071" y="4166228"/>
                </a:lnTo>
                <a:lnTo>
                  <a:pt x="6599071" y="3741398"/>
                </a:lnTo>
                <a:lnTo>
                  <a:pt x="6833996" y="4166228"/>
                </a:lnTo>
                <a:lnTo>
                  <a:pt x="6981336" y="4166228"/>
                </a:lnTo>
                <a:lnTo>
                  <a:pt x="6981336" y="3556814"/>
                </a:lnTo>
                <a:lnTo>
                  <a:pt x="6841363" y="3556814"/>
                </a:lnTo>
                <a:lnTo>
                  <a:pt x="6841363" y="3905928"/>
                </a:lnTo>
                <a:lnTo>
                  <a:pt x="6646956" y="3556814"/>
                </a:lnTo>
                <a:close/>
                <a:moveTo>
                  <a:pt x="6027980" y="3556814"/>
                </a:moveTo>
                <a:lnTo>
                  <a:pt x="5822113" y="4166228"/>
                </a:lnTo>
                <a:lnTo>
                  <a:pt x="5975592" y="4166228"/>
                </a:lnTo>
                <a:lnTo>
                  <a:pt x="6013656" y="4041808"/>
                </a:lnTo>
                <a:lnTo>
                  <a:pt x="6205197" y="4041808"/>
                </a:lnTo>
                <a:lnTo>
                  <a:pt x="6243260" y="4166228"/>
                </a:lnTo>
                <a:lnTo>
                  <a:pt x="6400832" y="4166228"/>
                </a:lnTo>
                <a:lnTo>
                  <a:pt x="6194965" y="3556814"/>
                </a:lnTo>
                <a:close/>
                <a:moveTo>
                  <a:pt x="5411348" y="3556814"/>
                </a:moveTo>
                <a:lnTo>
                  <a:pt x="5411348" y="4166228"/>
                </a:lnTo>
                <a:lnTo>
                  <a:pt x="5818169" y="4166228"/>
                </a:lnTo>
                <a:lnTo>
                  <a:pt x="5818169" y="4049993"/>
                </a:lnTo>
                <a:lnTo>
                  <a:pt x="5564418" y="4049993"/>
                </a:lnTo>
                <a:lnTo>
                  <a:pt x="5564418" y="3556814"/>
                </a:lnTo>
                <a:close/>
                <a:moveTo>
                  <a:pt x="4732580" y="3556814"/>
                </a:moveTo>
                <a:lnTo>
                  <a:pt x="4526714" y="4166228"/>
                </a:lnTo>
                <a:lnTo>
                  <a:pt x="4680193" y="4166228"/>
                </a:lnTo>
                <a:lnTo>
                  <a:pt x="4718255" y="4041808"/>
                </a:lnTo>
                <a:lnTo>
                  <a:pt x="4909798" y="4041808"/>
                </a:lnTo>
                <a:lnTo>
                  <a:pt x="4947860" y="4166228"/>
                </a:lnTo>
                <a:lnTo>
                  <a:pt x="5105432" y="4166228"/>
                </a:lnTo>
                <a:lnTo>
                  <a:pt x="4899565" y="3556814"/>
                </a:lnTo>
                <a:close/>
                <a:moveTo>
                  <a:pt x="3958823" y="3556814"/>
                </a:moveTo>
                <a:lnTo>
                  <a:pt x="3958823" y="3793786"/>
                </a:lnTo>
                <a:lnTo>
                  <a:pt x="3888837" y="3793786"/>
                </a:lnTo>
                <a:lnTo>
                  <a:pt x="3888837" y="3887510"/>
                </a:lnTo>
                <a:lnTo>
                  <a:pt x="3958823" y="3887510"/>
                </a:lnTo>
                <a:lnTo>
                  <a:pt x="3958823" y="4166228"/>
                </a:lnTo>
                <a:lnTo>
                  <a:pt x="4149137" y="4166228"/>
                </a:lnTo>
                <a:cubicBezTo>
                  <a:pt x="4191156" y="4166228"/>
                  <a:pt x="4230719" y="4163227"/>
                  <a:pt x="4267828" y="4157224"/>
                </a:cubicBezTo>
                <a:cubicBezTo>
                  <a:pt x="4304936" y="4151221"/>
                  <a:pt x="4339451" y="4138124"/>
                  <a:pt x="4371374" y="4117933"/>
                </a:cubicBezTo>
                <a:cubicBezTo>
                  <a:pt x="4409301" y="4093922"/>
                  <a:pt x="4440679" y="4059475"/>
                  <a:pt x="4465508" y="4014591"/>
                </a:cubicBezTo>
                <a:cubicBezTo>
                  <a:pt x="4490338" y="3969707"/>
                  <a:pt x="4502752" y="3918888"/>
                  <a:pt x="4502752" y="3862135"/>
                </a:cubicBezTo>
                <a:cubicBezTo>
                  <a:pt x="4502752" y="3803199"/>
                  <a:pt x="4491156" y="3751971"/>
                  <a:pt x="4467964" y="3708452"/>
                </a:cubicBezTo>
                <a:cubicBezTo>
                  <a:pt x="4444771" y="3664932"/>
                  <a:pt x="4413120" y="3630348"/>
                  <a:pt x="4373012" y="3604700"/>
                </a:cubicBezTo>
                <a:cubicBezTo>
                  <a:pt x="4340269" y="3583690"/>
                  <a:pt x="4305208" y="3570457"/>
                  <a:pt x="4267828" y="3565000"/>
                </a:cubicBezTo>
                <a:cubicBezTo>
                  <a:pt x="4230446" y="3559543"/>
                  <a:pt x="4190338" y="3556814"/>
                  <a:pt x="4147500" y="3556814"/>
                </a:cubicBezTo>
                <a:close/>
                <a:moveTo>
                  <a:pt x="3049148" y="3556814"/>
                </a:moveTo>
                <a:lnTo>
                  <a:pt x="3049148" y="4166228"/>
                </a:lnTo>
                <a:lnTo>
                  <a:pt x="3189121" y="4166228"/>
                </a:lnTo>
                <a:lnTo>
                  <a:pt x="3189121" y="3741398"/>
                </a:lnTo>
                <a:lnTo>
                  <a:pt x="3424046" y="4166228"/>
                </a:lnTo>
                <a:lnTo>
                  <a:pt x="3571386" y="4166228"/>
                </a:lnTo>
                <a:lnTo>
                  <a:pt x="3571386" y="3556814"/>
                </a:lnTo>
                <a:lnTo>
                  <a:pt x="3431413" y="3556814"/>
                </a:lnTo>
                <a:lnTo>
                  <a:pt x="3431413" y="3905928"/>
                </a:lnTo>
                <a:lnTo>
                  <a:pt x="3237007" y="3556814"/>
                </a:lnTo>
                <a:close/>
                <a:moveTo>
                  <a:pt x="2618031" y="3556814"/>
                </a:moveTo>
                <a:lnTo>
                  <a:pt x="2412164" y="4166228"/>
                </a:lnTo>
                <a:lnTo>
                  <a:pt x="2565643" y="4166228"/>
                </a:lnTo>
                <a:lnTo>
                  <a:pt x="2603706" y="4041808"/>
                </a:lnTo>
                <a:lnTo>
                  <a:pt x="2795248" y="4041808"/>
                </a:lnTo>
                <a:lnTo>
                  <a:pt x="2833310" y="4166228"/>
                </a:lnTo>
                <a:lnTo>
                  <a:pt x="2990882" y="4166228"/>
                </a:lnTo>
                <a:lnTo>
                  <a:pt x="2785016" y="3556814"/>
                </a:lnTo>
                <a:close/>
                <a:moveTo>
                  <a:pt x="1906148" y="3556814"/>
                </a:moveTo>
                <a:lnTo>
                  <a:pt x="1906148" y="4166228"/>
                </a:lnTo>
                <a:lnTo>
                  <a:pt x="2150078" y="4166228"/>
                </a:lnTo>
                <a:cubicBezTo>
                  <a:pt x="2192370" y="4166228"/>
                  <a:pt x="2227226" y="4162408"/>
                  <a:pt x="2254648" y="4154768"/>
                </a:cubicBezTo>
                <a:cubicBezTo>
                  <a:pt x="2282069" y="4147129"/>
                  <a:pt x="2307240" y="4134305"/>
                  <a:pt x="2330159" y="4116296"/>
                </a:cubicBezTo>
                <a:cubicBezTo>
                  <a:pt x="2349532" y="4101289"/>
                  <a:pt x="2364948" y="4082326"/>
                  <a:pt x="2376408" y="4059407"/>
                </a:cubicBezTo>
                <a:cubicBezTo>
                  <a:pt x="2387868" y="4036487"/>
                  <a:pt x="2393598" y="4009884"/>
                  <a:pt x="2393598" y="3979598"/>
                </a:cubicBezTo>
                <a:cubicBezTo>
                  <a:pt x="2393598" y="3938124"/>
                  <a:pt x="2382274" y="3905177"/>
                  <a:pt x="2359628" y="3880757"/>
                </a:cubicBezTo>
                <a:cubicBezTo>
                  <a:pt x="2336981" y="3856337"/>
                  <a:pt x="2306831" y="3840171"/>
                  <a:pt x="2269177" y="3832258"/>
                </a:cubicBezTo>
                <a:lnTo>
                  <a:pt x="2269177" y="3828984"/>
                </a:lnTo>
                <a:cubicBezTo>
                  <a:pt x="2295371" y="3818070"/>
                  <a:pt x="2315903" y="3801016"/>
                  <a:pt x="2330774" y="3777824"/>
                </a:cubicBezTo>
                <a:cubicBezTo>
                  <a:pt x="2345644" y="3754632"/>
                  <a:pt x="2353079" y="3728165"/>
                  <a:pt x="2353079" y="3698424"/>
                </a:cubicBezTo>
                <a:cubicBezTo>
                  <a:pt x="2353079" y="3672776"/>
                  <a:pt x="2347691" y="3650129"/>
                  <a:pt x="2336913" y="3630484"/>
                </a:cubicBezTo>
                <a:cubicBezTo>
                  <a:pt x="2326135" y="3610839"/>
                  <a:pt x="2309832" y="3595150"/>
                  <a:pt x="2288004" y="3583417"/>
                </a:cubicBezTo>
                <a:cubicBezTo>
                  <a:pt x="2267813" y="3572503"/>
                  <a:pt x="2246190" y="3565341"/>
                  <a:pt x="2223134" y="3561930"/>
                </a:cubicBezTo>
                <a:cubicBezTo>
                  <a:pt x="2200078" y="3558520"/>
                  <a:pt x="2166176" y="3556814"/>
                  <a:pt x="2121428" y="3556814"/>
                </a:cubicBezTo>
                <a:close/>
                <a:moveTo>
                  <a:pt x="8914017" y="3544945"/>
                </a:moveTo>
                <a:cubicBezTo>
                  <a:pt x="8815246" y="3544945"/>
                  <a:pt x="8737414" y="3573731"/>
                  <a:pt x="8680524" y="3631303"/>
                </a:cubicBezTo>
                <a:cubicBezTo>
                  <a:pt x="8623635" y="3688874"/>
                  <a:pt x="8595190" y="3765409"/>
                  <a:pt x="8595190" y="3860907"/>
                </a:cubicBezTo>
                <a:cubicBezTo>
                  <a:pt x="8595190" y="3962408"/>
                  <a:pt x="8623635" y="4040785"/>
                  <a:pt x="8680524" y="4096037"/>
                </a:cubicBezTo>
                <a:cubicBezTo>
                  <a:pt x="8737414" y="4151290"/>
                  <a:pt x="8813744" y="4178916"/>
                  <a:pt x="8909515" y="4178916"/>
                </a:cubicBezTo>
                <a:cubicBezTo>
                  <a:pt x="8950989" y="4178916"/>
                  <a:pt x="8993077" y="4173732"/>
                  <a:pt x="9035777" y="4163363"/>
                </a:cubicBezTo>
                <a:cubicBezTo>
                  <a:pt x="9078479" y="4152995"/>
                  <a:pt x="9113199" y="4142354"/>
                  <a:pt x="9139938" y="4131440"/>
                </a:cubicBezTo>
                <a:lnTo>
                  <a:pt x="9139938" y="3831439"/>
                </a:lnTo>
                <a:lnTo>
                  <a:pt x="8873499" y="3831439"/>
                </a:lnTo>
                <a:lnTo>
                  <a:pt x="8873499" y="3945628"/>
                </a:lnTo>
                <a:lnTo>
                  <a:pt x="8991780" y="3945628"/>
                </a:lnTo>
                <a:lnTo>
                  <a:pt x="8991780" y="4065137"/>
                </a:lnTo>
                <a:cubicBezTo>
                  <a:pt x="8986323" y="4065682"/>
                  <a:pt x="8979911" y="4066092"/>
                  <a:pt x="8972544" y="4066365"/>
                </a:cubicBezTo>
                <a:cubicBezTo>
                  <a:pt x="8965177" y="4066637"/>
                  <a:pt x="8958765" y="4066774"/>
                  <a:pt x="8953308" y="4066774"/>
                </a:cubicBezTo>
                <a:cubicBezTo>
                  <a:pt x="8891371" y="4066774"/>
                  <a:pt x="8842530" y="4049857"/>
                  <a:pt x="8806786" y="4016023"/>
                </a:cubicBezTo>
                <a:cubicBezTo>
                  <a:pt x="8771044" y="3982190"/>
                  <a:pt x="8753172" y="3929666"/>
                  <a:pt x="8753172" y="3858452"/>
                </a:cubicBezTo>
                <a:cubicBezTo>
                  <a:pt x="8753172" y="3825164"/>
                  <a:pt x="8757878" y="3795969"/>
                  <a:pt x="8767292" y="3770866"/>
                </a:cubicBezTo>
                <a:cubicBezTo>
                  <a:pt x="8776705" y="3745764"/>
                  <a:pt x="8789461" y="3725027"/>
                  <a:pt x="8805559" y="3708656"/>
                </a:cubicBezTo>
                <a:cubicBezTo>
                  <a:pt x="8822476" y="3691739"/>
                  <a:pt x="8841712" y="3679188"/>
                  <a:pt x="8863267" y="3671003"/>
                </a:cubicBezTo>
                <a:cubicBezTo>
                  <a:pt x="8884822" y="3662817"/>
                  <a:pt x="8908697" y="3658724"/>
                  <a:pt x="8934891" y="3658724"/>
                </a:cubicBezTo>
                <a:cubicBezTo>
                  <a:pt x="8957265" y="3658724"/>
                  <a:pt x="8978479" y="3661862"/>
                  <a:pt x="8998533" y="3668138"/>
                </a:cubicBezTo>
                <a:cubicBezTo>
                  <a:pt x="9018588" y="3674413"/>
                  <a:pt x="9036255" y="3681917"/>
                  <a:pt x="9051535" y="3690648"/>
                </a:cubicBezTo>
                <a:cubicBezTo>
                  <a:pt x="9064631" y="3698015"/>
                  <a:pt x="9078070" y="3706951"/>
                  <a:pt x="9091848" y="3717456"/>
                </a:cubicBezTo>
                <a:cubicBezTo>
                  <a:pt x="9105628" y="3727960"/>
                  <a:pt x="9116200" y="3736078"/>
                  <a:pt x="9123567" y="3741808"/>
                </a:cubicBezTo>
                <a:lnTo>
                  <a:pt x="9137483" y="3741808"/>
                </a:lnTo>
                <a:lnTo>
                  <a:pt x="9137483" y="3598970"/>
                </a:lnTo>
                <a:cubicBezTo>
                  <a:pt x="9103377" y="3582326"/>
                  <a:pt x="9070361" y="3569161"/>
                  <a:pt x="9038438" y="3559475"/>
                </a:cubicBezTo>
                <a:cubicBezTo>
                  <a:pt x="9006514" y="3549788"/>
                  <a:pt x="8965041" y="3544945"/>
                  <a:pt x="8914017" y="3544945"/>
                </a:cubicBezTo>
                <a:close/>
                <a:moveTo>
                  <a:pt x="7390018" y="3544945"/>
                </a:moveTo>
                <a:cubicBezTo>
                  <a:pt x="7291246" y="3544945"/>
                  <a:pt x="7213414" y="3573731"/>
                  <a:pt x="7156525" y="3631303"/>
                </a:cubicBezTo>
                <a:cubicBezTo>
                  <a:pt x="7099635" y="3688874"/>
                  <a:pt x="7071191" y="3765409"/>
                  <a:pt x="7071191" y="3860907"/>
                </a:cubicBezTo>
                <a:cubicBezTo>
                  <a:pt x="7071191" y="3962408"/>
                  <a:pt x="7099635" y="4040785"/>
                  <a:pt x="7156525" y="4096037"/>
                </a:cubicBezTo>
                <a:cubicBezTo>
                  <a:pt x="7213414" y="4151290"/>
                  <a:pt x="7289745" y="4178916"/>
                  <a:pt x="7385516" y="4178916"/>
                </a:cubicBezTo>
                <a:cubicBezTo>
                  <a:pt x="7426989" y="4178916"/>
                  <a:pt x="7469077" y="4173732"/>
                  <a:pt x="7511778" y="4163363"/>
                </a:cubicBezTo>
                <a:cubicBezTo>
                  <a:pt x="7554479" y="4152995"/>
                  <a:pt x="7589200" y="4142354"/>
                  <a:pt x="7615939" y="4131440"/>
                </a:cubicBezTo>
                <a:lnTo>
                  <a:pt x="7615939" y="3831439"/>
                </a:lnTo>
                <a:lnTo>
                  <a:pt x="7349499" y="3831439"/>
                </a:lnTo>
                <a:lnTo>
                  <a:pt x="7349499" y="3945628"/>
                </a:lnTo>
                <a:lnTo>
                  <a:pt x="7467780" y="3945628"/>
                </a:lnTo>
                <a:lnTo>
                  <a:pt x="7467780" y="4065137"/>
                </a:lnTo>
                <a:cubicBezTo>
                  <a:pt x="7462324" y="4065682"/>
                  <a:pt x="7455911" y="4066092"/>
                  <a:pt x="7448544" y="4066365"/>
                </a:cubicBezTo>
                <a:cubicBezTo>
                  <a:pt x="7441177" y="4066637"/>
                  <a:pt x="7434765" y="4066774"/>
                  <a:pt x="7429308" y="4066774"/>
                </a:cubicBezTo>
                <a:cubicBezTo>
                  <a:pt x="7367371" y="4066774"/>
                  <a:pt x="7318530" y="4049857"/>
                  <a:pt x="7282787" y="4016023"/>
                </a:cubicBezTo>
                <a:cubicBezTo>
                  <a:pt x="7247044" y="3982190"/>
                  <a:pt x="7229172" y="3929666"/>
                  <a:pt x="7229172" y="3858452"/>
                </a:cubicBezTo>
                <a:cubicBezTo>
                  <a:pt x="7229172" y="3825164"/>
                  <a:pt x="7233878" y="3795969"/>
                  <a:pt x="7243292" y="3770866"/>
                </a:cubicBezTo>
                <a:cubicBezTo>
                  <a:pt x="7252705" y="3745764"/>
                  <a:pt x="7265461" y="3725027"/>
                  <a:pt x="7281559" y="3708656"/>
                </a:cubicBezTo>
                <a:cubicBezTo>
                  <a:pt x="7298476" y="3691739"/>
                  <a:pt x="7317712" y="3679188"/>
                  <a:pt x="7339267" y="3671003"/>
                </a:cubicBezTo>
                <a:cubicBezTo>
                  <a:pt x="7360823" y="3662817"/>
                  <a:pt x="7384697" y="3658724"/>
                  <a:pt x="7410891" y="3658724"/>
                </a:cubicBezTo>
                <a:cubicBezTo>
                  <a:pt x="7433265" y="3658724"/>
                  <a:pt x="7454479" y="3661862"/>
                  <a:pt x="7474533" y="3668138"/>
                </a:cubicBezTo>
                <a:cubicBezTo>
                  <a:pt x="7494588" y="3674413"/>
                  <a:pt x="7512256" y="3681917"/>
                  <a:pt x="7527535" y="3690648"/>
                </a:cubicBezTo>
                <a:cubicBezTo>
                  <a:pt x="7540632" y="3698015"/>
                  <a:pt x="7554069" y="3706951"/>
                  <a:pt x="7567849" y="3717456"/>
                </a:cubicBezTo>
                <a:cubicBezTo>
                  <a:pt x="7581628" y="3727960"/>
                  <a:pt x="7592201" y="3736078"/>
                  <a:pt x="7599568" y="3741808"/>
                </a:cubicBezTo>
                <a:lnTo>
                  <a:pt x="7613483" y="3741808"/>
                </a:lnTo>
                <a:lnTo>
                  <a:pt x="7613483" y="3598970"/>
                </a:lnTo>
                <a:cubicBezTo>
                  <a:pt x="7579377" y="3582326"/>
                  <a:pt x="7546362" y="3569161"/>
                  <a:pt x="7514438" y="3559475"/>
                </a:cubicBezTo>
                <a:cubicBezTo>
                  <a:pt x="7482514" y="3549788"/>
                  <a:pt x="7441041" y="3544945"/>
                  <a:pt x="7390018" y="3544945"/>
                </a:cubicBezTo>
                <a:close/>
                <a:moveTo>
                  <a:pt x="5960450" y="3405791"/>
                </a:moveTo>
                <a:cubicBezTo>
                  <a:pt x="5960450" y="3429529"/>
                  <a:pt x="5972591" y="3453335"/>
                  <a:pt x="5996875" y="3477210"/>
                </a:cubicBezTo>
                <a:cubicBezTo>
                  <a:pt x="6021159" y="3501084"/>
                  <a:pt x="6059222" y="3513022"/>
                  <a:pt x="6111063" y="3513022"/>
                </a:cubicBezTo>
                <a:cubicBezTo>
                  <a:pt x="6162905" y="3513022"/>
                  <a:pt x="6201173" y="3501153"/>
                  <a:pt x="6225865" y="3477414"/>
                </a:cubicBezTo>
                <a:cubicBezTo>
                  <a:pt x="6250559" y="3453676"/>
                  <a:pt x="6262905" y="3429802"/>
                  <a:pt x="6262905" y="3405791"/>
                </a:cubicBezTo>
                <a:lnTo>
                  <a:pt x="6180231" y="3405791"/>
                </a:lnTo>
                <a:cubicBezTo>
                  <a:pt x="6180231" y="3415341"/>
                  <a:pt x="6174979" y="3425641"/>
                  <a:pt x="6164474" y="3436691"/>
                </a:cubicBezTo>
                <a:cubicBezTo>
                  <a:pt x="6153969" y="3447742"/>
                  <a:pt x="6136438" y="3453267"/>
                  <a:pt x="6111882" y="3453267"/>
                </a:cubicBezTo>
                <a:cubicBezTo>
                  <a:pt x="6086507" y="3453267"/>
                  <a:pt x="6068704" y="3447742"/>
                  <a:pt x="6058471" y="3436691"/>
                </a:cubicBezTo>
                <a:cubicBezTo>
                  <a:pt x="6048239" y="3425641"/>
                  <a:pt x="6043123" y="3415341"/>
                  <a:pt x="6043123" y="3405791"/>
                </a:cubicBezTo>
                <a:close/>
                <a:moveTo>
                  <a:pt x="4909388" y="3357496"/>
                </a:moveTo>
                <a:cubicBezTo>
                  <a:pt x="4908843" y="3372230"/>
                  <a:pt x="4905773" y="3383963"/>
                  <a:pt x="4900179" y="3392694"/>
                </a:cubicBezTo>
                <a:cubicBezTo>
                  <a:pt x="4894586" y="3401425"/>
                  <a:pt x="4885241" y="3405791"/>
                  <a:pt x="4872144" y="3405791"/>
                </a:cubicBezTo>
                <a:cubicBezTo>
                  <a:pt x="4865868" y="3405791"/>
                  <a:pt x="4857819" y="3403199"/>
                  <a:pt x="4847997" y="3398015"/>
                </a:cubicBezTo>
                <a:cubicBezTo>
                  <a:pt x="4838174" y="3392831"/>
                  <a:pt x="4829170" y="3387919"/>
                  <a:pt x="4820985" y="3383281"/>
                </a:cubicBezTo>
                <a:cubicBezTo>
                  <a:pt x="4810616" y="3377278"/>
                  <a:pt x="4799838" y="3371957"/>
                  <a:pt x="4788651" y="3367319"/>
                </a:cubicBezTo>
                <a:cubicBezTo>
                  <a:pt x="4777464" y="3362680"/>
                  <a:pt x="4765323" y="3360361"/>
                  <a:pt x="4752226" y="3360361"/>
                </a:cubicBezTo>
                <a:cubicBezTo>
                  <a:pt x="4717573" y="3360361"/>
                  <a:pt x="4689880" y="3372298"/>
                  <a:pt x="4669142" y="3396173"/>
                </a:cubicBezTo>
                <a:cubicBezTo>
                  <a:pt x="4648406" y="3420047"/>
                  <a:pt x="4637219" y="3451903"/>
                  <a:pt x="4635581" y="3491739"/>
                </a:cubicBezTo>
                <a:lnTo>
                  <a:pt x="4721530" y="3491739"/>
                </a:lnTo>
                <a:cubicBezTo>
                  <a:pt x="4722622" y="3475641"/>
                  <a:pt x="4725623" y="3463294"/>
                  <a:pt x="4730534" y="3454700"/>
                </a:cubicBezTo>
                <a:cubicBezTo>
                  <a:pt x="4735445" y="3446105"/>
                  <a:pt x="4744722" y="3441807"/>
                  <a:pt x="4758365" y="3441807"/>
                </a:cubicBezTo>
                <a:cubicBezTo>
                  <a:pt x="4765186" y="3441807"/>
                  <a:pt x="4773576" y="3444468"/>
                  <a:pt x="4783535" y="3449788"/>
                </a:cubicBezTo>
                <a:cubicBezTo>
                  <a:pt x="4793494" y="3455109"/>
                  <a:pt x="4802567" y="3460361"/>
                  <a:pt x="4810752" y="3465545"/>
                </a:cubicBezTo>
                <a:cubicBezTo>
                  <a:pt x="4819211" y="3470730"/>
                  <a:pt x="4829306" y="3475982"/>
                  <a:pt x="4841039" y="3481303"/>
                </a:cubicBezTo>
                <a:cubicBezTo>
                  <a:pt x="4852771" y="3486623"/>
                  <a:pt x="4865186" y="3489283"/>
                  <a:pt x="4878283" y="3489283"/>
                </a:cubicBezTo>
                <a:cubicBezTo>
                  <a:pt x="4913754" y="3489283"/>
                  <a:pt x="4941448" y="3478710"/>
                  <a:pt x="4961366" y="3457564"/>
                </a:cubicBezTo>
                <a:cubicBezTo>
                  <a:pt x="4981285" y="3436419"/>
                  <a:pt x="4992608" y="3403063"/>
                  <a:pt x="4995337" y="3357496"/>
                </a:cubicBezTo>
                <a:close/>
                <a:moveTo>
                  <a:pt x="6113110" y="3327619"/>
                </a:moveTo>
                <a:lnTo>
                  <a:pt x="6074637" y="3416023"/>
                </a:lnTo>
                <a:lnTo>
                  <a:pt x="6139713" y="3416023"/>
                </a:lnTo>
                <a:lnTo>
                  <a:pt x="6216657" y="3327619"/>
                </a:lnTo>
                <a:close/>
                <a:moveTo>
                  <a:pt x="10643326" y="2730223"/>
                </a:moveTo>
                <a:lnTo>
                  <a:pt x="10705536" y="2931178"/>
                </a:lnTo>
                <a:lnTo>
                  <a:pt x="10581116" y="2931178"/>
                </a:lnTo>
                <a:close/>
                <a:moveTo>
                  <a:pt x="9252676" y="2730223"/>
                </a:moveTo>
                <a:lnTo>
                  <a:pt x="9314886" y="2931178"/>
                </a:lnTo>
                <a:lnTo>
                  <a:pt x="9190466" y="2931178"/>
                </a:lnTo>
                <a:close/>
                <a:moveTo>
                  <a:pt x="5861776" y="2730223"/>
                </a:moveTo>
                <a:lnTo>
                  <a:pt x="5923986" y="2931178"/>
                </a:lnTo>
                <a:lnTo>
                  <a:pt x="5799566" y="2931178"/>
                </a:lnTo>
                <a:close/>
                <a:moveTo>
                  <a:pt x="1546952" y="2730223"/>
                </a:moveTo>
                <a:lnTo>
                  <a:pt x="1609162" y="2931178"/>
                </a:lnTo>
                <a:lnTo>
                  <a:pt x="1484742" y="2931178"/>
                </a:lnTo>
                <a:close/>
                <a:moveTo>
                  <a:pt x="7842939" y="2659009"/>
                </a:moveTo>
                <a:cubicBezTo>
                  <a:pt x="7860674" y="2659009"/>
                  <a:pt x="7877795" y="2662624"/>
                  <a:pt x="7894303" y="2669854"/>
                </a:cubicBezTo>
                <a:cubicBezTo>
                  <a:pt x="7910810" y="2677085"/>
                  <a:pt x="7925613" y="2689022"/>
                  <a:pt x="7938710" y="2705666"/>
                </a:cubicBezTo>
                <a:cubicBezTo>
                  <a:pt x="7951261" y="2722037"/>
                  <a:pt x="7961288" y="2742979"/>
                  <a:pt x="7968792" y="2768490"/>
                </a:cubicBezTo>
                <a:cubicBezTo>
                  <a:pt x="7976295" y="2794002"/>
                  <a:pt x="7980047" y="2824902"/>
                  <a:pt x="7980047" y="2861192"/>
                </a:cubicBezTo>
                <a:cubicBezTo>
                  <a:pt x="7980047" y="2899391"/>
                  <a:pt x="7976499" y="2930291"/>
                  <a:pt x="7969406" y="2953893"/>
                </a:cubicBezTo>
                <a:cubicBezTo>
                  <a:pt x="7962311" y="2977495"/>
                  <a:pt x="7952216" y="2998163"/>
                  <a:pt x="7939119" y="3015899"/>
                </a:cubicBezTo>
                <a:cubicBezTo>
                  <a:pt x="7926841" y="3032270"/>
                  <a:pt x="7912243" y="3044343"/>
                  <a:pt x="7895326" y="3052120"/>
                </a:cubicBezTo>
                <a:cubicBezTo>
                  <a:pt x="7878409" y="3059896"/>
                  <a:pt x="7860947" y="3063784"/>
                  <a:pt x="7842939" y="3063784"/>
                </a:cubicBezTo>
                <a:cubicBezTo>
                  <a:pt x="7825203" y="3063784"/>
                  <a:pt x="7808014" y="3060169"/>
                  <a:pt x="7791370" y="3052938"/>
                </a:cubicBezTo>
                <a:cubicBezTo>
                  <a:pt x="7774726" y="3045707"/>
                  <a:pt x="7759856" y="3033634"/>
                  <a:pt x="7746759" y="3016717"/>
                </a:cubicBezTo>
                <a:cubicBezTo>
                  <a:pt x="7733934" y="3000073"/>
                  <a:pt x="7723839" y="2979404"/>
                  <a:pt x="7716472" y="2954711"/>
                </a:cubicBezTo>
                <a:cubicBezTo>
                  <a:pt x="7709105" y="2930018"/>
                  <a:pt x="7705422" y="2898981"/>
                  <a:pt x="7705422" y="2861601"/>
                </a:cubicBezTo>
                <a:cubicBezTo>
                  <a:pt x="7705422" y="2825312"/>
                  <a:pt x="7709310" y="2794070"/>
                  <a:pt x="7717086" y="2767876"/>
                </a:cubicBezTo>
                <a:cubicBezTo>
                  <a:pt x="7724862" y="2741683"/>
                  <a:pt x="7735026" y="2720673"/>
                  <a:pt x="7747577" y="2704848"/>
                </a:cubicBezTo>
                <a:cubicBezTo>
                  <a:pt x="7761765" y="2687658"/>
                  <a:pt x="7776499" y="2675721"/>
                  <a:pt x="7791779" y="2669036"/>
                </a:cubicBezTo>
                <a:cubicBezTo>
                  <a:pt x="7807058" y="2662351"/>
                  <a:pt x="7824112" y="2659009"/>
                  <a:pt x="7842939" y="2659009"/>
                </a:cubicBezTo>
                <a:close/>
                <a:moveTo>
                  <a:pt x="3147115" y="2659009"/>
                </a:moveTo>
                <a:cubicBezTo>
                  <a:pt x="3164850" y="2659009"/>
                  <a:pt x="3181971" y="2662624"/>
                  <a:pt x="3198479" y="2669854"/>
                </a:cubicBezTo>
                <a:cubicBezTo>
                  <a:pt x="3214986" y="2677085"/>
                  <a:pt x="3229789" y="2689022"/>
                  <a:pt x="3242885" y="2705666"/>
                </a:cubicBezTo>
                <a:cubicBezTo>
                  <a:pt x="3255436" y="2722037"/>
                  <a:pt x="3265464" y="2742979"/>
                  <a:pt x="3272967" y="2768490"/>
                </a:cubicBezTo>
                <a:cubicBezTo>
                  <a:pt x="3280470" y="2794002"/>
                  <a:pt x="3284222" y="2824902"/>
                  <a:pt x="3284222" y="2861192"/>
                </a:cubicBezTo>
                <a:cubicBezTo>
                  <a:pt x="3284222" y="2899391"/>
                  <a:pt x="3280675" y="2930291"/>
                  <a:pt x="3273581" y="2953893"/>
                </a:cubicBezTo>
                <a:cubicBezTo>
                  <a:pt x="3266487" y="2977495"/>
                  <a:pt x="3256392" y="2998163"/>
                  <a:pt x="3243295" y="3015899"/>
                </a:cubicBezTo>
                <a:cubicBezTo>
                  <a:pt x="3231016" y="3032270"/>
                  <a:pt x="3216419" y="3044343"/>
                  <a:pt x="3199502" y="3052120"/>
                </a:cubicBezTo>
                <a:cubicBezTo>
                  <a:pt x="3182585" y="3059896"/>
                  <a:pt x="3165123" y="3063784"/>
                  <a:pt x="3147115" y="3063784"/>
                </a:cubicBezTo>
                <a:cubicBezTo>
                  <a:pt x="3129379" y="3063784"/>
                  <a:pt x="3112189" y="3060169"/>
                  <a:pt x="3095546" y="3052938"/>
                </a:cubicBezTo>
                <a:cubicBezTo>
                  <a:pt x="3078902" y="3045707"/>
                  <a:pt x="3064031" y="3033634"/>
                  <a:pt x="3050935" y="3016717"/>
                </a:cubicBezTo>
                <a:cubicBezTo>
                  <a:pt x="3038110" y="3000073"/>
                  <a:pt x="3028015" y="2979404"/>
                  <a:pt x="3020648" y="2954711"/>
                </a:cubicBezTo>
                <a:cubicBezTo>
                  <a:pt x="3013281" y="2930018"/>
                  <a:pt x="3009597" y="2898981"/>
                  <a:pt x="3009597" y="2861601"/>
                </a:cubicBezTo>
                <a:cubicBezTo>
                  <a:pt x="3009597" y="2825312"/>
                  <a:pt x="3013485" y="2794070"/>
                  <a:pt x="3021262" y="2767876"/>
                </a:cubicBezTo>
                <a:cubicBezTo>
                  <a:pt x="3029038" y="2741683"/>
                  <a:pt x="3039201" y="2720673"/>
                  <a:pt x="3051753" y="2704848"/>
                </a:cubicBezTo>
                <a:cubicBezTo>
                  <a:pt x="3065941" y="2687658"/>
                  <a:pt x="3080675" y="2675721"/>
                  <a:pt x="3095955" y="2669036"/>
                </a:cubicBezTo>
                <a:cubicBezTo>
                  <a:pt x="3111234" y="2662351"/>
                  <a:pt x="3128287" y="2659009"/>
                  <a:pt x="3147115" y="2659009"/>
                </a:cubicBezTo>
                <a:close/>
                <a:moveTo>
                  <a:pt x="10561880" y="2556689"/>
                </a:moveTo>
                <a:lnTo>
                  <a:pt x="10356013" y="3166103"/>
                </a:lnTo>
                <a:lnTo>
                  <a:pt x="10509492" y="3166103"/>
                </a:lnTo>
                <a:lnTo>
                  <a:pt x="10547555" y="3041683"/>
                </a:lnTo>
                <a:lnTo>
                  <a:pt x="10739097" y="3041683"/>
                </a:lnTo>
                <a:lnTo>
                  <a:pt x="10777159" y="3166103"/>
                </a:lnTo>
                <a:lnTo>
                  <a:pt x="10934731" y="3166103"/>
                </a:lnTo>
                <a:lnTo>
                  <a:pt x="10728865" y="2556689"/>
                </a:lnTo>
                <a:close/>
                <a:moveTo>
                  <a:pt x="9171230" y="2556689"/>
                </a:moveTo>
                <a:lnTo>
                  <a:pt x="8965363" y="3166103"/>
                </a:lnTo>
                <a:lnTo>
                  <a:pt x="9118842" y="3166103"/>
                </a:lnTo>
                <a:lnTo>
                  <a:pt x="9156905" y="3041683"/>
                </a:lnTo>
                <a:lnTo>
                  <a:pt x="9348447" y="3041683"/>
                </a:lnTo>
                <a:lnTo>
                  <a:pt x="9386509" y="3166103"/>
                </a:lnTo>
                <a:lnTo>
                  <a:pt x="9544081" y="3166103"/>
                </a:lnTo>
                <a:lnTo>
                  <a:pt x="9338215" y="2556689"/>
                </a:lnTo>
                <a:close/>
                <a:moveTo>
                  <a:pt x="8399296" y="2556689"/>
                </a:moveTo>
                <a:lnTo>
                  <a:pt x="8608846" y="3166103"/>
                </a:lnTo>
                <a:lnTo>
                  <a:pt x="8768464" y="3166103"/>
                </a:lnTo>
                <a:lnTo>
                  <a:pt x="8978013" y="2556689"/>
                </a:lnTo>
                <a:lnTo>
                  <a:pt x="8823306" y="2556689"/>
                </a:lnTo>
                <a:lnTo>
                  <a:pt x="8690701" y="2969650"/>
                </a:lnTo>
                <a:lnTo>
                  <a:pt x="8558095" y="2556689"/>
                </a:lnTo>
                <a:close/>
                <a:moveTo>
                  <a:pt x="6140643" y="2556689"/>
                </a:moveTo>
                <a:lnTo>
                  <a:pt x="6354695" y="2919309"/>
                </a:lnTo>
                <a:lnTo>
                  <a:pt x="6354695" y="3166103"/>
                </a:lnTo>
                <a:lnTo>
                  <a:pt x="6507765" y="3166103"/>
                </a:lnTo>
                <a:lnTo>
                  <a:pt x="6507765" y="2911533"/>
                </a:lnTo>
                <a:lnTo>
                  <a:pt x="6718133" y="2556689"/>
                </a:lnTo>
                <a:lnTo>
                  <a:pt x="6549511" y="2556689"/>
                </a:lnTo>
                <a:lnTo>
                  <a:pt x="6434504" y="2774425"/>
                </a:lnTo>
                <a:lnTo>
                  <a:pt x="6314995" y="2556689"/>
                </a:lnTo>
                <a:close/>
                <a:moveTo>
                  <a:pt x="5780330" y="2556689"/>
                </a:moveTo>
                <a:lnTo>
                  <a:pt x="5574464" y="3166103"/>
                </a:lnTo>
                <a:lnTo>
                  <a:pt x="5727942" y="3166103"/>
                </a:lnTo>
                <a:lnTo>
                  <a:pt x="5766005" y="3041683"/>
                </a:lnTo>
                <a:lnTo>
                  <a:pt x="5957547" y="3041683"/>
                </a:lnTo>
                <a:lnTo>
                  <a:pt x="5995610" y="3166103"/>
                </a:lnTo>
                <a:lnTo>
                  <a:pt x="6153182" y="3166103"/>
                </a:lnTo>
                <a:lnTo>
                  <a:pt x="5947315" y="2556689"/>
                </a:lnTo>
                <a:close/>
                <a:moveTo>
                  <a:pt x="5001773" y="2556689"/>
                </a:moveTo>
                <a:lnTo>
                  <a:pt x="5001773" y="3166103"/>
                </a:lnTo>
                <a:lnTo>
                  <a:pt x="5154843" y="3166103"/>
                </a:lnTo>
                <a:lnTo>
                  <a:pt x="5154843" y="2895980"/>
                </a:lnTo>
                <a:lnTo>
                  <a:pt x="5363165" y="2895980"/>
                </a:lnTo>
                <a:lnTo>
                  <a:pt x="5363165" y="3166103"/>
                </a:lnTo>
                <a:lnTo>
                  <a:pt x="5516235" y="3166103"/>
                </a:lnTo>
                <a:lnTo>
                  <a:pt x="5516235" y="2556689"/>
                </a:lnTo>
                <a:lnTo>
                  <a:pt x="5363165" y="2556689"/>
                </a:lnTo>
                <a:lnTo>
                  <a:pt x="5363165" y="2779746"/>
                </a:lnTo>
                <a:lnTo>
                  <a:pt x="5154843" y="2779746"/>
                </a:lnTo>
                <a:lnTo>
                  <a:pt x="5154843" y="2556689"/>
                </a:lnTo>
                <a:close/>
                <a:moveTo>
                  <a:pt x="4424394" y="2556689"/>
                </a:moveTo>
                <a:lnTo>
                  <a:pt x="4424394" y="2672924"/>
                </a:lnTo>
                <a:lnTo>
                  <a:pt x="4604476" y="2672924"/>
                </a:lnTo>
                <a:lnTo>
                  <a:pt x="4604476" y="3166103"/>
                </a:lnTo>
                <a:lnTo>
                  <a:pt x="4757547" y="3166103"/>
                </a:lnTo>
                <a:lnTo>
                  <a:pt x="4757547" y="2672924"/>
                </a:lnTo>
                <a:lnTo>
                  <a:pt x="4937628" y="2672924"/>
                </a:lnTo>
                <a:lnTo>
                  <a:pt x="4937628" y="2556689"/>
                </a:lnTo>
                <a:close/>
                <a:moveTo>
                  <a:pt x="3592073" y="2556689"/>
                </a:moveTo>
                <a:lnTo>
                  <a:pt x="3592073" y="3166103"/>
                </a:lnTo>
                <a:lnTo>
                  <a:pt x="3732046" y="3166103"/>
                </a:lnTo>
                <a:lnTo>
                  <a:pt x="3732046" y="2741273"/>
                </a:lnTo>
                <a:lnTo>
                  <a:pt x="3966971" y="3166103"/>
                </a:lnTo>
                <a:lnTo>
                  <a:pt x="4114311" y="3166103"/>
                </a:lnTo>
                <a:lnTo>
                  <a:pt x="4114311" y="2556689"/>
                </a:lnTo>
                <a:lnTo>
                  <a:pt x="3974339" y="2556689"/>
                </a:lnTo>
                <a:lnTo>
                  <a:pt x="3974339" y="2905803"/>
                </a:lnTo>
                <a:lnTo>
                  <a:pt x="3779932" y="2556689"/>
                </a:lnTo>
                <a:close/>
                <a:moveTo>
                  <a:pt x="1896623" y="2556689"/>
                </a:moveTo>
                <a:lnTo>
                  <a:pt x="1896623" y="3166103"/>
                </a:lnTo>
                <a:lnTo>
                  <a:pt x="2040689" y="3166103"/>
                </a:lnTo>
                <a:lnTo>
                  <a:pt x="2040689" y="2762146"/>
                </a:lnTo>
                <a:lnTo>
                  <a:pt x="2151603" y="3022856"/>
                </a:lnTo>
                <a:lnTo>
                  <a:pt x="2255969" y="3022856"/>
                </a:lnTo>
                <a:lnTo>
                  <a:pt x="2366883" y="2762146"/>
                </a:lnTo>
                <a:lnTo>
                  <a:pt x="2366883" y="3166103"/>
                </a:lnTo>
                <a:lnTo>
                  <a:pt x="2519134" y="3166103"/>
                </a:lnTo>
                <a:lnTo>
                  <a:pt x="2519134" y="2556689"/>
                </a:lnTo>
                <a:lnTo>
                  <a:pt x="2342736" y="2556689"/>
                </a:lnTo>
                <a:lnTo>
                  <a:pt x="2208083" y="2857508"/>
                </a:lnTo>
                <a:lnTo>
                  <a:pt x="2073022" y="2556689"/>
                </a:lnTo>
                <a:close/>
                <a:moveTo>
                  <a:pt x="1465505" y="2556689"/>
                </a:moveTo>
                <a:lnTo>
                  <a:pt x="1259639" y="3166103"/>
                </a:lnTo>
                <a:lnTo>
                  <a:pt x="1413118" y="3166103"/>
                </a:lnTo>
                <a:lnTo>
                  <a:pt x="1451181" y="3041683"/>
                </a:lnTo>
                <a:lnTo>
                  <a:pt x="1642722" y="3041683"/>
                </a:lnTo>
                <a:lnTo>
                  <a:pt x="1680785" y="3166103"/>
                </a:lnTo>
                <a:lnTo>
                  <a:pt x="1838357" y="3166103"/>
                </a:lnTo>
                <a:lnTo>
                  <a:pt x="1632491" y="2556689"/>
                </a:lnTo>
                <a:close/>
                <a:moveTo>
                  <a:pt x="11256163" y="2544820"/>
                </a:moveTo>
                <a:cubicBezTo>
                  <a:pt x="11164758" y="2544820"/>
                  <a:pt x="11092111" y="2573538"/>
                  <a:pt x="11038223" y="2630973"/>
                </a:cubicBezTo>
                <a:cubicBezTo>
                  <a:pt x="10984334" y="2688408"/>
                  <a:pt x="10957390" y="2765421"/>
                  <a:pt x="10957390" y="2862010"/>
                </a:cubicBezTo>
                <a:cubicBezTo>
                  <a:pt x="10957390" y="2962147"/>
                  <a:pt x="10984267" y="3039841"/>
                  <a:pt x="11038018" y="3095094"/>
                </a:cubicBezTo>
                <a:cubicBezTo>
                  <a:pt x="11091769" y="3150346"/>
                  <a:pt x="11164349" y="3177972"/>
                  <a:pt x="11255754" y="3177972"/>
                </a:cubicBezTo>
                <a:cubicBezTo>
                  <a:pt x="11284948" y="3177972"/>
                  <a:pt x="11307868" y="3176472"/>
                  <a:pt x="11324512" y="3173470"/>
                </a:cubicBezTo>
                <a:cubicBezTo>
                  <a:pt x="11341156" y="3170469"/>
                  <a:pt x="11359027" y="3166103"/>
                  <a:pt x="11378127" y="3160373"/>
                </a:cubicBezTo>
                <a:cubicBezTo>
                  <a:pt x="11393680" y="3155735"/>
                  <a:pt x="11408823" y="3150073"/>
                  <a:pt x="11423557" y="3143388"/>
                </a:cubicBezTo>
                <a:cubicBezTo>
                  <a:pt x="11438291" y="3136703"/>
                  <a:pt x="11451252" y="3130769"/>
                  <a:pt x="11462439" y="3125585"/>
                </a:cubicBezTo>
                <a:lnTo>
                  <a:pt x="11462439" y="2982338"/>
                </a:lnTo>
                <a:lnTo>
                  <a:pt x="11448523" y="2982338"/>
                </a:lnTo>
                <a:cubicBezTo>
                  <a:pt x="11440883" y="2989159"/>
                  <a:pt x="11431879" y="2996935"/>
                  <a:pt x="11421511" y="3005666"/>
                </a:cubicBezTo>
                <a:cubicBezTo>
                  <a:pt x="11411143" y="3014398"/>
                  <a:pt x="11399137" y="3022993"/>
                  <a:pt x="11385494" y="3031451"/>
                </a:cubicBezTo>
                <a:cubicBezTo>
                  <a:pt x="11372943" y="3039636"/>
                  <a:pt x="11357528" y="3047072"/>
                  <a:pt x="11339246" y="3053757"/>
                </a:cubicBezTo>
                <a:cubicBezTo>
                  <a:pt x="11320965" y="3060441"/>
                  <a:pt x="11301729" y="3063784"/>
                  <a:pt x="11281538" y="3063784"/>
                </a:cubicBezTo>
                <a:cubicBezTo>
                  <a:pt x="11262166" y="3063784"/>
                  <a:pt x="11242725" y="3060373"/>
                  <a:pt x="11223216" y="3053552"/>
                </a:cubicBezTo>
                <a:cubicBezTo>
                  <a:pt x="11203707" y="3046731"/>
                  <a:pt x="11186040" y="3035680"/>
                  <a:pt x="11170215" y="3020400"/>
                </a:cubicBezTo>
                <a:cubicBezTo>
                  <a:pt x="11153843" y="3004575"/>
                  <a:pt x="11140611" y="2983770"/>
                  <a:pt x="11130515" y="2957986"/>
                </a:cubicBezTo>
                <a:cubicBezTo>
                  <a:pt x="11120419" y="2932201"/>
                  <a:pt x="11115371" y="2900346"/>
                  <a:pt x="11115371" y="2862419"/>
                </a:cubicBezTo>
                <a:cubicBezTo>
                  <a:pt x="11115371" y="2826403"/>
                  <a:pt x="11120214" y="2795162"/>
                  <a:pt x="11129901" y="2768695"/>
                </a:cubicBezTo>
                <a:cubicBezTo>
                  <a:pt x="11139587" y="2742228"/>
                  <a:pt x="11152070" y="2721219"/>
                  <a:pt x="11167350" y="2705666"/>
                </a:cubicBezTo>
                <a:cubicBezTo>
                  <a:pt x="11183994" y="2688476"/>
                  <a:pt x="11201524" y="2676403"/>
                  <a:pt x="11219942" y="2669445"/>
                </a:cubicBezTo>
                <a:cubicBezTo>
                  <a:pt x="11238359" y="2662487"/>
                  <a:pt x="11258618" y="2659009"/>
                  <a:pt x="11280719" y="2659009"/>
                </a:cubicBezTo>
                <a:cubicBezTo>
                  <a:pt x="11299273" y="2659009"/>
                  <a:pt x="11317077" y="2662078"/>
                  <a:pt x="11334130" y="2668217"/>
                </a:cubicBezTo>
                <a:cubicBezTo>
                  <a:pt x="11351184" y="2674356"/>
                  <a:pt x="11366804" y="2681792"/>
                  <a:pt x="11380992" y="2690523"/>
                </a:cubicBezTo>
                <a:cubicBezTo>
                  <a:pt x="11395181" y="2699254"/>
                  <a:pt x="11407869" y="2708190"/>
                  <a:pt x="11419055" y="2717331"/>
                </a:cubicBezTo>
                <a:cubicBezTo>
                  <a:pt x="11430242" y="2726471"/>
                  <a:pt x="11439519" y="2734316"/>
                  <a:pt x="11446886" y="2740864"/>
                </a:cubicBezTo>
                <a:lnTo>
                  <a:pt x="11462439" y="2740864"/>
                </a:lnTo>
                <a:lnTo>
                  <a:pt x="11462439" y="2595571"/>
                </a:lnTo>
                <a:cubicBezTo>
                  <a:pt x="11452343" y="2590387"/>
                  <a:pt x="11439110" y="2584247"/>
                  <a:pt x="11422739" y="2577153"/>
                </a:cubicBezTo>
                <a:cubicBezTo>
                  <a:pt x="11406368" y="2570059"/>
                  <a:pt x="11391224" y="2564465"/>
                  <a:pt x="11377309" y="2560373"/>
                </a:cubicBezTo>
                <a:cubicBezTo>
                  <a:pt x="11359574" y="2555462"/>
                  <a:pt x="11341019" y="2551641"/>
                  <a:pt x="11321647" y="2548913"/>
                </a:cubicBezTo>
                <a:cubicBezTo>
                  <a:pt x="11302275" y="2546185"/>
                  <a:pt x="11280446" y="2544820"/>
                  <a:pt x="11256163" y="2544820"/>
                </a:cubicBezTo>
                <a:close/>
                <a:moveTo>
                  <a:pt x="10122688" y="2544820"/>
                </a:moveTo>
                <a:cubicBezTo>
                  <a:pt x="10031282" y="2544820"/>
                  <a:pt x="9958636" y="2573538"/>
                  <a:pt x="9904748" y="2630973"/>
                </a:cubicBezTo>
                <a:cubicBezTo>
                  <a:pt x="9850859" y="2688408"/>
                  <a:pt x="9823915" y="2765421"/>
                  <a:pt x="9823915" y="2862010"/>
                </a:cubicBezTo>
                <a:cubicBezTo>
                  <a:pt x="9823915" y="2962147"/>
                  <a:pt x="9850791" y="3039841"/>
                  <a:pt x="9904543" y="3095094"/>
                </a:cubicBezTo>
                <a:cubicBezTo>
                  <a:pt x="9958294" y="3150346"/>
                  <a:pt x="10030873" y="3177972"/>
                  <a:pt x="10122279" y="3177972"/>
                </a:cubicBezTo>
                <a:cubicBezTo>
                  <a:pt x="10151473" y="3177972"/>
                  <a:pt x="10174393" y="3176472"/>
                  <a:pt x="10191037" y="3173470"/>
                </a:cubicBezTo>
                <a:cubicBezTo>
                  <a:pt x="10207681" y="3170469"/>
                  <a:pt x="10225552" y="3166103"/>
                  <a:pt x="10244652" y="3160373"/>
                </a:cubicBezTo>
                <a:cubicBezTo>
                  <a:pt x="10260205" y="3155735"/>
                  <a:pt x="10275348" y="3150073"/>
                  <a:pt x="10290082" y="3143388"/>
                </a:cubicBezTo>
                <a:cubicBezTo>
                  <a:pt x="10304816" y="3136703"/>
                  <a:pt x="10317777" y="3130769"/>
                  <a:pt x="10328964" y="3125585"/>
                </a:cubicBezTo>
                <a:lnTo>
                  <a:pt x="10328964" y="2982338"/>
                </a:lnTo>
                <a:lnTo>
                  <a:pt x="10315048" y="2982338"/>
                </a:lnTo>
                <a:cubicBezTo>
                  <a:pt x="10307408" y="2989159"/>
                  <a:pt x="10298404" y="2996935"/>
                  <a:pt x="10288036" y="3005666"/>
                </a:cubicBezTo>
                <a:cubicBezTo>
                  <a:pt x="10277668" y="3014398"/>
                  <a:pt x="10265662" y="3022993"/>
                  <a:pt x="10252019" y="3031451"/>
                </a:cubicBezTo>
                <a:cubicBezTo>
                  <a:pt x="10239468" y="3039636"/>
                  <a:pt x="10224052" y="3047072"/>
                  <a:pt x="10205771" y="3053757"/>
                </a:cubicBezTo>
                <a:cubicBezTo>
                  <a:pt x="10187490" y="3060441"/>
                  <a:pt x="10168254" y="3063784"/>
                  <a:pt x="10148063" y="3063784"/>
                </a:cubicBezTo>
                <a:cubicBezTo>
                  <a:pt x="10128690" y="3063784"/>
                  <a:pt x="10109250" y="3060373"/>
                  <a:pt x="10089741" y="3053552"/>
                </a:cubicBezTo>
                <a:cubicBezTo>
                  <a:pt x="10070232" y="3046731"/>
                  <a:pt x="10052565" y="3035680"/>
                  <a:pt x="10036740" y="3020400"/>
                </a:cubicBezTo>
                <a:cubicBezTo>
                  <a:pt x="10020368" y="3004575"/>
                  <a:pt x="10007135" y="2983770"/>
                  <a:pt x="9997040" y="2957986"/>
                </a:cubicBezTo>
                <a:cubicBezTo>
                  <a:pt x="9986944" y="2932201"/>
                  <a:pt x="9981896" y="2900346"/>
                  <a:pt x="9981896" y="2862419"/>
                </a:cubicBezTo>
                <a:cubicBezTo>
                  <a:pt x="9981896" y="2826403"/>
                  <a:pt x="9986739" y="2795162"/>
                  <a:pt x="9996426" y="2768695"/>
                </a:cubicBezTo>
                <a:cubicBezTo>
                  <a:pt x="10006112" y="2742228"/>
                  <a:pt x="10018595" y="2721219"/>
                  <a:pt x="10033875" y="2705666"/>
                </a:cubicBezTo>
                <a:cubicBezTo>
                  <a:pt x="10050518" y="2688476"/>
                  <a:pt x="10068049" y="2676403"/>
                  <a:pt x="10086467" y="2669445"/>
                </a:cubicBezTo>
                <a:cubicBezTo>
                  <a:pt x="10104884" y="2662487"/>
                  <a:pt x="10125143" y="2659009"/>
                  <a:pt x="10147244" y="2659009"/>
                </a:cubicBezTo>
                <a:cubicBezTo>
                  <a:pt x="10165798" y="2659009"/>
                  <a:pt x="10183602" y="2662078"/>
                  <a:pt x="10200655" y="2668217"/>
                </a:cubicBezTo>
                <a:cubicBezTo>
                  <a:pt x="10217708" y="2674356"/>
                  <a:pt x="10233329" y="2681792"/>
                  <a:pt x="10247517" y="2690523"/>
                </a:cubicBezTo>
                <a:cubicBezTo>
                  <a:pt x="10261705" y="2699254"/>
                  <a:pt x="10274394" y="2708190"/>
                  <a:pt x="10285580" y="2717331"/>
                </a:cubicBezTo>
                <a:cubicBezTo>
                  <a:pt x="10296767" y="2726471"/>
                  <a:pt x="10306044" y="2734316"/>
                  <a:pt x="10313411" y="2740864"/>
                </a:cubicBezTo>
                <a:lnTo>
                  <a:pt x="10328964" y="2740864"/>
                </a:lnTo>
                <a:lnTo>
                  <a:pt x="10328964" y="2595571"/>
                </a:lnTo>
                <a:cubicBezTo>
                  <a:pt x="10318868" y="2590387"/>
                  <a:pt x="10305635" y="2584247"/>
                  <a:pt x="10289264" y="2577153"/>
                </a:cubicBezTo>
                <a:cubicBezTo>
                  <a:pt x="10272893" y="2570059"/>
                  <a:pt x="10257749" y="2564465"/>
                  <a:pt x="10243834" y="2560373"/>
                </a:cubicBezTo>
                <a:cubicBezTo>
                  <a:pt x="10226098" y="2555462"/>
                  <a:pt x="10207544" y="2551641"/>
                  <a:pt x="10188172" y="2548913"/>
                </a:cubicBezTo>
                <a:cubicBezTo>
                  <a:pt x="10168800" y="2546185"/>
                  <a:pt x="10146971" y="2544820"/>
                  <a:pt x="10122688" y="2544820"/>
                </a:cubicBezTo>
                <a:close/>
                <a:moveTo>
                  <a:pt x="7284238" y="2544820"/>
                </a:moveTo>
                <a:cubicBezTo>
                  <a:pt x="7192833" y="2544820"/>
                  <a:pt x="7120186" y="2573538"/>
                  <a:pt x="7066298" y="2630973"/>
                </a:cubicBezTo>
                <a:cubicBezTo>
                  <a:pt x="7012410" y="2688408"/>
                  <a:pt x="6985466" y="2765421"/>
                  <a:pt x="6985466" y="2862010"/>
                </a:cubicBezTo>
                <a:cubicBezTo>
                  <a:pt x="6985466" y="2962147"/>
                  <a:pt x="7012341" y="3039841"/>
                  <a:pt x="7066093" y="3095094"/>
                </a:cubicBezTo>
                <a:cubicBezTo>
                  <a:pt x="7119845" y="3150346"/>
                  <a:pt x="7192423" y="3177972"/>
                  <a:pt x="7283829" y="3177972"/>
                </a:cubicBezTo>
                <a:cubicBezTo>
                  <a:pt x="7313024" y="3177972"/>
                  <a:pt x="7335943" y="3176472"/>
                  <a:pt x="7352587" y="3173470"/>
                </a:cubicBezTo>
                <a:cubicBezTo>
                  <a:pt x="7369231" y="3170469"/>
                  <a:pt x="7387103" y="3166103"/>
                  <a:pt x="7406203" y="3160373"/>
                </a:cubicBezTo>
                <a:cubicBezTo>
                  <a:pt x="7421755" y="3155735"/>
                  <a:pt x="7436898" y="3150073"/>
                  <a:pt x="7451632" y="3143388"/>
                </a:cubicBezTo>
                <a:cubicBezTo>
                  <a:pt x="7466366" y="3136703"/>
                  <a:pt x="7479327" y="3130769"/>
                  <a:pt x="7490514" y="3125585"/>
                </a:cubicBezTo>
                <a:lnTo>
                  <a:pt x="7490514" y="2982338"/>
                </a:lnTo>
                <a:lnTo>
                  <a:pt x="7476598" y="2982338"/>
                </a:lnTo>
                <a:cubicBezTo>
                  <a:pt x="7468959" y="2989159"/>
                  <a:pt x="7459955" y="2996935"/>
                  <a:pt x="7449586" y="3005666"/>
                </a:cubicBezTo>
                <a:cubicBezTo>
                  <a:pt x="7439218" y="3014398"/>
                  <a:pt x="7427212" y="3022993"/>
                  <a:pt x="7413570" y="3031451"/>
                </a:cubicBezTo>
                <a:cubicBezTo>
                  <a:pt x="7401019" y="3039636"/>
                  <a:pt x="7385602" y="3047072"/>
                  <a:pt x="7367321" y="3053757"/>
                </a:cubicBezTo>
                <a:cubicBezTo>
                  <a:pt x="7349040" y="3060441"/>
                  <a:pt x="7329804" y="3063784"/>
                  <a:pt x="7309613" y="3063784"/>
                </a:cubicBezTo>
                <a:cubicBezTo>
                  <a:pt x="7290241" y="3063784"/>
                  <a:pt x="7270800" y="3060373"/>
                  <a:pt x="7251291" y="3053552"/>
                </a:cubicBezTo>
                <a:cubicBezTo>
                  <a:pt x="7231782" y="3046731"/>
                  <a:pt x="7214115" y="3035680"/>
                  <a:pt x="7198290" y="3020400"/>
                </a:cubicBezTo>
                <a:cubicBezTo>
                  <a:pt x="7181919" y="3004575"/>
                  <a:pt x="7168685" y="2983770"/>
                  <a:pt x="7158590" y="2957986"/>
                </a:cubicBezTo>
                <a:cubicBezTo>
                  <a:pt x="7148495" y="2932201"/>
                  <a:pt x="7143447" y="2900346"/>
                  <a:pt x="7143447" y="2862419"/>
                </a:cubicBezTo>
                <a:cubicBezTo>
                  <a:pt x="7143447" y="2826403"/>
                  <a:pt x="7148290" y="2795162"/>
                  <a:pt x="7157976" y="2768695"/>
                </a:cubicBezTo>
                <a:cubicBezTo>
                  <a:pt x="7167662" y="2742228"/>
                  <a:pt x="7180145" y="2721219"/>
                  <a:pt x="7195425" y="2705666"/>
                </a:cubicBezTo>
                <a:cubicBezTo>
                  <a:pt x="7212069" y="2688476"/>
                  <a:pt x="7229600" y="2676403"/>
                  <a:pt x="7248017" y="2669445"/>
                </a:cubicBezTo>
                <a:cubicBezTo>
                  <a:pt x="7266434" y="2662487"/>
                  <a:pt x="7286694" y="2659009"/>
                  <a:pt x="7308795" y="2659009"/>
                </a:cubicBezTo>
                <a:cubicBezTo>
                  <a:pt x="7327348" y="2659009"/>
                  <a:pt x="7345152" y="2662078"/>
                  <a:pt x="7362205" y="2668217"/>
                </a:cubicBezTo>
                <a:cubicBezTo>
                  <a:pt x="7379258" y="2674356"/>
                  <a:pt x="7394880" y="2681792"/>
                  <a:pt x="7409068" y="2690523"/>
                </a:cubicBezTo>
                <a:cubicBezTo>
                  <a:pt x="7423256" y="2699254"/>
                  <a:pt x="7435943" y="2708190"/>
                  <a:pt x="7447130" y="2717331"/>
                </a:cubicBezTo>
                <a:cubicBezTo>
                  <a:pt x="7458318" y="2726471"/>
                  <a:pt x="7467594" y="2734316"/>
                  <a:pt x="7474961" y="2740864"/>
                </a:cubicBezTo>
                <a:lnTo>
                  <a:pt x="7490514" y="2740864"/>
                </a:lnTo>
                <a:lnTo>
                  <a:pt x="7490514" y="2595571"/>
                </a:lnTo>
                <a:cubicBezTo>
                  <a:pt x="7480419" y="2590387"/>
                  <a:pt x="7467185" y="2584247"/>
                  <a:pt x="7450814" y="2577153"/>
                </a:cubicBezTo>
                <a:cubicBezTo>
                  <a:pt x="7434443" y="2570059"/>
                  <a:pt x="7419300" y="2564465"/>
                  <a:pt x="7405384" y="2560373"/>
                </a:cubicBezTo>
                <a:cubicBezTo>
                  <a:pt x="7387649" y="2555462"/>
                  <a:pt x="7369094" y="2551641"/>
                  <a:pt x="7349722" y="2548913"/>
                </a:cubicBezTo>
                <a:cubicBezTo>
                  <a:pt x="7330350" y="2546185"/>
                  <a:pt x="7308521" y="2544820"/>
                  <a:pt x="7284238" y="2544820"/>
                </a:cubicBezTo>
                <a:close/>
                <a:moveTo>
                  <a:pt x="1026313" y="2544820"/>
                </a:moveTo>
                <a:cubicBezTo>
                  <a:pt x="934908" y="2544820"/>
                  <a:pt x="862262" y="2573538"/>
                  <a:pt x="808373" y="2630973"/>
                </a:cubicBezTo>
                <a:cubicBezTo>
                  <a:pt x="754485" y="2688408"/>
                  <a:pt x="727541" y="2765421"/>
                  <a:pt x="727541" y="2862010"/>
                </a:cubicBezTo>
                <a:cubicBezTo>
                  <a:pt x="727541" y="2962147"/>
                  <a:pt x="754417" y="3039841"/>
                  <a:pt x="808169" y="3095094"/>
                </a:cubicBezTo>
                <a:cubicBezTo>
                  <a:pt x="861921" y="3150346"/>
                  <a:pt x="934499" y="3177972"/>
                  <a:pt x="1025904" y="3177972"/>
                </a:cubicBezTo>
                <a:cubicBezTo>
                  <a:pt x="1055100" y="3177972"/>
                  <a:pt x="1078019" y="3176472"/>
                  <a:pt x="1094663" y="3173470"/>
                </a:cubicBezTo>
                <a:cubicBezTo>
                  <a:pt x="1111307" y="3170469"/>
                  <a:pt x="1129179" y="3166103"/>
                  <a:pt x="1148278" y="3160373"/>
                </a:cubicBezTo>
                <a:cubicBezTo>
                  <a:pt x="1163831" y="3155735"/>
                  <a:pt x="1178974" y="3150073"/>
                  <a:pt x="1193708" y="3143388"/>
                </a:cubicBezTo>
                <a:cubicBezTo>
                  <a:pt x="1208442" y="3136703"/>
                  <a:pt x="1221402" y="3130769"/>
                  <a:pt x="1232589" y="3125585"/>
                </a:cubicBezTo>
                <a:lnTo>
                  <a:pt x="1232589" y="2982338"/>
                </a:lnTo>
                <a:lnTo>
                  <a:pt x="1218674" y="2982338"/>
                </a:lnTo>
                <a:cubicBezTo>
                  <a:pt x="1211034" y="2989159"/>
                  <a:pt x="1202030" y="2996935"/>
                  <a:pt x="1191662" y="3005666"/>
                </a:cubicBezTo>
                <a:cubicBezTo>
                  <a:pt x="1181293" y="3014398"/>
                  <a:pt x="1169288" y="3022993"/>
                  <a:pt x="1155645" y="3031451"/>
                </a:cubicBezTo>
                <a:cubicBezTo>
                  <a:pt x="1143094" y="3039636"/>
                  <a:pt x="1127678" y="3047072"/>
                  <a:pt x="1109397" y="3053757"/>
                </a:cubicBezTo>
                <a:cubicBezTo>
                  <a:pt x="1091116" y="3060441"/>
                  <a:pt x="1071880" y="3063784"/>
                  <a:pt x="1051689" y="3063784"/>
                </a:cubicBezTo>
                <a:cubicBezTo>
                  <a:pt x="1032316" y="3063784"/>
                  <a:pt x="1012876" y="3060373"/>
                  <a:pt x="993367" y="3053552"/>
                </a:cubicBezTo>
                <a:cubicBezTo>
                  <a:pt x="973858" y="3046731"/>
                  <a:pt x="956191" y="3035680"/>
                  <a:pt x="940365" y="3020400"/>
                </a:cubicBezTo>
                <a:cubicBezTo>
                  <a:pt x="923994" y="3004575"/>
                  <a:pt x="910761" y="2983770"/>
                  <a:pt x="900665" y="2957986"/>
                </a:cubicBezTo>
                <a:cubicBezTo>
                  <a:pt x="890570" y="2932201"/>
                  <a:pt x="885522" y="2900346"/>
                  <a:pt x="885522" y="2862419"/>
                </a:cubicBezTo>
                <a:cubicBezTo>
                  <a:pt x="885522" y="2826403"/>
                  <a:pt x="890365" y="2795162"/>
                  <a:pt x="900051" y="2768695"/>
                </a:cubicBezTo>
                <a:cubicBezTo>
                  <a:pt x="909738" y="2742228"/>
                  <a:pt x="922221" y="2721219"/>
                  <a:pt x="937500" y="2705666"/>
                </a:cubicBezTo>
                <a:cubicBezTo>
                  <a:pt x="954144" y="2688476"/>
                  <a:pt x="971675" y="2676403"/>
                  <a:pt x="990093" y="2669445"/>
                </a:cubicBezTo>
                <a:cubicBezTo>
                  <a:pt x="1008510" y="2662487"/>
                  <a:pt x="1028769" y="2659009"/>
                  <a:pt x="1050870" y="2659009"/>
                </a:cubicBezTo>
                <a:cubicBezTo>
                  <a:pt x="1069424" y="2659009"/>
                  <a:pt x="1087228" y="2662078"/>
                  <a:pt x="1104281" y="2668217"/>
                </a:cubicBezTo>
                <a:cubicBezTo>
                  <a:pt x="1121334" y="2674356"/>
                  <a:pt x="1136955" y="2681792"/>
                  <a:pt x="1151143" y="2690523"/>
                </a:cubicBezTo>
                <a:cubicBezTo>
                  <a:pt x="1165331" y="2699254"/>
                  <a:pt x="1178019" y="2708190"/>
                  <a:pt x="1189206" y="2717331"/>
                </a:cubicBezTo>
                <a:cubicBezTo>
                  <a:pt x="1200393" y="2726471"/>
                  <a:pt x="1209670" y="2734316"/>
                  <a:pt x="1217037" y="2740864"/>
                </a:cubicBezTo>
                <a:lnTo>
                  <a:pt x="1232589" y="2740864"/>
                </a:lnTo>
                <a:lnTo>
                  <a:pt x="1232589" y="2595571"/>
                </a:lnTo>
                <a:cubicBezTo>
                  <a:pt x="1222494" y="2590387"/>
                  <a:pt x="1209261" y="2584247"/>
                  <a:pt x="1192889" y="2577153"/>
                </a:cubicBezTo>
                <a:cubicBezTo>
                  <a:pt x="1176519" y="2570059"/>
                  <a:pt x="1161375" y="2564465"/>
                  <a:pt x="1147460" y="2560373"/>
                </a:cubicBezTo>
                <a:cubicBezTo>
                  <a:pt x="1129724" y="2555462"/>
                  <a:pt x="1111170" y="2551641"/>
                  <a:pt x="1091798" y="2548913"/>
                </a:cubicBezTo>
                <a:cubicBezTo>
                  <a:pt x="1072426" y="2546185"/>
                  <a:pt x="1050597" y="2544820"/>
                  <a:pt x="1026313" y="2544820"/>
                </a:cubicBezTo>
                <a:close/>
                <a:moveTo>
                  <a:pt x="7842530" y="2544002"/>
                </a:moveTo>
                <a:cubicBezTo>
                  <a:pt x="7750578" y="2544002"/>
                  <a:pt x="7678409" y="2572446"/>
                  <a:pt x="7626022" y="2629336"/>
                </a:cubicBezTo>
                <a:cubicBezTo>
                  <a:pt x="7573634" y="2686225"/>
                  <a:pt x="7547441" y="2763647"/>
                  <a:pt x="7547441" y="2861601"/>
                </a:cubicBezTo>
                <a:cubicBezTo>
                  <a:pt x="7547441" y="2958736"/>
                  <a:pt x="7573634" y="3035885"/>
                  <a:pt x="7626022" y="3093047"/>
                </a:cubicBezTo>
                <a:cubicBezTo>
                  <a:pt x="7678409" y="3150210"/>
                  <a:pt x="7750578" y="3178791"/>
                  <a:pt x="7842530" y="3178791"/>
                </a:cubicBezTo>
                <a:cubicBezTo>
                  <a:pt x="7934208" y="3178791"/>
                  <a:pt x="8006377" y="3150551"/>
                  <a:pt x="8059037" y="3094071"/>
                </a:cubicBezTo>
                <a:cubicBezTo>
                  <a:pt x="8111697" y="3037590"/>
                  <a:pt x="8138028" y="2960100"/>
                  <a:pt x="8138028" y="2861601"/>
                </a:cubicBezTo>
                <a:cubicBezTo>
                  <a:pt x="8138028" y="2763101"/>
                  <a:pt x="8111697" y="2685543"/>
                  <a:pt x="8059037" y="2628927"/>
                </a:cubicBezTo>
                <a:cubicBezTo>
                  <a:pt x="8006377" y="2572310"/>
                  <a:pt x="7934208" y="2544002"/>
                  <a:pt x="7842530" y="2544002"/>
                </a:cubicBezTo>
                <a:close/>
                <a:moveTo>
                  <a:pt x="3146705" y="2544002"/>
                </a:moveTo>
                <a:cubicBezTo>
                  <a:pt x="3054754" y="2544002"/>
                  <a:pt x="2982585" y="2572446"/>
                  <a:pt x="2930197" y="2629336"/>
                </a:cubicBezTo>
                <a:cubicBezTo>
                  <a:pt x="2877810" y="2686225"/>
                  <a:pt x="2851616" y="2763647"/>
                  <a:pt x="2851616" y="2861601"/>
                </a:cubicBezTo>
                <a:cubicBezTo>
                  <a:pt x="2851616" y="2958736"/>
                  <a:pt x="2877810" y="3035885"/>
                  <a:pt x="2930197" y="3093047"/>
                </a:cubicBezTo>
                <a:cubicBezTo>
                  <a:pt x="2982585" y="3150210"/>
                  <a:pt x="3054754" y="3178791"/>
                  <a:pt x="3146705" y="3178791"/>
                </a:cubicBezTo>
                <a:cubicBezTo>
                  <a:pt x="3238383" y="3178791"/>
                  <a:pt x="3310553" y="3150551"/>
                  <a:pt x="3363213" y="3094071"/>
                </a:cubicBezTo>
                <a:cubicBezTo>
                  <a:pt x="3415873" y="3037590"/>
                  <a:pt x="3442204" y="2960100"/>
                  <a:pt x="3442204" y="2861601"/>
                </a:cubicBezTo>
                <a:cubicBezTo>
                  <a:pt x="3442204" y="2840864"/>
                  <a:pt x="3440976" y="2820946"/>
                  <a:pt x="3438520" y="2801847"/>
                </a:cubicBezTo>
                <a:cubicBezTo>
                  <a:pt x="3436064" y="2782747"/>
                  <a:pt x="3432381" y="2764602"/>
                  <a:pt x="3427470" y="2747413"/>
                </a:cubicBezTo>
                <a:cubicBezTo>
                  <a:pt x="3464032" y="2746321"/>
                  <a:pt x="3493909" y="2735816"/>
                  <a:pt x="3517101" y="2715898"/>
                </a:cubicBezTo>
                <a:cubicBezTo>
                  <a:pt x="3540294" y="2695980"/>
                  <a:pt x="3551890" y="2665011"/>
                  <a:pt x="3551890" y="2622992"/>
                </a:cubicBezTo>
                <a:cubicBezTo>
                  <a:pt x="3551890" y="2613169"/>
                  <a:pt x="3550935" y="2599868"/>
                  <a:pt x="3549025" y="2583088"/>
                </a:cubicBezTo>
                <a:cubicBezTo>
                  <a:pt x="3547115" y="2566307"/>
                  <a:pt x="3544796" y="2553278"/>
                  <a:pt x="3542067" y="2544002"/>
                </a:cubicBezTo>
                <a:lnTo>
                  <a:pt x="3460211" y="2544002"/>
                </a:lnTo>
                <a:lnTo>
                  <a:pt x="3460211" y="2551778"/>
                </a:lnTo>
                <a:cubicBezTo>
                  <a:pt x="3463213" y="2558326"/>
                  <a:pt x="3466351" y="2566921"/>
                  <a:pt x="3469625" y="2577563"/>
                </a:cubicBezTo>
                <a:cubicBezTo>
                  <a:pt x="3472900" y="2588204"/>
                  <a:pt x="3474537" y="2598981"/>
                  <a:pt x="3474537" y="2609895"/>
                </a:cubicBezTo>
                <a:cubicBezTo>
                  <a:pt x="3474537" y="2629268"/>
                  <a:pt x="3469898" y="2644479"/>
                  <a:pt x="3460621" y="2655530"/>
                </a:cubicBezTo>
                <a:cubicBezTo>
                  <a:pt x="3451344" y="2666580"/>
                  <a:pt x="3435519" y="2672105"/>
                  <a:pt x="3413145" y="2672105"/>
                </a:cubicBezTo>
                <a:lnTo>
                  <a:pt x="3395546" y="2672105"/>
                </a:lnTo>
                <a:cubicBezTo>
                  <a:pt x="3370989" y="2631450"/>
                  <a:pt x="3337838" y="2599936"/>
                  <a:pt x="3296091" y="2577563"/>
                </a:cubicBezTo>
                <a:cubicBezTo>
                  <a:pt x="3254345" y="2555189"/>
                  <a:pt x="3204550" y="2544002"/>
                  <a:pt x="3146705" y="2544002"/>
                </a:cubicBezTo>
                <a:close/>
                <a:moveTo>
                  <a:pt x="5814709" y="2335679"/>
                </a:moveTo>
                <a:lnTo>
                  <a:pt x="5691517" y="2496525"/>
                </a:lnTo>
                <a:lnTo>
                  <a:pt x="5795882" y="2496525"/>
                </a:lnTo>
                <a:lnTo>
                  <a:pt x="5863004" y="2409350"/>
                </a:lnTo>
                <a:lnTo>
                  <a:pt x="5930535" y="2496525"/>
                </a:lnTo>
                <a:lnTo>
                  <a:pt x="6036537" y="2496525"/>
                </a:lnTo>
                <a:lnTo>
                  <a:pt x="5913345" y="2335679"/>
                </a:lnTo>
                <a:close/>
                <a:moveTo>
                  <a:pt x="5545405" y="2335679"/>
                </a:moveTo>
                <a:lnTo>
                  <a:pt x="5630534" y="2444547"/>
                </a:lnTo>
                <a:lnTo>
                  <a:pt x="5699702" y="2444547"/>
                </a:lnTo>
                <a:lnTo>
                  <a:pt x="5648952" y="2335679"/>
                </a:lnTo>
                <a:close/>
                <a:moveTo>
                  <a:pt x="10636777" y="2327494"/>
                </a:moveTo>
                <a:lnTo>
                  <a:pt x="10552057" y="2488340"/>
                </a:lnTo>
                <a:lnTo>
                  <a:pt x="10649465" y="2488340"/>
                </a:lnTo>
                <a:lnTo>
                  <a:pt x="10772248" y="2327494"/>
                </a:lnTo>
                <a:close/>
                <a:moveTo>
                  <a:pt x="9122935" y="2327494"/>
                </a:moveTo>
                <a:lnTo>
                  <a:pt x="9245718" y="2488340"/>
                </a:lnTo>
                <a:lnTo>
                  <a:pt x="9343126" y="2488340"/>
                </a:lnTo>
                <a:lnTo>
                  <a:pt x="9258406" y="2327494"/>
                </a:lnTo>
                <a:close/>
                <a:moveTo>
                  <a:pt x="7795872" y="2327494"/>
                </a:moveTo>
                <a:lnTo>
                  <a:pt x="7672679" y="2488340"/>
                </a:lnTo>
                <a:lnTo>
                  <a:pt x="7777045" y="2488340"/>
                </a:lnTo>
                <a:lnTo>
                  <a:pt x="7844167" y="2401164"/>
                </a:lnTo>
                <a:lnTo>
                  <a:pt x="7911697" y="2488340"/>
                </a:lnTo>
                <a:lnTo>
                  <a:pt x="8017700" y="2488340"/>
                </a:lnTo>
                <a:lnTo>
                  <a:pt x="7894508" y="2327494"/>
                </a:lnTo>
                <a:close/>
                <a:moveTo>
                  <a:pt x="1536720" y="2327494"/>
                </a:moveTo>
                <a:cubicBezTo>
                  <a:pt x="1524987" y="2327494"/>
                  <a:pt x="1513800" y="2328312"/>
                  <a:pt x="1503159" y="2329950"/>
                </a:cubicBezTo>
                <a:cubicBezTo>
                  <a:pt x="1492518" y="2331587"/>
                  <a:pt x="1484605" y="2333224"/>
                  <a:pt x="1479421" y="2334861"/>
                </a:cubicBezTo>
                <a:lnTo>
                  <a:pt x="1479421" y="2381928"/>
                </a:lnTo>
                <a:lnTo>
                  <a:pt x="1480649" y="2381928"/>
                </a:lnTo>
                <a:cubicBezTo>
                  <a:pt x="1487197" y="2379472"/>
                  <a:pt x="1492995" y="2377630"/>
                  <a:pt x="1498043" y="2376402"/>
                </a:cubicBezTo>
                <a:cubicBezTo>
                  <a:pt x="1503091" y="2375175"/>
                  <a:pt x="1509844" y="2374561"/>
                  <a:pt x="1518302" y="2374561"/>
                </a:cubicBezTo>
                <a:cubicBezTo>
                  <a:pt x="1527306" y="2374561"/>
                  <a:pt x="1534400" y="2376539"/>
                  <a:pt x="1539585" y="2380495"/>
                </a:cubicBezTo>
                <a:cubicBezTo>
                  <a:pt x="1544769" y="2384452"/>
                  <a:pt x="1547361" y="2389704"/>
                  <a:pt x="1547361" y="2396252"/>
                </a:cubicBezTo>
                <a:cubicBezTo>
                  <a:pt x="1547361" y="2406894"/>
                  <a:pt x="1544087" y="2415488"/>
                  <a:pt x="1537538" y="2422037"/>
                </a:cubicBezTo>
                <a:cubicBezTo>
                  <a:pt x="1530990" y="2428585"/>
                  <a:pt x="1521304" y="2433497"/>
                  <a:pt x="1508480" y="2436771"/>
                </a:cubicBezTo>
                <a:lnTo>
                  <a:pt x="1508480" y="2482610"/>
                </a:lnTo>
                <a:lnTo>
                  <a:pt x="1581331" y="2482610"/>
                </a:lnTo>
                <a:lnTo>
                  <a:pt x="1581331" y="2458463"/>
                </a:lnTo>
                <a:cubicBezTo>
                  <a:pt x="1596884" y="2453006"/>
                  <a:pt x="1609776" y="2445298"/>
                  <a:pt x="1620007" y="2435339"/>
                </a:cubicBezTo>
                <a:cubicBezTo>
                  <a:pt x="1630240" y="2425379"/>
                  <a:pt x="1635356" y="2410441"/>
                  <a:pt x="1635356" y="2390523"/>
                </a:cubicBezTo>
                <a:cubicBezTo>
                  <a:pt x="1635356" y="2373606"/>
                  <a:pt x="1627102" y="2358872"/>
                  <a:pt x="1610594" y="2346321"/>
                </a:cubicBezTo>
                <a:cubicBezTo>
                  <a:pt x="1594087" y="2333770"/>
                  <a:pt x="1569462" y="2327494"/>
                  <a:pt x="1536720" y="232749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788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ũi tên: Hình ngũ giác 9">
            <a:extLst>
              <a:ext uri="{FF2B5EF4-FFF2-40B4-BE49-F238E27FC236}">
                <a16:creationId xmlns:a16="http://schemas.microsoft.com/office/drawing/2014/main" id="{C3838E21-F697-42C7-83A6-7107CE650CC3}"/>
              </a:ext>
            </a:extLst>
          </p:cNvPr>
          <p:cNvSpPr/>
          <p:nvPr/>
        </p:nvSpPr>
        <p:spPr>
          <a:xfrm>
            <a:off x="3846068" y="1975741"/>
            <a:ext cx="7994833" cy="2332531"/>
          </a:xfrm>
          <a:prstGeom prst="homePlate">
            <a:avLst/>
          </a:prstGeom>
          <a:solidFill>
            <a:srgbClr val="D4EDF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" name="Lưu đồ: Tiến trình 3">
            <a:extLst>
              <a:ext uri="{FF2B5EF4-FFF2-40B4-BE49-F238E27FC236}">
                <a16:creationId xmlns:a16="http://schemas.microsoft.com/office/drawing/2014/main" id="{6C646EFE-5024-4B01-B763-E883039C2651}"/>
              </a:ext>
            </a:extLst>
          </p:cNvPr>
          <p:cNvSpPr/>
          <p:nvPr/>
        </p:nvSpPr>
        <p:spPr>
          <a:xfrm>
            <a:off x="205858" y="1975741"/>
            <a:ext cx="3025546" cy="830997"/>
          </a:xfrm>
          <a:prstGeom prst="flowChartProcess">
            <a:avLst/>
          </a:prstGeom>
          <a:solidFill>
            <a:srgbClr val="D4EDF9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A07B950-0407-4C57-B29C-02645768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32239" y="2596605"/>
            <a:ext cx="173616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 dirty="0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21D72D9A-2364-490B-9CCC-31831F8E9250}"/>
              </a:ext>
            </a:extLst>
          </p:cNvPr>
          <p:cNvSpPr/>
          <p:nvPr/>
        </p:nvSpPr>
        <p:spPr>
          <a:xfrm>
            <a:off x="4467828" y="4280319"/>
            <a:ext cx="5631563" cy="2116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2E2558D-92E7-47D6-80AB-B5A2F9CC7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4" y="98963"/>
            <a:ext cx="2572646" cy="91979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EE4709-4842-44DD-9FB7-0ECD9089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4" y="217685"/>
            <a:ext cx="682346" cy="68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9BCB3429-2321-4E06-94B3-EA6A8F76A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584" y="780347"/>
            <a:ext cx="4058498" cy="6077653"/>
          </a:xfrm>
          <a:prstGeom prst="rect">
            <a:avLst/>
          </a:prstGeom>
          <a:noFill/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77E7530-04DF-4F0B-B247-54DC6E427BDE}"/>
              </a:ext>
            </a:extLst>
          </p:cNvPr>
          <p:cNvSpPr txBox="1"/>
          <p:nvPr/>
        </p:nvSpPr>
        <p:spPr>
          <a:xfrm>
            <a:off x="579508" y="2189081"/>
            <a:ext cx="221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Châu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lang="vi-VN" sz="2400" dirty="0"/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99435F6D-45C4-4931-8CB2-27488B367D03}"/>
              </a:ext>
            </a:extLst>
          </p:cNvPr>
          <p:cNvSpPr txBox="1"/>
          <p:nvPr/>
        </p:nvSpPr>
        <p:spPr>
          <a:xfrm>
            <a:off x="3842188" y="603254"/>
            <a:ext cx="6584431" cy="830997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48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PHÂN CÔNG NHIỆM VỤ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97CF4EB1-9BCF-41C4-AE61-06808739A4E8}"/>
              </a:ext>
            </a:extLst>
          </p:cNvPr>
          <p:cNvSpPr txBox="1"/>
          <p:nvPr/>
        </p:nvSpPr>
        <p:spPr>
          <a:xfrm>
            <a:off x="562670" y="3081141"/>
            <a:ext cx="2683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</a:t>
            </a:r>
            <a:r>
              <a:rPr lang="en-US" sz="2400" dirty="0" err="1"/>
              <a:t>Sáng</a:t>
            </a:r>
            <a:endParaRPr lang="vi-VN" sz="2400" dirty="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9E735271-9E65-4720-9D1A-BF45C47F6AA1}"/>
              </a:ext>
            </a:extLst>
          </p:cNvPr>
          <p:cNvSpPr txBox="1"/>
          <p:nvPr/>
        </p:nvSpPr>
        <p:spPr>
          <a:xfrm>
            <a:off x="579508" y="3846607"/>
            <a:ext cx="2415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Tấn</a:t>
            </a:r>
            <a:r>
              <a:rPr lang="en-US" sz="2400" dirty="0"/>
              <a:t> Bin</a:t>
            </a:r>
            <a:endParaRPr lang="vi-VN" sz="2400" dirty="0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63C34162-BFFE-4F24-80CD-0C9413731311}"/>
              </a:ext>
            </a:extLst>
          </p:cNvPr>
          <p:cNvSpPr txBox="1"/>
          <p:nvPr/>
        </p:nvSpPr>
        <p:spPr>
          <a:xfrm>
            <a:off x="562670" y="4612073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Mai Thanh </a:t>
            </a:r>
            <a:r>
              <a:rPr lang="en-US" sz="2400" dirty="0" err="1"/>
              <a:t>Tài</a:t>
            </a:r>
            <a:endParaRPr lang="vi-VN" sz="2400" dirty="0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4AF7C321-C247-4A88-AB92-EF5C0FA0A868}"/>
              </a:ext>
            </a:extLst>
          </p:cNvPr>
          <p:cNvSpPr txBox="1"/>
          <p:nvPr/>
        </p:nvSpPr>
        <p:spPr>
          <a:xfrm>
            <a:off x="579508" y="5450148"/>
            <a:ext cx="210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Trần Bá Triệu</a:t>
            </a:r>
            <a:endParaRPr lang="vi-VN" sz="24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5E50EB5-D145-49A3-99F3-E3FCFAC081BE}"/>
              </a:ext>
            </a:extLst>
          </p:cNvPr>
          <p:cNvSpPr txBox="1"/>
          <p:nvPr/>
        </p:nvSpPr>
        <p:spPr>
          <a:xfrm>
            <a:off x="5532328" y="2049936"/>
            <a:ext cx="2672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MÔ TẢ CÔNG VIỆC</a:t>
            </a:r>
            <a:endParaRPr lang="vi-VN" sz="2400" b="1" dirty="0">
              <a:ln w="28575">
                <a:solidFill>
                  <a:srgbClr val="00B0F0"/>
                </a:solidFill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CD4C1860-9156-4D63-BAF2-F2833FAC3291}"/>
              </a:ext>
            </a:extLst>
          </p:cNvPr>
          <p:cNvSpPr txBox="1"/>
          <p:nvPr/>
        </p:nvSpPr>
        <p:spPr>
          <a:xfrm>
            <a:off x="4149498" y="2760852"/>
            <a:ext cx="5283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Code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chi </a:t>
            </a:r>
            <a:r>
              <a:rPr lang="en-US" sz="2400" dirty="0" err="1"/>
              <a:t>tiêu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Database Cho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chi </a:t>
            </a:r>
            <a:r>
              <a:rPr lang="en-US" sz="2400" dirty="0" err="1"/>
              <a:t>tiêu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4175831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ũi tên: Hình ngũ giác 9">
            <a:extLst>
              <a:ext uri="{FF2B5EF4-FFF2-40B4-BE49-F238E27FC236}">
                <a16:creationId xmlns:a16="http://schemas.microsoft.com/office/drawing/2014/main" id="{C3838E21-F697-42C7-83A6-7107CE650CC3}"/>
              </a:ext>
            </a:extLst>
          </p:cNvPr>
          <p:cNvSpPr/>
          <p:nvPr/>
        </p:nvSpPr>
        <p:spPr>
          <a:xfrm>
            <a:off x="3842188" y="2660765"/>
            <a:ext cx="7994833" cy="1870866"/>
          </a:xfrm>
          <a:prstGeom prst="homePlate">
            <a:avLst/>
          </a:prstGeom>
          <a:solidFill>
            <a:srgbClr val="D4EDF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" name="Lưu đồ: Tiến trình 3">
            <a:extLst>
              <a:ext uri="{FF2B5EF4-FFF2-40B4-BE49-F238E27FC236}">
                <a16:creationId xmlns:a16="http://schemas.microsoft.com/office/drawing/2014/main" id="{6C646EFE-5024-4B01-B763-E883039C2651}"/>
              </a:ext>
            </a:extLst>
          </p:cNvPr>
          <p:cNvSpPr/>
          <p:nvPr/>
        </p:nvSpPr>
        <p:spPr>
          <a:xfrm>
            <a:off x="205858" y="2889016"/>
            <a:ext cx="3025546" cy="830997"/>
          </a:xfrm>
          <a:prstGeom prst="flowChartProcess">
            <a:avLst/>
          </a:prstGeom>
          <a:solidFill>
            <a:srgbClr val="D4EDF9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A07B950-0407-4C57-B29C-02645768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32239" y="2596605"/>
            <a:ext cx="173616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 dirty="0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21D72D9A-2364-490B-9CCC-31831F8E9250}"/>
              </a:ext>
            </a:extLst>
          </p:cNvPr>
          <p:cNvSpPr/>
          <p:nvPr/>
        </p:nvSpPr>
        <p:spPr>
          <a:xfrm>
            <a:off x="4467828" y="4280319"/>
            <a:ext cx="5631563" cy="2116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2E2558D-92E7-47D6-80AB-B5A2F9CC7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4" y="98963"/>
            <a:ext cx="2572646" cy="91979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EE4709-4842-44DD-9FB7-0ECD9089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4" y="217685"/>
            <a:ext cx="682346" cy="68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9BCB3429-2321-4E06-94B3-EA6A8F76A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618" y="946187"/>
            <a:ext cx="4058498" cy="6077653"/>
          </a:xfrm>
          <a:prstGeom prst="rect">
            <a:avLst/>
          </a:prstGeom>
          <a:noFill/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77E7530-04DF-4F0B-B247-54DC6E427BDE}"/>
              </a:ext>
            </a:extLst>
          </p:cNvPr>
          <p:cNvSpPr txBox="1"/>
          <p:nvPr/>
        </p:nvSpPr>
        <p:spPr>
          <a:xfrm>
            <a:off x="579508" y="2189081"/>
            <a:ext cx="221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Châu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lang="vi-VN" sz="2400" dirty="0"/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99435F6D-45C4-4931-8CB2-27488B367D03}"/>
              </a:ext>
            </a:extLst>
          </p:cNvPr>
          <p:cNvSpPr txBox="1"/>
          <p:nvPr/>
        </p:nvSpPr>
        <p:spPr>
          <a:xfrm>
            <a:off x="3842188" y="603254"/>
            <a:ext cx="6584431" cy="830997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48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PHÂN CÔNG NHIỆM VỤ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97CF4EB1-9BCF-41C4-AE61-06808739A4E8}"/>
              </a:ext>
            </a:extLst>
          </p:cNvPr>
          <p:cNvSpPr txBox="1"/>
          <p:nvPr/>
        </p:nvSpPr>
        <p:spPr>
          <a:xfrm>
            <a:off x="562670" y="3081141"/>
            <a:ext cx="2683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</a:t>
            </a:r>
            <a:r>
              <a:rPr lang="en-US" sz="2400" dirty="0" err="1"/>
              <a:t>Sáng</a:t>
            </a:r>
            <a:endParaRPr lang="vi-VN" sz="2400" dirty="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9E735271-9E65-4720-9D1A-BF45C47F6AA1}"/>
              </a:ext>
            </a:extLst>
          </p:cNvPr>
          <p:cNvSpPr txBox="1"/>
          <p:nvPr/>
        </p:nvSpPr>
        <p:spPr>
          <a:xfrm>
            <a:off x="579508" y="3846607"/>
            <a:ext cx="2415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Tấn</a:t>
            </a:r>
            <a:r>
              <a:rPr lang="en-US" sz="2400" dirty="0"/>
              <a:t> Bin</a:t>
            </a:r>
            <a:endParaRPr lang="vi-VN" sz="2400" dirty="0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63C34162-BFFE-4F24-80CD-0C9413731311}"/>
              </a:ext>
            </a:extLst>
          </p:cNvPr>
          <p:cNvSpPr txBox="1"/>
          <p:nvPr/>
        </p:nvSpPr>
        <p:spPr>
          <a:xfrm>
            <a:off x="562670" y="4612073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Mai Thanh </a:t>
            </a:r>
            <a:r>
              <a:rPr lang="en-US" sz="2400" dirty="0" err="1"/>
              <a:t>Tài</a:t>
            </a:r>
            <a:endParaRPr lang="vi-VN" sz="2400" dirty="0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4AF7C321-C247-4A88-AB92-EF5C0FA0A868}"/>
              </a:ext>
            </a:extLst>
          </p:cNvPr>
          <p:cNvSpPr txBox="1"/>
          <p:nvPr/>
        </p:nvSpPr>
        <p:spPr>
          <a:xfrm>
            <a:off x="579508" y="5450148"/>
            <a:ext cx="210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Trần Bá Triệu</a:t>
            </a:r>
            <a:endParaRPr lang="vi-VN" sz="24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5E50EB5-D145-49A3-99F3-E3FCFAC081BE}"/>
              </a:ext>
            </a:extLst>
          </p:cNvPr>
          <p:cNvSpPr txBox="1"/>
          <p:nvPr/>
        </p:nvSpPr>
        <p:spPr>
          <a:xfrm>
            <a:off x="5528448" y="2734959"/>
            <a:ext cx="2672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MÔ TẢ CÔNG VIỆC</a:t>
            </a:r>
            <a:endParaRPr lang="vi-VN" sz="2400" b="1" dirty="0">
              <a:ln w="28575">
                <a:solidFill>
                  <a:srgbClr val="00B0F0"/>
                </a:solidFill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CD4C1860-9156-4D63-BAF2-F2833FAC3291}"/>
              </a:ext>
            </a:extLst>
          </p:cNvPr>
          <p:cNvSpPr txBox="1"/>
          <p:nvPr/>
        </p:nvSpPr>
        <p:spPr>
          <a:xfrm>
            <a:off x="4145618" y="3445875"/>
            <a:ext cx="5283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Code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chi </a:t>
            </a:r>
            <a:r>
              <a:rPr lang="en-US" sz="2400" dirty="0" err="1"/>
              <a:t>tiêu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21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ưu đồ: Tiến trình 3">
            <a:extLst>
              <a:ext uri="{FF2B5EF4-FFF2-40B4-BE49-F238E27FC236}">
                <a16:creationId xmlns:a16="http://schemas.microsoft.com/office/drawing/2014/main" id="{6C646EFE-5024-4B01-B763-E883039C2651}"/>
              </a:ext>
            </a:extLst>
          </p:cNvPr>
          <p:cNvSpPr/>
          <p:nvPr/>
        </p:nvSpPr>
        <p:spPr>
          <a:xfrm>
            <a:off x="205858" y="3681575"/>
            <a:ext cx="3025546" cy="830997"/>
          </a:xfrm>
          <a:prstGeom prst="flowChartProcess">
            <a:avLst/>
          </a:prstGeom>
          <a:solidFill>
            <a:srgbClr val="D4EDF9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A07B950-0407-4C57-B29C-02645768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900" y="442293"/>
            <a:ext cx="173616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21D72D9A-2364-490B-9CCC-31831F8E9250}"/>
              </a:ext>
            </a:extLst>
          </p:cNvPr>
          <p:cNvSpPr/>
          <p:nvPr/>
        </p:nvSpPr>
        <p:spPr>
          <a:xfrm>
            <a:off x="4467828" y="4280319"/>
            <a:ext cx="5631563" cy="2116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2E2558D-92E7-47D6-80AB-B5A2F9CC7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4" y="98963"/>
            <a:ext cx="2572646" cy="91979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EE4709-4842-44DD-9FB7-0ECD9089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4" y="217685"/>
            <a:ext cx="682346" cy="68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9BCB3429-2321-4E06-94B3-EA6A8F76A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618" y="946187"/>
            <a:ext cx="4058498" cy="6077653"/>
          </a:xfrm>
          <a:prstGeom prst="rect">
            <a:avLst/>
          </a:prstGeom>
          <a:noFill/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77E7530-04DF-4F0B-B247-54DC6E427BDE}"/>
              </a:ext>
            </a:extLst>
          </p:cNvPr>
          <p:cNvSpPr txBox="1"/>
          <p:nvPr/>
        </p:nvSpPr>
        <p:spPr>
          <a:xfrm>
            <a:off x="579508" y="2189081"/>
            <a:ext cx="221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Châu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lang="vi-VN" sz="2400" dirty="0"/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99435F6D-45C4-4931-8CB2-27488B367D03}"/>
              </a:ext>
            </a:extLst>
          </p:cNvPr>
          <p:cNvSpPr txBox="1"/>
          <p:nvPr/>
        </p:nvSpPr>
        <p:spPr>
          <a:xfrm>
            <a:off x="3842188" y="603254"/>
            <a:ext cx="6584431" cy="830997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48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PHÂN CÔNG NHIỆM VỤ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97CF4EB1-9BCF-41C4-AE61-06808739A4E8}"/>
              </a:ext>
            </a:extLst>
          </p:cNvPr>
          <p:cNvSpPr txBox="1"/>
          <p:nvPr/>
        </p:nvSpPr>
        <p:spPr>
          <a:xfrm>
            <a:off x="562670" y="3081141"/>
            <a:ext cx="2683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</a:t>
            </a:r>
            <a:r>
              <a:rPr lang="en-US" sz="2400" dirty="0" err="1"/>
              <a:t>Sáng</a:t>
            </a:r>
            <a:endParaRPr lang="vi-VN" sz="2400" dirty="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9E735271-9E65-4720-9D1A-BF45C47F6AA1}"/>
              </a:ext>
            </a:extLst>
          </p:cNvPr>
          <p:cNvSpPr txBox="1"/>
          <p:nvPr/>
        </p:nvSpPr>
        <p:spPr>
          <a:xfrm>
            <a:off x="579508" y="3846607"/>
            <a:ext cx="2415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Tấn</a:t>
            </a:r>
            <a:r>
              <a:rPr lang="en-US" sz="2400" dirty="0"/>
              <a:t> Bin</a:t>
            </a:r>
            <a:endParaRPr lang="vi-VN" sz="2400" dirty="0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63C34162-BFFE-4F24-80CD-0C9413731311}"/>
              </a:ext>
            </a:extLst>
          </p:cNvPr>
          <p:cNvSpPr txBox="1"/>
          <p:nvPr/>
        </p:nvSpPr>
        <p:spPr>
          <a:xfrm>
            <a:off x="562670" y="4612073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Mai Thanh </a:t>
            </a:r>
            <a:r>
              <a:rPr lang="en-US" sz="2400" dirty="0" err="1"/>
              <a:t>Tài</a:t>
            </a:r>
            <a:endParaRPr lang="vi-VN" sz="2400" dirty="0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4AF7C321-C247-4A88-AB92-EF5C0FA0A868}"/>
              </a:ext>
            </a:extLst>
          </p:cNvPr>
          <p:cNvSpPr txBox="1"/>
          <p:nvPr/>
        </p:nvSpPr>
        <p:spPr>
          <a:xfrm>
            <a:off x="579508" y="5450148"/>
            <a:ext cx="210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Trần Bá Triệu</a:t>
            </a:r>
            <a:endParaRPr lang="vi-VN" sz="2400" dirty="0"/>
          </a:p>
        </p:txBody>
      </p:sp>
      <p:sp>
        <p:nvSpPr>
          <p:cNvPr id="27" name="Mũi tên: Hình ngũ giác 26">
            <a:extLst>
              <a:ext uri="{FF2B5EF4-FFF2-40B4-BE49-F238E27FC236}">
                <a16:creationId xmlns:a16="http://schemas.microsoft.com/office/drawing/2014/main" id="{E5A41824-AD39-4D17-A3A9-1C1099018895}"/>
              </a:ext>
            </a:extLst>
          </p:cNvPr>
          <p:cNvSpPr/>
          <p:nvPr/>
        </p:nvSpPr>
        <p:spPr>
          <a:xfrm>
            <a:off x="3842188" y="3202872"/>
            <a:ext cx="7994833" cy="1870866"/>
          </a:xfrm>
          <a:prstGeom prst="homePlate">
            <a:avLst/>
          </a:prstGeom>
          <a:solidFill>
            <a:srgbClr val="D4EDF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7130FFFD-B13C-4AE5-B3B0-948B7AD15738}"/>
              </a:ext>
            </a:extLst>
          </p:cNvPr>
          <p:cNvSpPr txBox="1"/>
          <p:nvPr/>
        </p:nvSpPr>
        <p:spPr>
          <a:xfrm>
            <a:off x="5528448" y="3277066"/>
            <a:ext cx="2672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MÔ TẢ CÔNG VIỆC</a:t>
            </a:r>
            <a:endParaRPr lang="vi-VN" sz="2400" b="1" dirty="0">
              <a:ln w="28575">
                <a:solidFill>
                  <a:srgbClr val="00B0F0"/>
                </a:solidFill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80D99CC1-1816-43CB-A255-E68FBDD830DA}"/>
              </a:ext>
            </a:extLst>
          </p:cNvPr>
          <p:cNvSpPr txBox="1"/>
          <p:nvPr/>
        </p:nvSpPr>
        <p:spPr>
          <a:xfrm>
            <a:off x="4145618" y="3987982"/>
            <a:ext cx="615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Code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Chi </a:t>
            </a:r>
            <a:r>
              <a:rPr lang="en-US" sz="2400" dirty="0" err="1"/>
              <a:t>tiết</a:t>
            </a:r>
            <a:r>
              <a:rPr lang="en-US" sz="2400" dirty="0"/>
              <a:t> Chi </a:t>
            </a:r>
            <a:r>
              <a:rPr lang="en-US" sz="2400" dirty="0" err="1"/>
              <a:t>tiêu</a:t>
            </a:r>
            <a:r>
              <a:rPr lang="en-US" sz="2400" dirty="0"/>
              <a:t> (Update)</a:t>
            </a:r>
          </a:p>
        </p:txBody>
      </p:sp>
    </p:spTree>
    <p:extLst>
      <p:ext uri="{BB962C8B-B14F-4D97-AF65-F5344CB8AC3E}">
        <p14:creationId xmlns:p14="http://schemas.microsoft.com/office/powerpoint/2010/main" val="324245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ưu đồ: Tiến trình 3">
            <a:extLst>
              <a:ext uri="{FF2B5EF4-FFF2-40B4-BE49-F238E27FC236}">
                <a16:creationId xmlns:a16="http://schemas.microsoft.com/office/drawing/2014/main" id="{6C646EFE-5024-4B01-B763-E883039C2651}"/>
              </a:ext>
            </a:extLst>
          </p:cNvPr>
          <p:cNvSpPr/>
          <p:nvPr/>
        </p:nvSpPr>
        <p:spPr>
          <a:xfrm>
            <a:off x="205858" y="4389359"/>
            <a:ext cx="3025546" cy="830997"/>
          </a:xfrm>
          <a:prstGeom prst="flowChartProcess">
            <a:avLst/>
          </a:prstGeom>
          <a:solidFill>
            <a:srgbClr val="D4EDF9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A07B950-0407-4C57-B29C-02645768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900" y="442293"/>
            <a:ext cx="173616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2E2558D-92E7-47D6-80AB-B5A2F9CC7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4" y="98963"/>
            <a:ext cx="2572646" cy="91979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EE4709-4842-44DD-9FB7-0ECD9089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4" y="217685"/>
            <a:ext cx="682346" cy="68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9BCB3429-2321-4E06-94B3-EA6A8F76A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618" y="946187"/>
            <a:ext cx="4058498" cy="6077653"/>
          </a:xfrm>
          <a:prstGeom prst="rect">
            <a:avLst/>
          </a:prstGeom>
          <a:noFill/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77E7530-04DF-4F0B-B247-54DC6E427BDE}"/>
              </a:ext>
            </a:extLst>
          </p:cNvPr>
          <p:cNvSpPr txBox="1"/>
          <p:nvPr/>
        </p:nvSpPr>
        <p:spPr>
          <a:xfrm>
            <a:off x="579508" y="2189081"/>
            <a:ext cx="221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Châu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lang="vi-VN" sz="2400" dirty="0"/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99435F6D-45C4-4931-8CB2-27488B367D03}"/>
              </a:ext>
            </a:extLst>
          </p:cNvPr>
          <p:cNvSpPr txBox="1"/>
          <p:nvPr/>
        </p:nvSpPr>
        <p:spPr>
          <a:xfrm>
            <a:off x="3842188" y="603254"/>
            <a:ext cx="6584431" cy="830997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48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PHÂN CÔNG NHIỆM VỤ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97CF4EB1-9BCF-41C4-AE61-06808739A4E8}"/>
              </a:ext>
            </a:extLst>
          </p:cNvPr>
          <p:cNvSpPr txBox="1"/>
          <p:nvPr/>
        </p:nvSpPr>
        <p:spPr>
          <a:xfrm>
            <a:off x="562670" y="3081141"/>
            <a:ext cx="2683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</a:t>
            </a:r>
            <a:r>
              <a:rPr lang="en-US" sz="2400" dirty="0" err="1"/>
              <a:t>Sáng</a:t>
            </a:r>
            <a:endParaRPr lang="vi-VN" sz="2400" dirty="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9E735271-9E65-4720-9D1A-BF45C47F6AA1}"/>
              </a:ext>
            </a:extLst>
          </p:cNvPr>
          <p:cNvSpPr txBox="1"/>
          <p:nvPr/>
        </p:nvSpPr>
        <p:spPr>
          <a:xfrm>
            <a:off x="579508" y="3846607"/>
            <a:ext cx="2415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Tấn</a:t>
            </a:r>
            <a:r>
              <a:rPr lang="en-US" sz="2400" dirty="0"/>
              <a:t> Bin</a:t>
            </a:r>
            <a:endParaRPr lang="vi-VN" sz="2400" dirty="0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63C34162-BFFE-4F24-80CD-0C9413731311}"/>
              </a:ext>
            </a:extLst>
          </p:cNvPr>
          <p:cNvSpPr txBox="1"/>
          <p:nvPr/>
        </p:nvSpPr>
        <p:spPr>
          <a:xfrm>
            <a:off x="562670" y="4612073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Mai Thanh </a:t>
            </a:r>
            <a:r>
              <a:rPr lang="en-US" sz="2400" dirty="0" err="1"/>
              <a:t>Tài</a:t>
            </a:r>
            <a:endParaRPr lang="vi-VN" sz="2400" dirty="0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4AF7C321-C247-4A88-AB92-EF5C0FA0A868}"/>
              </a:ext>
            </a:extLst>
          </p:cNvPr>
          <p:cNvSpPr txBox="1"/>
          <p:nvPr/>
        </p:nvSpPr>
        <p:spPr>
          <a:xfrm>
            <a:off x="579508" y="5450148"/>
            <a:ext cx="210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Trần Bá Triệu</a:t>
            </a:r>
            <a:endParaRPr lang="vi-VN" sz="2400" dirty="0"/>
          </a:p>
        </p:txBody>
      </p:sp>
      <p:sp>
        <p:nvSpPr>
          <p:cNvPr id="17" name="Mũi tên: Hình ngũ giác 16">
            <a:extLst>
              <a:ext uri="{FF2B5EF4-FFF2-40B4-BE49-F238E27FC236}">
                <a16:creationId xmlns:a16="http://schemas.microsoft.com/office/drawing/2014/main" id="{6ED1EB57-B8A9-4AF8-A47F-546E8CFC54CC}"/>
              </a:ext>
            </a:extLst>
          </p:cNvPr>
          <p:cNvSpPr/>
          <p:nvPr/>
        </p:nvSpPr>
        <p:spPr>
          <a:xfrm>
            <a:off x="3842188" y="3846750"/>
            <a:ext cx="7994833" cy="1870866"/>
          </a:xfrm>
          <a:prstGeom prst="homePlate">
            <a:avLst/>
          </a:prstGeom>
          <a:solidFill>
            <a:srgbClr val="D4EDF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E52A84AD-1A5D-4903-B642-7701F850669C}"/>
              </a:ext>
            </a:extLst>
          </p:cNvPr>
          <p:cNvSpPr txBox="1"/>
          <p:nvPr/>
        </p:nvSpPr>
        <p:spPr>
          <a:xfrm>
            <a:off x="5528448" y="3920944"/>
            <a:ext cx="2672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MÔ TẢ CÔNG VIỆC</a:t>
            </a:r>
            <a:endParaRPr lang="vi-VN" sz="2400" b="1" dirty="0">
              <a:ln w="28575">
                <a:solidFill>
                  <a:srgbClr val="00B0F0"/>
                </a:solidFill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673E1CBE-9943-407B-BD62-591867EDA216}"/>
              </a:ext>
            </a:extLst>
          </p:cNvPr>
          <p:cNvSpPr txBox="1"/>
          <p:nvPr/>
        </p:nvSpPr>
        <p:spPr>
          <a:xfrm>
            <a:off x="4145618" y="4631860"/>
            <a:ext cx="5283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/>
              <a:t>Tạo</a:t>
            </a:r>
            <a:r>
              <a:rPr lang="en-US" sz="2400" dirty="0"/>
              <a:t> file SRS Cho Project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Powerpoint</a:t>
            </a:r>
            <a:r>
              <a:rPr lang="en-US" sz="2400" dirty="0"/>
              <a:t> Cho Project</a:t>
            </a:r>
          </a:p>
        </p:txBody>
      </p:sp>
    </p:spTree>
    <p:extLst>
      <p:ext uri="{BB962C8B-B14F-4D97-AF65-F5344CB8AC3E}">
        <p14:creationId xmlns:p14="http://schemas.microsoft.com/office/powerpoint/2010/main" val="3821888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ưu đồ: Tiến trình 3">
            <a:extLst>
              <a:ext uri="{FF2B5EF4-FFF2-40B4-BE49-F238E27FC236}">
                <a16:creationId xmlns:a16="http://schemas.microsoft.com/office/drawing/2014/main" id="{6C646EFE-5024-4B01-B763-E883039C2651}"/>
              </a:ext>
            </a:extLst>
          </p:cNvPr>
          <p:cNvSpPr/>
          <p:nvPr/>
        </p:nvSpPr>
        <p:spPr>
          <a:xfrm>
            <a:off x="205858" y="5217791"/>
            <a:ext cx="3025546" cy="830997"/>
          </a:xfrm>
          <a:prstGeom prst="flowChartProcess">
            <a:avLst/>
          </a:prstGeom>
          <a:solidFill>
            <a:srgbClr val="D4EDF9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A07B950-0407-4C57-B29C-02645768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900" y="442293"/>
            <a:ext cx="173616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2E2558D-92E7-47D6-80AB-B5A2F9CC7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4" y="98963"/>
            <a:ext cx="2572646" cy="91979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EE4709-4842-44DD-9FB7-0ECD9089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4" y="217685"/>
            <a:ext cx="682346" cy="68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9BCB3429-2321-4E06-94B3-EA6A8F76A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618" y="946187"/>
            <a:ext cx="4058498" cy="6077653"/>
          </a:xfrm>
          <a:prstGeom prst="rect">
            <a:avLst/>
          </a:prstGeom>
          <a:noFill/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77E7530-04DF-4F0B-B247-54DC6E427BDE}"/>
              </a:ext>
            </a:extLst>
          </p:cNvPr>
          <p:cNvSpPr txBox="1"/>
          <p:nvPr/>
        </p:nvSpPr>
        <p:spPr>
          <a:xfrm>
            <a:off x="579508" y="2189081"/>
            <a:ext cx="221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Châu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lang="vi-VN" sz="2400" dirty="0"/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99435F6D-45C4-4931-8CB2-27488B367D03}"/>
              </a:ext>
            </a:extLst>
          </p:cNvPr>
          <p:cNvSpPr txBox="1"/>
          <p:nvPr/>
        </p:nvSpPr>
        <p:spPr>
          <a:xfrm>
            <a:off x="3842188" y="603254"/>
            <a:ext cx="6584431" cy="830997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48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PHÂN CÔNG NHIỆM VỤ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97CF4EB1-9BCF-41C4-AE61-06808739A4E8}"/>
              </a:ext>
            </a:extLst>
          </p:cNvPr>
          <p:cNvSpPr txBox="1"/>
          <p:nvPr/>
        </p:nvSpPr>
        <p:spPr>
          <a:xfrm>
            <a:off x="562670" y="3081141"/>
            <a:ext cx="2683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</a:t>
            </a:r>
            <a:r>
              <a:rPr lang="en-US" sz="2400" dirty="0" err="1"/>
              <a:t>Sáng</a:t>
            </a:r>
            <a:endParaRPr lang="vi-VN" sz="2400" dirty="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9E735271-9E65-4720-9D1A-BF45C47F6AA1}"/>
              </a:ext>
            </a:extLst>
          </p:cNvPr>
          <p:cNvSpPr txBox="1"/>
          <p:nvPr/>
        </p:nvSpPr>
        <p:spPr>
          <a:xfrm>
            <a:off x="579508" y="3846607"/>
            <a:ext cx="2415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Tấn</a:t>
            </a:r>
            <a:r>
              <a:rPr lang="en-US" sz="2400" dirty="0"/>
              <a:t> Bin</a:t>
            </a:r>
            <a:endParaRPr lang="vi-VN" sz="2400" dirty="0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63C34162-BFFE-4F24-80CD-0C9413731311}"/>
              </a:ext>
            </a:extLst>
          </p:cNvPr>
          <p:cNvSpPr txBox="1"/>
          <p:nvPr/>
        </p:nvSpPr>
        <p:spPr>
          <a:xfrm>
            <a:off x="562670" y="4612073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Mai Thanh </a:t>
            </a:r>
            <a:r>
              <a:rPr lang="en-US" sz="2400" dirty="0" err="1"/>
              <a:t>Tài</a:t>
            </a:r>
            <a:endParaRPr lang="vi-VN" sz="2400" dirty="0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4AF7C321-C247-4A88-AB92-EF5C0FA0A868}"/>
              </a:ext>
            </a:extLst>
          </p:cNvPr>
          <p:cNvSpPr txBox="1"/>
          <p:nvPr/>
        </p:nvSpPr>
        <p:spPr>
          <a:xfrm>
            <a:off x="579508" y="5450148"/>
            <a:ext cx="210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Trần Bá Triệu</a:t>
            </a:r>
            <a:endParaRPr lang="vi-VN" sz="2400" dirty="0"/>
          </a:p>
        </p:txBody>
      </p:sp>
      <p:sp>
        <p:nvSpPr>
          <p:cNvPr id="17" name="Mũi tên: Hình ngũ giác 16">
            <a:extLst>
              <a:ext uri="{FF2B5EF4-FFF2-40B4-BE49-F238E27FC236}">
                <a16:creationId xmlns:a16="http://schemas.microsoft.com/office/drawing/2014/main" id="{6ED1EB57-B8A9-4AF8-A47F-546E8CFC54CC}"/>
              </a:ext>
            </a:extLst>
          </p:cNvPr>
          <p:cNvSpPr/>
          <p:nvPr/>
        </p:nvSpPr>
        <p:spPr>
          <a:xfrm>
            <a:off x="3842188" y="4738001"/>
            <a:ext cx="7994833" cy="1870866"/>
          </a:xfrm>
          <a:prstGeom prst="homePlate">
            <a:avLst/>
          </a:prstGeom>
          <a:solidFill>
            <a:srgbClr val="D4EDF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E52A84AD-1A5D-4903-B642-7701F850669C}"/>
              </a:ext>
            </a:extLst>
          </p:cNvPr>
          <p:cNvSpPr txBox="1"/>
          <p:nvPr/>
        </p:nvSpPr>
        <p:spPr>
          <a:xfrm>
            <a:off x="5528448" y="4812195"/>
            <a:ext cx="2672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MÔ TẢ CÔNG VIỆC</a:t>
            </a:r>
            <a:endParaRPr lang="vi-VN" sz="2400" b="1" dirty="0">
              <a:ln w="28575">
                <a:solidFill>
                  <a:srgbClr val="00B0F0"/>
                </a:solidFill>
              </a:ln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673E1CBE-9943-407B-BD62-591867EDA216}"/>
              </a:ext>
            </a:extLst>
          </p:cNvPr>
          <p:cNvSpPr txBox="1"/>
          <p:nvPr/>
        </p:nvSpPr>
        <p:spPr>
          <a:xfrm>
            <a:off x="4145618" y="5523111"/>
            <a:ext cx="5283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/>
              <a:t>Tạo</a:t>
            </a:r>
            <a:r>
              <a:rPr lang="en-US" sz="2400" dirty="0"/>
              <a:t> file SRS Cho Project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Powerpoint</a:t>
            </a:r>
            <a:r>
              <a:rPr lang="en-US" sz="2400" dirty="0"/>
              <a:t> Cho Project</a:t>
            </a:r>
          </a:p>
        </p:txBody>
      </p:sp>
    </p:spTree>
    <p:extLst>
      <p:ext uri="{BB962C8B-B14F-4D97-AF65-F5344CB8AC3E}">
        <p14:creationId xmlns:p14="http://schemas.microsoft.com/office/powerpoint/2010/main" val="3865066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4A07B950-0407-4C57-B29C-02645768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900" y="442293"/>
            <a:ext cx="173616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2E2558D-92E7-47D6-80AB-B5A2F9CC7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4" y="98963"/>
            <a:ext cx="2572646" cy="91979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EE4709-4842-44DD-9FB7-0ECD9089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4" y="217685"/>
            <a:ext cx="682346" cy="68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99435F6D-45C4-4931-8CB2-27488B367D03}"/>
              </a:ext>
            </a:extLst>
          </p:cNvPr>
          <p:cNvSpPr txBox="1"/>
          <p:nvPr/>
        </p:nvSpPr>
        <p:spPr>
          <a:xfrm>
            <a:off x="2408932" y="2304583"/>
            <a:ext cx="7374135" cy="2950936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CHƯƠNG 1: </a:t>
            </a:r>
          </a:p>
          <a:p>
            <a:pPr algn="ctr">
              <a:lnSpc>
                <a:spcPct val="150000"/>
              </a:lnSpc>
            </a:pPr>
            <a:r>
              <a:rPr lang="en-US" sz="6600" b="1" dirty="0">
                <a:ln w="28575"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GIỚI THIỆU ĐỒ ÁN</a:t>
            </a:r>
          </a:p>
        </p:txBody>
      </p:sp>
    </p:spTree>
    <p:extLst>
      <p:ext uri="{BB962C8B-B14F-4D97-AF65-F5344CB8AC3E}">
        <p14:creationId xmlns:p14="http://schemas.microsoft.com/office/powerpoint/2010/main" val="2239288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1306</Words>
  <Application>Microsoft Office PowerPoint</Application>
  <PresentationFormat>Màn hình rộng</PresentationFormat>
  <Paragraphs>243</Paragraphs>
  <Slides>35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</vt:lpstr>
      <vt:lpstr>Tahoma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Trần Bá Triệu</dc:creator>
  <cp:lastModifiedBy>Trần Bá Triệu</cp:lastModifiedBy>
  <cp:revision>37</cp:revision>
  <dcterms:created xsi:type="dcterms:W3CDTF">2024-05-24T17:54:31Z</dcterms:created>
  <dcterms:modified xsi:type="dcterms:W3CDTF">2024-05-26T14:30:03Z</dcterms:modified>
</cp:coreProperties>
</file>