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  <p:sldMasterId id="2147483663" r:id="rId5"/>
  </p:sldMasterIdLst>
  <p:notesMasterIdLst>
    <p:notesMasterId r:id="rId36"/>
  </p:notesMasterIdLst>
  <p:sldIdLst>
    <p:sldId id="304" r:id="rId6"/>
    <p:sldId id="343" r:id="rId7"/>
    <p:sldId id="344" r:id="rId8"/>
    <p:sldId id="308" r:id="rId9"/>
    <p:sldId id="346" r:id="rId10"/>
    <p:sldId id="345" r:id="rId11"/>
    <p:sldId id="347" r:id="rId12"/>
    <p:sldId id="348" r:id="rId13"/>
    <p:sldId id="349" r:id="rId14"/>
    <p:sldId id="352" r:id="rId15"/>
    <p:sldId id="353" r:id="rId16"/>
    <p:sldId id="356" r:id="rId17"/>
    <p:sldId id="354" r:id="rId18"/>
    <p:sldId id="355" r:id="rId19"/>
    <p:sldId id="371" r:id="rId20"/>
    <p:sldId id="370" r:id="rId21"/>
    <p:sldId id="367" r:id="rId22"/>
    <p:sldId id="373" r:id="rId23"/>
    <p:sldId id="374" r:id="rId24"/>
    <p:sldId id="389" r:id="rId25"/>
    <p:sldId id="375" r:id="rId26"/>
    <p:sldId id="377" r:id="rId27"/>
    <p:sldId id="378" r:id="rId28"/>
    <p:sldId id="381" r:id="rId29"/>
    <p:sldId id="384" r:id="rId30"/>
    <p:sldId id="382" r:id="rId31"/>
    <p:sldId id="383" r:id="rId32"/>
    <p:sldId id="386" r:id="rId33"/>
    <p:sldId id="387" r:id="rId34"/>
    <p:sldId id="303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Lato Light" panose="020F0502020204030203" pitchFamily="34" charset="0"/>
      <p:regular r:id="rId43"/>
      <p:bold r:id="rId44"/>
      <p:italic r:id="rId45"/>
      <p:boldItalic r:id="rId46"/>
    </p:embeddedFont>
    <p:embeddedFont>
      <p:font typeface="Roboto Slab Light" panose="020B0604020202020204" charset="0"/>
      <p:regular r:id="rId47"/>
      <p:bold r:id="rId48"/>
    </p:embeddedFont>
  </p:embeddedFontLst>
  <p:custDataLst>
    <p:tags r:id="rId4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E8EB90EA-25E8-4440-9729-BF896DA8EED4}">
          <p14:sldIdLst>
            <p14:sldId id="304"/>
            <p14:sldId id="343"/>
            <p14:sldId id="344"/>
            <p14:sldId id="308"/>
            <p14:sldId id="346"/>
            <p14:sldId id="345"/>
            <p14:sldId id="347"/>
            <p14:sldId id="348"/>
            <p14:sldId id="349"/>
            <p14:sldId id="352"/>
            <p14:sldId id="353"/>
            <p14:sldId id="356"/>
            <p14:sldId id="354"/>
            <p14:sldId id="355"/>
            <p14:sldId id="371"/>
            <p14:sldId id="370"/>
            <p14:sldId id="367"/>
            <p14:sldId id="373"/>
            <p14:sldId id="374"/>
            <p14:sldId id="389"/>
            <p14:sldId id="375"/>
            <p14:sldId id="377"/>
            <p14:sldId id="378"/>
            <p14:sldId id="381"/>
            <p14:sldId id="384"/>
            <p14:sldId id="382"/>
            <p14:sldId id="383"/>
            <p14:sldId id="386"/>
            <p14:sldId id="387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D3D"/>
    <a:srgbClr val="FFFFFF"/>
    <a:srgbClr val="1DE70D"/>
    <a:srgbClr val="BE8942"/>
    <a:srgbClr val="F65E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000C72-696B-484E-B574-81EB6FFC3C60}">
  <a:tblStyle styleId="{E5000C72-696B-484E-B574-81EB6FFC3C6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78909" autoAdjust="0"/>
  </p:normalViewPr>
  <p:slideViewPr>
    <p:cSldViewPr snapToGrid="0">
      <p:cViewPr varScale="1">
        <p:scale>
          <a:sx n="75" d="100"/>
          <a:sy n="75" d="100"/>
        </p:scale>
        <p:origin x="1242" y="60"/>
      </p:cViewPr>
      <p:guideLst/>
    </p:cSldViewPr>
  </p:slideViewPr>
  <p:outlineViewPr>
    <p:cViewPr>
      <p:scale>
        <a:sx n="33" d="100"/>
        <a:sy n="33" d="100"/>
      </p:scale>
      <p:origin x="0" y="-5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3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5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4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07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more involved query, you can use N1QL. N1QL provides a familiar SQL-like way to query JSON data. For example, to find a user profile based on that user’s email address, we use the following N1QL query</a:t>
            </a:r>
          </a:p>
          <a:p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N1QL allows you to query JSON with the same flexibility you’d expect from a relational database, including JOINs across documents. To learn more about SQL-like querying with N1QL</a:t>
            </a:r>
          </a:p>
        </p:txBody>
      </p:sp>
    </p:spTree>
    <p:extLst>
      <p:ext uri="{BB962C8B-B14F-4D97-AF65-F5344CB8AC3E}">
        <p14:creationId xmlns:p14="http://schemas.microsoft.com/office/powerpoint/2010/main" val="296691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836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cluster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app,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cái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nằm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</a:t>
            </a: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 slide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580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89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189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Tất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đều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xây</a:t>
            </a:r>
            <a:r>
              <a:rPr lang="en-US" baseline="0" dirty="0"/>
              <a:t> </a:t>
            </a:r>
            <a:r>
              <a:rPr lang="en-US" baseline="0" dirty="0" err="1"/>
              <a:t>dựng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Managed Cache. </a:t>
            </a:r>
            <a:r>
              <a:rPr lang="en-US" baseline="0" dirty="0" err="1"/>
              <a:t>Tìm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managed cache.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trả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. </a:t>
            </a:r>
            <a:r>
              <a:rPr lang="en-US" baseline="0" dirty="0" err="1"/>
              <a:t>Còn</a:t>
            </a:r>
            <a:r>
              <a:rPr lang="en-US" baseline="0" dirty="0"/>
              <a:t>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xem slide </a:t>
            </a:r>
            <a:r>
              <a:rPr lang="en-US" baseline="0" dirty="0" err="1"/>
              <a:t>sau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56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managed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đi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disk </a:t>
            </a:r>
            <a:r>
              <a:rPr lang="en-US" baseline="0" dirty="0" err="1"/>
              <a:t>của</a:t>
            </a:r>
            <a:r>
              <a:rPr lang="en-US" baseline="0" dirty="0"/>
              <a:t> server. </a:t>
            </a:r>
            <a:r>
              <a:rPr lang="en-US" baseline="0" dirty="0" err="1"/>
              <a:t>Lấy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đưa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managed cache </a:t>
            </a:r>
            <a:r>
              <a:rPr lang="en-US" baseline="0" dirty="0" err="1"/>
              <a:t>rồi</a:t>
            </a:r>
            <a:r>
              <a:rPr lang="en-US" baseline="0" dirty="0"/>
              <a:t> </a:t>
            </a:r>
            <a:r>
              <a:rPr lang="en-US" baseline="0" dirty="0" err="1"/>
              <a:t>trả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10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666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42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3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3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7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8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9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Ngược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CSDL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khái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niệm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quanh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khái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niệm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trừ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 là cấu trúc dữ liệu không ràng buộc khác với SQL, các CSDL này không đòi hỏi người dùng tự tạo bảng nhập liệu trước khi nhập dữ liệu vào.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712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 là cấu trúc dữ liệu không ràng buộc khác với SQL, các CSDL này không đòi hỏi người dùng tự tạo bảng nhập liệu trước khi nhập dữ liệu vào.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Ngược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CSDL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khái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niệm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quanh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khái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niệm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trừ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- </a:t>
            </a:r>
            <a:r>
              <a:rPr lang="en-US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nói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đơn</a:t>
            </a:r>
            <a:r>
              <a:rPr lang="en-US" baseline="0" dirty="0"/>
              <a:t> </a:t>
            </a:r>
            <a:r>
              <a:rPr lang="en-US" baseline="0" dirty="0" err="1"/>
              <a:t>giản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phức</a:t>
            </a:r>
            <a:r>
              <a:rPr lang="en-US" baseline="0" dirty="0"/>
              <a:t> </a:t>
            </a:r>
            <a:r>
              <a:rPr lang="en-US" baseline="0" dirty="0" err="1"/>
              <a:t>tạp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RDBMS: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đơn</a:t>
            </a:r>
            <a:r>
              <a:rPr lang="en-US" baseline="0" dirty="0"/>
              <a:t> </a:t>
            </a:r>
            <a:r>
              <a:rPr lang="en-US" baseline="0" dirty="0" err="1"/>
              <a:t>giản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table, </a:t>
            </a:r>
            <a:r>
              <a:rPr lang="en-US" baseline="0" dirty="0" err="1"/>
              <a:t>phức</a:t>
            </a:r>
            <a:r>
              <a:rPr lang="en-US" baseline="0" dirty="0"/>
              <a:t> </a:t>
            </a:r>
            <a:r>
              <a:rPr lang="en-US" baseline="0" dirty="0" err="1"/>
              <a:t>tạp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1 </a:t>
            </a:r>
            <a:r>
              <a:rPr lang="en-US" baseline="0" dirty="0" err="1"/>
              <a:t>bảng</a:t>
            </a:r>
            <a:r>
              <a:rPr lang="en-US" baseline="0" dirty="0"/>
              <a:t> </a:t>
            </a:r>
            <a:r>
              <a:rPr lang="en-US" baseline="0" dirty="0" err="1"/>
              <a:t>đc</a:t>
            </a:r>
            <a:r>
              <a:rPr lang="en-US" baseline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58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trữ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lấy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ra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Dễ</a:t>
            </a:r>
            <a:r>
              <a:rPr lang="en-US" baseline="0" dirty="0"/>
              <a:t> phan </a:t>
            </a:r>
            <a:r>
              <a:rPr lang="en-US" baseline="0" dirty="0" err="1"/>
              <a:t>tán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Đa</a:t>
            </a:r>
            <a:r>
              <a:rPr lang="en-US" baseline="0" dirty="0"/>
              <a:t> </a:t>
            </a:r>
            <a:r>
              <a:rPr lang="en-US" baseline="0" dirty="0" err="1"/>
              <a:t>dạng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Giảm</a:t>
            </a:r>
            <a:r>
              <a:rPr lang="en-US" baseline="0" dirty="0"/>
              <a:t> </a:t>
            </a:r>
            <a:r>
              <a:rPr lang="en-US" baseline="0" dirty="0" err="1"/>
              <a:t>thiểu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trễ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6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0" name="Shape 28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81" name="Shape 2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284" name="Shape 28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1B6E14-2FC0-4329-AA81-B13F8BAD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A25EEB4-DF7C-4909-A4FF-EA1AF82D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C9ECBCE-DF8C-49A3-AE1D-41BA6044C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9E638CE-6960-43C1-BE68-8D308D20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2DDD-97E1-4DCD-992F-C937C05EE3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135ED8-9C46-48B0-A2C7-FDB7DF6A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5116C6E-7161-49C1-96A5-8B3E6FE5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7C1-1328-440D-8C49-CFFC098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870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EA52D9-51F4-4BDD-9B86-EEC56B9B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A92FB95D-3A8B-4C64-813D-170D990A9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68AA75E-640D-473D-8096-EA6D56882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E8D9648-F27B-4F11-AF06-1C54AE0A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2DDD-97E1-4DCD-992F-C937C05EE3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CEFD857-3C65-4719-9251-AD272D25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66922BE-455F-4327-9478-479F2860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7C1-1328-440D-8C49-CFFC098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217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C787C0-78FE-4189-BF87-CB897521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7F2D916-D953-4E1F-A445-125486172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CC63736-A458-4BE4-9840-EC5C07C0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2DDD-97E1-4DCD-992F-C937C05EE3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6F81CE0-B01E-4D0D-A79D-94119DF1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0EBF1AF-DA89-4D4A-9E5B-519E954C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7C1-1328-440D-8C49-CFFC098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05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611296C-9B37-4198-BCB4-E4F0F9DE5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3152B78-70DA-47D8-AF84-77BCA3E24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48A6D7C-DE09-4617-9774-606FD258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2DDD-97E1-4DCD-992F-C937C05EE3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32A2152-7D06-4EBB-AE24-0BCDA9CE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6B0F0AB-A097-4D10-B484-C542B7CC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7C1-1328-440D-8C49-CFFC098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370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63B185-4F70-439A-8C4F-3181894C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CA2812-6C47-476A-843D-54A56682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79D13D7-573B-4D0A-A420-B9FC2C96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2DDD-97E1-4DCD-992F-C937C05EE3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1F33609-7818-4B4D-AB34-7F7BDB2E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90A3CA7-640B-4436-866C-42920CDF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7C1-1328-440D-8C49-CFFC098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19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7F3D41-FDCB-4AD8-8EB4-7E442BF50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B65AC16-42F8-4476-B126-0FDB9CE7F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vi-VN"/>
              <a:t>Bấm để chỉnh sửa kiểu phụ đề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4AEF2F1-4B34-4F70-8638-5BA86478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2DDD-97E1-4DCD-992F-C937C05EE3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B14142D-CDB4-4482-966C-5C427A53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1C54444-1352-4DCB-8A0E-E727F503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7C1-1328-440D-8C49-CFFC098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331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63B185-4F70-439A-8C4F-3181894C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CA2812-6C47-476A-843D-54A56682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79D13D7-573B-4D0A-A420-B9FC2C96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2DDD-97E1-4DCD-992F-C937C05EE3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1F33609-7818-4B4D-AB34-7F7BDB2E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90A3CA7-640B-4436-866C-42920CDF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7C1-1328-440D-8C49-CFFC098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109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75F472-FEA0-431C-9385-5FE9CC96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DA84A57-CA69-4089-A08B-33562693A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CDE10F9-74D4-4A4C-9CCD-6351DC61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2DDD-97E1-4DCD-992F-C937C05EE3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60E7817-2A5D-465B-B998-C0E5B9E8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E09EA86-6A2C-4966-AE85-CDD991E5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7C1-1328-440D-8C49-CFFC098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189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AFA04E-C70D-4D86-BD9A-17D16E92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741A26B-A172-41D9-A4B1-BA61A6892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0D7D2D9-7596-4D19-A80B-69928C50C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E1CD764-F00B-4896-AF56-CD9F50B9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2DDD-97E1-4DCD-992F-C937C05EE3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3F68F95-35F2-42DA-823E-00DD9B9A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11BB5CB-BB50-439D-B6CA-CB68AD05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7C1-1328-440D-8C49-CFFC098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99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58F226-3C72-47FA-AB47-672DAADF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6836FE8-42B3-4C13-A7AC-CAD1FA494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2E2B196-3B0E-4E2D-BD60-0E8184105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A025E94-BCAA-4A6C-975F-7A64B1D3B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FBE0D01-DF5D-4331-8837-38B142EA7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6E3B58B-B818-4925-B4A6-7EA5ACBA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2DDD-97E1-4DCD-992F-C937C05EE3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540E202-94A9-4AD5-B3A4-52C3DBA0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DC4C3FB-DFB3-4775-9238-651390D1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7C1-1328-440D-8C49-CFFC098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397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BE1F1F8-18E6-4F35-BD80-7BEA66F0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FBC59E7-4FAE-40B1-A044-AD8BE27D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2DDD-97E1-4DCD-992F-C937C05EE3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95514AC-1A28-4A3F-A52B-E0D65ED6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4050F1F-6FFA-49D4-B5D2-6FF32CCF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7C1-1328-440D-8C49-CFFC098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82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A0BCA76-E1BF-43F1-B365-7E55538F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2DDD-97E1-4DCD-992F-C937C05EE3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BFB2996-E7B1-4C39-A4D6-D18863E4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18C1C0A-809A-4D16-AD1B-FD984FC2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7C1-1328-440D-8C49-CFFC098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000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7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197E427-57B7-4D98-91EE-16C75F9F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F50150E-EBCA-473F-9352-DA5C7AF54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7FE21AC-DDD2-483D-A033-ECE0B0F2E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52DDD-97E1-4DCD-992F-C937C05EE3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2419295-2887-443E-B1C7-E62381E1A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05A672F-C583-49B8-BB39-286D4C344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617C1-1328-440D-8C49-CFFC098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0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6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_图片 3">
            <a:extLst>
              <a:ext uri="{FF2B5EF4-FFF2-40B4-BE49-F238E27FC236}">
                <a16:creationId xmlns:a16="http://schemas.microsoft.com/office/drawing/2014/main" id="{C1772403-DBCA-437C-9931-73C50C879E3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平行四边形 4"/>
          <p:cNvSpPr/>
          <p:nvPr/>
        </p:nvSpPr>
        <p:spPr>
          <a:xfrm>
            <a:off x="1398006" y="0"/>
            <a:ext cx="6534726" cy="51435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文本框 5"/>
          <p:cNvSpPr txBox="1"/>
          <p:nvPr/>
        </p:nvSpPr>
        <p:spPr>
          <a:xfrm>
            <a:off x="-32283" y="2148357"/>
            <a:ext cx="9176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BÁO CÁO TIỂU LUẬN: </a:t>
            </a:r>
            <a:r>
              <a:rPr lang="en-US" sz="6000" b="1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CouchBase</a:t>
            </a:r>
            <a:r>
              <a:rPr lang="en-US" sz="60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 flipV="1">
            <a:off x="3691049" y="3106139"/>
            <a:ext cx="1761902" cy="40709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294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0826A2-F4AD-431F-B86F-3B49EE85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6FA790-A7E9-4005-9407-0D984E27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A_图片 3">
            <a:extLst>
              <a:ext uri="{FF2B5EF4-FFF2-40B4-BE49-F238E27FC236}">
                <a16:creationId xmlns:a16="http://schemas.microsoft.com/office/drawing/2014/main" id="{8305B69F-33D7-4531-8C71-8AF4617CFB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A_图片 3">
            <a:extLst>
              <a:ext uri="{FF2B5EF4-FFF2-40B4-BE49-F238E27FC236}">
                <a16:creationId xmlns:a16="http://schemas.microsoft.com/office/drawing/2014/main" id="{9DB700E4-2B89-4DE2-8945-A0D6EF04AB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971" y="1786920"/>
            <a:ext cx="8461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JSON, BSON, XML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93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001485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CSDL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021167"/>
            <a:ext cx="7953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8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0826A2-F4AD-431F-B86F-3B49EE85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6FA790-A7E9-4005-9407-0D984E27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A_图片 3">
            <a:extLst>
              <a:ext uri="{FF2B5EF4-FFF2-40B4-BE49-F238E27FC236}">
                <a16:creationId xmlns:a16="http://schemas.microsoft.com/office/drawing/2014/main" id="{8305B69F-33D7-4531-8C71-8AF4617CFB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A_图片 3">
            <a:extLst>
              <a:ext uri="{FF2B5EF4-FFF2-40B4-BE49-F238E27FC236}">
                <a16:creationId xmlns:a16="http://schemas.microsoft.com/office/drawing/2014/main" id="{9DB700E4-2B89-4DE2-8945-A0D6EF04AB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1085" y="1744803"/>
            <a:ext cx="8461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strings, numbers,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Boolean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binary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Base64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1569" y="804326"/>
            <a:ext cx="742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CouchBase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39" y="381050"/>
            <a:ext cx="90133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81725"/>
            <a:ext cx="9144000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6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0826A2-F4AD-431F-B86F-3B49EE85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A_图片 3">
            <a:extLst>
              <a:ext uri="{FF2B5EF4-FFF2-40B4-BE49-F238E27FC236}">
                <a16:creationId xmlns:a16="http://schemas.microsoft.com/office/drawing/2014/main" id="{8305B69F-33D7-4531-8C71-8AF4617CFB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A_图片 3">
            <a:extLst>
              <a:ext uri="{FF2B5EF4-FFF2-40B4-BE49-F238E27FC236}">
                <a16:creationId xmlns:a16="http://schemas.microsoft.com/office/drawing/2014/main" id="{9DB700E4-2B89-4DE2-8945-A0D6EF04AB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5C46C174-F268-4987-B47F-9A971505A3DB}"/>
              </a:ext>
            </a:extLst>
          </p:cNvPr>
          <p:cNvSpPr txBox="1"/>
          <p:nvPr/>
        </p:nvSpPr>
        <p:spPr>
          <a:xfrm>
            <a:off x="929448" y="729754"/>
            <a:ext cx="7285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Couchbase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Server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cấp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cách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truy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vấn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lưu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trữ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0ACB1AE-6A37-44B7-83BE-CED708B1B6E7}"/>
              </a:ext>
            </a:extLst>
          </p:cNvPr>
          <p:cNvSpPr/>
          <p:nvPr/>
        </p:nvSpPr>
        <p:spPr>
          <a:xfrm>
            <a:off x="0" y="0"/>
            <a:ext cx="9144000" cy="647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9448" y="1859979"/>
            <a:ext cx="72851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Key-value look ups.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448" y="2494453"/>
            <a:ext cx="7716327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2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428" y="378823"/>
            <a:ext cx="8362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(document)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56" y="1209820"/>
            <a:ext cx="7520094" cy="31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79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2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0826A2-F4AD-431F-B86F-3B49EE85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A_图片 3">
            <a:extLst>
              <a:ext uri="{FF2B5EF4-FFF2-40B4-BE49-F238E27FC236}">
                <a16:creationId xmlns:a16="http://schemas.microsoft.com/office/drawing/2014/main" id="{8305B69F-33D7-4531-8C71-8AF4617CFB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5C46C174-F268-4987-B47F-9A971505A3DB}"/>
              </a:ext>
            </a:extLst>
          </p:cNvPr>
          <p:cNvSpPr txBox="1"/>
          <p:nvPr/>
        </p:nvSpPr>
        <p:spPr>
          <a:xfrm>
            <a:off x="929448" y="1617643"/>
            <a:ext cx="7285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Couchbase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Server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cụm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0ACB1AE-6A37-44B7-83BE-CED708B1B6E7}"/>
              </a:ext>
            </a:extLst>
          </p:cNvPr>
          <p:cNvSpPr/>
          <p:nvPr/>
        </p:nvSpPr>
        <p:spPr>
          <a:xfrm>
            <a:off x="0" y="0"/>
            <a:ext cx="9144000" cy="647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4.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Hộp Văn bản 24">
            <a:extLst>
              <a:ext uri="{FF2B5EF4-FFF2-40B4-BE49-F238E27FC236}">
                <a16:creationId xmlns:a16="http://schemas.microsoft.com/office/drawing/2014/main" id="{5C46C174-F268-4987-B47F-9A971505A3DB}"/>
              </a:ext>
            </a:extLst>
          </p:cNvPr>
          <p:cNvSpPr txBox="1"/>
          <p:nvPr/>
        </p:nvSpPr>
        <p:spPr>
          <a:xfrm>
            <a:off x="929448" y="647333"/>
            <a:ext cx="728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4.1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Couchbase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9408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17" y="1043555"/>
            <a:ext cx="6339168" cy="25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5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0826A2-F4AD-431F-B86F-3B49EE85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6FA790-A7E9-4005-9407-0D984E27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A_图片 3">
            <a:extLst>
              <a:ext uri="{FF2B5EF4-FFF2-40B4-BE49-F238E27FC236}">
                <a16:creationId xmlns:a16="http://schemas.microsoft.com/office/drawing/2014/main" id="{8305B69F-33D7-4531-8C71-8AF4617CFB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A_图片 3">
            <a:extLst>
              <a:ext uri="{FF2B5EF4-FFF2-40B4-BE49-F238E27FC236}">
                <a16:creationId xmlns:a16="http://schemas.microsoft.com/office/drawing/2014/main" id="{9DB700E4-2B89-4DE2-8945-A0D6EF04AB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5C46C174-F268-4987-B47F-9A971505A3DB}"/>
              </a:ext>
            </a:extLst>
          </p:cNvPr>
          <p:cNvSpPr txBox="1"/>
          <p:nvPr/>
        </p:nvSpPr>
        <p:spPr>
          <a:xfrm>
            <a:off x="410901" y="429226"/>
            <a:ext cx="832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Danh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sách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thành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viên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761C252-C4A6-4CF4-B4E4-E9B7D4B6B3AE}"/>
              </a:ext>
            </a:extLst>
          </p:cNvPr>
          <p:cNvSpPr txBox="1"/>
          <p:nvPr/>
        </p:nvSpPr>
        <p:spPr>
          <a:xfrm>
            <a:off x="410901" y="1155147"/>
            <a:ext cx="7323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Huỳnh Đắc Nhật Tân - 19522171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- 19522286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- 15520070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- 16521116</a:t>
            </a:r>
          </a:p>
        </p:txBody>
      </p:sp>
    </p:spTree>
    <p:extLst>
      <p:ext uri="{BB962C8B-B14F-4D97-AF65-F5344CB8AC3E}">
        <p14:creationId xmlns:p14="http://schemas.microsoft.com/office/powerpoint/2010/main" val="30108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96" y="56799"/>
            <a:ext cx="5611008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94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0826A2-F4AD-431F-B86F-3B49EE85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A_图片 3">
            <a:extLst>
              <a:ext uri="{FF2B5EF4-FFF2-40B4-BE49-F238E27FC236}">
                <a16:creationId xmlns:a16="http://schemas.microsoft.com/office/drawing/2014/main" id="{8305B69F-33D7-4531-8C71-8AF4617CFB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0ACB1AE-6A37-44B7-83BE-CED708B1B6E7}"/>
              </a:ext>
            </a:extLst>
          </p:cNvPr>
          <p:cNvSpPr/>
          <p:nvPr/>
        </p:nvSpPr>
        <p:spPr>
          <a:xfrm>
            <a:off x="0" y="0"/>
            <a:ext cx="9144000" cy="647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4.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Hộp Văn bản 24">
            <a:extLst>
              <a:ext uri="{FF2B5EF4-FFF2-40B4-BE49-F238E27FC236}">
                <a16:creationId xmlns:a16="http://schemas.microsoft.com/office/drawing/2014/main" id="{5C46C174-F268-4987-B47F-9A971505A3DB}"/>
              </a:ext>
            </a:extLst>
          </p:cNvPr>
          <p:cNvSpPr txBox="1"/>
          <p:nvPr/>
        </p:nvSpPr>
        <p:spPr>
          <a:xfrm>
            <a:off x="929448" y="647333"/>
            <a:ext cx="728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 Cache</a:t>
            </a:r>
          </a:p>
        </p:txBody>
      </p:sp>
    </p:spTree>
    <p:extLst>
      <p:ext uri="{BB962C8B-B14F-4D97-AF65-F5344CB8AC3E}">
        <p14:creationId xmlns:p14="http://schemas.microsoft.com/office/powerpoint/2010/main" val="19150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06" y="-4536"/>
            <a:ext cx="7569788" cy="514803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278848" y="-1378857"/>
            <a:ext cx="0" cy="1071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-425563" y="1576705"/>
            <a:ext cx="13063" cy="992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8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39352 L 3.05556E-6 0.476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972 -0.0179 L 0.55902 -0.17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8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06" y="0"/>
            <a:ext cx="7569788" cy="514803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264333" y="-1543050"/>
            <a:ext cx="0" cy="1071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-768462" y="2673623"/>
            <a:ext cx="6462" cy="1237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50183" y="-1543050"/>
            <a:ext cx="0" cy="1071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-616062" y="2826023"/>
            <a:ext cx="6462" cy="1237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22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33333 L -4.44444E-6 0.500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8 0.54877 L -0.03958 0.798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201 0.12038 L 0.59201 -0.004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454 -0.35709 L 0.58454 -0.425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0826A2-F4AD-431F-B86F-3B49EE85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A_图片 3">
            <a:extLst>
              <a:ext uri="{FF2B5EF4-FFF2-40B4-BE49-F238E27FC236}">
                <a16:creationId xmlns:a16="http://schemas.microsoft.com/office/drawing/2014/main" id="{8305B69F-33D7-4531-8C71-8AF4617CFB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0ACB1AE-6A37-44B7-83BE-CED708B1B6E7}"/>
              </a:ext>
            </a:extLst>
          </p:cNvPr>
          <p:cNvSpPr/>
          <p:nvPr/>
        </p:nvSpPr>
        <p:spPr>
          <a:xfrm>
            <a:off x="0" y="0"/>
            <a:ext cx="9144000" cy="647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4.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Hộp Văn bản 24">
            <a:extLst>
              <a:ext uri="{FF2B5EF4-FFF2-40B4-BE49-F238E27FC236}">
                <a16:creationId xmlns:a16="http://schemas.microsoft.com/office/drawing/2014/main" id="{5C46C174-F268-4987-B47F-9A971505A3DB}"/>
              </a:ext>
            </a:extLst>
          </p:cNvPr>
          <p:cNvSpPr txBox="1"/>
          <p:nvPr/>
        </p:nvSpPr>
        <p:spPr>
          <a:xfrm>
            <a:off x="929448" y="647333"/>
            <a:ext cx="728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4.3 XDCR</a:t>
            </a:r>
          </a:p>
        </p:txBody>
      </p:sp>
    </p:spTree>
    <p:extLst>
      <p:ext uri="{BB962C8B-B14F-4D97-AF65-F5344CB8AC3E}">
        <p14:creationId xmlns:p14="http://schemas.microsoft.com/office/powerpoint/2010/main" val="13971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31" y="1114221"/>
            <a:ext cx="7973538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74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968"/>
            <a:ext cx="9144000" cy="5128532"/>
          </a:xfrm>
          <a:prstGeom prst="rect">
            <a:avLst/>
          </a:prstGeom>
        </p:spPr>
      </p:pic>
      <p:grpSp>
        <p:nvGrpSpPr>
          <p:cNvPr id="25" name="Document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6108701" y="2181912"/>
            <a:ext cx="317500" cy="397322"/>
            <a:chOff x="2744" y="780"/>
            <a:chExt cx="2132" cy="2668"/>
          </a:xfrm>
          <a:solidFill>
            <a:schemeClr val="accent1"/>
          </a:solidFill>
        </p:grpSpPr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2744" y="795"/>
              <a:ext cx="2116" cy="2653"/>
            </a:xfrm>
            <a:custGeom>
              <a:avLst/>
              <a:gdLst>
                <a:gd name="T0" fmla="*/ 433 w 533"/>
                <a:gd name="T1" fmla="*/ 283 h 667"/>
                <a:gd name="T2" fmla="*/ 100 w 533"/>
                <a:gd name="T3" fmla="*/ 283 h 667"/>
                <a:gd name="T4" fmla="*/ 100 w 533"/>
                <a:gd name="T5" fmla="*/ 250 h 667"/>
                <a:gd name="T6" fmla="*/ 433 w 533"/>
                <a:gd name="T7" fmla="*/ 250 h 667"/>
                <a:gd name="T8" fmla="*/ 433 w 533"/>
                <a:gd name="T9" fmla="*/ 283 h 667"/>
                <a:gd name="T10" fmla="*/ 433 w 533"/>
                <a:gd name="T11" fmla="*/ 367 h 667"/>
                <a:gd name="T12" fmla="*/ 100 w 533"/>
                <a:gd name="T13" fmla="*/ 367 h 667"/>
                <a:gd name="T14" fmla="*/ 100 w 533"/>
                <a:gd name="T15" fmla="*/ 333 h 667"/>
                <a:gd name="T16" fmla="*/ 433 w 533"/>
                <a:gd name="T17" fmla="*/ 333 h 667"/>
                <a:gd name="T18" fmla="*/ 433 w 533"/>
                <a:gd name="T19" fmla="*/ 367 h 667"/>
                <a:gd name="T20" fmla="*/ 433 w 533"/>
                <a:gd name="T21" fmla="*/ 450 h 667"/>
                <a:gd name="T22" fmla="*/ 100 w 533"/>
                <a:gd name="T23" fmla="*/ 450 h 667"/>
                <a:gd name="T24" fmla="*/ 100 w 533"/>
                <a:gd name="T25" fmla="*/ 417 h 667"/>
                <a:gd name="T26" fmla="*/ 433 w 533"/>
                <a:gd name="T27" fmla="*/ 417 h 667"/>
                <a:gd name="T28" fmla="*/ 433 w 533"/>
                <a:gd name="T29" fmla="*/ 450 h 667"/>
                <a:gd name="T30" fmla="*/ 433 w 533"/>
                <a:gd name="T31" fmla="*/ 533 h 667"/>
                <a:gd name="T32" fmla="*/ 100 w 533"/>
                <a:gd name="T33" fmla="*/ 533 h 667"/>
                <a:gd name="T34" fmla="*/ 100 w 533"/>
                <a:gd name="T35" fmla="*/ 500 h 667"/>
                <a:gd name="T36" fmla="*/ 433 w 533"/>
                <a:gd name="T37" fmla="*/ 500 h 667"/>
                <a:gd name="T38" fmla="*/ 433 w 533"/>
                <a:gd name="T39" fmla="*/ 533 h 667"/>
                <a:gd name="T40" fmla="*/ 100 w 533"/>
                <a:gd name="T41" fmla="*/ 167 h 667"/>
                <a:gd name="T42" fmla="*/ 260 w 533"/>
                <a:gd name="T43" fmla="*/ 167 h 667"/>
                <a:gd name="T44" fmla="*/ 260 w 533"/>
                <a:gd name="T45" fmla="*/ 200 h 667"/>
                <a:gd name="T46" fmla="*/ 100 w 533"/>
                <a:gd name="T47" fmla="*/ 200 h 667"/>
                <a:gd name="T48" fmla="*/ 100 w 533"/>
                <a:gd name="T49" fmla="*/ 167 h 667"/>
                <a:gd name="T50" fmla="*/ 316 w 533"/>
                <a:gd name="T51" fmla="*/ 139 h 667"/>
                <a:gd name="T52" fmla="*/ 316 w 533"/>
                <a:gd name="T53" fmla="*/ 0 h 667"/>
                <a:gd name="T54" fmla="*/ 50 w 533"/>
                <a:gd name="T55" fmla="*/ 0 h 667"/>
                <a:gd name="T56" fmla="*/ 0 w 533"/>
                <a:gd name="T57" fmla="*/ 50 h 667"/>
                <a:gd name="T58" fmla="*/ 0 w 533"/>
                <a:gd name="T59" fmla="*/ 617 h 667"/>
                <a:gd name="T60" fmla="*/ 50 w 533"/>
                <a:gd name="T61" fmla="*/ 667 h 667"/>
                <a:gd name="T62" fmla="*/ 483 w 533"/>
                <a:gd name="T63" fmla="*/ 667 h 667"/>
                <a:gd name="T64" fmla="*/ 533 w 533"/>
                <a:gd name="T65" fmla="*/ 617 h 667"/>
                <a:gd name="T66" fmla="*/ 533 w 533"/>
                <a:gd name="T67" fmla="*/ 217 h 667"/>
                <a:gd name="T68" fmla="*/ 394 w 533"/>
                <a:gd name="T69" fmla="*/ 217 h 667"/>
                <a:gd name="T70" fmla="*/ 316 w 533"/>
                <a:gd name="T71" fmla="*/ 139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3" h="667">
                  <a:moveTo>
                    <a:pt x="433" y="283"/>
                  </a:moveTo>
                  <a:lnTo>
                    <a:pt x="100" y="283"/>
                  </a:lnTo>
                  <a:lnTo>
                    <a:pt x="100" y="250"/>
                  </a:lnTo>
                  <a:lnTo>
                    <a:pt x="433" y="250"/>
                  </a:lnTo>
                  <a:lnTo>
                    <a:pt x="433" y="283"/>
                  </a:lnTo>
                  <a:close/>
                  <a:moveTo>
                    <a:pt x="433" y="367"/>
                  </a:moveTo>
                  <a:lnTo>
                    <a:pt x="100" y="367"/>
                  </a:lnTo>
                  <a:lnTo>
                    <a:pt x="100" y="333"/>
                  </a:lnTo>
                  <a:lnTo>
                    <a:pt x="433" y="333"/>
                  </a:lnTo>
                  <a:lnTo>
                    <a:pt x="433" y="367"/>
                  </a:lnTo>
                  <a:close/>
                  <a:moveTo>
                    <a:pt x="433" y="450"/>
                  </a:moveTo>
                  <a:lnTo>
                    <a:pt x="100" y="450"/>
                  </a:lnTo>
                  <a:lnTo>
                    <a:pt x="100" y="417"/>
                  </a:lnTo>
                  <a:lnTo>
                    <a:pt x="433" y="417"/>
                  </a:lnTo>
                  <a:lnTo>
                    <a:pt x="433" y="450"/>
                  </a:lnTo>
                  <a:close/>
                  <a:moveTo>
                    <a:pt x="433" y="533"/>
                  </a:moveTo>
                  <a:lnTo>
                    <a:pt x="100" y="533"/>
                  </a:lnTo>
                  <a:lnTo>
                    <a:pt x="100" y="500"/>
                  </a:lnTo>
                  <a:lnTo>
                    <a:pt x="433" y="500"/>
                  </a:lnTo>
                  <a:lnTo>
                    <a:pt x="433" y="533"/>
                  </a:lnTo>
                  <a:close/>
                  <a:moveTo>
                    <a:pt x="100" y="167"/>
                  </a:moveTo>
                  <a:lnTo>
                    <a:pt x="260" y="167"/>
                  </a:lnTo>
                  <a:lnTo>
                    <a:pt x="260" y="200"/>
                  </a:lnTo>
                  <a:lnTo>
                    <a:pt x="100" y="200"/>
                  </a:lnTo>
                  <a:lnTo>
                    <a:pt x="100" y="167"/>
                  </a:lnTo>
                  <a:close/>
                  <a:moveTo>
                    <a:pt x="316" y="139"/>
                  </a:moveTo>
                  <a:lnTo>
                    <a:pt x="316" y="0"/>
                  </a:lnTo>
                  <a:lnTo>
                    <a:pt x="50" y="0"/>
                  </a:lnTo>
                  <a:cubicBezTo>
                    <a:pt x="22" y="0"/>
                    <a:pt x="0" y="22"/>
                    <a:pt x="0" y="50"/>
                  </a:cubicBezTo>
                  <a:lnTo>
                    <a:pt x="0" y="617"/>
                  </a:lnTo>
                  <a:cubicBezTo>
                    <a:pt x="0" y="644"/>
                    <a:pt x="22" y="667"/>
                    <a:pt x="50" y="667"/>
                  </a:cubicBezTo>
                  <a:lnTo>
                    <a:pt x="483" y="667"/>
                  </a:lnTo>
                  <a:cubicBezTo>
                    <a:pt x="511" y="667"/>
                    <a:pt x="533" y="644"/>
                    <a:pt x="533" y="617"/>
                  </a:cubicBezTo>
                  <a:lnTo>
                    <a:pt x="533" y="217"/>
                  </a:lnTo>
                  <a:lnTo>
                    <a:pt x="394" y="217"/>
                  </a:lnTo>
                  <a:cubicBezTo>
                    <a:pt x="351" y="217"/>
                    <a:pt x="316" y="182"/>
                    <a:pt x="316" y="1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4133" y="780"/>
              <a:ext cx="743" cy="743"/>
            </a:xfrm>
            <a:custGeom>
              <a:avLst/>
              <a:gdLst>
                <a:gd name="T0" fmla="*/ 0 w 187"/>
                <a:gd name="T1" fmla="*/ 143 h 187"/>
                <a:gd name="T2" fmla="*/ 44 w 187"/>
                <a:gd name="T3" fmla="*/ 187 h 187"/>
                <a:gd name="T4" fmla="*/ 187 w 187"/>
                <a:gd name="T5" fmla="*/ 187 h 187"/>
                <a:gd name="T6" fmla="*/ 0 w 187"/>
                <a:gd name="T7" fmla="*/ 0 h 187"/>
                <a:gd name="T8" fmla="*/ 0 w 187"/>
                <a:gd name="T9" fmla="*/ 14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0" y="143"/>
                  </a:moveTo>
                  <a:cubicBezTo>
                    <a:pt x="0" y="167"/>
                    <a:pt x="20" y="187"/>
                    <a:pt x="44" y="187"/>
                  </a:cubicBezTo>
                  <a:lnTo>
                    <a:pt x="187" y="187"/>
                  </a:lnTo>
                  <a:lnTo>
                    <a:pt x="0" y="0"/>
                  </a:lnTo>
                  <a:lnTo>
                    <a:pt x="0" y="143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Document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3000237" y="2385391"/>
            <a:ext cx="391242" cy="489604"/>
            <a:chOff x="2744" y="780"/>
            <a:chExt cx="2132" cy="2668"/>
          </a:xfrm>
          <a:solidFill>
            <a:schemeClr val="accent1"/>
          </a:solidFill>
        </p:grpSpPr>
        <p:sp>
          <p:nvSpPr>
            <p:cNvPr id="41" name="Freeform 19"/>
            <p:cNvSpPr>
              <a:spLocks noEditPoints="1"/>
            </p:cNvSpPr>
            <p:nvPr/>
          </p:nvSpPr>
          <p:spPr bwMode="auto">
            <a:xfrm>
              <a:off x="2744" y="795"/>
              <a:ext cx="2116" cy="2653"/>
            </a:xfrm>
            <a:custGeom>
              <a:avLst/>
              <a:gdLst>
                <a:gd name="T0" fmla="*/ 433 w 533"/>
                <a:gd name="T1" fmla="*/ 283 h 667"/>
                <a:gd name="T2" fmla="*/ 100 w 533"/>
                <a:gd name="T3" fmla="*/ 283 h 667"/>
                <a:gd name="T4" fmla="*/ 100 w 533"/>
                <a:gd name="T5" fmla="*/ 250 h 667"/>
                <a:gd name="T6" fmla="*/ 433 w 533"/>
                <a:gd name="T7" fmla="*/ 250 h 667"/>
                <a:gd name="T8" fmla="*/ 433 w 533"/>
                <a:gd name="T9" fmla="*/ 283 h 667"/>
                <a:gd name="T10" fmla="*/ 433 w 533"/>
                <a:gd name="T11" fmla="*/ 367 h 667"/>
                <a:gd name="T12" fmla="*/ 100 w 533"/>
                <a:gd name="T13" fmla="*/ 367 h 667"/>
                <a:gd name="T14" fmla="*/ 100 w 533"/>
                <a:gd name="T15" fmla="*/ 333 h 667"/>
                <a:gd name="T16" fmla="*/ 433 w 533"/>
                <a:gd name="T17" fmla="*/ 333 h 667"/>
                <a:gd name="T18" fmla="*/ 433 w 533"/>
                <a:gd name="T19" fmla="*/ 367 h 667"/>
                <a:gd name="T20" fmla="*/ 433 w 533"/>
                <a:gd name="T21" fmla="*/ 450 h 667"/>
                <a:gd name="T22" fmla="*/ 100 w 533"/>
                <a:gd name="T23" fmla="*/ 450 h 667"/>
                <a:gd name="T24" fmla="*/ 100 w 533"/>
                <a:gd name="T25" fmla="*/ 417 h 667"/>
                <a:gd name="T26" fmla="*/ 433 w 533"/>
                <a:gd name="T27" fmla="*/ 417 h 667"/>
                <a:gd name="T28" fmla="*/ 433 w 533"/>
                <a:gd name="T29" fmla="*/ 450 h 667"/>
                <a:gd name="T30" fmla="*/ 433 w 533"/>
                <a:gd name="T31" fmla="*/ 533 h 667"/>
                <a:gd name="T32" fmla="*/ 100 w 533"/>
                <a:gd name="T33" fmla="*/ 533 h 667"/>
                <a:gd name="T34" fmla="*/ 100 w 533"/>
                <a:gd name="T35" fmla="*/ 500 h 667"/>
                <a:gd name="T36" fmla="*/ 433 w 533"/>
                <a:gd name="T37" fmla="*/ 500 h 667"/>
                <a:gd name="T38" fmla="*/ 433 w 533"/>
                <a:gd name="T39" fmla="*/ 533 h 667"/>
                <a:gd name="T40" fmla="*/ 100 w 533"/>
                <a:gd name="T41" fmla="*/ 167 h 667"/>
                <a:gd name="T42" fmla="*/ 260 w 533"/>
                <a:gd name="T43" fmla="*/ 167 h 667"/>
                <a:gd name="T44" fmla="*/ 260 w 533"/>
                <a:gd name="T45" fmla="*/ 200 h 667"/>
                <a:gd name="T46" fmla="*/ 100 w 533"/>
                <a:gd name="T47" fmla="*/ 200 h 667"/>
                <a:gd name="T48" fmla="*/ 100 w 533"/>
                <a:gd name="T49" fmla="*/ 167 h 667"/>
                <a:gd name="T50" fmla="*/ 316 w 533"/>
                <a:gd name="T51" fmla="*/ 139 h 667"/>
                <a:gd name="T52" fmla="*/ 316 w 533"/>
                <a:gd name="T53" fmla="*/ 0 h 667"/>
                <a:gd name="T54" fmla="*/ 50 w 533"/>
                <a:gd name="T55" fmla="*/ 0 h 667"/>
                <a:gd name="T56" fmla="*/ 0 w 533"/>
                <a:gd name="T57" fmla="*/ 50 h 667"/>
                <a:gd name="T58" fmla="*/ 0 w 533"/>
                <a:gd name="T59" fmla="*/ 617 h 667"/>
                <a:gd name="T60" fmla="*/ 50 w 533"/>
                <a:gd name="T61" fmla="*/ 667 h 667"/>
                <a:gd name="T62" fmla="*/ 483 w 533"/>
                <a:gd name="T63" fmla="*/ 667 h 667"/>
                <a:gd name="T64" fmla="*/ 533 w 533"/>
                <a:gd name="T65" fmla="*/ 617 h 667"/>
                <a:gd name="T66" fmla="*/ 533 w 533"/>
                <a:gd name="T67" fmla="*/ 217 h 667"/>
                <a:gd name="T68" fmla="*/ 394 w 533"/>
                <a:gd name="T69" fmla="*/ 217 h 667"/>
                <a:gd name="T70" fmla="*/ 316 w 533"/>
                <a:gd name="T71" fmla="*/ 139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3" h="667">
                  <a:moveTo>
                    <a:pt x="433" y="283"/>
                  </a:moveTo>
                  <a:lnTo>
                    <a:pt x="100" y="283"/>
                  </a:lnTo>
                  <a:lnTo>
                    <a:pt x="100" y="250"/>
                  </a:lnTo>
                  <a:lnTo>
                    <a:pt x="433" y="250"/>
                  </a:lnTo>
                  <a:lnTo>
                    <a:pt x="433" y="283"/>
                  </a:lnTo>
                  <a:close/>
                  <a:moveTo>
                    <a:pt x="433" y="367"/>
                  </a:moveTo>
                  <a:lnTo>
                    <a:pt x="100" y="367"/>
                  </a:lnTo>
                  <a:lnTo>
                    <a:pt x="100" y="333"/>
                  </a:lnTo>
                  <a:lnTo>
                    <a:pt x="433" y="333"/>
                  </a:lnTo>
                  <a:lnTo>
                    <a:pt x="433" y="367"/>
                  </a:lnTo>
                  <a:close/>
                  <a:moveTo>
                    <a:pt x="433" y="450"/>
                  </a:moveTo>
                  <a:lnTo>
                    <a:pt x="100" y="450"/>
                  </a:lnTo>
                  <a:lnTo>
                    <a:pt x="100" y="417"/>
                  </a:lnTo>
                  <a:lnTo>
                    <a:pt x="433" y="417"/>
                  </a:lnTo>
                  <a:lnTo>
                    <a:pt x="433" y="450"/>
                  </a:lnTo>
                  <a:close/>
                  <a:moveTo>
                    <a:pt x="433" y="533"/>
                  </a:moveTo>
                  <a:lnTo>
                    <a:pt x="100" y="533"/>
                  </a:lnTo>
                  <a:lnTo>
                    <a:pt x="100" y="500"/>
                  </a:lnTo>
                  <a:lnTo>
                    <a:pt x="433" y="500"/>
                  </a:lnTo>
                  <a:lnTo>
                    <a:pt x="433" y="533"/>
                  </a:lnTo>
                  <a:close/>
                  <a:moveTo>
                    <a:pt x="100" y="167"/>
                  </a:moveTo>
                  <a:lnTo>
                    <a:pt x="260" y="167"/>
                  </a:lnTo>
                  <a:lnTo>
                    <a:pt x="260" y="200"/>
                  </a:lnTo>
                  <a:lnTo>
                    <a:pt x="100" y="200"/>
                  </a:lnTo>
                  <a:lnTo>
                    <a:pt x="100" y="167"/>
                  </a:lnTo>
                  <a:close/>
                  <a:moveTo>
                    <a:pt x="316" y="139"/>
                  </a:moveTo>
                  <a:lnTo>
                    <a:pt x="316" y="0"/>
                  </a:lnTo>
                  <a:lnTo>
                    <a:pt x="50" y="0"/>
                  </a:lnTo>
                  <a:cubicBezTo>
                    <a:pt x="22" y="0"/>
                    <a:pt x="0" y="22"/>
                    <a:pt x="0" y="50"/>
                  </a:cubicBezTo>
                  <a:lnTo>
                    <a:pt x="0" y="617"/>
                  </a:lnTo>
                  <a:cubicBezTo>
                    <a:pt x="0" y="644"/>
                    <a:pt x="22" y="667"/>
                    <a:pt x="50" y="667"/>
                  </a:cubicBezTo>
                  <a:lnTo>
                    <a:pt x="483" y="667"/>
                  </a:lnTo>
                  <a:cubicBezTo>
                    <a:pt x="511" y="667"/>
                    <a:pt x="533" y="644"/>
                    <a:pt x="533" y="617"/>
                  </a:cubicBezTo>
                  <a:lnTo>
                    <a:pt x="533" y="217"/>
                  </a:lnTo>
                  <a:lnTo>
                    <a:pt x="394" y="217"/>
                  </a:lnTo>
                  <a:cubicBezTo>
                    <a:pt x="351" y="217"/>
                    <a:pt x="316" y="182"/>
                    <a:pt x="316" y="1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4133" y="780"/>
              <a:ext cx="743" cy="743"/>
            </a:xfrm>
            <a:custGeom>
              <a:avLst/>
              <a:gdLst>
                <a:gd name="T0" fmla="*/ 0 w 187"/>
                <a:gd name="T1" fmla="*/ 143 h 187"/>
                <a:gd name="T2" fmla="*/ 44 w 187"/>
                <a:gd name="T3" fmla="*/ 187 h 187"/>
                <a:gd name="T4" fmla="*/ 187 w 187"/>
                <a:gd name="T5" fmla="*/ 187 h 187"/>
                <a:gd name="T6" fmla="*/ 0 w 187"/>
                <a:gd name="T7" fmla="*/ 0 h 187"/>
                <a:gd name="T8" fmla="*/ 0 w 187"/>
                <a:gd name="T9" fmla="*/ 14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0" y="143"/>
                  </a:moveTo>
                  <a:cubicBezTo>
                    <a:pt x="0" y="167"/>
                    <a:pt x="20" y="187"/>
                    <a:pt x="44" y="187"/>
                  </a:cubicBezTo>
                  <a:lnTo>
                    <a:pt x="187" y="187"/>
                  </a:lnTo>
                  <a:lnTo>
                    <a:pt x="0" y="0"/>
                  </a:lnTo>
                  <a:lnTo>
                    <a:pt x="0" y="143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3" name="Document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332137" y="2557800"/>
            <a:ext cx="409986" cy="513060"/>
            <a:chOff x="2744" y="780"/>
            <a:chExt cx="2132" cy="2668"/>
          </a:xfrm>
          <a:solidFill>
            <a:schemeClr val="accent1"/>
          </a:solidFill>
        </p:grpSpPr>
        <p:sp>
          <p:nvSpPr>
            <p:cNvPr id="44" name="Freeform 19"/>
            <p:cNvSpPr>
              <a:spLocks noEditPoints="1"/>
            </p:cNvSpPr>
            <p:nvPr/>
          </p:nvSpPr>
          <p:spPr bwMode="auto">
            <a:xfrm>
              <a:off x="2744" y="795"/>
              <a:ext cx="2116" cy="2653"/>
            </a:xfrm>
            <a:custGeom>
              <a:avLst/>
              <a:gdLst>
                <a:gd name="T0" fmla="*/ 433 w 533"/>
                <a:gd name="T1" fmla="*/ 283 h 667"/>
                <a:gd name="T2" fmla="*/ 100 w 533"/>
                <a:gd name="T3" fmla="*/ 283 h 667"/>
                <a:gd name="T4" fmla="*/ 100 w 533"/>
                <a:gd name="T5" fmla="*/ 250 h 667"/>
                <a:gd name="T6" fmla="*/ 433 w 533"/>
                <a:gd name="T7" fmla="*/ 250 h 667"/>
                <a:gd name="T8" fmla="*/ 433 w 533"/>
                <a:gd name="T9" fmla="*/ 283 h 667"/>
                <a:gd name="T10" fmla="*/ 433 w 533"/>
                <a:gd name="T11" fmla="*/ 367 h 667"/>
                <a:gd name="T12" fmla="*/ 100 w 533"/>
                <a:gd name="T13" fmla="*/ 367 h 667"/>
                <a:gd name="T14" fmla="*/ 100 w 533"/>
                <a:gd name="T15" fmla="*/ 333 h 667"/>
                <a:gd name="T16" fmla="*/ 433 w 533"/>
                <a:gd name="T17" fmla="*/ 333 h 667"/>
                <a:gd name="T18" fmla="*/ 433 w 533"/>
                <a:gd name="T19" fmla="*/ 367 h 667"/>
                <a:gd name="T20" fmla="*/ 433 w 533"/>
                <a:gd name="T21" fmla="*/ 450 h 667"/>
                <a:gd name="T22" fmla="*/ 100 w 533"/>
                <a:gd name="T23" fmla="*/ 450 h 667"/>
                <a:gd name="T24" fmla="*/ 100 w 533"/>
                <a:gd name="T25" fmla="*/ 417 h 667"/>
                <a:gd name="T26" fmla="*/ 433 w 533"/>
                <a:gd name="T27" fmla="*/ 417 h 667"/>
                <a:gd name="T28" fmla="*/ 433 w 533"/>
                <a:gd name="T29" fmla="*/ 450 h 667"/>
                <a:gd name="T30" fmla="*/ 433 w 533"/>
                <a:gd name="T31" fmla="*/ 533 h 667"/>
                <a:gd name="T32" fmla="*/ 100 w 533"/>
                <a:gd name="T33" fmla="*/ 533 h 667"/>
                <a:gd name="T34" fmla="*/ 100 w 533"/>
                <a:gd name="T35" fmla="*/ 500 h 667"/>
                <a:gd name="T36" fmla="*/ 433 w 533"/>
                <a:gd name="T37" fmla="*/ 500 h 667"/>
                <a:gd name="T38" fmla="*/ 433 w 533"/>
                <a:gd name="T39" fmla="*/ 533 h 667"/>
                <a:gd name="T40" fmla="*/ 100 w 533"/>
                <a:gd name="T41" fmla="*/ 167 h 667"/>
                <a:gd name="T42" fmla="*/ 260 w 533"/>
                <a:gd name="T43" fmla="*/ 167 h 667"/>
                <a:gd name="T44" fmla="*/ 260 w 533"/>
                <a:gd name="T45" fmla="*/ 200 h 667"/>
                <a:gd name="T46" fmla="*/ 100 w 533"/>
                <a:gd name="T47" fmla="*/ 200 h 667"/>
                <a:gd name="T48" fmla="*/ 100 w 533"/>
                <a:gd name="T49" fmla="*/ 167 h 667"/>
                <a:gd name="T50" fmla="*/ 316 w 533"/>
                <a:gd name="T51" fmla="*/ 139 h 667"/>
                <a:gd name="T52" fmla="*/ 316 w 533"/>
                <a:gd name="T53" fmla="*/ 0 h 667"/>
                <a:gd name="T54" fmla="*/ 50 w 533"/>
                <a:gd name="T55" fmla="*/ 0 h 667"/>
                <a:gd name="T56" fmla="*/ 0 w 533"/>
                <a:gd name="T57" fmla="*/ 50 h 667"/>
                <a:gd name="T58" fmla="*/ 0 w 533"/>
                <a:gd name="T59" fmla="*/ 617 h 667"/>
                <a:gd name="T60" fmla="*/ 50 w 533"/>
                <a:gd name="T61" fmla="*/ 667 h 667"/>
                <a:gd name="T62" fmla="*/ 483 w 533"/>
                <a:gd name="T63" fmla="*/ 667 h 667"/>
                <a:gd name="T64" fmla="*/ 533 w 533"/>
                <a:gd name="T65" fmla="*/ 617 h 667"/>
                <a:gd name="T66" fmla="*/ 533 w 533"/>
                <a:gd name="T67" fmla="*/ 217 h 667"/>
                <a:gd name="T68" fmla="*/ 394 w 533"/>
                <a:gd name="T69" fmla="*/ 217 h 667"/>
                <a:gd name="T70" fmla="*/ 316 w 533"/>
                <a:gd name="T71" fmla="*/ 139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3" h="667">
                  <a:moveTo>
                    <a:pt x="433" y="283"/>
                  </a:moveTo>
                  <a:lnTo>
                    <a:pt x="100" y="283"/>
                  </a:lnTo>
                  <a:lnTo>
                    <a:pt x="100" y="250"/>
                  </a:lnTo>
                  <a:lnTo>
                    <a:pt x="433" y="250"/>
                  </a:lnTo>
                  <a:lnTo>
                    <a:pt x="433" y="283"/>
                  </a:lnTo>
                  <a:close/>
                  <a:moveTo>
                    <a:pt x="433" y="367"/>
                  </a:moveTo>
                  <a:lnTo>
                    <a:pt x="100" y="367"/>
                  </a:lnTo>
                  <a:lnTo>
                    <a:pt x="100" y="333"/>
                  </a:lnTo>
                  <a:lnTo>
                    <a:pt x="433" y="333"/>
                  </a:lnTo>
                  <a:lnTo>
                    <a:pt x="433" y="367"/>
                  </a:lnTo>
                  <a:close/>
                  <a:moveTo>
                    <a:pt x="433" y="450"/>
                  </a:moveTo>
                  <a:lnTo>
                    <a:pt x="100" y="450"/>
                  </a:lnTo>
                  <a:lnTo>
                    <a:pt x="100" y="417"/>
                  </a:lnTo>
                  <a:lnTo>
                    <a:pt x="433" y="417"/>
                  </a:lnTo>
                  <a:lnTo>
                    <a:pt x="433" y="450"/>
                  </a:lnTo>
                  <a:close/>
                  <a:moveTo>
                    <a:pt x="433" y="533"/>
                  </a:moveTo>
                  <a:lnTo>
                    <a:pt x="100" y="533"/>
                  </a:lnTo>
                  <a:lnTo>
                    <a:pt x="100" y="500"/>
                  </a:lnTo>
                  <a:lnTo>
                    <a:pt x="433" y="500"/>
                  </a:lnTo>
                  <a:lnTo>
                    <a:pt x="433" y="533"/>
                  </a:lnTo>
                  <a:close/>
                  <a:moveTo>
                    <a:pt x="100" y="167"/>
                  </a:moveTo>
                  <a:lnTo>
                    <a:pt x="260" y="167"/>
                  </a:lnTo>
                  <a:lnTo>
                    <a:pt x="260" y="200"/>
                  </a:lnTo>
                  <a:lnTo>
                    <a:pt x="100" y="200"/>
                  </a:lnTo>
                  <a:lnTo>
                    <a:pt x="100" y="167"/>
                  </a:lnTo>
                  <a:close/>
                  <a:moveTo>
                    <a:pt x="316" y="139"/>
                  </a:moveTo>
                  <a:lnTo>
                    <a:pt x="316" y="0"/>
                  </a:lnTo>
                  <a:lnTo>
                    <a:pt x="50" y="0"/>
                  </a:lnTo>
                  <a:cubicBezTo>
                    <a:pt x="22" y="0"/>
                    <a:pt x="0" y="22"/>
                    <a:pt x="0" y="50"/>
                  </a:cubicBezTo>
                  <a:lnTo>
                    <a:pt x="0" y="617"/>
                  </a:lnTo>
                  <a:cubicBezTo>
                    <a:pt x="0" y="644"/>
                    <a:pt x="22" y="667"/>
                    <a:pt x="50" y="667"/>
                  </a:cubicBezTo>
                  <a:lnTo>
                    <a:pt x="483" y="667"/>
                  </a:lnTo>
                  <a:cubicBezTo>
                    <a:pt x="511" y="667"/>
                    <a:pt x="533" y="644"/>
                    <a:pt x="533" y="617"/>
                  </a:cubicBezTo>
                  <a:lnTo>
                    <a:pt x="533" y="217"/>
                  </a:lnTo>
                  <a:lnTo>
                    <a:pt x="394" y="217"/>
                  </a:lnTo>
                  <a:cubicBezTo>
                    <a:pt x="351" y="217"/>
                    <a:pt x="316" y="182"/>
                    <a:pt x="316" y="1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4133" y="780"/>
              <a:ext cx="743" cy="743"/>
            </a:xfrm>
            <a:custGeom>
              <a:avLst/>
              <a:gdLst>
                <a:gd name="T0" fmla="*/ 0 w 187"/>
                <a:gd name="T1" fmla="*/ 143 h 187"/>
                <a:gd name="T2" fmla="*/ 44 w 187"/>
                <a:gd name="T3" fmla="*/ 187 h 187"/>
                <a:gd name="T4" fmla="*/ 187 w 187"/>
                <a:gd name="T5" fmla="*/ 187 h 187"/>
                <a:gd name="T6" fmla="*/ 0 w 187"/>
                <a:gd name="T7" fmla="*/ 0 h 187"/>
                <a:gd name="T8" fmla="*/ 0 w 187"/>
                <a:gd name="T9" fmla="*/ 14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0" y="143"/>
                  </a:moveTo>
                  <a:cubicBezTo>
                    <a:pt x="0" y="167"/>
                    <a:pt x="20" y="187"/>
                    <a:pt x="44" y="187"/>
                  </a:cubicBezTo>
                  <a:lnTo>
                    <a:pt x="187" y="187"/>
                  </a:lnTo>
                  <a:lnTo>
                    <a:pt x="0" y="0"/>
                  </a:lnTo>
                  <a:lnTo>
                    <a:pt x="0" y="143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44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60494E-6 L -3.33333E-6 1.60494E-6 C 0.03455 -0.00092 0.15694 -0.00555 0.19722 1.60494E-6 C 0.19913 0.00031 0.19896 0.00648 0.2 0.00988 C 0.20035 0.03611 0.20052 0.06235 0.20139 0.08889 C 0.20139 0.09136 0.2026 0.09352 0.20278 0.0963 C 0.20313 0.10525 0.20278 0.1142 0.20278 0.12346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9 -0.00247 L 0.02569 -0.00216 C 0.04253 -0.00586 0.03559 -0.00432 0.04653 -0.00679 C 0.04861 -0.00648 0.05087 -0.00617 0.05312 -0.00556 C 0.05399 -0.00525 0.05469 -0.00401 0.05555 -0.00401 C 0.06476 -0.00309 0.07396 -0.00309 0.08316 -0.00247 C 0.0842 -0.00185 0.08542 -0.00154 0.08646 -0.00093 C 0.08733 -0.00062 0.08802 2.46914E-7 0.08889 0.00062 C 0.09028 0.00093 0.09167 0.00154 0.09305 0.00185 C 0.10208 0.00154 0.11094 0.00062 0.11979 0.00062 C 0.1993 0.00062 0.13576 0.00062 0.16979 0.00339 C 0.17812 0.00401 0.18646 0.00432 0.19479 0.00494 C 0.20174 0.00432 0.20868 0.00432 0.21562 0.00339 C 0.21701 0.00339 0.2184 0.00247 0.21979 0.00185 C 0.22205 0.00123 0.2243 0.00093 0.22656 0.00062 C 0.22882 2.46914E-7 0.23524 -0.00216 0.23733 -0.00247 C 0.26146 -0.00463 0.27726 -0.00401 0.30243 -0.00401 L 0.30243 -0.0037 C 0.30174 0.00062 0.30139 0.00494 0.30069 0.00926 C 0.30052 0.0108 0.29983 0.01235 0.29983 0.01389 C 0.29983 0.02068 0.30017 0.02778 0.30069 0.03457 C 0.30087 0.03827 0.30174 0.04136 0.30243 0.04506 C 0.3026 0.04691 0.30295 0.04877 0.30312 0.05093 C 0.3033 0.05123 0.30312 0.05185 0.30312 0.05247 " pathEditMode="relative" rAng="0" ptsTypes="AAAAAAAAAAAAAAAAAAAAAAAA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72" y="25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5463 L -0.00035 0.05494 C -0.00017 0.05803 -5.55556E-7 0.06204 0.00035 0.06544 C 0.00052 0.06821 0.00087 0.07037 0.00104 0.07284 C 0.00139 0.08334 0.00139 0.09352 0.00174 0.10371 C 0.00139 0.12593 0.00122 0.14815 0.00104 0.17037 C 0.00017 0.22562 0.00035 0.17408 0.00035 0.21111 L 0.00035 0.21482 C 0.01354 0.21544 0.02656 0.21636 0.03993 0.21605 C 0.06563 0.21574 0.11684 0.21235 0.11684 0.21266 C 0.11979 0.21204 0.12257 0.21204 0.12535 0.21111 C 0.12656 0.21081 0.1276 0.20926 0.12882 0.20865 C 0.13038 0.20803 0.13195 0.20803 0.13368 0.20741 C 0.14115 0.20834 0.15451 0.20988 0.16146 0.20988 C 0.16597 0.20988 0.17066 0.20926 0.17535 0.20865 C 0.17691 0.20834 0.17986 0.20772 0.1816 0.20618 C 0.18229 0.20556 0.18281 0.20402 0.18368 0.20371 C 0.18681 0.20278 0.1901 0.20278 0.1934 0.20247 L 0.2467 0.20124 L 0.27951 0.2 L 0.28368 0.19753 " pathEditMode="relative" rAng="0" ptsTypes="AAAAAAAAAAAAAAAAAAA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1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788987"/>
            <a:ext cx="9004300" cy="31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54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54" y="1490511"/>
            <a:ext cx="549669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7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06" y="1352380"/>
            <a:ext cx="6182588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629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7" b="753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平行四边形 4"/>
          <p:cNvSpPr/>
          <p:nvPr/>
        </p:nvSpPr>
        <p:spPr>
          <a:xfrm>
            <a:off x="1398006" y="0"/>
            <a:ext cx="6534726" cy="51435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文本框 5"/>
          <p:cNvSpPr txBox="1"/>
          <p:nvPr/>
        </p:nvSpPr>
        <p:spPr>
          <a:xfrm>
            <a:off x="690168" y="1683140"/>
            <a:ext cx="77636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CẢM ƠN </a:t>
            </a:r>
          </a:p>
          <a:p>
            <a:pPr algn="ctr"/>
            <a:r>
              <a:rPr lang="en-US" altLang="zh-CN" sz="54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THẦY VÀ CÁC BẠN </a:t>
            </a:r>
          </a:p>
          <a:p>
            <a:pPr algn="ctr"/>
            <a:r>
              <a:rPr lang="en-US" altLang="zh-CN" sz="54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ĐÃ CHÚ Ý LẮNG NGHE</a:t>
            </a:r>
            <a:endParaRPr lang="zh-CN" altLang="en-US" sz="5400" dirty="0">
              <a:solidFill>
                <a:srgbClr val="53575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015" y="741711"/>
            <a:ext cx="729970" cy="72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10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0826A2-F4AD-431F-B86F-3B49EE85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6FA790-A7E9-4005-9407-0D984E27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A_图片 3">
            <a:extLst>
              <a:ext uri="{FF2B5EF4-FFF2-40B4-BE49-F238E27FC236}">
                <a16:creationId xmlns:a16="http://schemas.microsoft.com/office/drawing/2014/main" id="{8305B69F-33D7-4531-8C71-8AF4617CFB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A_图片 3">
            <a:extLst>
              <a:ext uri="{FF2B5EF4-FFF2-40B4-BE49-F238E27FC236}">
                <a16:creationId xmlns:a16="http://schemas.microsoft.com/office/drawing/2014/main" id="{9DB700E4-2B89-4DE2-8945-A0D6EF04AB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5C46C174-F268-4987-B47F-9A971505A3DB}"/>
              </a:ext>
            </a:extLst>
          </p:cNvPr>
          <p:cNvSpPr txBox="1"/>
          <p:nvPr/>
        </p:nvSpPr>
        <p:spPr>
          <a:xfrm>
            <a:off x="1035937" y="851804"/>
            <a:ext cx="728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1.1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Lịch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thành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0ACB1AE-6A37-44B7-83BE-CED708B1B6E7}"/>
              </a:ext>
            </a:extLst>
          </p:cNvPr>
          <p:cNvSpPr/>
          <p:nvPr/>
        </p:nvSpPr>
        <p:spPr>
          <a:xfrm>
            <a:off x="0" y="0"/>
            <a:ext cx="9144000" cy="647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Couchbase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5937" y="1695087"/>
            <a:ext cx="757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Chris Anderson, Damien Katz, Dustin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Sallings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James Phillips, Steve Yen</a:t>
            </a:r>
          </a:p>
        </p:txBody>
      </p:sp>
    </p:spTree>
    <p:extLst>
      <p:ext uri="{BB962C8B-B14F-4D97-AF65-F5344CB8AC3E}">
        <p14:creationId xmlns:p14="http://schemas.microsoft.com/office/powerpoint/2010/main" val="5146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0826A2-F4AD-431F-B86F-3B49EE85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6FA790-A7E9-4005-9407-0D984E27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A_图片 3">
            <a:extLst>
              <a:ext uri="{FF2B5EF4-FFF2-40B4-BE49-F238E27FC236}">
                <a16:creationId xmlns:a16="http://schemas.microsoft.com/office/drawing/2014/main" id="{8305B69F-33D7-4531-8C71-8AF4617CFB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A_图片 3">
            <a:extLst>
              <a:ext uri="{FF2B5EF4-FFF2-40B4-BE49-F238E27FC236}">
                <a16:creationId xmlns:a16="http://schemas.microsoft.com/office/drawing/2014/main" id="{9DB700E4-2B89-4DE2-8945-A0D6EF04AB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5C46C174-F268-4987-B47F-9A971505A3DB}"/>
              </a:ext>
            </a:extLst>
          </p:cNvPr>
          <p:cNvSpPr txBox="1"/>
          <p:nvPr/>
        </p:nvSpPr>
        <p:spPr>
          <a:xfrm>
            <a:off x="1035937" y="851804"/>
            <a:ext cx="728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1.2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Quá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phát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triển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0ACB1AE-6A37-44B7-83BE-CED708B1B6E7}"/>
              </a:ext>
            </a:extLst>
          </p:cNvPr>
          <p:cNvSpPr/>
          <p:nvPr/>
        </p:nvSpPr>
        <p:spPr>
          <a:xfrm>
            <a:off x="0" y="0"/>
            <a:ext cx="9144000" cy="647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Couchbase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0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415290" y="304171"/>
            <a:ext cx="8580120" cy="4729407"/>
            <a:chOff x="415290" y="304171"/>
            <a:chExt cx="8580120" cy="4729407"/>
          </a:xfrm>
        </p:grpSpPr>
        <p:sp>
          <p:nvSpPr>
            <p:cNvPr id="4" name="Oval 3"/>
            <p:cNvSpPr/>
            <p:nvPr/>
          </p:nvSpPr>
          <p:spPr>
            <a:xfrm>
              <a:off x="1165860" y="316230"/>
              <a:ext cx="411480" cy="38862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bg1">
                  <a:alpha val="76000"/>
                </a:schemeClr>
              </a:solidFill>
            </a:ln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65860" y="1053465"/>
              <a:ext cx="411480" cy="38862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bg1">
                  <a:alpha val="76000"/>
                </a:schemeClr>
              </a:solidFill>
            </a:ln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165860" y="2073323"/>
              <a:ext cx="411480" cy="38862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bg1">
                  <a:alpha val="76000"/>
                </a:schemeClr>
              </a:solidFill>
            </a:ln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65860" y="2816633"/>
              <a:ext cx="411480" cy="38862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bg1">
                  <a:alpha val="76000"/>
                </a:schemeClr>
              </a:solidFill>
            </a:ln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5290" y="304171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2011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5290" y="1032330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2012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5290" y="2040668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2014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5290" y="2752635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2015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1165860" y="3646380"/>
              <a:ext cx="411480" cy="38862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bg1">
                  <a:alpha val="76000"/>
                </a:schemeClr>
              </a:solidFill>
            </a:ln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165860" y="4365876"/>
              <a:ext cx="411480" cy="38862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bg1">
                  <a:alpha val="76000"/>
                </a:schemeClr>
              </a:solidFill>
            </a:ln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5290" y="3613725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2017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5290" y="4325692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2018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03070" y="304171"/>
              <a:ext cx="5314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hợp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Membase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Couchone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Couchbase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03070" y="1032330"/>
              <a:ext cx="72923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Couchbase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Server 2.0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chuyển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đổi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Couchbase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CSDL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cặp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khóa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trị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sang CSDL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hướng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JSON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03070" y="2040668"/>
              <a:ext cx="7292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Couchbase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Mobile 1.0 – CSDL NoSQL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đầu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tiên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động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03070" y="2741230"/>
              <a:ext cx="72923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Couchbase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Server 4.0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bổ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sung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vấn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SQL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với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N1QL (SQL for JSON)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Multi – Dimension Scaling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03070" y="3556544"/>
              <a:ext cx="72923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Couchbase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Server 5.0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kiếm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toàn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(Full-Text Search)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gói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không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bền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vững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03070" y="4325692"/>
              <a:ext cx="72923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mắt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Couchbase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Server 6.0,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cung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cấp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cụ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phân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tích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không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cần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qua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quá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ETL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N1QL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dựa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SQL++</a:t>
              </a:r>
            </a:p>
          </p:txBody>
        </p:sp>
        <p:cxnSp>
          <p:nvCxnSpPr>
            <p:cNvPr id="38" name="Straight Connector 37"/>
            <p:cNvCxnSpPr>
              <a:stCxn id="4" idx="4"/>
              <a:endCxn id="6" idx="0"/>
            </p:cNvCxnSpPr>
            <p:nvPr/>
          </p:nvCxnSpPr>
          <p:spPr>
            <a:xfrm>
              <a:off x="1371600" y="704850"/>
              <a:ext cx="0" cy="348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" idx="4"/>
              <a:endCxn id="8" idx="0"/>
            </p:cNvCxnSpPr>
            <p:nvPr/>
          </p:nvCxnSpPr>
          <p:spPr>
            <a:xfrm>
              <a:off x="1371600" y="1442085"/>
              <a:ext cx="0" cy="631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8" idx="4"/>
              <a:endCxn id="9" idx="0"/>
            </p:cNvCxnSpPr>
            <p:nvPr/>
          </p:nvCxnSpPr>
          <p:spPr>
            <a:xfrm>
              <a:off x="1371600" y="2461943"/>
              <a:ext cx="0" cy="354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9" idx="4"/>
              <a:endCxn id="23" idx="0"/>
            </p:cNvCxnSpPr>
            <p:nvPr/>
          </p:nvCxnSpPr>
          <p:spPr>
            <a:xfrm>
              <a:off x="1371600" y="3205253"/>
              <a:ext cx="0" cy="44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3" idx="4"/>
              <a:endCxn id="24" idx="0"/>
            </p:cNvCxnSpPr>
            <p:nvPr/>
          </p:nvCxnSpPr>
          <p:spPr>
            <a:xfrm>
              <a:off x="1371600" y="4035000"/>
              <a:ext cx="0" cy="330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189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0826A2-F4AD-431F-B86F-3B49EE85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6FA790-A7E9-4005-9407-0D984E27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A_图片 3">
            <a:extLst>
              <a:ext uri="{FF2B5EF4-FFF2-40B4-BE49-F238E27FC236}">
                <a16:creationId xmlns:a16="http://schemas.microsoft.com/office/drawing/2014/main" id="{8305B69F-33D7-4531-8C71-8AF4617CFB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A_图片 3">
            <a:extLst>
              <a:ext uri="{FF2B5EF4-FFF2-40B4-BE49-F238E27FC236}">
                <a16:creationId xmlns:a16="http://schemas.microsoft.com/office/drawing/2014/main" id="{9DB700E4-2B89-4DE2-8945-A0D6EF04AB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5C46C174-F268-4987-B47F-9A971505A3DB}"/>
              </a:ext>
            </a:extLst>
          </p:cNvPr>
          <p:cNvSpPr txBox="1"/>
          <p:nvPr/>
        </p:nvSpPr>
        <p:spPr>
          <a:xfrm>
            <a:off x="1035937" y="851804"/>
            <a:ext cx="728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loại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cơ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sở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dữ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liệu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NoSQL</a:t>
            </a: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0ACB1AE-6A37-44B7-83BE-CED708B1B6E7}"/>
              </a:ext>
            </a:extLst>
          </p:cNvPr>
          <p:cNvSpPr/>
          <p:nvPr/>
        </p:nvSpPr>
        <p:spPr>
          <a:xfrm>
            <a:off x="0" y="0"/>
            <a:ext cx="9144000" cy="647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237803"/>
          </a:xfrm>
        </p:spPr>
      </p:pic>
    </p:spTree>
    <p:extLst>
      <p:ext uri="{BB962C8B-B14F-4D97-AF65-F5344CB8AC3E}">
        <p14:creationId xmlns:p14="http://schemas.microsoft.com/office/powerpoint/2010/main" val="289813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0826A2-F4AD-431F-B86F-3B49EE85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6FA790-A7E9-4005-9407-0D984E27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A_图片 3">
            <a:extLst>
              <a:ext uri="{FF2B5EF4-FFF2-40B4-BE49-F238E27FC236}">
                <a16:creationId xmlns:a16="http://schemas.microsoft.com/office/drawing/2014/main" id="{8305B69F-33D7-4531-8C71-8AF4617CFB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A_图片 3">
            <a:extLst>
              <a:ext uri="{FF2B5EF4-FFF2-40B4-BE49-F238E27FC236}">
                <a16:creationId xmlns:a16="http://schemas.microsoft.com/office/drawing/2014/main" id="{9DB700E4-2B89-4DE2-8945-A0D6EF04AB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5C46C174-F268-4987-B47F-9A971505A3DB}"/>
              </a:ext>
            </a:extLst>
          </p:cNvPr>
          <p:cNvSpPr txBox="1"/>
          <p:nvPr/>
        </p:nvSpPr>
        <p:spPr>
          <a:xfrm>
            <a:off x="1035937" y="851804"/>
            <a:ext cx="7285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 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Cơ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sở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dữ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liệu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hướng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tài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liệu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(Document Store)</a:t>
            </a: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0ACB1AE-6A37-44B7-83BE-CED708B1B6E7}"/>
              </a:ext>
            </a:extLst>
          </p:cNvPr>
          <p:cNvSpPr/>
          <p:nvPr/>
        </p:nvSpPr>
        <p:spPr>
          <a:xfrm>
            <a:off x="0" y="0"/>
            <a:ext cx="9144000" cy="647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2970" y="2468530"/>
            <a:ext cx="7338060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525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304&quot;/&gt;&lt;/object&gt;&lt;object type=&quot;3&quot; unique_id=&quot;10004&quot;&gt;&lt;property id=&quot;20148&quot; value=&quot;5&quot;/&gt;&lt;property id=&quot;20300&quot; value=&quot;Slide 2&quot;/&gt;&lt;property id=&quot;20307&quot; value=&quot;343&quot;/&gt;&lt;/object&gt;&lt;object type=&quot;3&quot; unique_id=&quot;10005&quot;&gt;&lt;property id=&quot;20148&quot; value=&quot;5&quot;/&gt;&lt;property id=&quot;20300&quot; value=&quot;Slide 3&quot;/&gt;&lt;property id=&quot;20307&quot; value=&quot;344&quot;/&gt;&lt;/object&gt;&lt;object type=&quot;3&quot; unique_id=&quot;10006&quot;&gt;&lt;property id=&quot;20148&quot; value=&quot;5&quot;/&gt;&lt;property id=&quot;20300&quot; value=&quot;Slide 4&quot;/&gt;&lt;property id=&quot;20307&quot; value=&quot;308&quot;/&gt;&lt;/object&gt;&lt;object type=&quot;3&quot; unique_id=&quot;10007&quot;&gt;&lt;property id=&quot;20148&quot; value=&quot;5&quot;/&gt;&lt;property id=&quot;20300&quot; value=&quot;Slide 5&quot;/&gt;&lt;property id=&quot;20307&quot; value=&quot;346&quot;/&gt;&lt;/object&gt;&lt;object type=&quot;3&quot; unique_id=&quot;10008&quot;&gt;&lt;property id=&quot;20148&quot; value=&quot;5&quot;/&gt;&lt;property id=&quot;20300&quot; value=&quot;Slide 6&quot;/&gt;&lt;property id=&quot;20307&quot; value=&quot;345&quot;/&gt;&lt;/object&gt;&lt;object type=&quot;3&quot; unique_id=&quot;10009&quot;&gt;&lt;property id=&quot;20148&quot; value=&quot;5&quot;/&gt;&lt;property id=&quot;20300&quot; value=&quot;Slide 7&quot;/&gt;&lt;property id=&quot;20307&quot; value=&quot;347&quot;/&gt;&lt;/object&gt;&lt;object type=&quot;3&quot; unique_id=&quot;10010&quot;&gt;&lt;property id=&quot;20148&quot; value=&quot;5&quot;/&gt;&lt;property id=&quot;20300&quot; value=&quot;Slide 8&quot;/&gt;&lt;property id=&quot;20307&quot; value=&quot;348&quot;/&gt;&lt;/object&gt;&lt;object type=&quot;3&quot; unique_id=&quot;10011&quot;&gt;&lt;property id=&quot;20148&quot; value=&quot;5&quot;/&gt;&lt;property id=&quot;20300&quot; value=&quot;Slide 9&quot;/&gt;&lt;property id=&quot;20307&quot; value=&quot;349&quot;/&gt;&lt;/object&gt;&lt;object type=&quot;3&quot; unique_id=&quot;10012&quot;&gt;&lt;property id=&quot;20148&quot; value=&quot;5&quot;/&gt;&lt;property id=&quot;20300&quot; value=&quot;Slide 10&quot;/&gt;&lt;property id=&quot;20307&quot; value=&quot;352&quot;/&gt;&lt;/object&gt;&lt;object type=&quot;3&quot; unique_id=&quot;10013&quot;&gt;&lt;property id=&quot;20148&quot; value=&quot;5&quot;/&gt;&lt;property id=&quot;20300&quot; value=&quot;Slide 11&quot;/&gt;&lt;property id=&quot;20307&quot; value=&quot;353&quot;/&gt;&lt;/object&gt;&lt;object type=&quot;3&quot; unique_id=&quot;10014&quot;&gt;&lt;property id=&quot;20148&quot; value=&quot;5&quot;/&gt;&lt;property id=&quot;20300&quot; value=&quot;Slide 12&quot;/&gt;&lt;property id=&quot;20307&quot; value=&quot;356&quot;/&gt;&lt;/object&gt;&lt;object type=&quot;3&quot; unique_id=&quot;10015&quot;&gt;&lt;property id=&quot;20148&quot; value=&quot;5&quot;/&gt;&lt;property id=&quot;20300&quot; value=&quot;Slide 13&quot;/&gt;&lt;property id=&quot;20307&quot; value=&quot;354&quot;/&gt;&lt;/object&gt;&lt;object type=&quot;3&quot; unique_id=&quot;10016&quot;&gt;&lt;property id=&quot;20148&quot; value=&quot;5&quot;/&gt;&lt;property id=&quot;20300&quot; value=&quot;Slide 14&quot;/&gt;&lt;property id=&quot;20307&quot; value=&quot;355&quot;/&gt;&lt;/object&gt;&lt;object type=&quot;3&quot; unique_id=&quot;10017&quot;&gt;&lt;property id=&quot;20148&quot; value=&quot;5&quot;/&gt;&lt;property id=&quot;20300&quot; value=&quot;Slide 15&quot;/&gt;&lt;property id=&quot;20307&quot; value=&quot;371&quot;/&gt;&lt;/object&gt;&lt;object type=&quot;3&quot; unique_id=&quot;10018&quot;&gt;&lt;property id=&quot;20148&quot; value=&quot;5&quot;/&gt;&lt;property id=&quot;20300&quot; value=&quot;Slide 16&quot;/&gt;&lt;property id=&quot;20307&quot; value=&quot;370&quot;/&gt;&lt;/object&gt;&lt;object type=&quot;3&quot; unique_id=&quot;10019&quot;&gt;&lt;property id=&quot;20148&quot; value=&quot;5&quot;/&gt;&lt;property id=&quot;20300&quot; value=&quot;Slide 17&quot;/&gt;&lt;property id=&quot;20307&quot; value=&quot;367&quot;/&gt;&lt;/object&gt;&lt;object type=&quot;3&quot; unique_id=&quot;10020&quot;&gt;&lt;property id=&quot;20148&quot; value=&quot;5&quot;/&gt;&lt;property id=&quot;20300&quot; value=&quot;Slide 18&quot;/&gt;&lt;property id=&quot;20307&quot; value=&quot;373&quot;/&gt;&lt;/object&gt;&lt;object type=&quot;3&quot; unique_id=&quot;10021&quot;&gt;&lt;property id=&quot;20148&quot; value=&quot;5&quot;/&gt;&lt;property id=&quot;20300&quot; value=&quot;Slide 19&quot;/&gt;&lt;property id=&quot;20307&quot; value=&quot;374&quot;/&gt;&lt;/object&gt;&lt;object type=&quot;3&quot; unique_id=&quot;10022&quot;&gt;&lt;property id=&quot;20148&quot; value=&quot;5&quot;/&gt;&lt;property id=&quot;20300&quot; value=&quot;Slide 20&quot;/&gt;&lt;property id=&quot;20307&quot; value=&quot;389&quot;/&gt;&lt;/object&gt;&lt;object type=&quot;3&quot; unique_id=&quot;10023&quot;&gt;&lt;property id=&quot;20148&quot; value=&quot;5&quot;/&gt;&lt;property id=&quot;20300&quot; value=&quot;Slide 21&quot;/&gt;&lt;property id=&quot;20307&quot; value=&quot;375&quot;/&gt;&lt;/object&gt;&lt;object type=&quot;3&quot; unique_id=&quot;10024&quot;&gt;&lt;property id=&quot;20148&quot; value=&quot;5&quot;/&gt;&lt;property id=&quot;20300&quot; value=&quot;Slide 22&quot;/&gt;&lt;property id=&quot;20307&quot; value=&quot;377&quot;/&gt;&lt;/object&gt;&lt;object type=&quot;3&quot; unique_id=&quot;10025&quot;&gt;&lt;property id=&quot;20148&quot; value=&quot;5&quot;/&gt;&lt;property id=&quot;20300&quot; value=&quot;Slide 23&quot;/&gt;&lt;property id=&quot;20307&quot; value=&quot;378&quot;/&gt;&lt;/object&gt;&lt;object type=&quot;3&quot; unique_id=&quot;10026&quot;&gt;&lt;property id=&quot;20148&quot; value=&quot;5&quot;/&gt;&lt;property id=&quot;20300&quot; value=&quot;Slide 24&quot;/&gt;&lt;property id=&quot;20307&quot; value=&quot;381&quot;/&gt;&lt;/object&gt;&lt;object type=&quot;3&quot; unique_id=&quot;10027&quot;&gt;&lt;property id=&quot;20148&quot; value=&quot;5&quot;/&gt;&lt;property id=&quot;20300&quot; value=&quot;Slide 25&quot;/&gt;&lt;property id=&quot;20307&quot; value=&quot;384&quot;/&gt;&lt;/object&gt;&lt;object type=&quot;3&quot; unique_id=&quot;10028&quot;&gt;&lt;property id=&quot;20148&quot; value=&quot;5&quot;/&gt;&lt;property id=&quot;20300&quot; value=&quot;Slide 26&quot;/&gt;&lt;property id=&quot;20307&quot; value=&quot;382&quot;/&gt;&lt;/object&gt;&lt;object type=&quot;3&quot; unique_id=&quot;10029&quot;&gt;&lt;property id=&quot;20148&quot; value=&quot;5&quot;/&gt;&lt;property id=&quot;20300&quot; value=&quot;Slide 27&quot;/&gt;&lt;property id=&quot;20307&quot; value=&quot;383&quot;/&gt;&lt;/object&gt;&lt;object type=&quot;3&quot; unique_id=&quot;10030&quot;&gt;&lt;property id=&quot;20148&quot; value=&quot;5&quot;/&gt;&lt;property id=&quot;20300&quot; value=&quot;Slide 28&quot;/&gt;&lt;property id=&quot;20307&quot; value=&quot;386&quot;/&gt;&lt;/object&gt;&lt;object type=&quot;3&quot; unique_id=&quot;10031&quot;&gt;&lt;property id=&quot;20148&quot; value=&quot;5&quot;/&gt;&lt;property id=&quot;20300&quot; value=&quot;Slide 29&quot;/&gt;&lt;property id=&quot;20307&quot; value=&quot;387&quot;/&gt;&lt;/object&gt;&lt;object type=&quot;3&quot; unique_id=&quot;10032&quot;&gt;&lt;property id=&quot;20148&quot; value=&quot;5&quot;/&gt;&lt;property id=&quot;20300&quot; value=&quot;Slide 30&quot;/&gt;&lt;property id=&quot;20307&quot; value=&quot;303&quot;/&gt;&lt;/object&gt;&lt;/object&gt;&lt;object type=&quot;8&quot; unique_id=&quot;10064&quot;&gt;&lt;/object&gt;&lt;/object&gt;&lt;/database&gt;"/>
  <p:tag name="MMPROD_NEXTUNIQUEID" val="10009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3CF82FB729EF4C4F89F17D269A5A7C62" ma:contentTypeVersion="2" ma:contentTypeDescription="Tạo tài liệu mới." ma:contentTypeScope="" ma:versionID="52e105b7c3703c0d3fafd57b8fd23b99">
  <xsd:schema xmlns:xsd="http://www.w3.org/2001/XMLSchema" xmlns:xs="http://www.w3.org/2001/XMLSchema" xmlns:p="http://schemas.microsoft.com/office/2006/metadata/properties" xmlns:ns2="710d9e5a-c4b2-4310-baa2-1f2a50da0db2" targetNamespace="http://schemas.microsoft.com/office/2006/metadata/properties" ma:root="true" ma:fieldsID="26806c4daa7866f2de4acf95f7187e6f" ns2:_="">
    <xsd:import namespace="710d9e5a-c4b2-4310-baa2-1f2a50da0d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d9e5a-c4b2-4310-baa2-1f2a50da0d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1D3F8B-FD89-4344-86AF-E70F920EBE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917377-453D-49BF-93D5-75EBF73667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9FDF5A-9093-4163-8414-9DF54F0A05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0d9e5a-c4b2-4310-baa2-1f2a50da0d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3004</TotalTime>
  <Words>853</Words>
  <Application>Microsoft Office PowerPoint</Application>
  <PresentationFormat>On-screen Show (16:9)</PresentationFormat>
  <Paragraphs>71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Wingdings</vt:lpstr>
      <vt:lpstr>Arial</vt:lpstr>
      <vt:lpstr>Times New Roman</vt:lpstr>
      <vt:lpstr>Calibri</vt:lpstr>
      <vt:lpstr>Calibri Light</vt:lpstr>
      <vt:lpstr>Roboto Slab Light</vt:lpstr>
      <vt:lpstr>Lato Light</vt:lpstr>
      <vt:lpstr>Kent template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Foody</dc:title>
  <dc:creator>Son Ho Cong</dc:creator>
  <cp:lastModifiedBy>Huỳnh Đắc Nhật Tân</cp:lastModifiedBy>
  <cp:revision>178</cp:revision>
  <dcterms:modified xsi:type="dcterms:W3CDTF">2022-01-01T14:43:29Z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0x0101003CF82FB729EF4C4F89F17D269A5A7C62</vt:lpwstr>
  </property>
</Properties>
</file>