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9" r:id="rId3"/>
    <p:sldId id="300" r:id="rId4"/>
    <p:sldId id="306" r:id="rId5"/>
    <p:sldId id="308" r:id="rId6"/>
    <p:sldId id="309" r:id="rId7"/>
    <p:sldId id="310" r:id="rId8"/>
    <p:sldId id="311" r:id="rId9"/>
    <p:sldId id="301" r:id="rId10"/>
    <p:sldId id="303" r:id="rId11"/>
    <p:sldId id="302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P1</a:t>
            </a:r>
          </a:p>
        </c:rich>
      </c:tx>
      <c:layout/>
      <c:overlay val="0"/>
      <c:spPr>
        <a:noFill/>
        <a:ln>
          <a:solidFill>
            <a:srgbClr val="CCDDEA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z=100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p1_z100_1press!$A$6:$A$31</c:f>
              <c:numCache>
                <c:formatCode>0.00E+00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xVal>
          <c:yVal>
            <c:numRef>
              <c:f>p1_z100_1press!$B$6:$B$31</c:f>
              <c:numCache>
                <c:formatCode>0.00E+00</c:formatCode>
                <c:ptCount val="26"/>
                <c:pt idx="0">
                  <c:v>15.3247862</c:v>
                </c:pt>
                <c:pt idx="1">
                  <c:v>6.2951560000000004</c:v>
                </c:pt>
                <c:pt idx="2">
                  <c:v>6.8910837200000001</c:v>
                </c:pt>
                <c:pt idx="3">
                  <c:v>6.2885155700000004</c:v>
                </c:pt>
                <c:pt idx="4">
                  <c:v>5.3242583300000002</c:v>
                </c:pt>
                <c:pt idx="5">
                  <c:v>4.6328697200000004</c:v>
                </c:pt>
                <c:pt idx="6">
                  <c:v>4.3207993499999997</c:v>
                </c:pt>
                <c:pt idx="7">
                  <c:v>4.4106512100000002</c:v>
                </c:pt>
                <c:pt idx="8">
                  <c:v>4.3642983400000004</c:v>
                </c:pt>
                <c:pt idx="9">
                  <c:v>4.29568481</c:v>
                </c:pt>
                <c:pt idx="10">
                  <c:v>4.5289187399999999</c:v>
                </c:pt>
                <c:pt idx="11">
                  <c:v>4.6950326000000002</c:v>
                </c:pt>
                <c:pt idx="12">
                  <c:v>4.5401072500000001</c:v>
                </c:pt>
                <c:pt idx="13">
                  <c:v>4.1635136599999996</c:v>
                </c:pt>
                <c:pt idx="14">
                  <c:v>3.8436534400000002</c:v>
                </c:pt>
                <c:pt idx="15">
                  <c:v>3.7481050499999999</c:v>
                </c:pt>
                <c:pt idx="16">
                  <c:v>3.8425610099999998</c:v>
                </c:pt>
                <c:pt idx="17">
                  <c:v>3.9420085</c:v>
                </c:pt>
                <c:pt idx="18">
                  <c:v>3.9468586399999999</c:v>
                </c:pt>
                <c:pt idx="19">
                  <c:v>3.8893959499999999</c:v>
                </c:pt>
                <c:pt idx="20">
                  <c:v>3.9763543600000002</c:v>
                </c:pt>
                <c:pt idx="21">
                  <c:v>4.4679584500000002</c:v>
                </c:pt>
                <c:pt idx="22">
                  <c:v>5.6506013900000003</c:v>
                </c:pt>
                <c:pt idx="23">
                  <c:v>6.0038113600000003</c:v>
                </c:pt>
                <c:pt idx="24">
                  <c:v>5.1520276100000002</c:v>
                </c:pt>
                <c:pt idx="25">
                  <c:v>3.7330002800000002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B4-4ED4-903A-77F636D30F6D}"/>
            </c:ext>
          </c:extLst>
        </c:ser>
        <c:ser>
          <c:idx val="1"/>
          <c:order val="1"/>
          <c:tx>
            <c:v>z=150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p1_z100_1press!$A$6:$A$31</c:f>
              <c:numCache>
                <c:formatCode>0.00E+00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xVal>
          <c:yVal>
            <c:numRef>
              <c:f>p1_z100_1press!$D$6:$D$31</c:f>
              <c:numCache>
                <c:formatCode>0.00E+00</c:formatCode>
                <c:ptCount val="26"/>
                <c:pt idx="0">
                  <c:v>12.8308716</c:v>
                </c:pt>
                <c:pt idx="1">
                  <c:v>5.0466661500000001</c:v>
                </c:pt>
                <c:pt idx="2">
                  <c:v>5.6930651699999997</c:v>
                </c:pt>
                <c:pt idx="3">
                  <c:v>5.5856113399999998</c:v>
                </c:pt>
                <c:pt idx="4">
                  <c:v>4.6546611799999997</c:v>
                </c:pt>
                <c:pt idx="5">
                  <c:v>3.9876310799999999</c:v>
                </c:pt>
                <c:pt idx="6">
                  <c:v>3.9580950700000002</c:v>
                </c:pt>
                <c:pt idx="7">
                  <c:v>3.9452850800000001</c:v>
                </c:pt>
                <c:pt idx="8">
                  <c:v>3.9155800300000001</c:v>
                </c:pt>
                <c:pt idx="9">
                  <c:v>4.04992485</c:v>
                </c:pt>
                <c:pt idx="10">
                  <c:v>4.2238311800000004</c:v>
                </c:pt>
                <c:pt idx="11">
                  <c:v>4.3546810200000001</c:v>
                </c:pt>
                <c:pt idx="12">
                  <c:v>4.4082231500000004</c:v>
                </c:pt>
                <c:pt idx="13">
                  <c:v>4.2967796299999996</c:v>
                </c:pt>
                <c:pt idx="14">
                  <c:v>4.03218079</c:v>
                </c:pt>
                <c:pt idx="15">
                  <c:v>3.7715852299999999</c:v>
                </c:pt>
                <c:pt idx="16">
                  <c:v>3.6192653199999998</c:v>
                </c:pt>
                <c:pt idx="17">
                  <c:v>3.5561382799999999</c:v>
                </c:pt>
                <c:pt idx="18">
                  <c:v>3.5356085300000002</c:v>
                </c:pt>
                <c:pt idx="19">
                  <c:v>3.4641094200000002</c:v>
                </c:pt>
                <c:pt idx="20">
                  <c:v>3.2499403999999998</c:v>
                </c:pt>
                <c:pt idx="21">
                  <c:v>3.0153725100000002</c:v>
                </c:pt>
                <c:pt idx="22">
                  <c:v>2.9463851499999998</c:v>
                </c:pt>
                <c:pt idx="23">
                  <c:v>3.0229075000000001</c:v>
                </c:pt>
                <c:pt idx="24">
                  <c:v>3.1451098900000001</c:v>
                </c:pt>
                <c:pt idx="25">
                  <c:v>3.2775638100000002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AB4-4ED4-903A-77F636D30F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459504"/>
        <c:axId val="180459088"/>
      </c:scatterChart>
      <c:valAx>
        <c:axId val="180459504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459088"/>
        <c:crosses val="autoZero"/>
        <c:crossBetween val="midCat"/>
      </c:valAx>
      <c:valAx>
        <c:axId val="18045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Wind speed (m/s)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459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CCDDEA"/>
      </a:solidFill>
    </a:ln>
    <a:effectLst/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P2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z=100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p1_z100_1press!$A$6:$A$31</c:f>
              <c:numCache>
                <c:formatCode>0.00E+00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xVal>
          <c:yVal>
            <c:numRef>
              <c:f>p1_z100_1press!$B$6:$B$31</c:f>
              <c:numCache>
                <c:formatCode>0.00E+00</c:formatCode>
                <c:ptCount val="26"/>
                <c:pt idx="0">
                  <c:v>15.3247862</c:v>
                </c:pt>
                <c:pt idx="1">
                  <c:v>15.6681404</c:v>
                </c:pt>
                <c:pt idx="2">
                  <c:v>17.701583899999999</c:v>
                </c:pt>
                <c:pt idx="3">
                  <c:v>18.0660667</c:v>
                </c:pt>
                <c:pt idx="4">
                  <c:v>16.606124900000001</c:v>
                </c:pt>
                <c:pt idx="5">
                  <c:v>14.8741159</c:v>
                </c:pt>
                <c:pt idx="6">
                  <c:v>13.2239494</c:v>
                </c:pt>
                <c:pt idx="7">
                  <c:v>12.5237064</c:v>
                </c:pt>
                <c:pt idx="8">
                  <c:v>10.023369799999999</c:v>
                </c:pt>
                <c:pt idx="9">
                  <c:v>8.6463594399999995</c:v>
                </c:pt>
                <c:pt idx="10">
                  <c:v>10.170773499999999</c:v>
                </c:pt>
                <c:pt idx="11">
                  <c:v>12.212318399999999</c:v>
                </c:pt>
                <c:pt idx="12">
                  <c:v>14.1275578</c:v>
                </c:pt>
                <c:pt idx="13">
                  <c:v>17.412431699999999</c:v>
                </c:pt>
                <c:pt idx="14">
                  <c:v>16.9906921</c:v>
                </c:pt>
                <c:pt idx="15">
                  <c:v>16.2252884</c:v>
                </c:pt>
                <c:pt idx="16">
                  <c:v>14.6816864</c:v>
                </c:pt>
                <c:pt idx="17">
                  <c:v>15.0432863</c:v>
                </c:pt>
                <c:pt idx="18">
                  <c:v>16.7257614</c:v>
                </c:pt>
                <c:pt idx="19">
                  <c:v>18.3585396</c:v>
                </c:pt>
                <c:pt idx="20">
                  <c:v>18.997732200000002</c:v>
                </c:pt>
                <c:pt idx="21">
                  <c:v>17.912610999999998</c:v>
                </c:pt>
                <c:pt idx="22">
                  <c:v>16.910617800000001</c:v>
                </c:pt>
                <c:pt idx="23">
                  <c:v>17.434133500000002</c:v>
                </c:pt>
                <c:pt idx="24">
                  <c:v>17.0816135</c:v>
                </c:pt>
                <c:pt idx="25">
                  <c:v>17.1513481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50-4E4F-B7CA-397F2F745A85}"/>
            </c:ext>
          </c:extLst>
        </c:ser>
        <c:ser>
          <c:idx val="1"/>
          <c:order val="1"/>
          <c:tx>
            <c:v>z=150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p1_z100_1press!$A$6:$A$31</c:f>
              <c:numCache>
                <c:formatCode>0.00E+00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xVal>
          <c:yVal>
            <c:numRef>
              <c:f>p1_z100_1press!$D$6:$D$31</c:f>
              <c:numCache>
                <c:formatCode>0.00E+00</c:formatCode>
                <c:ptCount val="26"/>
                <c:pt idx="0">
                  <c:v>12.8308716</c:v>
                </c:pt>
                <c:pt idx="1">
                  <c:v>12.383456199999999</c:v>
                </c:pt>
                <c:pt idx="2">
                  <c:v>14.1146555</c:v>
                </c:pt>
                <c:pt idx="3">
                  <c:v>15.256866499999999</c:v>
                </c:pt>
                <c:pt idx="4">
                  <c:v>14.469075200000001</c:v>
                </c:pt>
                <c:pt idx="5">
                  <c:v>13.426336299999999</c:v>
                </c:pt>
                <c:pt idx="6">
                  <c:v>13.1976347</c:v>
                </c:pt>
                <c:pt idx="7">
                  <c:v>11.663743</c:v>
                </c:pt>
                <c:pt idx="8">
                  <c:v>10.551566100000001</c:v>
                </c:pt>
                <c:pt idx="9">
                  <c:v>9.6597890900000003</c:v>
                </c:pt>
                <c:pt idx="10">
                  <c:v>9.0198745700000007</c:v>
                </c:pt>
                <c:pt idx="11">
                  <c:v>9.1071224199999996</c:v>
                </c:pt>
                <c:pt idx="12">
                  <c:v>11.515285499999999</c:v>
                </c:pt>
                <c:pt idx="13">
                  <c:v>14.8564501</c:v>
                </c:pt>
                <c:pt idx="14">
                  <c:v>17.280714</c:v>
                </c:pt>
                <c:pt idx="15">
                  <c:v>16.263210300000001</c:v>
                </c:pt>
                <c:pt idx="16">
                  <c:v>14.072891200000001</c:v>
                </c:pt>
                <c:pt idx="17">
                  <c:v>10.864094700000001</c:v>
                </c:pt>
                <c:pt idx="18">
                  <c:v>8.5834331499999994</c:v>
                </c:pt>
                <c:pt idx="19">
                  <c:v>9.9103517500000002</c:v>
                </c:pt>
                <c:pt idx="20">
                  <c:v>9.8806543399999995</c:v>
                </c:pt>
                <c:pt idx="21">
                  <c:v>10.8040199</c:v>
                </c:pt>
                <c:pt idx="22">
                  <c:v>11.495922999999999</c:v>
                </c:pt>
                <c:pt idx="23">
                  <c:v>9.5902299899999992</c:v>
                </c:pt>
                <c:pt idx="24">
                  <c:v>14.558941799999999</c:v>
                </c:pt>
                <c:pt idx="25">
                  <c:v>15.463007899999999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C50-4E4F-B7CA-397F2F745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459504"/>
        <c:axId val="180459088"/>
      </c:scatterChart>
      <c:valAx>
        <c:axId val="180459504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459088"/>
        <c:crosses val="autoZero"/>
        <c:crossBetween val="midCat"/>
      </c:valAx>
      <c:valAx>
        <c:axId val="18045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Wind speed (m/s)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459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CCDDEA"/>
      </a:solidFill>
    </a:ln>
    <a:effectLst/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 smtClean="0"/>
              <a:t>P1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z=100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'4inlet'!$A$6:$A$31</c:f>
              <c:numCache>
                <c:formatCode>0.00E+00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xVal>
          <c:yVal>
            <c:numRef>
              <c:f>'4inlet'!$B$6:$B$31</c:f>
              <c:numCache>
                <c:formatCode>0.00E+00</c:formatCode>
                <c:ptCount val="26"/>
                <c:pt idx="0">
                  <c:v>9.08409595</c:v>
                </c:pt>
                <c:pt idx="1">
                  <c:v>4.60456705</c:v>
                </c:pt>
                <c:pt idx="2">
                  <c:v>4.6702375399999996</c:v>
                </c:pt>
                <c:pt idx="3">
                  <c:v>4.8878397900000001</c:v>
                </c:pt>
                <c:pt idx="4">
                  <c:v>3.9316213100000001</c:v>
                </c:pt>
                <c:pt idx="5">
                  <c:v>2.5002000299999998</c:v>
                </c:pt>
                <c:pt idx="6">
                  <c:v>3.0895128299999999</c:v>
                </c:pt>
                <c:pt idx="7">
                  <c:v>3.23899889</c:v>
                </c:pt>
                <c:pt idx="8">
                  <c:v>3.4464533300000002</c:v>
                </c:pt>
                <c:pt idx="9">
                  <c:v>3.5663197000000002</c:v>
                </c:pt>
                <c:pt idx="10">
                  <c:v>3.8585138300000001</c:v>
                </c:pt>
                <c:pt idx="11">
                  <c:v>3.9026129200000002</c:v>
                </c:pt>
                <c:pt idx="12">
                  <c:v>3.8321206600000002</c:v>
                </c:pt>
                <c:pt idx="13">
                  <c:v>3.88708425</c:v>
                </c:pt>
                <c:pt idx="14">
                  <c:v>4.1902742399999999</c:v>
                </c:pt>
                <c:pt idx="15">
                  <c:v>4.4381179800000004</c:v>
                </c:pt>
                <c:pt idx="16">
                  <c:v>4.4700307800000001</c:v>
                </c:pt>
                <c:pt idx="17">
                  <c:v>4.3152890199999998</c:v>
                </c:pt>
                <c:pt idx="18">
                  <c:v>4.2726230599999999</c:v>
                </c:pt>
                <c:pt idx="19">
                  <c:v>4.3283524499999997</c:v>
                </c:pt>
                <c:pt idx="20">
                  <c:v>4.3395385700000002</c:v>
                </c:pt>
                <c:pt idx="21">
                  <c:v>4.2923693700000003</c:v>
                </c:pt>
                <c:pt idx="22">
                  <c:v>4.2117481200000002</c:v>
                </c:pt>
                <c:pt idx="23">
                  <c:v>3.9892559099999998</c:v>
                </c:pt>
                <c:pt idx="24">
                  <c:v>3.5476045599999999</c:v>
                </c:pt>
                <c:pt idx="25">
                  <c:v>2.7268447899999999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12-4A0F-A522-DCD896C6807D}"/>
            </c:ext>
          </c:extLst>
        </c:ser>
        <c:ser>
          <c:idx val="1"/>
          <c:order val="1"/>
          <c:tx>
            <c:v>z=150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'4inlet'!$A$6:$A$31</c:f>
              <c:numCache>
                <c:formatCode>0.00E+00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xVal>
          <c:yVal>
            <c:numRef>
              <c:f>'4inlet'!$D$6:$D$31</c:f>
              <c:numCache>
                <c:formatCode>0.00E+00</c:formatCode>
                <c:ptCount val="26"/>
                <c:pt idx="0">
                  <c:v>8.5935735700000002</c:v>
                </c:pt>
                <c:pt idx="1">
                  <c:v>3.07480216</c:v>
                </c:pt>
                <c:pt idx="2">
                  <c:v>2.2605781600000001</c:v>
                </c:pt>
                <c:pt idx="3">
                  <c:v>1.9974679900000001</c:v>
                </c:pt>
                <c:pt idx="4">
                  <c:v>1.46935141</c:v>
                </c:pt>
                <c:pt idx="5">
                  <c:v>1.5518985999999999</c:v>
                </c:pt>
                <c:pt idx="6">
                  <c:v>1.8753911299999999</c:v>
                </c:pt>
                <c:pt idx="7">
                  <c:v>1.8576473</c:v>
                </c:pt>
                <c:pt idx="8">
                  <c:v>1.8985486</c:v>
                </c:pt>
                <c:pt idx="9">
                  <c:v>2.35753083</c:v>
                </c:pt>
                <c:pt idx="10">
                  <c:v>1.76308668</c:v>
                </c:pt>
                <c:pt idx="11">
                  <c:v>1.43206429</c:v>
                </c:pt>
                <c:pt idx="12">
                  <c:v>1.7746979000000001</c:v>
                </c:pt>
                <c:pt idx="13">
                  <c:v>2.24299502</c:v>
                </c:pt>
                <c:pt idx="14">
                  <c:v>1.82014549</c:v>
                </c:pt>
                <c:pt idx="15">
                  <c:v>1.26665699</c:v>
                </c:pt>
                <c:pt idx="16">
                  <c:v>1.3188298899999999</c:v>
                </c:pt>
                <c:pt idx="17">
                  <c:v>1.48127151</c:v>
                </c:pt>
                <c:pt idx="18">
                  <c:v>1.7658253900000001</c:v>
                </c:pt>
                <c:pt idx="19">
                  <c:v>1.7884826700000001</c:v>
                </c:pt>
                <c:pt idx="20">
                  <c:v>1.7981769999999999</c:v>
                </c:pt>
                <c:pt idx="21">
                  <c:v>1.57726371</c:v>
                </c:pt>
                <c:pt idx="22">
                  <c:v>1.5030272</c:v>
                </c:pt>
                <c:pt idx="23">
                  <c:v>1.64775407</c:v>
                </c:pt>
                <c:pt idx="24">
                  <c:v>1.83064914</c:v>
                </c:pt>
                <c:pt idx="25">
                  <c:v>1.81979132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112-4A0F-A522-DCD896C68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815808"/>
        <c:axId val="241814144"/>
      </c:scatterChart>
      <c:valAx>
        <c:axId val="241815808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41814144"/>
        <c:crosses val="autoZero"/>
        <c:crossBetween val="midCat"/>
        <c:majorUnit val="5"/>
      </c:valAx>
      <c:valAx>
        <c:axId val="24181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Wind speed (m/s)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41815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CCDDEA"/>
      </a:solidFill>
    </a:ln>
    <a:effectLst/>
  </c:spPr>
  <c:txPr>
    <a:bodyPr/>
    <a:lstStyle/>
    <a:p>
      <a:pPr>
        <a:defRPr sz="15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P2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079481527473287"/>
          <c:y val="0.23707998161091839"/>
          <c:w val="0.80581979176719465"/>
          <c:h val="0.53177127817189862"/>
        </c:manualLayout>
      </c:layout>
      <c:scatterChart>
        <c:scatterStyle val="lineMarker"/>
        <c:varyColors val="0"/>
        <c:ser>
          <c:idx val="0"/>
          <c:order val="0"/>
          <c:tx>
            <c:v>z=100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p2_100z_4inlet!$A$6:$A$36</c:f>
              <c:numCache>
                <c:formatCode>0.00E+00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p2_100z_4inlet!$B$6:$B$36</c:f>
              <c:numCache>
                <c:formatCode>0.00E+00</c:formatCode>
                <c:ptCount val="31"/>
                <c:pt idx="0">
                  <c:v>9.08</c:v>
                </c:pt>
                <c:pt idx="1">
                  <c:v>8.81</c:v>
                </c:pt>
                <c:pt idx="2">
                  <c:v>8.02</c:v>
                </c:pt>
                <c:pt idx="3">
                  <c:v>6.97</c:v>
                </c:pt>
                <c:pt idx="4">
                  <c:v>6.22</c:v>
                </c:pt>
                <c:pt idx="5">
                  <c:v>7.72</c:v>
                </c:pt>
                <c:pt idx="6">
                  <c:v>8.3699999999999992</c:v>
                </c:pt>
                <c:pt idx="7">
                  <c:v>7.98</c:v>
                </c:pt>
                <c:pt idx="8">
                  <c:v>7.58</c:v>
                </c:pt>
                <c:pt idx="9">
                  <c:v>7.5</c:v>
                </c:pt>
                <c:pt idx="10">
                  <c:v>7.9</c:v>
                </c:pt>
                <c:pt idx="11">
                  <c:v>8.15</c:v>
                </c:pt>
                <c:pt idx="12">
                  <c:v>8.4</c:v>
                </c:pt>
                <c:pt idx="13">
                  <c:v>8.5500000000000007</c:v>
                </c:pt>
                <c:pt idx="14">
                  <c:v>8.57</c:v>
                </c:pt>
                <c:pt idx="15">
                  <c:v>8.58</c:v>
                </c:pt>
                <c:pt idx="16">
                  <c:v>8.8699999999999992</c:v>
                </c:pt>
                <c:pt idx="17">
                  <c:v>9.1</c:v>
                </c:pt>
                <c:pt idx="18">
                  <c:v>9.1300000000000008</c:v>
                </c:pt>
                <c:pt idx="19">
                  <c:v>9.3800000000000008</c:v>
                </c:pt>
                <c:pt idx="20">
                  <c:v>9.69</c:v>
                </c:pt>
                <c:pt idx="21">
                  <c:v>10.1</c:v>
                </c:pt>
                <c:pt idx="22">
                  <c:v>10.199999999999999</c:v>
                </c:pt>
                <c:pt idx="23">
                  <c:v>10.4</c:v>
                </c:pt>
                <c:pt idx="24">
                  <c:v>10.4</c:v>
                </c:pt>
                <c:pt idx="25">
                  <c:v>10.7</c:v>
                </c:pt>
                <c:pt idx="26">
                  <c:v>10.199999999999999</c:v>
                </c:pt>
                <c:pt idx="27">
                  <c:v>10.6</c:v>
                </c:pt>
                <c:pt idx="28">
                  <c:v>10</c:v>
                </c:pt>
                <c:pt idx="29">
                  <c:v>10.5</c:v>
                </c:pt>
                <c:pt idx="30">
                  <c:v>10.7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B2-4441-9271-0BC20366F411}"/>
            </c:ext>
          </c:extLst>
        </c:ser>
        <c:ser>
          <c:idx val="1"/>
          <c:order val="1"/>
          <c:tx>
            <c:v>z=150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p2_100z_4inlet!$A$6:$A$31</c:f>
              <c:numCache>
                <c:formatCode>0.00E+00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xVal>
          <c:yVal>
            <c:numRef>
              <c:f>p2_100z_4inlet!$D$6:$D$31</c:f>
              <c:numCache>
                <c:formatCode>0.00E+00</c:formatCode>
                <c:ptCount val="26"/>
                <c:pt idx="0">
                  <c:v>8.5935726199999998</c:v>
                </c:pt>
                <c:pt idx="1">
                  <c:v>8.8812465700000001</c:v>
                </c:pt>
                <c:pt idx="2">
                  <c:v>8.3479509400000005</c:v>
                </c:pt>
                <c:pt idx="3">
                  <c:v>7.84058762</c:v>
                </c:pt>
                <c:pt idx="4">
                  <c:v>7.8906202299999997</c:v>
                </c:pt>
                <c:pt idx="5">
                  <c:v>8.1175174699999992</c:v>
                </c:pt>
                <c:pt idx="6">
                  <c:v>8.2472715399999998</c:v>
                </c:pt>
                <c:pt idx="7">
                  <c:v>8.2446498899999998</c:v>
                </c:pt>
                <c:pt idx="8">
                  <c:v>8.3522701300000008</c:v>
                </c:pt>
                <c:pt idx="9">
                  <c:v>8.4176759699999995</c:v>
                </c:pt>
                <c:pt idx="10">
                  <c:v>8.4856672300000007</c:v>
                </c:pt>
                <c:pt idx="11">
                  <c:v>8.6044864699999994</c:v>
                </c:pt>
                <c:pt idx="12">
                  <c:v>8.5881357200000004</c:v>
                </c:pt>
                <c:pt idx="13">
                  <c:v>8.6027488699999992</c:v>
                </c:pt>
                <c:pt idx="14">
                  <c:v>8.6504716899999998</c:v>
                </c:pt>
                <c:pt idx="15">
                  <c:v>8.67314148</c:v>
                </c:pt>
                <c:pt idx="16">
                  <c:v>8.6587734199999993</c:v>
                </c:pt>
                <c:pt idx="17">
                  <c:v>8.7103109399999994</c:v>
                </c:pt>
                <c:pt idx="18">
                  <c:v>8.7669239000000001</c:v>
                </c:pt>
                <c:pt idx="19">
                  <c:v>8.7731656999999998</c:v>
                </c:pt>
                <c:pt idx="20">
                  <c:v>8.7430524799999993</c:v>
                </c:pt>
                <c:pt idx="21">
                  <c:v>8.7138977099999995</c:v>
                </c:pt>
                <c:pt idx="22">
                  <c:v>8.6540231700000003</c:v>
                </c:pt>
                <c:pt idx="23">
                  <c:v>8.6491413099999992</c:v>
                </c:pt>
                <c:pt idx="24">
                  <c:v>8.7211189299999994</c:v>
                </c:pt>
                <c:pt idx="25">
                  <c:v>8.71839619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B2-4441-9271-0BC20366F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597184"/>
        <c:axId val="177595520"/>
      </c:scatterChart>
      <c:valAx>
        <c:axId val="177597184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7595520"/>
        <c:crosses val="autoZero"/>
        <c:crossBetween val="midCat"/>
      </c:valAx>
      <c:valAx>
        <c:axId val="177595520"/>
        <c:scaling>
          <c:orientation val="minMax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Wind speed (m/s)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7597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CCDDEA"/>
      </a:solidFill>
    </a:ln>
    <a:effectLst/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D38A7-F15B-4D8C-B03E-9696CC9ADF41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02C7A-057F-4931-9C59-7D6D3D18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2E83-BABF-420F-9780-53FA3A09C00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A221-2D89-47EA-84B1-49B619C667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38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2E83-BABF-420F-9780-53FA3A09C00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A221-2D89-47EA-84B1-49B619C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2E83-BABF-420F-9780-53FA3A09C00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A221-2D89-47EA-84B1-49B619C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2E83-BABF-420F-9780-53FA3A09C00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A221-2D89-47EA-84B1-49B619C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2E83-BABF-420F-9780-53FA3A09C00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A221-2D89-47EA-84B1-49B619C667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4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2E83-BABF-420F-9780-53FA3A09C00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A221-2D89-47EA-84B1-49B619C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2E83-BABF-420F-9780-53FA3A09C00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A221-2D89-47EA-84B1-49B619C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8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2E83-BABF-420F-9780-53FA3A09C00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A221-2D89-47EA-84B1-49B619C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4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2E83-BABF-420F-9780-53FA3A09C00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A221-2D89-47EA-84B1-49B619C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822E83-BABF-420F-9780-53FA3A09C00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9A221-2D89-47EA-84B1-49B619C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9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2E83-BABF-420F-9780-53FA3A09C00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A221-2D89-47EA-84B1-49B619C6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822E83-BABF-420F-9780-53FA3A09C00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A9A221-2D89-47EA-84B1-49B619C667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25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8741" y="4935527"/>
            <a:ext cx="22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2013-01-03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9485" y="3916048"/>
            <a:ext cx="9724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Coupling WRF/FLUENT to simulate the complex terrain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124" y="169103"/>
            <a:ext cx="5914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Yuli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township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24" y="1180367"/>
            <a:ext cx="745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B.C : pressure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outlet_west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velocity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inlet_east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rest_wall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747589"/>
              </p:ext>
            </p:extLst>
          </p:nvPr>
        </p:nvGraphicFramePr>
        <p:xfrm>
          <a:off x="0" y="2002248"/>
          <a:ext cx="6236941" cy="4026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118114"/>
              </p:ext>
            </p:extLst>
          </p:nvPr>
        </p:nvGraphicFramePr>
        <p:xfrm>
          <a:off x="6236940" y="2006964"/>
          <a:ext cx="5847207" cy="4026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760252" y="0"/>
            <a:ext cx="3087132" cy="2138289"/>
            <a:chOff x="6760252" y="0"/>
            <a:chExt cx="3087132" cy="213828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0252" y="0"/>
              <a:ext cx="3087132" cy="2138289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>
              <a:off x="7596554" y="1180367"/>
              <a:ext cx="422031" cy="4936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endCxn id="2" idx="1"/>
            </p:cNvCxnSpPr>
            <p:nvPr/>
          </p:nvCxnSpPr>
          <p:spPr>
            <a:xfrm>
              <a:off x="7244862" y="756638"/>
              <a:ext cx="413497" cy="496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128150" y="446102"/>
              <a:ext cx="468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91641" y="405518"/>
              <a:ext cx="427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303818" y="1069144"/>
              <a:ext cx="214851" cy="358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endCxn id="15" idx="0"/>
            </p:cNvCxnSpPr>
            <p:nvPr/>
          </p:nvCxnSpPr>
          <p:spPr>
            <a:xfrm>
              <a:off x="8348450" y="774850"/>
              <a:ext cx="62794" cy="294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5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124" y="169103"/>
            <a:ext cx="5914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Yuli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township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24" y="1180367"/>
            <a:ext cx="5920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B.C : 1. velocity inlet at south, east, west, north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Top_symmetry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920" y="0"/>
            <a:ext cx="3087132" cy="271506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428935" y="627631"/>
            <a:ext cx="1521525" cy="1459802"/>
            <a:chOff x="6443003" y="900332"/>
            <a:chExt cx="1521525" cy="1459802"/>
          </a:xfrm>
        </p:grpSpPr>
        <p:sp>
          <p:nvSpPr>
            <p:cNvPr id="20" name="Oval 19"/>
            <p:cNvSpPr/>
            <p:nvPr/>
          </p:nvSpPr>
          <p:spPr>
            <a:xfrm>
              <a:off x="6850965" y="2004510"/>
              <a:ext cx="323558" cy="355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3003" y="1026942"/>
              <a:ext cx="506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1" idx="2"/>
              <a:endCxn id="20" idx="1"/>
            </p:cNvCxnSpPr>
            <p:nvPr/>
          </p:nvCxnSpPr>
          <p:spPr>
            <a:xfrm>
              <a:off x="6696222" y="1396274"/>
              <a:ext cx="202127" cy="660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7354822" y="1636648"/>
              <a:ext cx="323558" cy="355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7610622" y="1180367"/>
              <a:ext cx="124029" cy="32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532523" y="900332"/>
              <a:ext cx="43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</p:grpSp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561294"/>
              </p:ext>
            </p:extLst>
          </p:nvPr>
        </p:nvGraphicFramePr>
        <p:xfrm>
          <a:off x="173865" y="2715065"/>
          <a:ext cx="5551685" cy="366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877617"/>
              </p:ext>
            </p:extLst>
          </p:nvPr>
        </p:nvGraphicFramePr>
        <p:xfrm>
          <a:off x="6032694" y="2711933"/>
          <a:ext cx="5854505" cy="367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733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905" y="1390650"/>
            <a:ext cx="6185095" cy="546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650"/>
            <a:ext cx="6006905" cy="546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3883" y="844062"/>
            <a:ext cx="244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Z=100_pressure </a:t>
            </a:r>
            <a:r>
              <a:rPr lang="en-US" dirty="0" err="1" smtClean="0"/>
              <a:t>oulet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48954" y="844062"/>
            <a:ext cx="244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Z=150_pressure </a:t>
            </a:r>
            <a:r>
              <a:rPr lang="en-US" dirty="0" err="1" smtClean="0"/>
              <a:t>oulet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2124" y="169103"/>
            <a:ext cx="5914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Yuli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township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84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60265" y="444754"/>
            <a:ext cx="5914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Yuli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township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1222" y="1241874"/>
            <a:ext cx="41727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19115" y="1287619"/>
            <a:ext cx="28977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Solidwork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1742278"/>
            <a:ext cx="5937162" cy="5115722"/>
            <a:chOff x="-1" y="1742278"/>
            <a:chExt cx="6362163" cy="51157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1742278"/>
              <a:ext cx="6362163" cy="5115722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128788" y="5405907"/>
              <a:ext cx="5756857" cy="602088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28788" y="3160154"/>
              <a:ext cx="579550" cy="2791496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708338" y="2547454"/>
              <a:ext cx="4353059" cy="624608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061397" y="2547454"/>
              <a:ext cx="824248" cy="2835103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96991" y="5631235"/>
              <a:ext cx="2228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 km</a:t>
              </a:r>
              <a:endPara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88" y="3502599"/>
              <a:ext cx="11333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 km</a:t>
              </a:r>
              <a:endPara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162" y="1742278"/>
            <a:ext cx="6305508" cy="511572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37162" y="6220496"/>
            <a:ext cx="5267458" cy="244698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86411" y="6375042"/>
            <a:ext cx="1632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 m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1320530" y="3502599"/>
            <a:ext cx="721216" cy="2872443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940602" y="4555902"/>
            <a:ext cx="1481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 m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89809" y="998545"/>
            <a:ext cx="5914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Yuli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township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58" y="1904793"/>
            <a:ext cx="5112913" cy="43154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64583" y="2434638"/>
            <a:ext cx="62632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WRF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2016-01-01_00:00:00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dx:dy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3000:3000 (horizontal resolution)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WRF result along high level (z direction):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40-1000 m (22 points) &lt;=&gt; (4-100m) in FLUENT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40-1500 m (25 points)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&lt;=&gt;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4-150m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FLUENT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78966" y="2869809"/>
            <a:ext cx="14068" cy="222269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9822" y="3796491"/>
            <a:ext cx="106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 km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3711" y="5233182"/>
            <a:ext cx="251217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45767" y="5233182"/>
            <a:ext cx="106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834831" y="4779907"/>
            <a:ext cx="818270" cy="66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213785" y="4443048"/>
            <a:ext cx="862383" cy="74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61974" y="3887727"/>
            <a:ext cx="862383" cy="74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376042" y="3277920"/>
            <a:ext cx="862383" cy="74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64583" y="3796491"/>
            <a:ext cx="330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Wind-direction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South_East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52575"/>
            <a:ext cx="6105378" cy="530542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1015" y="942536"/>
            <a:ext cx="433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WRF result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 high level is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100m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 direction :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South-East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379" y="1547447"/>
            <a:ext cx="6086621" cy="531055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920718" y="839561"/>
            <a:ext cx="433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WRF result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 high level is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150m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 direction :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South-East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80295" y="3305908"/>
            <a:ext cx="0" cy="2351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68352" y="3835955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Z=100m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77440" y="5866228"/>
            <a:ext cx="3474720" cy="991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3865" y="6177448"/>
            <a:ext cx="14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y=180 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13" y="6304003"/>
            <a:ext cx="14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x=130 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231988" y="5373858"/>
            <a:ext cx="1012874" cy="1299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5379" y="6211670"/>
            <a:ext cx="14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x=130 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780607" y="6085116"/>
            <a:ext cx="4176931" cy="772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185009" y="6471558"/>
            <a:ext cx="14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y=180 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2068907" y="3207434"/>
            <a:ext cx="0" cy="28161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996247" y="2820992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Z=150m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613" y="148121"/>
            <a:ext cx="5914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Yuli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township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9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010" y="164493"/>
            <a:ext cx="10058400" cy="1104315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ocation of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Yuli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township in the Google map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33597" y="3421212"/>
            <a:ext cx="5541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4B4F56"/>
                </a:solidFill>
                <a:effectLst/>
                <a:latin typeface="helvetica" panose="020B0604020202020204" pitchFamily="34" charset="0"/>
              </a:rPr>
              <a:t>Yuli</a:t>
            </a:r>
            <a:r>
              <a:rPr lang="en-US" b="0" i="0" dirty="0" smtClean="0">
                <a:solidFill>
                  <a:srgbClr val="4B4F56"/>
                </a:solidFill>
                <a:effectLst/>
                <a:latin typeface="helvetica" panose="020B0604020202020204" pitchFamily="34" charset="0"/>
              </a:rPr>
              <a:t> town ship (</a:t>
            </a:r>
            <a:r>
              <a:rPr lang="en-US" b="0" i="0" dirty="0" err="1" smtClean="0">
                <a:solidFill>
                  <a:srgbClr val="4B4F56"/>
                </a:solidFill>
                <a:effectLst/>
                <a:latin typeface="helvetica" panose="020B0604020202020204" pitchFamily="34" charset="0"/>
              </a:rPr>
              <a:t>longitude,latitude</a:t>
            </a:r>
            <a:r>
              <a:rPr lang="en-US" dirty="0" smtClean="0">
                <a:solidFill>
                  <a:srgbClr val="4B4F56"/>
                </a:solidFill>
                <a:latin typeface="helvetica" panose="020B0604020202020204" pitchFamily="34" charset="0"/>
              </a:rPr>
              <a:t>)</a:t>
            </a:r>
            <a:r>
              <a:rPr lang="en-US" dirty="0">
                <a:solidFill>
                  <a:srgbClr val="4B4F56"/>
                </a:solidFill>
                <a:latin typeface="helvetica" panose="020B0604020202020204" pitchFamily="34" charset="0"/>
              </a:rPr>
              <a:t>=(121.377034 </a:t>
            </a:r>
            <a:r>
              <a:rPr lang="en-US" b="0" i="0" dirty="0" smtClean="0">
                <a:solidFill>
                  <a:srgbClr val="4B4F56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dirty="0">
                <a:solidFill>
                  <a:srgbClr val="4B4F56"/>
                </a:solidFill>
                <a:latin typeface="helvetica" panose="020B0604020202020204" pitchFamily="34" charset="0"/>
              </a:rPr>
              <a:t>23.389822</a:t>
            </a:r>
            <a:r>
              <a:rPr lang="en-US" dirty="0" smtClean="0">
                <a:solidFill>
                  <a:srgbClr val="4B4F56"/>
                </a:solidFill>
                <a:latin typeface="helvetica" panose="020B0604020202020204" pitchFamily="34" charset="0"/>
              </a:rPr>
              <a:t>)</a:t>
            </a:r>
          </a:p>
          <a:p>
            <a:endParaRPr lang="en-US" dirty="0">
              <a:solidFill>
                <a:srgbClr val="4B4F56"/>
              </a:solidFill>
              <a:latin typeface="helvetica" panose="020B0604020202020204" pitchFamily="34" charset="0"/>
            </a:endParaRPr>
          </a:p>
          <a:p>
            <a:r>
              <a:rPr lang="en-US" dirty="0" smtClean="0">
                <a:solidFill>
                  <a:srgbClr val="4B4F56"/>
                </a:solidFill>
                <a:latin typeface="helvetica" panose="020B0604020202020204" pitchFamily="34" charset="0"/>
              </a:rPr>
              <a:t>Find location of </a:t>
            </a:r>
            <a:r>
              <a:rPr lang="en-US" dirty="0" err="1">
                <a:solidFill>
                  <a:srgbClr val="4B4F56"/>
                </a:solidFill>
                <a:latin typeface="helvetica" panose="020B0604020202020204" pitchFamily="34" charset="0"/>
              </a:rPr>
              <a:t>Yuli</a:t>
            </a:r>
            <a:r>
              <a:rPr lang="en-US" dirty="0">
                <a:solidFill>
                  <a:srgbClr val="4B4F56"/>
                </a:solidFill>
                <a:latin typeface="helvetica" panose="020B0604020202020204" pitchFamily="34" charset="0"/>
              </a:rPr>
              <a:t> town ship (</a:t>
            </a:r>
            <a:r>
              <a:rPr lang="en-US" dirty="0" err="1">
                <a:solidFill>
                  <a:srgbClr val="4B4F56"/>
                </a:solidFill>
                <a:latin typeface="helvetica" panose="020B0604020202020204" pitchFamily="34" charset="0"/>
              </a:rPr>
              <a:t>longitude,latitude</a:t>
            </a:r>
            <a:r>
              <a:rPr lang="en-US" dirty="0" smtClean="0">
                <a:solidFill>
                  <a:srgbClr val="4B4F56"/>
                </a:solidFill>
                <a:latin typeface="helvetica" panose="020B0604020202020204" pitchFamily="34" charset="0"/>
              </a:rPr>
              <a:t>) in WRF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4253" y="2931085"/>
            <a:ext cx="2653048" cy="2156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29566" y="4159876"/>
            <a:ext cx="119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48507" y="4009119"/>
            <a:ext cx="1751527" cy="33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79571" y="2423254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CFD domain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1742278"/>
            <a:ext cx="5937162" cy="5115722"/>
            <a:chOff x="-1" y="1742278"/>
            <a:chExt cx="6362163" cy="511572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1742278"/>
              <a:ext cx="6362163" cy="511572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V="1">
              <a:off x="128788" y="5405907"/>
              <a:ext cx="5756857" cy="602088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28788" y="3160154"/>
              <a:ext cx="579550" cy="2791496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708338" y="2547454"/>
              <a:ext cx="4353059" cy="624608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061397" y="2547454"/>
              <a:ext cx="824248" cy="2835103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296991" y="5631235"/>
              <a:ext cx="2228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 km</a:t>
              </a:r>
              <a:endPara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8788" y="3502599"/>
              <a:ext cx="11333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 km</a:t>
              </a:r>
              <a:endPara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2462695" y="4065715"/>
            <a:ext cx="956999" cy="3354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24622" y="3881049"/>
            <a:ext cx="3008975" cy="419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5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idx="4294967295"/>
          </p:nvPr>
        </p:nvSpPr>
        <p:spPr>
          <a:xfrm>
            <a:off x="42203" y="499757"/>
            <a:ext cx="10058400" cy="691638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ocation of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Yuli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township in the WRF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03" y="1337017"/>
            <a:ext cx="1010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WRF includes: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longtitude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latitude files. We seek location of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Yuli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here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82" y="2221303"/>
            <a:ext cx="6044418" cy="428814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1303"/>
            <a:ext cx="6147581" cy="428814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5317588" y="1852292"/>
            <a:ext cx="250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WRF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2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397738" y="4792444"/>
            <a:ext cx="28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66236" y="2399693"/>
            <a:ext cx="5514536" cy="3529117"/>
            <a:chOff x="1645919" y="2519991"/>
            <a:chExt cx="5514536" cy="3529117"/>
          </a:xfrm>
        </p:grpSpPr>
        <p:sp>
          <p:nvSpPr>
            <p:cNvPr id="7" name="Rectangle 6"/>
            <p:cNvSpPr/>
            <p:nvPr/>
          </p:nvSpPr>
          <p:spPr>
            <a:xfrm>
              <a:off x="1674252" y="2931085"/>
              <a:ext cx="3425781" cy="31180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8045" y="2519991"/>
              <a:ext cx="22664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WRF domain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74251" y="2931085"/>
              <a:ext cx="9566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Log,lat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55409" y="3361283"/>
              <a:ext cx="337625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45919" y="5679776"/>
              <a:ext cx="9566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Log,lat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9571" y="2951944"/>
              <a:ext cx="9566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Log,lat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59187" y="2951944"/>
              <a:ext cx="9566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Log,lat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59187" y="5659518"/>
              <a:ext cx="9566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Log,lat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82680" y="5660894"/>
              <a:ext cx="9566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Log,lat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47972" y="3342135"/>
              <a:ext cx="337625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3100" y="3342135"/>
              <a:ext cx="337625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34245" y="4206042"/>
              <a:ext cx="1243800" cy="1111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078045" y="3967089"/>
              <a:ext cx="1492761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04943" y="3742006"/>
              <a:ext cx="145551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CFD domain is contained 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Yuli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15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inside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263437" y="2471814"/>
            <a:ext cx="5486204" cy="3456996"/>
            <a:chOff x="1674251" y="2592112"/>
            <a:chExt cx="5486204" cy="3456996"/>
          </a:xfrm>
        </p:grpSpPr>
        <p:sp>
          <p:nvSpPr>
            <p:cNvPr id="66" name="Rectangle 65"/>
            <p:cNvSpPr/>
            <p:nvPr/>
          </p:nvSpPr>
          <p:spPr>
            <a:xfrm>
              <a:off x="1674252" y="2931085"/>
              <a:ext cx="3425781" cy="31180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20393" y="2592112"/>
              <a:ext cx="22664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WRF domain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74251" y="2931085"/>
              <a:ext cx="9566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u,v,w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55409" y="3361283"/>
              <a:ext cx="337625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59187" y="2951944"/>
              <a:ext cx="9566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u,v,w</a:t>
              </a:r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47972" y="3342135"/>
              <a:ext cx="337625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63100" y="3342135"/>
              <a:ext cx="337625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34245" y="4206042"/>
              <a:ext cx="1243800" cy="1111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4078045" y="3967089"/>
              <a:ext cx="1492761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704943" y="3742006"/>
              <a:ext cx="14555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CFD domain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784544" y="3398891"/>
            <a:ext cx="337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259502" y="3354452"/>
            <a:ext cx="337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100232" y="3013946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u,v,w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006539" y="5516136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u,v,w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639231" y="5559478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u,v,w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630174" y="5493448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u,v,w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875282" y="3148556"/>
            <a:ext cx="337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674684" y="3207359"/>
            <a:ext cx="337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5646" y="784285"/>
            <a:ext cx="10058400" cy="69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Yuli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township in the WRF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841" y="1871472"/>
            <a:ext cx="509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WRF data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Longtitude,latitude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u,v,w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6462" y="4364240"/>
            <a:ext cx="25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91757" y="4460720"/>
            <a:ext cx="25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9785" y="5957699"/>
            <a:ext cx="4867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one is expressed in next slide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381956" y="1820564"/>
            <a:ext cx="128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Whole </a:t>
            </a:r>
            <a:r>
              <a:rPr lang="en-US" sz="2000" dirty="0"/>
              <a:t>WRF data domain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28384" y="3784655"/>
            <a:ext cx="205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CFD data domain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4" y="1820564"/>
            <a:ext cx="9906000" cy="44767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7500871" y="4079631"/>
            <a:ext cx="3063966" cy="39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idx="4294967295"/>
          </p:nvPr>
        </p:nvSpPr>
        <p:spPr>
          <a:xfrm>
            <a:off x="0" y="246982"/>
            <a:ext cx="10058400" cy="691638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ocation of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Yuli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township in the CFD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384" y="1194926"/>
            <a:ext cx="586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velocity in yellow region for CFD to run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40148" y="3559126"/>
            <a:ext cx="4698609" cy="0"/>
          </a:xfrm>
          <a:prstGeom prst="straightConnector1">
            <a:avLst/>
          </a:prstGeom>
          <a:ln w="22225">
            <a:solidFill>
              <a:srgbClr val="FF0000">
                <a:alpha val="96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86067" y="3189794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11 points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02262" y="3685735"/>
            <a:ext cx="0" cy="1617785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87304" y="4299616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11 points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12124" y="169103"/>
            <a:ext cx="5914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Yuli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township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" y="1552543"/>
            <a:ext cx="6787165" cy="5114925"/>
            <a:chOff x="1" y="1552543"/>
            <a:chExt cx="7643611" cy="51149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1552543"/>
              <a:ext cx="6967470" cy="5114925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6774287" y="2086377"/>
              <a:ext cx="38637" cy="31810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02311" y="3492252"/>
              <a:ext cx="1365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m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3334" y="6259132"/>
              <a:ext cx="5125792" cy="30530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64128" y="6259132"/>
              <a:ext cx="1210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180 m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756856" y="5499279"/>
              <a:ext cx="1036749" cy="1065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7465" y="6074466"/>
              <a:ext cx="1526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 m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29277" y="863459"/>
            <a:ext cx="3760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Yellow point (50,75,10)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Pink point (50,98,23)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84" y="1552543"/>
            <a:ext cx="6015247" cy="511492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6593210" y="2279561"/>
            <a:ext cx="774" cy="3979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87166" y="3090930"/>
            <a:ext cx="104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 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3346" y="2279561"/>
            <a:ext cx="179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Z_100m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07002" y="2721598"/>
            <a:ext cx="179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Z_150m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482</Words>
  <Application>Microsoft Office PowerPoint</Application>
  <PresentationFormat>Widescreen</PresentationFormat>
  <Paragraphs>196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helvetica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Location of Yuli township in the Google map</vt:lpstr>
      <vt:lpstr>Location of Yuli township in the WRF</vt:lpstr>
      <vt:lpstr>PowerPoint Presentation</vt:lpstr>
      <vt:lpstr>Location of Yuli township in the CFD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Blue</dc:creator>
  <cp:lastModifiedBy>Blue</cp:lastModifiedBy>
  <cp:revision>80</cp:revision>
  <dcterms:modified xsi:type="dcterms:W3CDTF">2018-01-03T13:44:21Z</dcterms:modified>
</cp:coreProperties>
</file>