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SemiBold"/>
      <p:regular r:id="rId13"/>
      <p:bold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f600ce5f_0_1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f600ce5f_0_1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842150" y="3087275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ONLINE sales performance of the company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NhiLT4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100950" y="751900"/>
            <a:ext cx="6777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</a:t>
            </a:r>
            <a:r>
              <a:rPr lang="en">
                <a:solidFill>
                  <a:schemeClr val="accent2"/>
                </a:solidFill>
              </a:rPr>
              <a:t>PROJECT</a:t>
            </a:r>
            <a:r>
              <a:rPr lang="en"/>
              <a:t>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618825" y="1069575"/>
            <a:ext cx="40431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the business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the dimensional model 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data sources based on data dictionary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SSIS package to ETL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SQL Queries on the resulted database to answer the business question</a:t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  <p:grpSp>
        <p:nvGrpSpPr>
          <p:cNvPr id="463" name="Google Shape;463;p24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4" name="Google Shape;464;p24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4" name="Google Shape;484;p2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4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490" name="Google Shape;490;p24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5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AutoNum type="arabicPeriod"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DEFINE THE BUSINESS NEEDS</a:t>
            </a:r>
            <a:endParaRPr sz="3500"/>
          </a:p>
        </p:txBody>
      </p:sp>
      <p:sp>
        <p:nvSpPr>
          <p:cNvPr id="527" name="Google Shape;527;p25"/>
          <p:cNvSpPr txBox="1"/>
          <p:nvPr>
            <p:ph type="ctrTitle"/>
          </p:nvPr>
        </p:nvSpPr>
        <p:spPr>
          <a:xfrm>
            <a:off x="931175" y="1196025"/>
            <a:ext cx="7635600" cy="7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A sales analyst is trying to evaluate the ONLINE sales performance of the company.</a:t>
            </a:r>
            <a:endParaRPr/>
          </a:p>
        </p:txBody>
      </p:sp>
      <p:sp>
        <p:nvSpPr>
          <p:cNvPr id="528" name="Google Shape;528;p25"/>
          <p:cNvSpPr txBox="1"/>
          <p:nvPr>
            <p:ph idx="1" type="subTitle"/>
          </p:nvPr>
        </p:nvSpPr>
        <p:spPr>
          <a:xfrm>
            <a:off x="961575" y="2203400"/>
            <a:ext cx="6624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She will need to produce time-series data based on order date, due date, and ship date to determine the performance of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shipper (based on if the order is on time)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529" name="Google Shape;529;p25"/>
          <p:cNvCxnSpPr>
            <a:stCxn id="527" idx="1"/>
          </p:cNvCxnSpPr>
          <p:nvPr/>
        </p:nvCxnSpPr>
        <p:spPr>
          <a:xfrm>
            <a:off x="931175" y="1583175"/>
            <a:ext cx="2543700" cy="2202000"/>
          </a:xfrm>
          <a:prstGeom prst="bentConnector3">
            <a:avLst>
              <a:gd fmla="val -936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5"/>
          <p:cNvCxnSpPr>
            <a:stCxn id="531" idx="3"/>
          </p:cNvCxnSpPr>
          <p:nvPr/>
        </p:nvCxnSpPr>
        <p:spPr>
          <a:xfrm rot="5400000">
            <a:off x="6332479" y="2193525"/>
            <a:ext cx="2563800" cy="11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25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"/>
          <p:cNvSpPr txBox="1"/>
          <p:nvPr>
            <p:ph idx="8" type="ctrTitle"/>
          </p:nvPr>
        </p:nvSpPr>
        <p:spPr>
          <a:xfrm>
            <a:off x="621624" y="411675"/>
            <a:ext cx="67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2. </a:t>
            </a: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Design the dimensional model schema and explain the relationship</a:t>
            </a:r>
            <a:endParaRPr sz="2300"/>
          </a:p>
        </p:txBody>
      </p:sp>
      <p:pic>
        <p:nvPicPr>
          <p:cNvPr id="539" name="Google Shape;5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950" y="989475"/>
            <a:ext cx="631141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27"/>
          <p:cNvCxnSpPr>
            <a:endCxn id="545" idx="1"/>
          </p:cNvCxnSpPr>
          <p:nvPr/>
        </p:nvCxnSpPr>
        <p:spPr>
          <a:xfrm flipH="1" rot="5400000">
            <a:off x="1203175" y="2002350"/>
            <a:ext cx="2287800" cy="122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27"/>
          <p:cNvSpPr txBox="1"/>
          <p:nvPr>
            <p:ph idx="1" type="body"/>
          </p:nvPr>
        </p:nvSpPr>
        <p:spPr>
          <a:xfrm>
            <a:off x="1733725" y="1398875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AdventureWorks D</a:t>
            </a:r>
            <a:r>
              <a:rPr lang="en"/>
              <a:t>atabase</a:t>
            </a:r>
            <a:endParaRPr/>
          </a:p>
        </p:txBody>
      </p:sp>
      <p:sp>
        <p:nvSpPr>
          <p:cNvPr id="547" name="Google Shape;547;p27"/>
          <p:cNvSpPr txBox="1"/>
          <p:nvPr>
            <p:ph idx="4294967295" type="ctrTitle"/>
          </p:nvPr>
        </p:nvSpPr>
        <p:spPr>
          <a:xfrm>
            <a:off x="618825" y="411675"/>
            <a:ext cx="767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3. Find the data sources based on data dictionary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idx="4294967295" type="ctrTitle"/>
          </p:nvPr>
        </p:nvSpPr>
        <p:spPr>
          <a:xfrm>
            <a:off x="621624" y="411675"/>
            <a:ext cx="67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4. </a:t>
            </a: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Design SSIS package to ETL the data</a:t>
            </a:r>
            <a:endParaRPr sz="2600"/>
          </a:p>
        </p:txBody>
      </p:sp>
      <p:pic>
        <p:nvPicPr>
          <p:cNvPr id="553" name="Google Shape;5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5" y="997099"/>
            <a:ext cx="3302000" cy="35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575" y="997099"/>
            <a:ext cx="4228900" cy="34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8"/>
          <p:cNvSpPr txBox="1"/>
          <p:nvPr/>
        </p:nvSpPr>
        <p:spPr>
          <a:xfrm>
            <a:off x="807275" y="4659975"/>
            <a:ext cx="2948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CONTROL FLOW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6" name="Google Shape;556;p28"/>
          <p:cNvSpPr txBox="1"/>
          <p:nvPr/>
        </p:nvSpPr>
        <p:spPr>
          <a:xfrm>
            <a:off x="1764975" y="4778350"/>
            <a:ext cx="42900" cy="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5116825" y="4583650"/>
            <a:ext cx="2948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FLOW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type="ctrTitle"/>
          </p:nvPr>
        </p:nvSpPr>
        <p:spPr>
          <a:xfrm>
            <a:off x="618825" y="411675"/>
            <a:ext cx="8054400" cy="8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Write SQL Queries on the resulted database to answer the business question</a:t>
            </a:r>
            <a:endParaRPr/>
          </a:p>
        </p:txBody>
      </p:sp>
      <p:pic>
        <p:nvPicPr>
          <p:cNvPr id="563" name="Google Shape;5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2575"/>
            <a:ext cx="7931014" cy="36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/>
          <p:nvPr>
            <p:ph type="ctrTitle"/>
          </p:nvPr>
        </p:nvSpPr>
        <p:spPr>
          <a:xfrm>
            <a:off x="1100950" y="751900"/>
            <a:ext cx="6777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LISTENING</a:t>
            </a:r>
            <a:endParaRPr/>
          </a:p>
        </p:txBody>
      </p:sp>
      <p:sp>
        <p:nvSpPr>
          <p:cNvPr id="569" name="Google Shape;569;p3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76" name="Google Shape;576;p3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79" name="Google Shape;579;p3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82" name="Google Shape;582;p3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88" name="Google Shape;588;p3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0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91" name="Google Shape;591;p30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