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4"/>
  </p:sldMasterIdLst>
  <p:notesMasterIdLst>
    <p:notesMasterId r:id="rId21"/>
  </p:notesMasterIdLst>
  <p:sldIdLst>
    <p:sldId id="256" r:id="rId5"/>
    <p:sldId id="258" r:id="rId6"/>
    <p:sldId id="263" r:id="rId7"/>
    <p:sldId id="277" r:id="rId8"/>
    <p:sldId id="264" r:id="rId9"/>
    <p:sldId id="278" r:id="rId10"/>
    <p:sldId id="279" r:id="rId11"/>
    <p:sldId id="265" r:id="rId12"/>
    <p:sldId id="266" r:id="rId13"/>
    <p:sldId id="267" r:id="rId14"/>
    <p:sldId id="270" r:id="rId15"/>
    <p:sldId id="271" r:id="rId16"/>
    <p:sldId id="273" r:id="rId17"/>
    <p:sldId id="274" r:id="rId18"/>
    <p:sldId id="276"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ý thuyết" id="{D886BF51-47C2-475A-8B3E-CDC16CD4D7ED}">
          <p14:sldIdLst>
            <p14:sldId id="256"/>
            <p14:sldId id="258"/>
            <p14:sldId id="263"/>
            <p14:sldId id="277"/>
            <p14:sldId id="264"/>
            <p14:sldId id="278"/>
            <p14:sldId id="279"/>
            <p14:sldId id="265"/>
            <p14:sldId id="266"/>
            <p14:sldId id="267"/>
            <p14:sldId id="270"/>
            <p14:sldId id="271"/>
            <p14:sldId id="273"/>
            <p14:sldId id="274"/>
            <p14:sldId id="276"/>
            <p14:sldId id="275"/>
          </p14:sldIdLst>
        </p14:section>
        <p14:section name="Ví dụ" id="{AA038E42-273A-41A7-B984-CC6DE1FD24C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BE26F-4979-4044-B2B0-D686396DC15F}" v="1" dt="2021-01-06T03:58:29.809"/>
    <p1510:client id="{492830A1-F68D-4B73-AEBD-51B6CFE850BA}" v="792" dt="2020-11-26T03:06:32.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05762-AED6-4347-87D5-CCF59A679AD1}" type="datetimeFigureOut">
              <a:rPr lang="en-US" smtClean="0"/>
              <a:t>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5FFC0-DB38-4939-ACEE-002951E8A291}" type="slidenum">
              <a:rPr lang="en-US" smtClean="0"/>
              <a:t>‹#›</a:t>
            </a:fld>
            <a:endParaRPr lang="en-US"/>
          </a:p>
        </p:txBody>
      </p:sp>
    </p:spTree>
    <p:extLst>
      <p:ext uri="{BB962C8B-B14F-4D97-AF65-F5344CB8AC3E}">
        <p14:creationId xmlns:p14="http://schemas.microsoft.com/office/powerpoint/2010/main" val="393728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a422002996_0_5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a422002996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a422002996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a422002996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94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a422002996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a422002996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068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a422002996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a422002996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4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a422002996_0_6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a422002996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a422002996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a422002996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a422002996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a422002996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46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a422002996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a422002996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868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a422002996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a422002996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918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a422002996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a422002996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814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a422002996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a422002996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36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a422002996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a422002996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51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96579" y="962070"/>
            <a:ext cx="9522816" cy="6045197"/>
            <a:chOff x="1697" y="798588"/>
            <a:chExt cx="9125842" cy="4344895"/>
          </a:xfrm>
        </p:grpSpPr>
        <p:sp>
          <p:nvSpPr>
            <p:cNvPr id="10" name="Google Shape;10;p2"/>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2"/>
            <p:cNvSpPr/>
            <p:nvPr/>
          </p:nvSpPr>
          <p:spPr>
            <a:xfrm>
              <a:off x="1697" y="1841697"/>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12;p2"/>
            <p:cNvSpPr/>
            <p:nvPr/>
          </p:nvSpPr>
          <p:spPr>
            <a:xfrm>
              <a:off x="1697" y="3723891"/>
              <a:ext cx="9125842" cy="1419593"/>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 name="Google Shape;13;p2"/>
          <p:cNvGrpSpPr/>
          <p:nvPr/>
        </p:nvGrpSpPr>
        <p:grpSpPr>
          <a:xfrm>
            <a:off x="76219" y="101664"/>
            <a:ext cx="9028975" cy="6345761"/>
            <a:chOff x="1033250" y="4061275"/>
            <a:chExt cx="2670425" cy="1407625"/>
          </a:xfrm>
        </p:grpSpPr>
        <p:sp>
          <p:nvSpPr>
            <p:cNvPr id="14" name="Google Shape;14;p2"/>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2"/>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035525" y="4565825"/>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033250" y="5104000"/>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1183200" y="5029325"/>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208850" y="4406775"/>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6" name="Google Shape;56;p2"/>
          <p:cNvSpPr txBox="1">
            <a:spLocks noGrp="1"/>
          </p:cNvSpPr>
          <p:nvPr>
            <p:ph type="subTitle" idx="1"/>
          </p:nvPr>
        </p:nvSpPr>
        <p:spPr>
          <a:xfrm>
            <a:off x="3166848" y="4275900"/>
            <a:ext cx="2810400" cy="7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57" name="Google Shape;57;p2"/>
          <p:cNvSpPr txBox="1">
            <a:spLocks noGrp="1"/>
          </p:cNvSpPr>
          <p:nvPr>
            <p:ph type="ctrTitle"/>
          </p:nvPr>
        </p:nvSpPr>
        <p:spPr>
          <a:xfrm>
            <a:off x="2662275" y="1726900"/>
            <a:ext cx="3819600" cy="25492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rgbClr val="F3F3F3"/>
              </a:buClr>
              <a:buSzPts val="6000"/>
              <a:buNone/>
              <a:defRPr sz="7000">
                <a:solidFill>
                  <a:schemeClr val="lt1"/>
                </a:solidFill>
              </a:defRPr>
            </a:lvl1pPr>
            <a:lvl2pPr lvl="1"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2pPr>
            <a:lvl3pPr lvl="2"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3pPr>
            <a:lvl4pPr lvl="3"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4pPr>
            <a:lvl5pPr lvl="4"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5pPr>
            <a:lvl6pPr lvl="5"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6pPr>
            <a:lvl7pPr lvl="6"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7pPr>
            <a:lvl8pPr lvl="7"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8pPr>
            <a:lvl9pPr lvl="8"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9pPr>
          </a:lstStyle>
          <a:p>
            <a:endParaRPr/>
          </a:p>
        </p:txBody>
      </p:sp>
      <p:grpSp>
        <p:nvGrpSpPr>
          <p:cNvPr id="58" name="Google Shape;58;p2"/>
          <p:cNvGrpSpPr/>
          <p:nvPr/>
        </p:nvGrpSpPr>
        <p:grpSpPr>
          <a:xfrm>
            <a:off x="196413" y="406359"/>
            <a:ext cx="8540455" cy="6045284"/>
            <a:chOff x="3994975" y="2327000"/>
            <a:chExt cx="2714875" cy="1441275"/>
          </a:xfrm>
        </p:grpSpPr>
        <p:sp>
          <p:nvSpPr>
            <p:cNvPr id="59" name="Google Shape;59;p2"/>
            <p:cNvSpPr/>
            <p:nvPr/>
          </p:nvSpPr>
          <p:spPr>
            <a:xfrm>
              <a:off x="6202450" y="2830400"/>
              <a:ext cx="107775" cy="124325"/>
            </a:xfrm>
            <a:custGeom>
              <a:avLst/>
              <a:gdLst/>
              <a:ahLst/>
              <a:cxnLst/>
              <a:rect l="l" t="t" r="r" b="b"/>
              <a:pathLst>
                <a:path w="4311" h="4973" extrusionOk="0">
                  <a:moveTo>
                    <a:pt x="1003" y="1"/>
                  </a:moveTo>
                  <a:lnTo>
                    <a:pt x="821" y="24"/>
                  </a:lnTo>
                  <a:lnTo>
                    <a:pt x="639" y="69"/>
                  </a:lnTo>
                  <a:lnTo>
                    <a:pt x="456" y="138"/>
                  </a:lnTo>
                  <a:lnTo>
                    <a:pt x="319" y="252"/>
                  </a:lnTo>
                  <a:lnTo>
                    <a:pt x="183" y="388"/>
                  </a:lnTo>
                  <a:lnTo>
                    <a:pt x="91" y="548"/>
                  </a:lnTo>
                  <a:lnTo>
                    <a:pt x="23" y="731"/>
                  </a:lnTo>
                  <a:lnTo>
                    <a:pt x="0" y="913"/>
                  </a:lnTo>
                  <a:lnTo>
                    <a:pt x="0" y="1095"/>
                  </a:lnTo>
                  <a:lnTo>
                    <a:pt x="46" y="1278"/>
                  </a:lnTo>
                  <a:lnTo>
                    <a:pt x="114" y="1437"/>
                  </a:lnTo>
                  <a:lnTo>
                    <a:pt x="228" y="1597"/>
                  </a:lnTo>
                  <a:lnTo>
                    <a:pt x="3010" y="4721"/>
                  </a:lnTo>
                  <a:lnTo>
                    <a:pt x="3124" y="4835"/>
                  </a:lnTo>
                  <a:lnTo>
                    <a:pt x="3261" y="4904"/>
                  </a:lnTo>
                  <a:lnTo>
                    <a:pt x="3421" y="4949"/>
                  </a:lnTo>
                  <a:lnTo>
                    <a:pt x="3558" y="4972"/>
                  </a:lnTo>
                  <a:lnTo>
                    <a:pt x="3694" y="4972"/>
                  </a:lnTo>
                  <a:lnTo>
                    <a:pt x="3831" y="4927"/>
                  </a:lnTo>
                  <a:lnTo>
                    <a:pt x="3945" y="4858"/>
                  </a:lnTo>
                  <a:lnTo>
                    <a:pt x="4059" y="4790"/>
                  </a:lnTo>
                  <a:lnTo>
                    <a:pt x="4173" y="4676"/>
                  </a:lnTo>
                  <a:lnTo>
                    <a:pt x="4242" y="4539"/>
                  </a:lnTo>
                  <a:lnTo>
                    <a:pt x="4287" y="4402"/>
                  </a:lnTo>
                  <a:lnTo>
                    <a:pt x="4310" y="4265"/>
                  </a:lnTo>
                  <a:lnTo>
                    <a:pt x="4310" y="4128"/>
                  </a:lnTo>
                  <a:lnTo>
                    <a:pt x="4265" y="3992"/>
                  </a:lnTo>
                  <a:lnTo>
                    <a:pt x="4219" y="3855"/>
                  </a:lnTo>
                  <a:lnTo>
                    <a:pt x="4128" y="3718"/>
                  </a:lnTo>
                  <a:lnTo>
                    <a:pt x="1596" y="890"/>
                  </a:lnTo>
                  <a:lnTo>
                    <a:pt x="1528" y="822"/>
                  </a:lnTo>
                  <a:lnTo>
                    <a:pt x="1460" y="776"/>
                  </a:lnTo>
                  <a:lnTo>
                    <a:pt x="1368" y="731"/>
                  </a:lnTo>
                  <a:lnTo>
                    <a:pt x="1163" y="731"/>
                  </a:lnTo>
                  <a:lnTo>
                    <a:pt x="1072" y="753"/>
                  </a:lnTo>
                  <a:lnTo>
                    <a:pt x="1003" y="776"/>
                  </a:lnTo>
                  <a:lnTo>
                    <a:pt x="912" y="845"/>
                  </a:lnTo>
                  <a:lnTo>
                    <a:pt x="844" y="913"/>
                  </a:lnTo>
                  <a:lnTo>
                    <a:pt x="798" y="981"/>
                  </a:lnTo>
                  <a:lnTo>
                    <a:pt x="775" y="1073"/>
                  </a:lnTo>
                  <a:lnTo>
                    <a:pt x="753" y="1164"/>
                  </a:lnTo>
                  <a:lnTo>
                    <a:pt x="753" y="1278"/>
                  </a:lnTo>
                  <a:lnTo>
                    <a:pt x="775" y="1369"/>
                  </a:lnTo>
                  <a:lnTo>
                    <a:pt x="821" y="1437"/>
                  </a:lnTo>
                  <a:lnTo>
                    <a:pt x="867" y="1529"/>
                  </a:lnTo>
                  <a:lnTo>
                    <a:pt x="3033" y="3946"/>
                  </a:lnTo>
                  <a:lnTo>
                    <a:pt x="3079" y="3969"/>
                  </a:lnTo>
                  <a:lnTo>
                    <a:pt x="3147" y="3969"/>
                  </a:lnTo>
                  <a:lnTo>
                    <a:pt x="3170" y="3900"/>
                  </a:lnTo>
                  <a:lnTo>
                    <a:pt x="3147" y="3855"/>
                  </a:lnTo>
                  <a:lnTo>
                    <a:pt x="1003" y="1415"/>
                  </a:lnTo>
                  <a:lnTo>
                    <a:pt x="935" y="1301"/>
                  </a:lnTo>
                  <a:lnTo>
                    <a:pt x="912" y="1187"/>
                  </a:lnTo>
                  <a:lnTo>
                    <a:pt x="958" y="1073"/>
                  </a:lnTo>
                  <a:lnTo>
                    <a:pt x="1026" y="959"/>
                  </a:lnTo>
                  <a:lnTo>
                    <a:pt x="1140" y="890"/>
                  </a:lnTo>
                  <a:lnTo>
                    <a:pt x="1254" y="890"/>
                  </a:lnTo>
                  <a:lnTo>
                    <a:pt x="1391" y="913"/>
                  </a:lnTo>
                  <a:lnTo>
                    <a:pt x="1482" y="981"/>
                  </a:lnTo>
                  <a:lnTo>
                    <a:pt x="4014" y="3832"/>
                  </a:lnTo>
                  <a:lnTo>
                    <a:pt x="4082" y="3923"/>
                  </a:lnTo>
                  <a:lnTo>
                    <a:pt x="4128" y="4037"/>
                  </a:lnTo>
                  <a:lnTo>
                    <a:pt x="4151" y="4151"/>
                  </a:lnTo>
                  <a:lnTo>
                    <a:pt x="4151" y="4265"/>
                  </a:lnTo>
                  <a:lnTo>
                    <a:pt x="4128" y="4379"/>
                  </a:lnTo>
                  <a:lnTo>
                    <a:pt x="4105" y="4470"/>
                  </a:lnTo>
                  <a:lnTo>
                    <a:pt x="4036" y="4584"/>
                  </a:lnTo>
                  <a:lnTo>
                    <a:pt x="3968" y="4676"/>
                  </a:lnTo>
                  <a:lnTo>
                    <a:pt x="3854" y="4744"/>
                  </a:lnTo>
                  <a:lnTo>
                    <a:pt x="3763" y="4790"/>
                  </a:lnTo>
                  <a:lnTo>
                    <a:pt x="3649" y="4813"/>
                  </a:lnTo>
                  <a:lnTo>
                    <a:pt x="3535" y="4813"/>
                  </a:lnTo>
                  <a:lnTo>
                    <a:pt x="3421" y="4790"/>
                  </a:lnTo>
                  <a:lnTo>
                    <a:pt x="3307" y="4767"/>
                  </a:lnTo>
                  <a:lnTo>
                    <a:pt x="3216" y="4699"/>
                  </a:lnTo>
                  <a:lnTo>
                    <a:pt x="3124" y="4607"/>
                  </a:lnTo>
                  <a:lnTo>
                    <a:pt x="342" y="1506"/>
                  </a:lnTo>
                  <a:lnTo>
                    <a:pt x="251" y="1369"/>
                  </a:lnTo>
                  <a:lnTo>
                    <a:pt x="183" y="1232"/>
                  </a:lnTo>
                  <a:lnTo>
                    <a:pt x="160" y="1073"/>
                  </a:lnTo>
                  <a:lnTo>
                    <a:pt x="160" y="913"/>
                  </a:lnTo>
                  <a:lnTo>
                    <a:pt x="183" y="776"/>
                  </a:lnTo>
                  <a:lnTo>
                    <a:pt x="228" y="617"/>
                  </a:lnTo>
                  <a:lnTo>
                    <a:pt x="297" y="480"/>
                  </a:lnTo>
                  <a:lnTo>
                    <a:pt x="411" y="366"/>
                  </a:lnTo>
                  <a:lnTo>
                    <a:pt x="547" y="274"/>
                  </a:lnTo>
                  <a:lnTo>
                    <a:pt x="684" y="206"/>
                  </a:lnTo>
                  <a:lnTo>
                    <a:pt x="844" y="183"/>
                  </a:lnTo>
                  <a:lnTo>
                    <a:pt x="1003" y="160"/>
                  </a:lnTo>
                  <a:lnTo>
                    <a:pt x="1140" y="183"/>
                  </a:lnTo>
                  <a:lnTo>
                    <a:pt x="1300" y="252"/>
                  </a:lnTo>
                  <a:lnTo>
                    <a:pt x="1437" y="320"/>
                  </a:lnTo>
                  <a:lnTo>
                    <a:pt x="1551" y="434"/>
                  </a:lnTo>
                  <a:lnTo>
                    <a:pt x="3284" y="2372"/>
                  </a:lnTo>
                  <a:lnTo>
                    <a:pt x="3330" y="2418"/>
                  </a:lnTo>
                  <a:lnTo>
                    <a:pt x="3398" y="2395"/>
                  </a:lnTo>
                  <a:lnTo>
                    <a:pt x="3421" y="2327"/>
                  </a:lnTo>
                  <a:lnTo>
                    <a:pt x="3398" y="2281"/>
                  </a:lnTo>
                  <a:lnTo>
                    <a:pt x="1665" y="320"/>
                  </a:lnTo>
                  <a:lnTo>
                    <a:pt x="1528" y="206"/>
                  </a:lnTo>
                  <a:lnTo>
                    <a:pt x="1368" y="115"/>
                  </a:lnTo>
                  <a:lnTo>
                    <a:pt x="1186" y="46"/>
                  </a:ln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827325" y="2327000"/>
              <a:ext cx="145425" cy="63875"/>
            </a:xfrm>
            <a:custGeom>
              <a:avLst/>
              <a:gdLst/>
              <a:ahLst/>
              <a:cxnLst/>
              <a:rect l="l" t="t" r="r" b="b"/>
              <a:pathLst>
                <a:path w="5817" h="2555" extrusionOk="0">
                  <a:moveTo>
                    <a:pt x="4790" y="0"/>
                  </a:moveTo>
                  <a:lnTo>
                    <a:pt x="4607" y="23"/>
                  </a:lnTo>
                  <a:lnTo>
                    <a:pt x="571" y="1072"/>
                  </a:lnTo>
                  <a:lnTo>
                    <a:pt x="434" y="1141"/>
                  </a:lnTo>
                  <a:lnTo>
                    <a:pt x="297" y="1209"/>
                  </a:lnTo>
                  <a:lnTo>
                    <a:pt x="183" y="1300"/>
                  </a:lnTo>
                  <a:lnTo>
                    <a:pt x="115" y="1414"/>
                  </a:lnTo>
                  <a:lnTo>
                    <a:pt x="47" y="1551"/>
                  </a:lnTo>
                  <a:lnTo>
                    <a:pt x="24" y="1688"/>
                  </a:lnTo>
                  <a:lnTo>
                    <a:pt x="1" y="1848"/>
                  </a:lnTo>
                  <a:lnTo>
                    <a:pt x="24" y="1984"/>
                  </a:lnTo>
                  <a:lnTo>
                    <a:pt x="69" y="2121"/>
                  </a:lnTo>
                  <a:lnTo>
                    <a:pt x="138" y="2235"/>
                  </a:lnTo>
                  <a:lnTo>
                    <a:pt x="206" y="2327"/>
                  </a:lnTo>
                  <a:lnTo>
                    <a:pt x="297" y="2395"/>
                  </a:lnTo>
                  <a:lnTo>
                    <a:pt x="411" y="2463"/>
                  </a:lnTo>
                  <a:lnTo>
                    <a:pt x="525" y="2509"/>
                  </a:lnTo>
                  <a:lnTo>
                    <a:pt x="639" y="2555"/>
                  </a:lnTo>
                  <a:lnTo>
                    <a:pt x="753" y="2555"/>
                  </a:lnTo>
                  <a:lnTo>
                    <a:pt x="936" y="2532"/>
                  </a:lnTo>
                  <a:lnTo>
                    <a:pt x="4630" y="1574"/>
                  </a:lnTo>
                  <a:lnTo>
                    <a:pt x="4721" y="1551"/>
                  </a:lnTo>
                  <a:lnTo>
                    <a:pt x="4790" y="1483"/>
                  </a:lnTo>
                  <a:lnTo>
                    <a:pt x="4858" y="1437"/>
                  </a:lnTo>
                  <a:lnTo>
                    <a:pt x="4927" y="1346"/>
                  </a:lnTo>
                  <a:lnTo>
                    <a:pt x="4972" y="1255"/>
                  </a:lnTo>
                  <a:lnTo>
                    <a:pt x="4972" y="1163"/>
                  </a:lnTo>
                  <a:lnTo>
                    <a:pt x="4995" y="1072"/>
                  </a:lnTo>
                  <a:lnTo>
                    <a:pt x="4972" y="981"/>
                  </a:lnTo>
                  <a:lnTo>
                    <a:pt x="4949" y="890"/>
                  </a:lnTo>
                  <a:lnTo>
                    <a:pt x="4881" y="821"/>
                  </a:lnTo>
                  <a:lnTo>
                    <a:pt x="4835" y="753"/>
                  </a:lnTo>
                  <a:lnTo>
                    <a:pt x="4744" y="685"/>
                  </a:lnTo>
                  <a:lnTo>
                    <a:pt x="4653" y="639"/>
                  </a:lnTo>
                  <a:lnTo>
                    <a:pt x="4562" y="616"/>
                  </a:lnTo>
                  <a:lnTo>
                    <a:pt x="4471" y="616"/>
                  </a:lnTo>
                  <a:lnTo>
                    <a:pt x="4379" y="639"/>
                  </a:lnTo>
                  <a:lnTo>
                    <a:pt x="1232" y="1460"/>
                  </a:lnTo>
                  <a:lnTo>
                    <a:pt x="1187" y="1483"/>
                  </a:lnTo>
                  <a:lnTo>
                    <a:pt x="1187" y="1551"/>
                  </a:lnTo>
                  <a:lnTo>
                    <a:pt x="1210" y="1597"/>
                  </a:lnTo>
                  <a:lnTo>
                    <a:pt x="1278" y="1620"/>
                  </a:lnTo>
                  <a:lnTo>
                    <a:pt x="4425" y="799"/>
                  </a:lnTo>
                  <a:lnTo>
                    <a:pt x="4539" y="776"/>
                  </a:lnTo>
                  <a:lnTo>
                    <a:pt x="4676" y="821"/>
                  </a:lnTo>
                  <a:lnTo>
                    <a:pt x="4767" y="913"/>
                  </a:lnTo>
                  <a:lnTo>
                    <a:pt x="4813" y="1027"/>
                  </a:lnTo>
                  <a:lnTo>
                    <a:pt x="4835" y="1141"/>
                  </a:lnTo>
                  <a:lnTo>
                    <a:pt x="4790" y="1278"/>
                  </a:lnTo>
                  <a:lnTo>
                    <a:pt x="4699" y="1369"/>
                  </a:lnTo>
                  <a:lnTo>
                    <a:pt x="4585" y="1414"/>
                  </a:lnTo>
                  <a:lnTo>
                    <a:pt x="913" y="2372"/>
                  </a:lnTo>
                  <a:lnTo>
                    <a:pt x="799" y="2395"/>
                  </a:lnTo>
                  <a:lnTo>
                    <a:pt x="685" y="2395"/>
                  </a:lnTo>
                  <a:lnTo>
                    <a:pt x="571" y="2372"/>
                  </a:lnTo>
                  <a:lnTo>
                    <a:pt x="457" y="2327"/>
                  </a:lnTo>
                  <a:lnTo>
                    <a:pt x="366" y="2258"/>
                  </a:lnTo>
                  <a:lnTo>
                    <a:pt x="275" y="2167"/>
                  </a:lnTo>
                  <a:lnTo>
                    <a:pt x="229" y="2053"/>
                  </a:lnTo>
                  <a:lnTo>
                    <a:pt x="183" y="1962"/>
                  </a:lnTo>
                  <a:lnTo>
                    <a:pt x="161" y="1848"/>
                  </a:lnTo>
                  <a:lnTo>
                    <a:pt x="161" y="1734"/>
                  </a:lnTo>
                  <a:lnTo>
                    <a:pt x="206" y="1620"/>
                  </a:lnTo>
                  <a:lnTo>
                    <a:pt x="252" y="1506"/>
                  </a:lnTo>
                  <a:lnTo>
                    <a:pt x="320" y="1414"/>
                  </a:lnTo>
                  <a:lnTo>
                    <a:pt x="389" y="1323"/>
                  </a:lnTo>
                  <a:lnTo>
                    <a:pt x="503" y="1278"/>
                  </a:lnTo>
                  <a:lnTo>
                    <a:pt x="617" y="1232"/>
                  </a:lnTo>
                  <a:lnTo>
                    <a:pt x="4653" y="183"/>
                  </a:lnTo>
                  <a:lnTo>
                    <a:pt x="4813" y="160"/>
                  </a:lnTo>
                  <a:lnTo>
                    <a:pt x="4972" y="160"/>
                  </a:lnTo>
                  <a:lnTo>
                    <a:pt x="5109" y="206"/>
                  </a:lnTo>
                  <a:lnTo>
                    <a:pt x="5246" y="274"/>
                  </a:lnTo>
                  <a:lnTo>
                    <a:pt x="5383" y="343"/>
                  </a:lnTo>
                  <a:lnTo>
                    <a:pt x="5474" y="457"/>
                  </a:lnTo>
                  <a:lnTo>
                    <a:pt x="5565" y="593"/>
                  </a:lnTo>
                  <a:lnTo>
                    <a:pt x="5611" y="753"/>
                  </a:lnTo>
                  <a:lnTo>
                    <a:pt x="5656" y="913"/>
                  </a:lnTo>
                  <a:lnTo>
                    <a:pt x="5634" y="1072"/>
                  </a:lnTo>
                  <a:lnTo>
                    <a:pt x="5611" y="1209"/>
                  </a:lnTo>
                  <a:lnTo>
                    <a:pt x="5542" y="1369"/>
                  </a:lnTo>
                  <a:lnTo>
                    <a:pt x="5451" y="1483"/>
                  </a:lnTo>
                  <a:lnTo>
                    <a:pt x="5337" y="1597"/>
                  </a:lnTo>
                  <a:lnTo>
                    <a:pt x="5200" y="1665"/>
                  </a:lnTo>
                  <a:lnTo>
                    <a:pt x="5041" y="1734"/>
                  </a:lnTo>
                  <a:lnTo>
                    <a:pt x="2532" y="2395"/>
                  </a:lnTo>
                  <a:lnTo>
                    <a:pt x="2487" y="2418"/>
                  </a:lnTo>
                  <a:lnTo>
                    <a:pt x="2464" y="2486"/>
                  </a:lnTo>
                  <a:lnTo>
                    <a:pt x="2509" y="2532"/>
                  </a:lnTo>
                  <a:lnTo>
                    <a:pt x="2578" y="2532"/>
                  </a:lnTo>
                  <a:lnTo>
                    <a:pt x="5086" y="1870"/>
                  </a:lnTo>
                  <a:lnTo>
                    <a:pt x="5269" y="1825"/>
                  </a:lnTo>
                  <a:lnTo>
                    <a:pt x="5428" y="1711"/>
                  </a:lnTo>
                  <a:lnTo>
                    <a:pt x="5565" y="1597"/>
                  </a:lnTo>
                  <a:lnTo>
                    <a:pt x="5679" y="1437"/>
                  </a:lnTo>
                  <a:lnTo>
                    <a:pt x="5748" y="1278"/>
                  </a:lnTo>
                  <a:lnTo>
                    <a:pt x="5793" y="1095"/>
                  </a:lnTo>
                  <a:lnTo>
                    <a:pt x="5816" y="890"/>
                  </a:lnTo>
                  <a:lnTo>
                    <a:pt x="5770" y="707"/>
                  </a:lnTo>
                  <a:lnTo>
                    <a:pt x="5702" y="525"/>
                  </a:lnTo>
                  <a:lnTo>
                    <a:pt x="5611" y="365"/>
                  </a:lnTo>
                  <a:lnTo>
                    <a:pt x="5497" y="229"/>
                  </a:lnTo>
                  <a:lnTo>
                    <a:pt x="5337" y="137"/>
                  </a:lnTo>
                  <a:lnTo>
                    <a:pt x="5155" y="46"/>
                  </a:lnTo>
                  <a:lnTo>
                    <a:pt x="4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6530825" y="3655350"/>
              <a:ext cx="120325" cy="112925"/>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4018925" y="3654800"/>
              <a:ext cx="75275" cy="37075"/>
            </a:xfrm>
            <a:custGeom>
              <a:avLst/>
              <a:gdLst/>
              <a:ahLst/>
              <a:cxnLst/>
              <a:rect l="l" t="t" r="r" b="b"/>
              <a:pathLst>
                <a:path w="3011" h="1483" extrusionOk="0">
                  <a:moveTo>
                    <a:pt x="46" y="0"/>
                  </a:moveTo>
                  <a:lnTo>
                    <a:pt x="0" y="23"/>
                  </a:lnTo>
                  <a:lnTo>
                    <a:pt x="0" y="91"/>
                  </a:lnTo>
                  <a:lnTo>
                    <a:pt x="46" y="251"/>
                  </a:lnTo>
                  <a:lnTo>
                    <a:pt x="92" y="388"/>
                  </a:lnTo>
                  <a:lnTo>
                    <a:pt x="183" y="570"/>
                  </a:lnTo>
                  <a:lnTo>
                    <a:pt x="320" y="753"/>
                  </a:lnTo>
                  <a:lnTo>
                    <a:pt x="479" y="935"/>
                  </a:lnTo>
                  <a:lnTo>
                    <a:pt x="684" y="1117"/>
                  </a:lnTo>
                  <a:lnTo>
                    <a:pt x="912" y="1277"/>
                  </a:lnTo>
                  <a:lnTo>
                    <a:pt x="1118" y="1368"/>
                  </a:lnTo>
                  <a:lnTo>
                    <a:pt x="1323" y="1437"/>
                  </a:lnTo>
                  <a:lnTo>
                    <a:pt x="1528" y="1460"/>
                  </a:lnTo>
                  <a:lnTo>
                    <a:pt x="1756" y="1482"/>
                  </a:lnTo>
                  <a:lnTo>
                    <a:pt x="2030" y="1460"/>
                  </a:lnTo>
                  <a:lnTo>
                    <a:pt x="2326" y="1414"/>
                  </a:lnTo>
                  <a:lnTo>
                    <a:pt x="2646" y="1323"/>
                  </a:lnTo>
                  <a:lnTo>
                    <a:pt x="2965" y="1209"/>
                  </a:lnTo>
                  <a:lnTo>
                    <a:pt x="3010" y="1163"/>
                  </a:lnTo>
                  <a:lnTo>
                    <a:pt x="3010" y="1095"/>
                  </a:lnTo>
                  <a:lnTo>
                    <a:pt x="2965" y="1049"/>
                  </a:lnTo>
                  <a:lnTo>
                    <a:pt x="2896" y="1049"/>
                  </a:lnTo>
                  <a:lnTo>
                    <a:pt x="2623" y="1163"/>
                  </a:lnTo>
                  <a:lnTo>
                    <a:pt x="2349" y="1231"/>
                  </a:lnTo>
                  <a:lnTo>
                    <a:pt x="2098" y="1277"/>
                  </a:lnTo>
                  <a:lnTo>
                    <a:pt x="1847" y="1323"/>
                  </a:lnTo>
                  <a:lnTo>
                    <a:pt x="1619" y="1300"/>
                  </a:lnTo>
                  <a:lnTo>
                    <a:pt x="1391" y="1277"/>
                  </a:lnTo>
                  <a:lnTo>
                    <a:pt x="1186" y="1231"/>
                  </a:lnTo>
                  <a:lnTo>
                    <a:pt x="1004" y="1140"/>
                  </a:lnTo>
                  <a:lnTo>
                    <a:pt x="776" y="1003"/>
                  </a:lnTo>
                  <a:lnTo>
                    <a:pt x="593" y="821"/>
                  </a:lnTo>
                  <a:lnTo>
                    <a:pt x="434" y="661"/>
                  </a:lnTo>
                  <a:lnTo>
                    <a:pt x="320" y="479"/>
                  </a:lnTo>
                  <a:lnTo>
                    <a:pt x="251" y="319"/>
                  </a:lnTo>
                  <a:lnTo>
                    <a:pt x="183" y="182"/>
                  </a:lnTo>
                  <a:lnTo>
                    <a:pt x="137" y="46"/>
                  </a:ln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4036025" y="3638825"/>
              <a:ext cx="16550" cy="16550"/>
            </a:xfrm>
            <a:custGeom>
              <a:avLst/>
              <a:gdLst/>
              <a:ahLst/>
              <a:cxnLst/>
              <a:rect l="l" t="t" r="r" b="b"/>
              <a:pathLst>
                <a:path w="662" h="662" extrusionOk="0">
                  <a:moveTo>
                    <a:pt x="388" y="160"/>
                  </a:moveTo>
                  <a:lnTo>
                    <a:pt x="457" y="206"/>
                  </a:lnTo>
                  <a:lnTo>
                    <a:pt x="479" y="251"/>
                  </a:lnTo>
                  <a:lnTo>
                    <a:pt x="502" y="320"/>
                  </a:lnTo>
                  <a:lnTo>
                    <a:pt x="479" y="388"/>
                  </a:lnTo>
                  <a:lnTo>
                    <a:pt x="457" y="457"/>
                  </a:lnTo>
                  <a:lnTo>
                    <a:pt x="388" y="479"/>
                  </a:lnTo>
                  <a:lnTo>
                    <a:pt x="320" y="502"/>
                  </a:lnTo>
                  <a:lnTo>
                    <a:pt x="251" y="479"/>
                  </a:lnTo>
                  <a:lnTo>
                    <a:pt x="206" y="457"/>
                  </a:lnTo>
                  <a:lnTo>
                    <a:pt x="160" y="388"/>
                  </a:lnTo>
                  <a:lnTo>
                    <a:pt x="160" y="320"/>
                  </a:lnTo>
                  <a:lnTo>
                    <a:pt x="160" y="251"/>
                  </a:lnTo>
                  <a:lnTo>
                    <a:pt x="206" y="206"/>
                  </a:lnTo>
                  <a:lnTo>
                    <a:pt x="251" y="160"/>
                  </a:lnTo>
                  <a:close/>
                  <a:moveTo>
                    <a:pt x="320" y="0"/>
                  </a:moveTo>
                  <a:lnTo>
                    <a:pt x="206" y="23"/>
                  </a:lnTo>
                  <a:lnTo>
                    <a:pt x="92" y="92"/>
                  </a:lnTo>
                  <a:lnTo>
                    <a:pt x="23" y="206"/>
                  </a:lnTo>
                  <a:lnTo>
                    <a:pt x="0" y="320"/>
                  </a:lnTo>
                  <a:lnTo>
                    <a:pt x="23" y="457"/>
                  </a:lnTo>
                  <a:lnTo>
                    <a:pt x="92" y="571"/>
                  </a:lnTo>
                  <a:lnTo>
                    <a:pt x="206" y="639"/>
                  </a:lnTo>
                  <a:lnTo>
                    <a:pt x="320" y="662"/>
                  </a:lnTo>
                  <a:lnTo>
                    <a:pt x="457" y="639"/>
                  </a:lnTo>
                  <a:lnTo>
                    <a:pt x="571" y="571"/>
                  </a:lnTo>
                  <a:lnTo>
                    <a:pt x="639" y="457"/>
                  </a:lnTo>
                  <a:lnTo>
                    <a:pt x="662" y="320"/>
                  </a:lnTo>
                  <a:lnTo>
                    <a:pt x="639" y="206"/>
                  </a:lnTo>
                  <a:lnTo>
                    <a:pt x="571" y="92"/>
                  </a:lnTo>
                  <a:lnTo>
                    <a:pt x="457" y="23"/>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4067950" y="3651925"/>
              <a:ext cx="16550" cy="16575"/>
            </a:xfrm>
            <a:custGeom>
              <a:avLst/>
              <a:gdLst/>
              <a:ahLst/>
              <a:cxnLst/>
              <a:rect l="l" t="t" r="r" b="b"/>
              <a:pathLst>
                <a:path w="662" h="663" extrusionOk="0">
                  <a:moveTo>
                    <a:pt x="320" y="138"/>
                  </a:moveTo>
                  <a:lnTo>
                    <a:pt x="388" y="161"/>
                  </a:lnTo>
                  <a:lnTo>
                    <a:pt x="457" y="206"/>
                  </a:lnTo>
                  <a:lnTo>
                    <a:pt x="479" y="252"/>
                  </a:lnTo>
                  <a:lnTo>
                    <a:pt x="502" y="320"/>
                  </a:lnTo>
                  <a:lnTo>
                    <a:pt x="479" y="389"/>
                  </a:lnTo>
                  <a:lnTo>
                    <a:pt x="457" y="434"/>
                  </a:lnTo>
                  <a:lnTo>
                    <a:pt x="388" y="480"/>
                  </a:lnTo>
                  <a:lnTo>
                    <a:pt x="320" y="503"/>
                  </a:lnTo>
                  <a:lnTo>
                    <a:pt x="251" y="480"/>
                  </a:lnTo>
                  <a:lnTo>
                    <a:pt x="206" y="434"/>
                  </a:lnTo>
                  <a:lnTo>
                    <a:pt x="160" y="389"/>
                  </a:lnTo>
                  <a:lnTo>
                    <a:pt x="160" y="320"/>
                  </a:lnTo>
                  <a:lnTo>
                    <a:pt x="160" y="252"/>
                  </a:lnTo>
                  <a:lnTo>
                    <a:pt x="206" y="206"/>
                  </a:lnTo>
                  <a:lnTo>
                    <a:pt x="251" y="161"/>
                  </a:lnTo>
                  <a:lnTo>
                    <a:pt x="320" y="138"/>
                  </a:lnTo>
                  <a:close/>
                  <a:moveTo>
                    <a:pt x="320" y="1"/>
                  </a:moveTo>
                  <a:lnTo>
                    <a:pt x="206" y="24"/>
                  </a:lnTo>
                  <a:lnTo>
                    <a:pt x="92" y="92"/>
                  </a:lnTo>
                  <a:lnTo>
                    <a:pt x="23" y="183"/>
                  </a:lnTo>
                  <a:lnTo>
                    <a:pt x="0" y="320"/>
                  </a:lnTo>
                  <a:lnTo>
                    <a:pt x="23" y="457"/>
                  </a:lnTo>
                  <a:lnTo>
                    <a:pt x="92" y="548"/>
                  </a:lnTo>
                  <a:lnTo>
                    <a:pt x="206" y="617"/>
                  </a:lnTo>
                  <a:lnTo>
                    <a:pt x="320" y="662"/>
                  </a:lnTo>
                  <a:lnTo>
                    <a:pt x="457" y="617"/>
                  </a:lnTo>
                  <a:lnTo>
                    <a:pt x="571" y="548"/>
                  </a:lnTo>
                  <a:lnTo>
                    <a:pt x="639" y="457"/>
                  </a:lnTo>
                  <a:lnTo>
                    <a:pt x="662" y="320"/>
                  </a:lnTo>
                  <a:lnTo>
                    <a:pt x="639" y="183"/>
                  </a:lnTo>
                  <a:lnTo>
                    <a:pt x="571" y="92"/>
                  </a:lnTo>
                  <a:lnTo>
                    <a:pt x="457" y="24"/>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3994975" y="2593250"/>
              <a:ext cx="79850" cy="108900"/>
            </a:xfrm>
            <a:custGeom>
              <a:avLst/>
              <a:gdLst/>
              <a:ahLst/>
              <a:cxnLst/>
              <a:rect l="l" t="t" r="r" b="b"/>
              <a:pathLst>
                <a:path w="3194" h="4356" extrusionOk="0">
                  <a:moveTo>
                    <a:pt x="92" y="0"/>
                  </a:moveTo>
                  <a:lnTo>
                    <a:pt x="46" y="23"/>
                  </a:lnTo>
                  <a:lnTo>
                    <a:pt x="23" y="69"/>
                  </a:lnTo>
                  <a:lnTo>
                    <a:pt x="1" y="137"/>
                  </a:lnTo>
                  <a:lnTo>
                    <a:pt x="23" y="183"/>
                  </a:lnTo>
                  <a:lnTo>
                    <a:pt x="274" y="798"/>
                  </a:lnTo>
                  <a:lnTo>
                    <a:pt x="548" y="1368"/>
                  </a:lnTo>
                  <a:lnTo>
                    <a:pt x="913" y="2030"/>
                  </a:lnTo>
                  <a:lnTo>
                    <a:pt x="1118" y="2372"/>
                  </a:lnTo>
                  <a:lnTo>
                    <a:pt x="1346" y="2737"/>
                  </a:lnTo>
                  <a:lnTo>
                    <a:pt x="1574" y="3056"/>
                  </a:lnTo>
                  <a:lnTo>
                    <a:pt x="1825" y="3398"/>
                  </a:lnTo>
                  <a:lnTo>
                    <a:pt x="2099" y="3672"/>
                  </a:lnTo>
                  <a:lnTo>
                    <a:pt x="2395" y="3945"/>
                  </a:lnTo>
                  <a:lnTo>
                    <a:pt x="2669" y="4173"/>
                  </a:lnTo>
                  <a:lnTo>
                    <a:pt x="2988" y="4333"/>
                  </a:lnTo>
                  <a:lnTo>
                    <a:pt x="3034" y="4356"/>
                  </a:lnTo>
                  <a:lnTo>
                    <a:pt x="3125" y="4333"/>
                  </a:lnTo>
                  <a:lnTo>
                    <a:pt x="3170" y="4265"/>
                  </a:lnTo>
                  <a:lnTo>
                    <a:pt x="3193" y="4196"/>
                  </a:lnTo>
                  <a:lnTo>
                    <a:pt x="3170" y="4151"/>
                  </a:lnTo>
                  <a:lnTo>
                    <a:pt x="3148" y="4105"/>
                  </a:lnTo>
                  <a:lnTo>
                    <a:pt x="3102" y="4059"/>
                  </a:lnTo>
                  <a:lnTo>
                    <a:pt x="2828" y="3900"/>
                  </a:lnTo>
                  <a:lnTo>
                    <a:pt x="2555" y="3694"/>
                  </a:lnTo>
                  <a:lnTo>
                    <a:pt x="2281" y="3444"/>
                  </a:lnTo>
                  <a:lnTo>
                    <a:pt x="2030" y="3147"/>
                  </a:lnTo>
                  <a:lnTo>
                    <a:pt x="1779" y="2828"/>
                  </a:lnTo>
                  <a:lnTo>
                    <a:pt x="1551" y="2509"/>
                  </a:lnTo>
                  <a:lnTo>
                    <a:pt x="1323" y="2167"/>
                  </a:lnTo>
                  <a:lnTo>
                    <a:pt x="1118" y="1825"/>
                  </a:lnTo>
                  <a:lnTo>
                    <a:pt x="776" y="1163"/>
                  </a:lnTo>
                  <a:lnTo>
                    <a:pt x="525" y="616"/>
                  </a:lnTo>
                  <a:lnTo>
                    <a:pt x="297" y="91"/>
                  </a:lnTo>
                  <a:lnTo>
                    <a:pt x="251" y="46"/>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4010950" y="2637700"/>
              <a:ext cx="63875" cy="64450"/>
            </a:xfrm>
            <a:custGeom>
              <a:avLst/>
              <a:gdLst/>
              <a:ahLst/>
              <a:cxnLst/>
              <a:rect l="l" t="t" r="r" b="b"/>
              <a:pathLst>
                <a:path w="2555" h="2578" extrusionOk="0">
                  <a:moveTo>
                    <a:pt x="2395" y="1"/>
                  </a:moveTo>
                  <a:lnTo>
                    <a:pt x="2349" y="24"/>
                  </a:lnTo>
                  <a:lnTo>
                    <a:pt x="2303" y="47"/>
                  </a:lnTo>
                  <a:lnTo>
                    <a:pt x="2258" y="92"/>
                  </a:lnTo>
                  <a:lnTo>
                    <a:pt x="2258" y="161"/>
                  </a:lnTo>
                  <a:lnTo>
                    <a:pt x="2258" y="2281"/>
                  </a:lnTo>
                  <a:lnTo>
                    <a:pt x="68" y="2281"/>
                  </a:lnTo>
                  <a:lnTo>
                    <a:pt x="23" y="2327"/>
                  </a:lnTo>
                  <a:lnTo>
                    <a:pt x="0" y="2373"/>
                  </a:lnTo>
                  <a:lnTo>
                    <a:pt x="0" y="2418"/>
                  </a:lnTo>
                  <a:lnTo>
                    <a:pt x="0" y="2487"/>
                  </a:lnTo>
                  <a:lnTo>
                    <a:pt x="23" y="2532"/>
                  </a:lnTo>
                  <a:lnTo>
                    <a:pt x="68" y="2555"/>
                  </a:lnTo>
                  <a:lnTo>
                    <a:pt x="137" y="2578"/>
                  </a:lnTo>
                  <a:lnTo>
                    <a:pt x="2395" y="2578"/>
                  </a:lnTo>
                  <a:lnTo>
                    <a:pt x="2463" y="2555"/>
                  </a:lnTo>
                  <a:lnTo>
                    <a:pt x="2509" y="2532"/>
                  </a:lnTo>
                  <a:lnTo>
                    <a:pt x="2531" y="2487"/>
                  </a:lnTo>
                  <a:lnTo>
                    <a:pt x="2554" y="2418"/>
                  </a:lnTo>
                  <a:lnTo>
                    <a:pt x="2554" y="161"/>
                  </a:lnTo>
                  <a:lnTo>
                    <a:pt x="2531" y="92"/>
                  </a:lnTo>
                  <a:lnTo>
                    <a:pt x="2509" y="47"/>
                  </a:lnTo>
                  <a:lnTo>
                    <a:pt x="2463" y="24"/>
                  </a:lnTo>
                  <a:lnTo>
                    <a:pt x="2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4635200" y="3698125"/>
              <a:ext cx="76425" cy="5645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4635200" y="3685575"/>
              <a:ext cx="42800" cy="5590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5563350" y="2346950"/>
              <a:ext cx="88950" cy="2967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5609525" y="2333850"/>
              <a:ext cx="42775" cy="55875"/>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6579275" y="2999150"/>
              <a:ext cx="112925" cy="103800"/>
            </a:xfrm>
            <a:custGeom>
              <a:avLst/>
              <a:gdLst/>
              <a:ahLst/>
              <a:cxnLst/>
              <a:rect l="l" t="t" r="r" b="b"/>
              <a:pathLst>
                <a:path w="4517" h="4152" extrusionOk="0">
                  <a:moveTo>
                    <a:pt x="4242" y="161"/>
                  </a:moveTo>
                  <a:lnTo>
                    <a:pt x="4311" y="183"/>
                  </a:lnTo>
                  <a:lnTo>
                    <a:pt x="4334" y="183"/>
                  </a:lnTo>
                  <a:lnTo>
                    <a:pt x="4356" y="229"/>
                  </a:lnTo>
                  <a:lnTo>
                    <a:pt x="4356" y="252"/>
                  </a:lnTo>
                  <a:lnTo>
                    <a:pt x="4311" y="411"/>
                  </a:lnTo>
                  <a:lnTo>
                    <a:pt x="4197" y="639"/>
                  </a:lnTo>
                  <a:lnTo>
                    <a:pt x="3992" y="981"/>
                  </a:lnTo>
                  <a:lnTo>
                    <a:pt x="3718" y="1324"/>
                  </a:lnTo>
                  <a:lnTo>
                    <a:pt x="3399" y="1688"/>
                  </a:lnTo>
                  <a:lnTo>
                    <a:pt x="3011" y="2076"/>
                  </a:lnTo>
                  <a:lnTo>
                    <a:pt x="2601" y="2464"/>
                  </a:lnTo>
                  <a:lnTo>
                    <a:pt x="2167" y="2829"/>
                  </a:lnTo>
                  <a:lnTo>
                    <a:pt x="1757" y="3171"/>
                  </a:lnTo>
                  <a:lnTo>
                    <a:pt x="1346" y="3444"/>
                  </a:lnTo>
                  <a:lnTo>
                    <a:pt x="981" y="3695"/>
                  </a:lnTo>
                  <a:lnTo>
                    <a:pt x="639" y="3878"/>
                  </a:lnTo>
                  <a:lnTo>
                    <a:pt x="388" y="3969"/>
                  </a:lnTo>
                  <a:lnTo>
                    <a:pt x="229" y="3992"/>
                  </a:lnTo>
                  <a:lnTo>
                    <a:pt x="183" y="3969"/>
                  </a:lnTo>
                  <a:lnTo>
                    <a:pt x="160" y="3969"/>
                  </a:lnTo>
                  <a:lnTo>
                    <a:pt x="160" y="3923"/>
                  </a:lnTo>
                  <a:lnTo>
                    <a:pt x="160" y="3878"/>
                  </a:lnTo>
                  <a:lnTo>
                    <a:pt x="183" y="3741"/>
                  </a:lnTo>
                  <a:lnTo>
                    <a:pt x="297" y="3513"/>
                  </a:lnTo>
                  <a:lnTo>
                    <a:pt x="525" y="3171"/>
                  </a:lnTo>
                  <a:lnTo>
                    <a:pt x="799" y="2829"/>
                  </a:lnTo>
                  <a:lnTo>
                    <a:pt x="1118" y="2464"/>
                  </a:lnTo>
                  <a:lnTo>
                    <a:pt x="1483" y="2076"/>
                  </a:lnTo>
                  <a:lnTo>
                    <a:pt x="1894" y="1688"/>
                  </a:lnTo>
                  <a:lnTo>
                    <a:pt x="2327" y="1324"/>
                  </a:lnTo>
                  <a:lnTo>
                    <a:pt x="2737" y="981"/>
                  </a:lnTo>
                  <a:lnTo>
                    <a:pt x="3148" y="685"/>
                  </a:lnTo>
                  <a:lnTo>
                    <a:pt x="3513" y="457"/>
                  </a:lnTo>
                  <a:lnTo>
                    <a:pt x="3786" y="320"/>
                  </a:lnTo>
                  <a:lnTo>
                    <a:pt x="3992" y="229"/>
                  </a:lnTo>
                  <a:lnTo>
                    <a:pt x="4151" y="183"/>
                  </a:lnTo>
                  <a:lnTo>
                    <a:pt x="4242" y="161"/>
                  </a:lnTo>
                  <a:close/>
                  <a:moveTo>
                    <a:pt x="4220" y="1"/>
                  </a:moveTo>
                  <a:lnTo>
                    <a:pt x="4106" y="24"/>
                  </a:lnTo>
                  <a:lnTo>
                    <a:pt x="3969" y="69"/>
                  </a:lnTo>
                  <a:lnTo>
                    <a:pt x="3809" y="138"/>
                  </a:lnTo>
                  <a:lnTo>
                    <a:pt x="3444" y="320"/>
                  </a:lnTo>
                  <a:lnTo>
                    <a:pt x="3057" y="571"/>
                  </a:lnTo>
                  <a:lnTo>
                    <a:pt x="2646" y="845"/>
                  </a:lnTo>
                  <a:lnTo>
                    <a:pt x="2236" y="1187"/>
                  </a:lnTo>
                  <a:lnTo>
                    <a:pt x="1802" y="1574"/>
                  </a:lnTo>
                  <a:lnTo>
                    <a:pt x="1369" y="1962"/>
                  </a:lnTo>
                  <a:lnTo>
                    <a:pt x="1004" y="2350"/>
                  </a:lnTo>
                  <a:lnTo>
                    <a:pt x="662" y="2715"/>
                  </a:lnTo>
                  <a:lnTo>
                    <a:pt x="388" y="3080"/>
                  </a:lnTo>
                  <a:lnTo>
                    <a:pt x="160" y="3422"/>
                  </a:lnTo>
                  <a:lnTo>
                    <a:pt x="92" y="3581"/>
                  </a:lnTo>
                  <a:lnTo>
                    <a:pt x="24" y="3695"/>
                  </a:lnTo>
                  <a:lnTo>
                    <a:pt x="1" y="3809"/>
                  </a:lnTo>
                  <a:lnTo>
                    <a:pt x="1" y="3923"/>
                  </a:lnTo>
                  <a:lnTo>
                    <a:pt x="1" y="3992"/>
                  </a:lnTo>
                  <a:lnTo>
                    <a:pt x="46" y="4060"/>
                  </a:lnTo>
                  <a:lnTo>
                    <a:pt x="138" y="4129"/>
                  </a:lnTo>
                  <a:lnTo>
                    <a:pt x="252" y="4151"/>
                  </a:lnTo>
                  <a:lnTo>
                    <a:pt x="411" y="4129"/>
                  </a:lnTo>
                  <a:lnTo>
                    <a:pt x="594" y="4060"/>
                  </a:lnTo>
                  <a:lnTo>
                    <a:pt x="822" y="3969"/>
                  </a:lnTo>
                  <a:lnTo>
                    <a:pt x="1073" y="3832"/>
                  </a:lnTo>
                  <a:lnTo>
                    <a:pt x="1437" y="3581"/>
                  </a:lnTo>
                  <a:lnTo>
                    <a:pt x="1848" y="3285"/>
                  </a:lnTo>
                  <a:lnTo>
                    <a:pt x="2281" y="2965"/>
                  </a:lnTo>
                  <a:lnTo>
                    <a:pt x="2715" y="2578"/>
                  </a:lnTo>
                  <a:lnTo>
                    <a:pt x="3125" y="2190"/>
                  </a:lnTo>
                  <a:lnTo>
                    <a:pt x="3513" y="1802"/>
                  </a:lnTo>
                  <a:lnTo>
                    <a:pt x="3832" y="1415"/>
                  </a:lnTo>
                  <a:lnTo>
                    <a:pt x="4128" y="1073"/>
                  </a:lnTo>
                  <a:lnTo>
                    <a:pt x="4334" y="731"/>
                  </a:lnTo>
                  <a:lnTo>
                    <a:pt x="4425" y="571"/>
                  </a:lnTo>
                  <a:lnTo>
                    <a:pt x="4470" y="457"/>
                  </a:lnTo>
                  <a:lnTo>
                    <a:pt x="4516" y="343"/>
                  </a:lnTo>
                  <a:lnTo>
                    <a:pt x="4516" y="229"/>
                  </a:lnTo>
                  <a:lnTo>
                    <a:pt x="4493" y="161"/>
                  </a:lnTo>
                  <a:lnTo>
                    <a:pt x="4448" y="92"/>
                  </a:lnTo>
                  <a:lnTo>
                    <a:pt x="4402" y="47"/>
                  </a:lnTo>
                  <a:lnTo>
                    <a:pt x="4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6618050" y="2976925"/>
              <a:ext cx="34800" cy="148250"/>
            </a:xfrm>
            <a:custGeom>
              <a:avLst/>
              <a:gdLst/>
              <a:ahLst/>
              <a:cxnLst/>
              <a:rect l="l" t="t" r="r" b="b"/>
              <a:pathLst>
                <a:path w="1392" h="5930" extrusionOk="0">
                  <a:moveTo>
                    <a:pt x="867" y="160"/>
                  </a:moveTo>
                  <a:lnTo>
                    <a:pt x="913" y="206"/>
                  </a:lnTo>
                  <a:lnTo>
                    <a:pt x="981" y="320"/>
                  </a:lnTo>
                  <a:lnTo>
                    <a:pt x="1072" y="571"/>
                  </a:lnTo>
                  <a:lnTo>
                    <a:pt x="1164" y="958"/>
                  </a:lnTo>
                  <a:lnTo>
                    <a:pt x="1209" y="1392"/>
                  </a:lnTo>
                  <a:lnTo>
                    <a:pt x="1232" y="1893"/>
                  </a:lnTo>
                  <a:lnTo>
                    <a:pt x="1232" y="2418"/>
                  </a:lnTo>
                  <a:lnTo>
                    <a:pt x="1232" y="2988"/>
                  </a:lnTo>
                  <a:lnTo>
                    <a:pt x="1186" y="3558"/>
                  </a:lnTo>
                  <a:lnTo>
                    <a:pt x="1118" y="4083"/>
                  </a:lnTo>
                  <a:lnTo>
                    <a:pt x="1050" y="4561"/>
                  </a:lnTo>
                  <a:lnTo>
                    <a:pt x="958" y="4995"/>
                  </a:lnTo>
                  <a:lnTo>
                    <a:pt x="821" y="5382"/>
                  </a:lnTo>
                  <a:lnTo>
                    <a:pt x="730" y="5610"/>
                  </a:lnTo>
                  <a:lnTo>
                    <a:pt x="639" y="5724"/>
                  </a:lnTo>
                  <a:lnTo>
                    <a:pt x="593" y="5770"/>
                  </a:lnTo>
                  <a:lnTo>
                    <a:pt x="571" y="5770"/>
                  </a:lnTo>
                  <a:lnTo>
                    <a:pt x="525" y="5747"/>
                  </a:lnTo>
                  <a:lnTo>
                    <a:pt x="479" y="5724"/>
                  </a:lnTo>
                  <a:lnTo>
                    <a:pt x="388" y="5565"/>
                  </a:lnTo>
                  <a:lnTo>
                    <a:pt x="320" y="5337"/>
                  </a:lnTo>
                  <a:lnTo>
                    <a:pt x="251" y="4995"/>
                  </a:lnTo>
                  <a:lnTo>
                    <a:pt x="206" y="4584"/>
                  </a:lnTo>
                  <a:lnTo>
                    <a:pt x="160" y="4105"/>
                  </a:lnTo>
                  <a:lnTo>
                    <a:pt x="160" y="3558"/>
                  </a:lnTo>
                  <a:lnTo>
                    <a:pt x="183" y="2942"/>
                  </a:lnTo>
                  <a:lnTo>
                    <a:pt x="229" y="2372"/>
                  </a:lnTo>
                  <a:lnTo>
                    <a:pt x="274" y="1848"/>
                  </a:lnTo>
                  <a:lnTo>
                    <a:pt x="365" y="1346"/>
                  </a:lnTo>
                  <a:lnTo>
                    <a:pt x="457" y="913"/>
                  </a:lnTo>
                  <a:lnTo>
                    <a:pt x="571" y="548"/>
                  </a:lnTo>
                  <a:lnTo>
                    <a:pt x="685" y="320"/>
                  </a:lnTo>
                  <a:lnTo>
                    <a:pt x="776" y="183"/>
                  </a:lnTo>
                  <a:lnTo>
                    <a:pt x="821" y="160"/>
                  </a:lnTo>
                  <a:close/>
                  <a:moveTo>
                    <a:pt x="776" y="1"/>
                  </a:moveTo>
                  <a:lnTo>
                    <a:pt x="707" y="46"/>
                  </a:lnTo>
                  <a:lnTo>
                    <a:pt x="616" y="115"/>
                  </a:lnTo>
                  <a:lnTo>
                    <a:pt x="548" y="206"/>
                  </a:lnTo>
                  <a:lnTo>
                    <a:pt x="479" y="343"/>
                  </a:lnTo>
                  <a:lnTo>
                    <a:pt x="434" y="479"/>
                  </a:lnTo>
                  <a:lnTo>
                    <a:pt x="297" y="890"/>
                  </a:lnTo>
                  <a:lnTo>
                    <a:pt x="206" y="1323"/>
                  </a:lnTo>
                  <a:lnTo>
                    <a:pt x="115" y="1825"/>
                  </a:lnTo>
                  <a:lnTo>
                    <a:pt x="69" y="2349"/>
                  </a:lnTo>
                  <a:lnTo>
                    <a:pt x="23" y="2920"/>
                  </a:lnTo>
                  <a:lnTo>
                    <a:pt x="1" y="3490"/>
                  </a:lnTo>
                  <a:lnTo>
                    <a:pt x="1" y="4014"/>
                  </a:lnTo>
                  <a:lnTo>
                    <a:pt x="46" y="4516"/>
                  </a:lnTo>
                  <a:lnTo>
                    <a:pt x="92" y="4972"/>
                  </a:lnTo>
                  <a:lnTo>
                    <a:pt x="160" y="5360"/>
                  </a:lnTo>
                  <a:lnTo>
                    <a:pt x="206" y="5519"/>
                  </a:lnTo>
                  <a:lnTo>
                    <a:pt x="274" y="5656"/>
                  </a:lnTo>
                  <a:lnTo>
                    <a:pt x="320" y="5770"/>
                  </a:lnTo>
                  <a:lnTo>
                    <a:pt x="388" y="5861"/>
                  </a:lnTo>
                  <a:lnTo>
                    <a:pt x="479" y="5907"/>
                  </a:lnTo>
                  <a:lnTo>
                    <a:pt x="548" y="5930"/>
                  </a:lnTo>
                  <a:lnTo>
                    <a:pt x="571" y="5930"/>
                  </a:lnTo>
                  <a:lnTo>
                    <a:pt x="639" y="5907"/>
                  </a:lnTo>
                  <a:lnTo>
                    <a:pt x="707" y="5884"/>
                  </a:lnTo>
                  <a:lnTo>
                    <a:pt x="776" y="5793"/>
                  </a:lnTo>
                  <a:lnTo>
                    <a:pt x="844" y="5702"/>
                  </a:lnTo>
                  <a:lnTo>
                    <a:pt x="913" y="5588"/>
                  </a:lnTo>
                  <a:lnTo>
                    <a:pt x="981" y="5428"/>
                  </a:lnTo>
                  <a:lnTo>
                    <a:pt x="1095" y="5040"/>
                  </a:lnTo>
                  <a:lnTo>
                    <a:pt x="1209" y="4607"/>
                  </a:lnTo>
                  <a:lnTo>
                    <a:pt x="1278" y="4105"/>
                  </a:lnTo>
                  <a:lnTo>
                    <a:pt x="1346" y="3558"/>
                  </a:lnTo>
                  <a:lnTo>
                    <a:pt x="1392" y="2988"/>
                  </a:lnTo>
                  <a:lnTo>
                    <a:pt x="1392" y="2418"/>
                  </a:lnTo>
                  <a:lnTo>
                    <a:pt x="1392" y="1893"/>
                  </a:lnTo>
                  <a:lnTo>
                    <a:pt x="1369" y="1392"/>
                  </a:lnTo>
                  <a:lnTo>
                    <a:pt x="1300" y="936"/>
                  </a:lnTo>
                  <a:lnTo>
                    <a:pt x="1232" y="525"/>
                  </a:lnTo>
                  <a:lnTo>
                    <a:pt x="1186" y="365"/>
                  </a:lnTo>
                  <a:lnTo>
                    <a:pt x="1118" y="251"/>
                  </a:lnTo>
                  <a:lnTo>
                    <a:pt x="1072" y="137"/>
                  </a:lnTo>
                  <a:lnTo>
                    <a:pt x="1004" y="69"/>
                  </a:lnTo>
                  <a:lnTo>
                    <a:pt x="935" y="23"/>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6561600" y="3033375"/>
              <a:ext cx="148250" cy="35375"/>
            </a:xfrm>
            <a:custGeom>
              <a:avLst/>
              <a:gdLst/>
              <a:ahLst/>
              <a:cxnLst/>
              <a:rect l="l" t="t" r="r" b="b"/>
              <a:pathLst>
                <a:path w="5930" h="1415" extrusionOk="0">
                  <a:moveTo>
                    <a:pt x="2304" y="160"/>
                  </a:moveTo>
                  <a:lnTo>
                    <a:pt x="2988" y="183"/>
                  </a:lnTo>
                  <a:lnTo>
                    <a:pt x="3558" y="228"/>
                  </a:lnTo>
                  <a:lnTo>
                    <a:pt x="4083" y="274"/>
                  </a:lnTo>
                  <a:lnTo>
                    <a:pt x="4562" y="365"/>
                  </a:lnTo>
                  <a:lnTo>
                    <a:pt x="4995" y="456"/>
                  </a:lnTo>
                  <a:lnTo>
                    <a:pt x="5383" y="570"/>
                  </a:lnTo>
                  <a:lnTo>
                    <a:pt x="5611" y="684"/>
                  </a:lnTo>
                  <a:lnTo>
                    <a:pt x="5725" y="776"/>
                  </a:lnTo>
                  <a:lnTo>
                    <a:pt x="5748" y="821"/>
                  </a:lnTo>
                  <a:lnTo>
                    <a:pt x="5770" y="844"/>
                  </a:lnTo>
                  <a:lnTo>
                    <a:pt x="5748" y="890"/>
                  </a:lnTo>
                  <a:lnTo>
                    <a:pt x="5702" y="935"/>
                  </a:lnTo>
                  <a:lnTo>
                    <a:pt x="5565" y="1004"/>
                  </a:lnTo>
                  <a:lnTo>
                    <a:pt x="5314" y="1095"/>
                  </a:lnTo>
                  <a:lnTo>
                    <a:pt x="4995" y="1163"/>
                  </a:lnTo>
                  <a:lnTo>
                    <a:pt x="4585" y="1209"/>
                  </a:lnTo>
                  <a:lnTo>
                    <a:pt x="4106" y="1232"/>
                  </a:lnTo>
                  <a:lnTo>
                    <a:pt x="3558" y="1254"/>
                  </a:lnTo>
                  <a:lnTo>
                    <a:pt x="2943" y="1232"/>
                  </a:lnTo>
                  <a:lnTo>
                    <a:pt x="2373" y="1186"/>
                  </a:lnTo>
                  <a:lnTo>
                    <a:pt x="1848" y="1118"/>
                  </a:lnTo>
                  <a:lnTo>
                    <a:pt x="1346" y="1049"/>
                  </a:lnTo>
                  <a:lnTo>
                    <a:pt x="913" y="958"/>
                  </a:lnTo>
                  <a:lnTo>
                    <a:pt x="548" y="844"/>
                  </a:lnTo>
                  <a:lnTo>
                    <a:pt x="297" y="730"/>
                  </a:lnTo>
                  <a:lnTo>
                    <a:pt x="183" y="639"/>
                  </a:lnTo>
                  <a:lnTo>
                    <a:pt x="161" y="593"/>
                  </a:lnTo>
                  <a:lnTo>
                    <a:pt x="161" y="570"/>
                  </a:lnTo>
                  <a:lnTo>
                    <a:pt x="161" y="525"/>
                  </a:lnTo>
                  <a:lnTo>
                    <a:pt x="183" y="502"/>
                  </a:lnTo>
                  <a:lnTo>
                    <a:pt x="297" y="411"/>
                  </a:lnTo>
                  <a:lnTo>
                    <a:pt x="480" y="365"/>
                  </a:lnTo>
                  <a:lnTo>
                    <a:pt x="731" y="297"/>
                  </a:lnTo>
                  <a:lnTo>
                    <a:pt x="1027" y="251"/>
                  </a:lnTo>
                  <a:lnTo>
                    <a:pt x="1392" y="205"/>
                  </a:lnTo>
                  <a:lnTo>
                    <a:pt x="1825" y="183"/>
                  </a:lnTo>
                  <a:lnTo>
                    <a:pt x="2304" y="160"/>
                  </a:lnTo>
                  <a:close/>
                  <a:moveTo>
                    <a:pt x="2441" y="0"/>
                  </a:moveTo>
                  <a:lnTo>
                    <a:pt x="1916" y="23"/>
                  </a:lnTo>
                  <a:lnTo>
                    <a:pt x="1415" y="46"/>
                  </a:lnTo>
                  <a:lnTo>
                    <a:pt x="959" y="91"/>
                  </a:lnTo>
                  <a:lnTo>
                    <a:pt x="571" y="160"/>
                  </a:lnTo>
                  <a:lnTo>
                    <a:pt x="411" y="228"/>
                  </a:lnTo>
                  <a:lnTo>
                    <a:pt x="275" y="274"/>
                  </a:lnTo>
                  <a:lnTo>
                    <a:pt x="161" y="342"/>
                  </a:lnTo>
                  <a:lnTo>
                    <a:pt x="69" y="411"/>
                  </a:lnTo>
                  <a:lnTo>
                    <a:pt x="24" y="479"/>
                  </a:lnTo>
                  <a:lnTo>
                    <a:pt x="1" y="547"/>
                  </a:lnTo>
                  <a:lnTo>
                    <a:pt x="1" y="639"/>
                  </a:lnTo>
                  <a:lnTo>
                    <a:pt x="46" y="707"/>
                  </a:lnTo>
                  <a:lnTo>
                    <a:pt x="115" y="776"/>
                  </a:lnTo>
                  <a:lnTo>
                    <a:pt x="206" y="844"/>
                  </a:lnTo>
                  <a:lnTo>
                    <a:pt x="343" y="912"/>
                  </a:lnTo>
                  <a:lnTo>
                    <a:pt x="480" y="981"/>
                  </a:lnTo>
                  <a:lnTo>
                    <a:pt x="867" y="1095"/>
                  </a:lnTo>
                  <a:lnTo>
                    <a:pt x="1324" y="1209"/>
                  </a:lnTo>
                  <a:lnTo>
                    <a:pt x="1825" y="1277"/>
                  </a:lnTo>
                  <a:lnTo>
                    <a:pt x="2350" y="1346"/>
                  </a:lnTo>
                  <a:lnTo>
                    <a:pt x="2920" y="1391"/>
                  </a:lnTo>
                  <a:lnTo>
                    <a:pt x="3604" y="1414"/>
                  </a:lnTo>
                  <a:lnTo>
                    <a:pt x="4060" y="1391"/>
                  </a:lnTo>
                  <a:lnTo>
                    <a:pt x="4493" y="1368"/>
                  </a:lnTo>
                  <a:lnTo>
                    <a:pt x="4881" y="1323"/>
                  </a:lnTo>
                  <a:lnTo>
                    <a:pt x="5223" y="1277"/>
                  </a:lnTo>
                  <a:lnTo>
                    <a:pt x="5497" y="1186"/>
                  </a:lnTo>
                  <a:lnTo>
                    <a:pt x="5725" y="1095"/>
                  </a:lnTo>
                  <a:lnTo>
                    <a:pt x="5816" y="1049"/>
                  </a:lnTo>
                  <a:lnTo>
                    <a:pt x="5862" y="981"/>
                  </a:lnTo>
                  <a:lnTo>
                    <a:pt x="5907" y="912"/>
                  </a:lnTo>
                  <a:lnTo>
                    <a:pt x="5930" y="844"/>
                  </a:lnTo>
                  <a:lnTo>
                    <a:pt x="5907" y="776"/>
                  </a:lnTo>
                  <a:lnTo>
                    <a:pt x="5884" y="707"/>
                  </a:lnTo>
                  <a:lnTo>
                    <a:pt x="5816" y="639"/>
                  </a:lnTo>
                  <a:lnTo>
                    <a:pt x="5702" y="570"/>
                  </a:lnTo>
                  <a:lnTo>
                    <a:pt x="5588" y="502"/>
                  </a:lnTo>
                  <a:lnTo>
                    <a:pt x="5428" y="433"/>
                  </a:lnTo>
                  <a:lnTo>
                    <a:pt x="5041" y="297"/>
                  </a:lnTo>
                  <a:lnTo>
                    <a:pt x="4607" y="205"/>
                  </a:lnTo>
                  <a:lnTo>
                    <a:pt x="4106" y="114"/>
                  </a:lnTo>
                  <a:lnTo>
                    <a:pt x="3558" y="69"/>
                  </a:lnTo>
                  <a:lnTo>
                    <a:pt x="2988" y="23"/>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92171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6"/>
        </a:solidFill>
        <a:effectLst/>
      </p:bgPr>
    </p:bg>
    <p:spTree>
      <p:nvGrpSpPr>
        <p:cNvPr id="1" name="Shape 637"/>
        <p:cNvGrpSpPr/>
        <p:nvPr/>
      </p:nvGrpSpPr>
      <p:grpSpPr>
        <a:xfrm>
          <a:off x="0" y="0"/>
          <a:ext cx="0" cy="0"/>
          <a:chOff x="0" y="0"/>
          <a:chExt cx="0" cy="0"/>
        </a:xfrm>
      </p:grpSpPr>
      <p:grpSp>
        <p:nvGrpSpPr>
          <p:cNvPr id="638" name="Google Shape;638;p14"/>
          <p:cNvGrpSpPr/>
          <p:nvPr/>
        </p:nvGrpSpPr>
        <p:grpSpPr>
          <a:xfrm flipH="1">
            <a:off x="-196579" y="101663"/>
            <a:ext cx="9522816" cy="6905604"/>
            <a:chOff x="-196579" y="76246"/>
            <a:chExt cx="9522816" cy="5179203"/>
          </a:xfrm>
        </p:grpSpPr>
        <p:grpSp>
          <p:nvGrpSpPr>
            <p:cNvPr id="639" name="Google Shape;639;p14"/>
            <p:cNvGrpSpPr/>
            <p:nvPr/>
          </p:nvGrpSpPr>
          <p:grpSpPr>
            <a:xfrm>
              <a:off x="-196579" y="721552"/>
              <a:ext cx="9522816" cy="4533898"/>
              <a:chOff x="1697" y="798588"/>
              <a:chExt cx="9125842" cy="4344895"/>
            </a:xfrm>
          </p:grpSpPr>
          <p:sp>
            <p:nvSpPr>
              <p:cNvPr id="640" name="Google Shape;640;p14"/>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4"/>
              <p:cNvSpPr/>
              <p:nvPr/>
            </p:nvSpPr>
            <p:spPr>
              <a:xfrm>
                <a:off x="1697" y="1841697"/>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4"/>
              <p:cNvSpPr/>
              <p:nvPr/>
            </p:nvSpPr>
            <p:spPr>
              <a:xfrm>
                <a:off x="1697" y="3723891"/>
                <a:ext cx="9125842" cy="1419593"/>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3" name="Google Shape;643;p14"/>
            <p:cNvGrpSpPr/>
            <p:nvPr/>
          </p:nvGrpSpPr>
          <p:grpSpPr>
            <a:xfrm>
              <a:off x="128288" y="76246"/>
              <a:ext cx="8976905" cy="4759321"/>
              <a:chOff x="1048650" y="4061275"/>
              <a:chExt cx="2655025" cy="1407625"/>
            </a:xfrm>
          </p:grpSpPr>
          <p:sp>
            <p:nvSpPr>
              <p:cNvPr id="644" name="Google Shape;644;p14"/>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4"/>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6" name="Google Shape;646;p14"/>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7" name="Google Shape;647;p14"/>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4"/>
              <p:cNvSpPr/>
              <p:nvPr/>
            </p:nvSpPr>
            <p:spPr>
              <a:xfrm>
                <a:off x="1098397" y="4556671"/>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4"/>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4"/>
              <p:cNvSpPr/>
              <p:nvPr/>
            </p:nvSpPr>
            <p:spPr>
              <a:xfrm>
                <a:off x="1089822" y="5128504"/>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4"/>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4"/>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4"/>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4"/>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4"/>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6" name="Google Shape;656;p14"/>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7" name="Google Shape;657;p14"/>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8" name="Google Shape;658;p14"/>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9" name="Google Shape;659;p14"/>
              <p:cNvSpPr/>
              <p:nvPr/>
            </p:nvSpPr>
            <p:spPr>
              <a:xfrm>
                <a:off x="1122990" y="4959200"/>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0" name="Google Shape;660;p14"/>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1" name="Google Shape;661;p14"/>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2" name="Google Shape;662;p14"/>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3" name="Google Shape;663;p14"/>
              <p:cNvSpPr/>
              <p:nvPr/>
            </p:nvSpPr>
            <p:spPr>
              <a:xfrm>
                <a:off x="1123279" y="4317839"/>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86" name="Google Shape;686;p14"/>
            <p:cNvGrpSpPr/>
            <p:nvPr/>
          </p:nvGrpSpPr>
          <p:grpSpPr>
            <a:xfrm>
              <a:off x="271754" y="304768"/>
              <a:ext cx="8465112" cy="4533963"/>
              <a:chOff x="4018925" y="2327000"/>
              <a:chExt cx="2690925" cy="1441275"/>
            </a:xfrm>
          </p:grpSpPr>
          <p:sp>
            <p:nvSpPr>
              <p:cNvPr id="687" name="Google Shape;687;p14"/>
              <p:cNvSpPr/>
              <p:nvPr/>
            </p:nvSpPr>
            <p:spPr>
              <a:xfrm>
                <a:off x="6202450" y="2830400"/>
                <a:ext cx="107775" cy="124325"/>
              </a:xfrm>
              <a:custGeom>
                <a:avLst/>
                <a:gdLst/>
                <a:ahLst/>
                <a:cxnLst/>
                <a:rect l="l" t="t" r="r" b="b"/>
                <a:pathLst>
                  <a:path w="4311" h="4973" extrusionOk="0">
                    <a:moveTo>
                      <a:pt x="1003" y="1"/>
                    </a:moveTo>
                    <a:lnTo>
                      <a:pt x="821" y="24"/>
                    </a:lnTo>
                    <a:lnTo>
                      <a:pt x="639" y="69"/>
                    </a:lnTo>
                    <a:lnTo>
                      <a:pt x="456" y="138"/>
                    </a:lnTo>
                    <a:lnTo>
                      <a:pt x="319" y="252"/>
                    </a:lnTo>
                    <a:lnTo>
                      <a:pt x="183" y="388"/>
                    </a:lnTo>
                    <a:lnTo>
                      <a:pt x="91" y="548"/>
                    </a:lnTo>
                    <a:lnTo>
                      <a:pt x="23" y="731"/>
                    </a:lnTo>
                    <a:lnTo>
                      <a:pt x="0" y="913"/>
                    </a:lnTo>
                    <a:lnTo>
                      <a:pt x="0" y="1095"/>
                    </a:lnTo>
                    <a:lnTo>
                      <a:pt x="46" y="1278"/>
                    </a:lnTo>
                    <a:lnTo>
                      <a:pt x="114" y="1437"/>
                    </a:lnTo>
                    <a:lnTo>
                      <a:pt x="228" y="1597"/>
                    </a:lnTo>
                    <a:lnTo>
                      <a:pt x="3010" y="4721"/>
                    </a:lnTo>
                    <a:lnTo>
                      <a:pt x="3124" y="4835"/>
                    </a:lnTo>
                    <a:lnTo>
                      <a:pt x="3261" y="4904"/>
                    </a:lnTo>
                    <a:lnTo>
                      <a:pt x="3421" y="4949"/>
                    </a:lnTo>
                    <a:lnTo>
                      <a:pt x="3558" y="4972"/>
                    </a:lnTo>
                    <a:lnTo>
                      <a:pt x="3694" y="4972"/>
                    </a:lnTo>
                    <a:lnTo>
                      <a:pt x="3831" y="4927"/>
                    </a:lnTo>
                    <a:lnTo>
                      <a:pt x="3945" y="4858"/>
                    </a:lnTo>
                    <a:lnTo>
                      <a:pt x="4059" y="4790"/>
                    </a:lnTo>
                    <a:lnTo>
                      <a:pt x="4173" y="4676"/>
                    </a:lnTo>
                    <a:lnTo>
                      <a:pt x="4242" y="4539"/>
                    </a:lnTo>
                    <a:lnTo>
                      <a:pt x="4287" y="4402"/>
                    </a:lnTo>
                    <a:lnTo>
                      <a:pt x="4310" y="4265"/>
                    </a:lnTo>
                    <a:lnTo>
                      <a:pt x="4310" y="4128"/>
                    </a:lnTo>
                    <a:lnTo>
                      <a:pt x="4265" y="3992"/>
                    </a:lnTo>
                    <a:lnTo>
                      <a:pt x="4219" y="3855"/>
                    </a:lnTo>
                    <a:lnTo>
                      <a:pt x="4128" y="3718"/>
                    </a:lnTo>
                    <a:lnTo>
                      <a:pt x="1596" y="890"/>
                    </a:lnTo>
                    <a:lnTo>
                      <a:pt x="1528" y="822"/>
                    </a:lnTo>
                    <a:lnTo>
                      <a:pt x="1460" y="776"/>
                    </a:lnTo>
                    <a:lnTo>
                      <a:pt x="1368" y="731"/>
                    </a:lnTo>
                    <a:lnTo>
                      <a:pt x="1163" y="731"/>
                    </a:lnTo>
                    <a:lnTo>
                      <a:pt x="1072" y="753"/>
                    </a:lnTo>
                    <a:lnTo>
                      <a:pt x="1003" y="776"/>
                    </a:lnTo>
                    <a:lnTo>
                      <a:pt x="912" y="845"/>
                    </a:lnTo>
                    <a:lnTo>
                      <a:pt x="844" y="913"/>
                    </a:lnTo>
                    <a:lnTo>
                      <a:pt x="798" y="981"/>
                    </a:lnTo>
                    <a:lnTo>
                      <a:pt x="775" y="1073"/>
                    </a:lnTo>
                    <a:lnTo>
                      <a:pt x="753" y="1164"/>
                    </a:lnTo>
                    <a:lnTo>
                      <a:pt x="753" y="1278"/>
                    </a:lnTo>
                    <a:lnTo>
                      <a:pt x="775" y="1369"/>
                    </a:lnTo>
                    <a:lnTo>
                      <a:pt x="821" y="1437"/>
                    </a:lnTo>
                    <a:lnTo>
                      <a:pt x="867" y="1529"/>
                    </a:lnTo>
                    <a:lnTo>
                      <a:pt x="3033" y="3946"/>
                    </a:lnTo>
                    <a:lnTo>
                      <a:pt x="3079" y="3969"/>
                    </a:lnTo>
                    <a:lnTo>
                      <a:pt x="3147" y="3969"/>
                    </a:lnTo>
                    <a:lnTo>
                      <a:pt x="3170" y="3900"/>
                    </a:lnTo>
                    <a:lnTo>
                      <a:pt x="3147" y="3855"/>
                    </a:lnTo>
                    <a:lnTo>
                      <a:pt x="1003" y="1415"/>
                    </a:lnTo>
                    <a:lnTo>
                      <a:pt x="935" y="1301"/>
                    </a:lnTo>
                    <a:lnTo>
                      <a:pt x="912" y="1187"/>
                    </a:lnTo>
                    <a:lnTo>
                      <a:pt x="958" y="1073"/>
                    </a:lnTo>
                    <a:lnTo>
                      <a:pt x="1026" y="959"/>
                    </a:lnTo>
                    <a:lnTo>
                      <a:pt x="1140" y="890"/>
                    </a:lnTo>
                    <a:lnTo>
                      <a:pt x="1254" y="890"/>
                    </a:lnTo>
                    <a:lnTo>
                      <a:pt x="1391" y="913"/>
                    </a:lnTo>
                    <a:lnTo>
                      <a:pt x="1482" y="981"/>
                    </a:lnTo>
                    <a:lnTo>
                      <a:pt x="4014" y="3832"/>
                    </a:lnTo>
                    <a:lnTo>
                      <a:pt x="4082" y="3923"/>
                    </a:lnTo>
                    <a:lnTo>
                      <a:pt x="4128" y="4037"/>
                    </a:lnTo>
                    <a:lnTo>
                      <a:pt x="4151" y="4151"/>
                    </a:lnTo>
                    <a:lnTo>
                      <a:pt x="4151" y="4265"/>
                    </a:lnTo>
                    <a:lnTo>
                      <a:pt x="4128" y="4379"/>
                    </a:lnTo>
                    <a:lnTo>
                      <a:pt x="4105" y="4470"/>
                    </a:lnTo>
                    <a:lnTo>
                      <a:pt x="4036" y="4584"/>
                    </a:lnTo>
                    <a:lnTo>
                      <a:pt x="3968" y="4676"/>
                    </a:lnTo>
                    <a:lnTo>
                      <a:pt x="3854" y="4744"/>
                    </a:lnTo>
                    <a:lnTo>
                      <a:pt x="3763" y="4790"/>
                    </a:lnTo>
                    <a:lnTo>
                      <a:pt x="3649" y="4813"/>
                    </a:lnTo>
                    <a:lnTo>
                      <a:pt x="3535" y="4813"/>
                    </a:lnTo>
                    <a:lnTo>
                      <a:pt x="3421" y="4790"/>
                    </a:lnTo>
                    <a:lnTo>
                      <a:pt x="3307" y="4767"/>
                    </a:lnTo>
                    <a:lnTo>
                      <a:pt x="3216" y="4699"/>
                    </a:lnTo>
                    <a:lnTo>
                      <a:pt x="3124" y="4607"/>
                    </a:lnTo>
                    <a:lnTo>
                      <a:pt x="342" y="1506"/>
                    </a:lnTo>
                    <a:lnTo>
                      <a:pt x="251" y="1369"/>
                    </a:lnTo>
                    <a:lnTo>
                      <a:pt x="183" y="1232"/>
                    </a:lnTo>
                    <a:lnTo>
                      <a:pt x="160" y="1073"/>
                    </a:lnTo>
                    <a:lnTo>
                      <a:pt x="160" y="913"/>
                    </a:lnTo>
                    <a:lnTo>
                      <a:pt x="183" y="776"/>
                    </a:lnTo>
                    <a:lnTo>
                      <a:pt x="228" y="617"/>
                    </a:lnTo>
                    <a:lnTo>
                      <a:pt x="297" y="480"/>
                    </a:lnTo>
                    <a:lnTo>
                      <a:pt x="411" y="366"/>
                    </a:lnTo>
                    <a:lnTo>
                      <a:pt x="547" y="274"/>
                    </a:lnTo>
                    <a:lnTo>
                      <a:pt x="684" y="206"/>
                    </a:lnTo>
                    <a:lnTo>
                      <a:pt x="844" y="183"/>
                    </a:lnTo>
                    <a:lnTo>
                      <a:pt x="1003" y="160"/>
                    </a:lnTo>
                    <a:lnTo>
                      <a:pt x="1140" y="183"/>
                    </a:lnTo>
                    <a:lnTo>
                      <a:pt x="1300" y="252"/>
                    </a:lnTo>
                    <a:lnTo>
                      <a:pt x="1437" y="320"/>
                    </a:lnTo>
                    <a:lnTo>
                      <a:pt x="1551" y="434"/>
                    </a:lnTo>
                    <a:lnTo>
                      <a:pt x="3284" y="2372"/>
                    </a:lnTo>
                    <a:lnTo>
                      <a:pt x="3330" y="2418"/>
                    </a:lnTo>
                    <a:lnTo>
                      <a:pt x="3398" y="2395"/>
                    </a:lnTo>
                    <a:lnTo>
                      <a:pt x="3421" y="2327"/>
                    </a:lnTo>
                    <a:lnTo>
                      <a:pt x="3398" y="2281"/>
                    </a:lnTo>
                    <a:lnTo>
                      <a:pt x="1665" y="320"/>
                    </a:lnTo>
                    <a:lnTo>
                      <a:pt x="1528" y="206"/>
                    </a:lnTo>
                    <a:lnTo>
                      <a:pt x="1368" y="115"/>
                    </a:lnTo>
                    <a:lnTo>
                      <a:pt x="1186" y="46"/>
                    </a:ln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4827325" y="2327000"/>
                <a:ext cx="145425" cy="63875"/>
              </a:xfrm>
              <a:custGeom>
                <a:avLst/>
                <a:gdLst/>
                <a:ahLst/>
                <a:cxnLst/>
                <a:rect l="l" t="t" r="r" b="b"/>
                <a:pathLst>
                  <a:path w="5817" h="2555" extrusionOk="0">
                    <a:moveTo>
                      <a:pt x="4790" y="0"/>
                    </a:moveTo>
                    <a:lnTo>
                      <a:pt x="4607" y="23"/>
                    </a:lnTo>
                    <a:lnTo>
                      <a:pt x="571" y="1072"/>
                    </a:lnTo>
                    <a:lnTo>
                      <a:pt x="434" y="1141"/>
                    </a:lnTo>
                    <a:lnTo>
                      <a:pt x="297" y="1209"/>
                    </a:lnTo>
                    <a:lnTo>
                      <a:pt x="183" y="1300"/>
                    </a:lnTo>
                    <a:lnTo>
                      <a:pt x="115" y="1414"/>
                    </a:lnTo>
                    <a:lnTo>
                      <a:pt x="47" y="1551"/>
                    </a:lnTo>
                    <a:lnTo>
                      <a:pt x="24" y="1688"/>
                    </a:lnTo>
                    <a:lnTo>
                      <a:pt x="1" y="1848"/>
                    </a:lnTo>
                    <a:lnTo>
                      <a:pt x="24" y="1984"/>
                    </a:lnTo>
                    <a:lnTo>
                      <a:pt x="69" y="2121"/>
                    </a:lnTo>
                    <a:lnTo>
                      <a:pt x="138" y="2235"/>
                    </a:lnTo>
                    <a:lnTo>
                      <a:pt x="206" y="2327"/>
                    </a:lnTo>
                    <a:lnTo>
                      <a:pt x="297" y="2395"/>
                    </a:lnTo>
                    <a:lnTo>
                      <a:pt x="411" y="2463"/>
                    </a:lnTo>
                    <a:lnTo>
                      <a:pt x="525" y="2509"/>
                    </a:lnTo>
                    <a:lnTo>
                      <a:pt x="639" y="2555"/>
                    </a:lnTo>
                    <a:lnTo>
                      <a:pt x="753" y="2555"/>
                    </a:lnTo>
                    <a:lnTo>
                      <a:pt x="936" y="2532"/>
                    </a:lnTo>
                    <a:lnTo>
                      <a:pt x="4630" y="1574"/>
                    </a:lnTo>
                    <a:lnTo>
                      <a:pt x="4721" y="1551"/>
                    </a:lnTo>
                    <a:lnTo>
                      <a:pt x="4790" y="1483"/>
                    </a:lnTo>
                    <a:lnTo>
                      <a:pt x="4858" y="1437"/>
                    </a:lnTo>
                    <a:lnTo>
                      <a:pt x="4927" y="1346"/>
                    </a:lnTo>
                    <a:lnTo>
                      <a:pt x="4972" y="1255"/>
                    </a:lnTo>
                    <a:lnTo>
                      <a:pt x="4972" y="1163"/>
                    </a:lnTo>
                    <a:lnTo>
                      <a:pt x="4995" y="1072"/>
                    </a:lnTo>
                    <a:lnTo>
                      <a:pt x="4972" y="981"/>
                    </a:lnTo>
                    <a:lnTo>
                      <a:pt x="4949" y="890"/>
                    </a:lnTo>
                    <a:lnTo>
                      <a:pt x="4881" y="821"/>
                    </a:lnTo>
                    <a:lnTo>
                      <a:pt x="4835" y="753"/>
                    </a:lnTo>
                    <a:lnTo>
                      <a:pt x="4744" y="685"/>
                    </a:lnTo>
                    <a:lnTo>
                      <a:pt x="4653" y="639"/>
                    </a:lnTo>
                    <a:lnTo>
                      <a:pt x="4562" y="616"/>
                    </a:lnTo>
                    <a:lnTo>
                      <a:pt x="4471" y="616"/>
                    </a:lnTo>
                    <a:lnTo>
                      <a:pt x="4379" y="639"/>
                    </a:lnTo>
                    <a:lnTo>
                      <a:pt x="1232" y="1460"/>
                    </a:lnTo>
                    <a:lnTo>
                      <a:pt x="1187" y="1483"/>
                    </a:lnTo>
                    <a:lnTo>
                      <a:pt x="1187" y="1551"/>
                    </a:lnTo>
                    <a:lnTo>
                      <a:pt x="1210" y="1597"/>
                    </a:lnTo>
                    <a:lnTo>
                      <a:pt x="1278" y="1620"/>
                    </a:lnTo>
                    <a:lnTo>
                      <a:pt x="4425" y="799"/>
                    </a:lnTo>
                    <a:lnTo>
                      <a:pt x="4539" y="776"/>
                    </a:lnTo>
                    <a:lnTo>
                      <a:pt x="4676" y="821"/>
                    </a:lnTo>
                    <a:lnTo>
                      <a:pt x="4767" y="913"/>
                    </a:lnTo>
                    <a:lnTo>
                      <a:pt x="4813" y="1027"/>
                    </a:lnTo>
                    <a:lnTo>
                      <a:pt x="4835" y="1141"/>
                    </a:lnTo>
                    <a:lnTo>
                      <a:pt x="4790" y="1278"/>
                    </a:lnTo>
                    <a:lnTo>
                      <a:pt x="4699" y="1369"/>
                    </a:lnTo>
                    <a:lnTo>
                      <a:pt x="4585" y="1414"/>
                    </a:lnTo>
                    <a:lnTo>
                      <a:pt x="913" y="2372"/>
                    </a:lnTo>
                    <a:lnTo>
                      <a:pt x="799" y="2395"/>
                    </a:lnTo>
                    <a:lnTo>
                      <a:pt x="685" y="2395"/>
                    </a:lnTo>
                    <a:lnTo>
                      <a:pt x="571" y="2372"/>
                    </a:lnTo>
                    <a:lnTo>
                      <a:pt x="457" y="2327"/>
                    </a:lnTo>
                    <a:lnTo>
                      <a:pt x="366" y="2258"/>
                    </a:lnTo>
                    <a:lnTo>
                      <a:pt x="275" y="2167"/>
                    </a:lnTo>
                    <a:lnTo>
                      <a:pt x="229" y="2053"/>
                    </a:lnTo>
                    <a:lnTo>
                      <a:pt x="183" y="1962"/>
                    </a:lnTo>
                    <a:lnTo>
                      <a:pt x="161" y="1848"/>
                    </a:lnTo>
                    <a:lnTo>
                      <a:pt x="161" y="1734"/>
                    </a:lnTo>
                    <a:lnTo>
                      <a:pt x="206" y="1620"/>
                    </a:lnTo>
                    <a:lnTo>
                      <a:pt x="252" y="1506"/>
                    </a:lnTo>
                    <a:lnTo>
                      <a:pt x="320" y="1414"/>
                    </a:lnTo>
                    <a:lnTo>
                      <a:pt x="389" y="1323"/>
                    </a:lnTo>
                    <a:lnTo>
                      <a:pt x="503" y="1278"/>
                    </a:lnTo>
                    <a:lnTo>
                      <a:pt x="617" y="1232"/>
                    </a:lnTo>
                    <a:lnTo>
                      <a:pt x="4653" y="183"/>
                    </a:lnTo>
                    <a:lnTo>
                      <a:pt x="4813" y="160"/>
                    </a:lnTo>
                    <a:lnTo>
                      <a:pt x="4972" y="160"/>
                    </a:lnTo>
                    <a:lnTo>
                      <a:pt x="5109" y="206"/>
                    </a:lnTo>
                    <a:lnTo>
                      <a:pt x="5246" y="274"/>
                    </a:lnTo>
                    <a:lnTo>
                      <a:pt x="5383" y="343"/>
                    </a:lnTo>
                    <a:lnTo>
                      <a:pt x="5474" y="457"/>
                    </a:lnTo>
                    <a:lnTo>
                      <a:pt x="5565" y="593"/>
                    </a:lnTo>
                    <a:lnTo>
                      <a:pt x="5611" y="753"/>
                    </a:lnTo>
                    <a:lnTo>
                      <a:pt x="5656" y="913"/>
                    </a:lnTo>
                    <a:lnTo>
                      <a:pt x="5634" y="1072"/>
                    </a:lnTo>
                    <a:lnTo>
                      <a:pt x="5611" y="1209"/>
                    </a:lnTo>
                    <a:lnTo>
                      <a:pt x="5542" y="1369"/>
                    </a:lnTo>
                    <a:lnTo>
                      <a:pt x="5451" y="1483"/>
                    </a:lnTo>
                    <a:lnTo>
                      <a:pt x="5337" y="1597"/>
                    </a:lnTo>
                    <a:lnTo>
                      <a:pt x="5200" y="1665"/>
                    </a:lnTo>
                    <a:lnTo>
                      <a:pt x="5041" y="1734"/>
                    </a:lnTo>
                    <a:lnTo>
                      <a:pt x="2532" y="2395"/>
                    </a:lnTo>
                    <a:lnTo>
                      <a:pt x="2487" y="2418"/>
                    </a:lnTo>
                    <a:lnTo>
                      <a:pt x="2464" y="2486"/>
                    </a:lnTo>
                    <a:lnTo>
                      <a:pt x="2509" y="2532"/>
                    </a:lnTo>
                    <a:lnTo>
                      <a:pt x="2578" y="2532"/>
                    </a:lnTo>
                    <a:lnTo>
                      <a:pt x="5086" y="1870"/>
                    </a:lnTo>
                    <a:lnTo>
                      <a:pt x="5269" y="1825"/>
                    </a:lnTo>
                    <a:lnTo>
                      <a:pt x="5428" y="1711"/>
                    </a:lnTo>
                    <a:lnTo>
                      <a:pt x="5565" y="1597"/>
                    </a:lnTo>
                    <a:lnTo>
                      <a:pt x="5679" y="1437"/>
                    </a:lnTo>
                    <a:lnTo>
                      <a:pt x="5748" y="1278"/>
                    </a:lnTo>
                    <a:lnTo>
                      <a:pt x="5793" y="1095"/>
                    </a:lnTo>
                    <a:lnTo>
                      <a:pt x="5816" y="890"/>
                    </a:lnTo>
                    <a:lnTo>
                      <a:pt x="5770" y="707"/>
                    </a:lnTo>
                    <a:lnTo>
                      <a:pt x="5702" y="525"/>
                    </a:lnTo>
                    <a:lnTo>
                      <a:pt x="5611" y="365"/>
                    </a:lnTo>
                    <a:lnTo>
                      <a:pt x="5497" y="229"/>
                    </a:lnTo>
                    <a:lnTo>
                      <a:pt x="5337" y="137"/>
                    </a:lnTo>
                    <a:lnTo>
                      <a:pt x="5155" y="46"/>
                    </a:lnTo>
                    <a:lnTo>
                      <a:pt x="4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6530825" y="3655350"/>
                <a:ext cx="120325" cy="112925"/>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4018925" y="3654800"/>
                <a:ext cx="75275" cy="37075"/>
              </a:xfrm>
              <a:custGeom>
                <a:avLst/>
                <a:gdLst/>
                <a:ahLst/>
                <a:cxnLst/>
                <a:rect l="l" t="t" r="r" b="b"/>
                <a:pathLst>
                  <a:path w="3011" h="1483" extrusionOk="0">
                    <a:moveTo>
                      <a:pt x="46" y="0"/>
                    </a:moveTo>
                    <a:lnTo>
                      <a:pt x="0" y="23"/>
                    </a:lnTo>
                    <a:lnTo>
                      <a:pt x="0" y="91"/>
                    </a:lnTo>
                    <a:lnTo>
                      <a:pt x="46" y="251"/>
                    </a:lnTo>
                    <a:lnTo>
                      <a:pt x="92" y="388"/>
                    </a:lnTo>
                    <a:lnTo>
                      <a:pt x="183" y="570"/>
                    </a:lnTo>
                    <a:lnTo>
                      <a:pt x="320" y="753"/>
                    </a:lnTo>
                    <a:lnTo>
                      <a:pt x="479" y="935"/>
                    </a:lnTo>
                    <a:lnTo>
                      <a:pt x="684" y="1117"/>
                    </a:lnTo>
                    <a:lnTo>
                      <a:pt x="912" y="1277"/>
                    </a:lnTo>
                    <a:lnTo>
                      <a:pt x="1118" y="1368"/>
                    </a:lnTo>
                    <a:lnTo>
                      <a:pt x="1323" y="1437"/>
                    </a:lnTo>
                    <a:lnTo>
                      <a:pt x="1528" y="1460"/>
                    </a:lnTo>
                    <a:lnTo>
                      <a:pt x="1756" y="1482"/>
                    </a:lnTo>
                    <a:lnTo>
                      <a:pt x="2030" y="1460"/>
                    </a:lnTo>
                    <a:lnTo>
                      <a:pt x="2326" y="1414"/>
                    </a:lnTo>
                    <a:lnTo>
                      <a:pt x="2646" y="1323"/>
                    </a:lnTo>
                    <a:lnTo>
                      <a:pt x="2965" y="1209"/>
                    </a:lnTo>
                    <a:lnTo>
                      <a:pt x="3010" y="1163"/>
                    </a:lnTo>
                    <a:lnTo>
                      <a:pt x="3010" y="1095"/>
                    </a:lnTo>
                    <a:lnTo>
                      <a:pt x="2965" y="1049"/>
                    </a:lnTo>
                    <a:lnTo>
                      <a:pt x="2896" y="1049"/>
                    </a:lnTo>
                    <a:lnTo>
                      <a:pt x="2623" y="1163"/>
                    </a:lnTo>
                    <a:lnTo>
                      <a:pt x="2349" y="1231"/>
                    </a:lnTo>
                    <a:lnTo>
                      <a:pt x="2098" y="1277"/>
                    </a:lnTo>
                    <a:lnTo>
                      <a:pt x="1847" y="1323"/>
                    </a:lnTo>
                    <a:lnTo>
                      <a:pt x="1619" y="1300"/>
                    </a:lnTo>
                    <a:lnTo>
                      <a:pt x="1391" y="1277"/>
                    </a:lnTo>
                    <a:lnTo>
                      <a:pt x="1186" y="1231"/>
                    </a:lnTo>
                    <a:lnTo>
                      <a:pt x="1004" y="1140"/>
                    </a:lnTo>
                    <a:lnTo>
                      <a:pt x="776" y="1003"/>
                    </a:lnTo>
                    <a:lnTo>
                      <a:pt x="593" y="821"/>
                    </a:lnTo>
                    <a:lnTo>
                      <a:pt x="434" y="661"/>
                    </a:lnTo>
                    <a:lnTo>
                      <a:pt x="320" y="479"/>
                    </a:lnTo>
                    <a:lnTo>
                      <a:pt x="251" y="319"/>
                    </a:lnTo>
                    <a:lnTo>
                      <a:pt x="183" y="182"/>
                    </a:lnTo>
                    <a:lnTo>
                      <a:pt x="137" y="46"/>
                    </a:ln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4036025" y="3638825"/>
                <a:ext cx="16550" cy="16550"/>
              </a:xfrm>
              <a:custGeom>
                <a:avLst/>
                <a:gdLst/>
                <a:ahLst/>
                <a:cxnLst/>
                <a:rect l="l" t="t" r="r" b="b"/>
                <a:pathLst>
                  <a:path w="662" h="662" extrusionOk="0">
                    <a:moveTo>
                      <a:pt x="388" y="160"/>
                    </a:moveTo>
                    <a:lnTo>
                      <a:pt x="457" y="206"/>
                    </a:lnTo>
                    <a:lnTo>
                      <a:pt x="479" y="251"/>
                    </a:lnTo>
                    <a:lnTo>
                      <a:pt x="502" y="320"/>
                    </a:lnTo>
                    <a:lnTo>
                      <a:pt x="479" y="388"/>
                    </a:lnTo>
                    <a:lnTo>
                      <a:pt x="457" y="457"/>
                    </a:lnTo>
                    <a:lnTo>
                      <a:pt x="388" y="479"/>
                    </a:lnTo>
                    <a:lnTo>
                      <a:pt x="320" y="502"/>
                    </a:lnTo>
                    <a:lnTo>
                      <a:pt x="251" y="479"/>
                    </a:lnTo>
                    <a:lnTo>
                      <a:pt x="206" y="457"/>
                    </a:lnTo>
                    <a:lnTo>
                      <a:pt x="160" y="388"/>
                    </a:lnTo>
                    <a:lnTo>
                      <a:pt x="160" y="320"/>
                    </a:lnTo>
                    <a:lnTo>
                      <a:pt x="160" y="251"/>
                    </a:lnTo>
                    <a:lnTo>
                      <a:pt x="206" y="206"/>
                    </a:lnTo>
                    <a:lnTo>
                      <a:pt x="251" y="160"/>
                    </a:lnTo>
                    <a:close/>
                    <a:moveTo>
                      <a:pt x="320" y="0"/>
                    </a:moveTo>
                    <a:lnTo>
                      <a:pt x="206" y="23"/>
                    </a:lnTo>
                    <a:lnTo>
                      <a:pt x="92" y="92"/>
                    </a:lnTo>
                    <a:lnTo>
                      <a:pt x="23" y="206"/>
                    </a:lnTo>
                    <a:lnTo>
                      <a:pt x="0" y="320"/>
                    </a:lnTo>
                    <a:lnTo>
                      <a:pt x="23" y="457"/>
                    </a:lnTo>
                    <a:lnTo>
                      <a:pt x="92" y="571"/>
                    </a:lnTo>
                    <a:lnTo>
                      <a:pt x="206" y="639"/>
                    </a:lnTo>
                    <a:lnTo>
                      <a:pt x="320" y="662"/>
                    </a:lnTo>
                    <a:lnTo>
                      <a:pt x="457" y="639"/>
                    </a:lnTo>
                    <a:lnTo>
                      <a:pt x="571" y="571"/>
                    </a:lnTo>
                    <a:lnTo>
                      <a:pt x="639" y="457"/>
                    </a:lnTo>
                    <a:lnTo>
                      <a:pt x="662" y="320"/>
                    </a:lnTo>
                    <a:lnTo>
                      <a:pt x="639" y="206"/>
                    </a:lnTo>
                    <a:lnTo>
                      <a:pt x="571" y="92"/>
                    </a:lnTo>
                    <a:lnTo>
                      <a:pt x="457" y="23"/>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67950" y="3651925"/>
                <a:ext cx="16550" cy="16575"/>
              </a:xfrm>
              <a:custGeom>
                <a:avLst/>
                <a:gdLst/>
                <a:ahLst/>
                <a:cxnLst/>
                <a:rect l="l" t="t" r="r" b="b"/>
                <a:pathLst>
                  <a:path w="662" h="663" extrusionOk="0">
                    <a:moveTo>
                      <a:pt x="320" y="138"/>
                    </a:moveTo>
                    <a:lnTo>
                      <a:pt x="388" y="161"/>
                    </a:lnTo>
                    <a:lnTo>
                      <a:pt x="457" y="206"/>
                    </a:lnTo>
                    <a:lnTo>
                      <a:pt x="479" y="252"/>
                    </a:lnTo>
                    <a:lnTo>
                      <a:pt x="502" y="320"/>
                    </a:lnTo>
                    <a:lnTo>
                      <a:pt x="479" y="389"/>
                    </a:lnTo>
                    <a:lnTo>
                      <a:pt x="457" y="434"/>
                    </a:lnTo>
                    <a:lnTo>
                      <a:pt x="388" y="480"/>
                    </a:lnTo>
                    <a:lnTo>
                      <a:pt x="320" y="503"/>
                    </a:lnTo>
                    <a:lnTo>
                      <a:pt x="251" y="480"/>
                    </a:lnTo>
                    <a:lnTo>
                      <a:pt x="206" y="434"/>
                    </a:lnTo>
                    <a:lnTo>
                      <a:pt x="160" y="389"/>
                    </a:lnTo>
                    <a:lnTo>
                      <a:pt x="160" y="320"/>
                    </a:lnTo>
                    <a:lnTo>
                      <a:pt x="160" y="252"/>
                    </a:lnTo>
                    <a:lnTo>
                      <a:pt x="206" y="206"/>
                    </a:lnTo>
                    <a:lnTo>
                      <a:pt x="251" y="161"/>
                    </a:lnTo>
                    <a:lnTo>
                      <a:pt x="320" y="138"/>
                    </a:lnTo>
                    <a:close/>
                    <a:moveTo>
                      <a:pt x="320" y="1"/>
                    </a:moveTo>
                    <a:lnTo>
                      <a:pt x="206" y="24"/>
                    </a:lnTo>
                    <a:lnTo>
                      <a:pt x="92" y="92"/>
                    </a:lnTo>
                    <a:lnTo>
                      <a:pt x="23" y="183"/>
                    </a:lnTo>
                    <a:lnTo>
                      <a:pt x="0" y="320"/>
                    </a:lnTo>
                    <a:lnTo>
                      <a:pt x="23" y="457"/>
                    </a:lnTo>
                    <a:lnTo>
                      <a:pt x="92" y="548"/>
                    </a:lnTo>
                    <a:lnTo>
                      <a:pt x="206" y="617"/>
                    </a:lnTo>
                    <a:lnTo>
                      <a:pt x="320" y="662"/>
                    </a:lnTo>
                    <a:lnTo>
                      <a:pt x="457" y="617"/>
                    </a:lnTo>
                    <a:lnTo>
                      <a:pt x="571" y="548"/>
                    </a:lnTo>
                    <a:lnTo>
                      <a:pt x="639" y="457"/>
                    </a:lnTo>
                    <a:lnTo>
                      <a:pt x="662" y="320"/>
                    </a:lnTo>
                    <a:lnTo>
                      <a:pt x="639" y="183"/>
                    </a:lnTo>
                    <a:lnTo>
                      <a:pt x="571" y="92"/>
                    </a:lnTo>
                    <a:lnTo>
                      <a:pt x="457" y="24"/>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635200" y="3698125"/>
                <a:ext cx="76425" cy="5645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635200" y="3685575"/>
                <a:ext cx="42800" cy="5590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5563350" y="2346950"/>
                <a:ext cx="88950" cy="2967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609525" y="2333850"/>
                <a:ext cx="42775" cy="55875"/>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6579275" y="2999150"/>
                <a:ext cx="112925" cy="103800"/>
              </a:xfrm>
              <a:custGeom>
                <a:avLst/>
                <a:gdLst/>
                <a:ahLst/>
                <a:cxnLst/>
                <a:rect l="l" t="t" r="r" b="b"/>
                <a:pathLst>
                  <a:path w="4517" h="4152" extrusionOk="0">
                    <a:moveTo>
                      <a:pt x="4242" y="161"/>
                    </a:moveTo>
                    <a:lnTo>
                      <a:pt x="4311" y="183"/>
                    </a:lnTo>
                    <a:lnTo>
                      <a:pt x="4334" y="183"/>
                    </a:lnTo>
                    <a:lnTo>
                      <a:pt x="4356" y="229"/>
                    </a:lnTo>
                    <a:lnTo>
                      <a:pt x="4356" y="252"/>
                    </a:lnTo>
                    <a:lnTo>
                      <a:pt x="4311" y="411"/>
                    </a:lnTo>
                    <a:lnTo>
                      <a:pt x="4197" y="639"/>
                    </a:lnTo>
                    <a:lnTo>
                      <a:pt x="3992" y="981"/>
                    </a:lnTo>
                    <a:lnTo>
                      <a:pt x="3718" y="1324"/>
                    </a:lnTo>
                    <a:lnTo>
                      <a:pt x="3399" y="1688"/>
                    </a:lnTo>
                    <a:lnTo>
                      <a:pt x="3011" y="2076"/>
                    </a:lnTo>
                    <a:lnTo>
                      <a:pt x="2601" y="2464"/>
                    </a:lnTo>
                    <a:lnTo>
                      <a:pt x="2167" y="2829"/>
                    </a:lnTo>
                    <a:lnTo>
                      <a:pt x="1757" y="3171"/>
                    </a:lnTo>
                    <a:lnTo>
                      <a:pt x="1346" y="3444"/>
                    </a:lnTo>
                    <a:lnTo>
                      <a:pt x="981" y="3695"/>
                    </a:lnTo>
                    <a:lnTo>
                      <a:pt x="639" y="3878"/>
                    </a:lnTo>
                    <a:lnTo>
                      <a:pt x="388" y="3969"/>
                    </a:lnTo>
                    <a:lnTo>
                      <a:pt x="229" y="3992"/>
                    </a:lnTo>
                    <a:lnTo>
                      <a:pt x="183" y="3969"/>
                    </a:lnTo>
                    <a:lnTo>
                      <a:pt x="160" y="3969"/>
                    </a:lnTo>
                    <a:lnTo>
                      <a:pt x="160" y="3923"/>
                    </a:lnTo>
                    <a:lnTo>
                      <a:pt x="160" y="3878"/>
                    </a:lnTo>
                    <a:lnTo>
                      <a:pt x="183" y="3741"/>
                    </a:lnTo>
                    <a:lnTo>
                      <a:pt x="297" y="3513"/>
                    </a:lnTo>
                    <a:lnTo>
                      <a:pt x="525" y="3171"/>
                    </a:lnTo>
                    <a:lnTo>
                      <a:pt x="799" y="2829"/>
                    </a:lnTo>
                    <a:lnTo>
                      <a:pt x="1118" y="2464"/>
                    </a:lnTo>
                    <a:lnTo>
                      <a:pt x="1483" y="2076"/>
                    </a:lnTo>
                    <a:lnTo>
                      <a:pt x="1894" y="1688"/>
                    </a:lnTo>
                    <a:lnTo>
                      <a:pt x="2327" y="1324"/>
                    </a:lnTo>
                    <a:lnTo>
                      <a:pt x="2737" y="981"/>
                    </a:lnTo>
                    <a:lnTo>
                      <a:pt x="3148" y="685"/>
                    </a:lnTo>
                    <a:lnTo>
                      <a:pt x="3513" y="457"/>
                    </a:lnTo>
                    <a:lnTo>
                      <a:pt x="3786" y="320"/>
                    </a:lnTo>
                    <a:lnTo>
                      <a:pt x="3992" y="229"/>
                    </a:lnTo>
                    <a:lnTo>
                      <a:pt x="4151" y="183"/>
                    </a:lnTo>
                    <a:lnTo>
                      <a:pt x="4242" y="161"/>
                    </a:lnTo>
                    <a:close/>
                    <a:moveTo>
                      <a:pt x="4220" y="1"/>
                    </a:moveTo>
                    <a:lnTo>
                      <a:pt x="4106" y="24"/>
                    </a:lnTo>
                    <a:lnTo>
                      <a:pt x="3969" y="69"/>
                    </a:lnTo>
                    <a:lnTo>
                      <a:pt x="3809" y="138"/>
                    </a:lnTo>
                    <a:lnTo>
                      <a:pt x="3444" y="320"/>
                    </a:lnTo>
                    <a:lnTo>
                      <a:pt x="3057" y="571"/>
                    </a:lnTo>
                    <a:lnTo>
                      <a:pt x="2646" y="845"/>
                    </a:lnTo>
                    <a:lnTo>
                      <a:pt x="2236" y="1187"/>
                    </a:lnTo>
                    <a:lnTo>
                      <a:pt x="1802" y="1574"/>
                    </a:lnTo>
                    <a:lnTo>
                      <a:pt x="1369" y="1962"/>
                    </a:lnTo>
                    <a:lnTo>
                      <a:pt x="1004" y="2350"/>
                    </a:lnTo>
                    <a:lnTo>
                      <a:pt x="662" y="2715"/>
                    </a:lnTo>
                    <a:lnTo>
                      <a:pt x="388" y="3080"/>
                    </a:lnTo>
                    <a:lnTo>
                      <a:pt x="160" y="3422"/>
                    </a:lnTo>
                    <a:lnTo>
                      <a:pt x="92" y="3581"/>
                    </a:lnTo>
                    <a:lnTo>
                      <a:pt x="24" y="3695"/>
                    </a:lnTo>
                    <a:lnTo>
                      <a:pt x="1" y="3809"/>
                    </a:lnTo>
                    <a:lnTo>
                      <a:pt x="1" y="3923"/>
                    </a:lnTo>
                    <a:lnTo>
                      <a:pt x="1" y="3992"/>
                    </a:lnTo>
                    <a:lnTo>
                      <a:pt x="46" y="4060"/>
                    </a:lnTo>
                    <a:lnTo>
                      <a:pt x="138" y="4129"/>
                    </a:lnTo>
                    <a:lnTo>
                      <a:pt x="252" y="4151"/>
                    </a:lnTo>
                    <a:lnTo>
                      <a:pt x="411" y="4129"/>
                    </a:lnTo>
                    <a:lnTo>
                      <a:pt x="594" y="4060"/>
                    </a:lnTo>
                    <a:lnTo>
                      <a:pt x="822" y="3969"/>
                    </a:lnTo>
                    <a:lnTo>
                      <a:pt x="1073" y="3832"/>
                    </a:lnTo>
                    <a:lnTo>
                      <a:pt x="1437" y="3581"/>
                    </a:lnTo>
                    <a:lnTo>
                      <a:pt x="1848" y="3285"/>
                    </a:lnTo>
                    <a:lnTo>
                      <a:pt x="2281" y="2965"/>
                    </a:lnTo>
                    <a:lnTo>
                      <a:pt x="2715" y="2578"/>
                    </a:lnTo>
                    <a:lnTo>
                      <a:pt x="3125" y="2190"/>
                    </a:lnTo>
                    <a:lnTo>
                      <a:pt x="3513" y="1802"/>
                    </a:lnTo>
                    <a:lnTo>
                      <a:pt x="3832" y="1415"/>
                    </a:lnTo>
                    <a:lnTo>
                      <a:pt x="4128" y="1073"/>
                    </a:lnTo>
                    <a:lnTo>
                      <a:pt x="4334" y="731"/>
                    </a:lnTo>
                    <a:lnTo>
                      <a:pt x="4425" y="571"/>
                    </a:lnTo>
                    <a:lnTo>
                      <a:pt x="4470" y="457"/>
                    </a:lnTo>
                    <a:lnTo>
                      <a:pt x="4516" y="343"/>
                    </a:lnTo>
                    <a:lnTo>
                      <a:pt x="4516" y="229"/>
                    </a:lnTo>
                    <a:lnTo>
                      <a:pt x="4493" y="161"/>
                    </a:lnTo>
                    <a:lnTo>
                      <a:pt x="4448" y="92"/>
                    </a:lnTo>
                    <a:lnTo>
                      <a:pt x="4402" y="47"/>
                    </a:lnTo>
                    <a:lnTo>
                      <a:pt x="4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6618050" y="2976925"/>
                <a:ext cx="34800" cy="148250"/>
              </a:xfrm>
              <a:custGeom>
                <a:avLst/>
                <a:gdLst/>
                <a:ahLst/>
                <a:cxnLst/>
                <a:rect l="l" t="t" r="r" b="b"/>
                <a:pathLst>
                  <a:path w="1392" h="5930" extrusionOk="0">
                    <a:moveTo>
                      <a:pt x="867" y="160"/>
                    </a:moveTo>
                    <a:lnTo>
                      <a:pt x="913" y="206"/>
                    </a:lnTo>
                    <a:lnTo>
                      <a:pt x="981" y="320"/>
                    </a:lnTo>
                    <a:lnTo>
                      <a:pt x="1072" y="571"/>
                    </a:lnTo>
                    <a:lnTo>
                      <a:pt x="1164" y="958"/>
                    </a:lnTo>
                    <a:lnTo>
                      <a:pt x="1209" y="1392"/>
                    </a:lnTo>
                    <a:lnTo>
                      <a:pt x="1232" y="1893"/>
                    </a:lnTo>
                    <a:lnTo>
                      <a:pt x="1232" y="2418"/>
                    </a:lnTo>
                    <a:lnTo>
                      <a:pt x="1232" y="2988"/>
                    </a:lnTo>
                    <a:lnTo>
                      <a:pt x="1186" y="3558"/>
                    </a:lnTo>
                    <a:lnTo>
                      <a:pt x="1118" y="4083"/>
                    </a:lnTo>
                    <a:lnTo>
                      <a:pt x="1050" y="4561"/>
                    </a:lnTo>
                    <a:lnTo>
                      <a:pt x="958" y="4995"/>
                    </a:lnTo>
                    <a:lnTo>
                      <a:pt x="821" y="5382"/>
                    </a:lnTo>
                    <a:lnTo>
                      <a:pt x="730" y="5610"/>
                    </a:lnTo>
                    <a:lnTo>
                      <a:pt x="639" y="5724"/>
                    </a:lnTo>
                    <a:lnTo>
                      <a:pt x="593" y="5770"/>
                    </a:lnTo>
                    <a:lnTo>
                      <a:pt x="571" y="5770"/>
                    </a:lnTo>
                    <a:lnTo>
                      <a:pt x="525" y="5747"/>
                    </a:lnTo>
                    <a:lnTo>
                      <a:pt x="479" y="5724"/>
                    </a:lnTo>
                    <a:lnTo>
                      <a:pt x="388" y="5565"/>
                    </a:lnTo>
                    <a:lnTo>
                      <a:pt x="320" y="5337"/>
                    </a:lnTo>
                    <a:lnTo>
                      <a:pt x="251" y="4995"/>
                    </a:lnTo>
                    <a:lnTo>
                      <a:pt x="206" y="4584"/>
                    </a:lnTo>
                    <a:lnTo>
                      <a:pt x="160" y="4105"/>
                    </a:lnTo>
                    <a:lnTo>
                      <a:pt x="160" y="3558"/>
                    </a:lnTo>
                    <a:lnTo>
                      <a:pt x="183" y="2942"/>
                    </a:lnTo>
                    <a:lnTo>
                      <a:pt x="229" y="2372"/>
                    </a:lnTo>
                    <a:lnTo>
                      <a:pt x="274" y="1848"/>
                    </a:lnTo>
                    <a:lnTo>
                      <a:pt x="365" y="1346"/>
                    </a:lnTo>
                    <a:lnTo>
                      <a:pt x="457" y="913"/>
                    </a:lnTo>
                    <a:lnTo>
                      <a:pt x="571" y="548"/>
                    </a:lnTo>
                    <a:lnTo>
                      <a:pt x="685" y="320"/>
                    </a:lnTo>
                    <a:lnTo>
                      <a:pt x="776" y="183"/>
                    </a:lnTo>
                    <a:lnTo>
                      <a:pt x="821" y="160"/>
                    </a:lnTo>
                    <a:close/>
                    <a:moveTo>
                      <a:pt x="776" y="1"/>
                    </a:moveTo>
                    <a:lnTo>
                      <a:pt x="707" y="46"/>
                    </a:lnTo>
                    <a:lnTo>
                      <a:pt x="616" y="115"/>
                    </a:lnTo>
                    <a:lnTo>
                      <a:pt x="548" y="206"/>
                    </a:lnTo>
                    <a:lnTo>
                      <a:pt x="479" y="343"/>
                    </a:lnTo>
                    <a:lnTo>
                      <a:pt x="434" y="479"/>
                    </a:lnTo>
                    <a:lnTo>
                      <a:pt x="297" y="890"/>
                    </a:lnTo>
                    <a:lnTo>
                      <a:pt x="206" y="1323"/>
                    </a:lnTo>
                    <a:lnTo>
                      <a:pt x="115" y="1825"/>
                    </a:lnTo>
                    <a:lnTo>
                      <a:pt x="69" y="2349"/>
                    </a:lnTo>
                    <a:lnTo>
                      <a:pt x="23" y="2920"/>
                    </a:lnTo>
                    <a:lnTo>
                      <a:pt x="1" y="3490"/>
                    </a:lnTo>
                    <a:lnTo>
                      <a:pt x="1" y="4014"/>
                    </a:lnTo>
                    <a:lnTo>
                      <a:pt x="46" y="4516"/>
                    </a:lnTo>
                    <a:lnTo>
                      <a:pt x="92" y="4972"/>
                    </a:lnTo>
                    <a:lnTo>
                      <a:pt x="160" y="5360"/>
                    </a:lnTo>
                    <a:lnTo>
                      <a:pt x="206" y="5519"/>
                    </a:lnTo>
                    <a:lnTo>
                      <a:pt x="274" y="5656"/>
                    </a:lnTo>
                    <a:lnTo>
                      <a:pt x="320" y="5770"/>
                    </a:lnTo>
                    <a:lnTo>
                      <a:pt x="388" y="5861"/>
                    </a:lnTo>
                    <a:lnTo>
                      <a:pt x="479" y="5907"/>
                    </a:lnTo>
                    <a:lnTo>
                      <a:pt x="548" y="5930"/>
                    </a:lnTo>
                    <a:lnTo>
                      <a:pt x="571" y="5930"/>
                    </a:lnTo>
                    <a:lnTo>
                      <a:pt x="639" y="5907"/>
                    </a:lnTo>
                    <a:lnTo>
                      <a:pt x="707" y="5884"/>
                    </a:lnTo>
                    <a:lnTo>
                      <a:pt x="776" y="5793"/>
                    </a:lnTo>
                    <a:lnTo>
                      <a:pt x="844" y="5702"/>
                    </a:lnTo>
                    <a:lnTo>
                      <a:pt x="913" y="5588"/>
                    </a:lnTo>
                    <a:lnTo>
                      <a:pt x="981" y="5428"/>
                    </a:lnTo>
                    <a:lnTo>
                      <a:pt x="1095" y="5040"/>
                    </a:lnTo>
                    <a:lnTo>
                      <a:pt x="1209" y="4607"/>
                    </a:lnTo>
                    <a:lnTo>
                      <a:pt x="1278" y="4105"/>
                    </a:lnTo>
                    <a:lnTo>
                      <a:pt x="1346" y="3558"/>
                    </a:lnTo>
                    <a:lnTo>
                      <a:pt x="1392" y="2988"/>
                    </a:lnTo>
                    <a:lnTo>
                      <a:pt x="1392" y="2418"/>
                    </a:lnTo>
                    <a:lnTo>
                      <a:pt x="1392" y="1893"/>
                    </a:lnTo>
                    <a:lnTo>
                      <a:pt x="1369" y="1392"/>
                    </a:lnTo>
                    <a:lnTo>
                      <a:pt x="1300" y="936"/>
                    </a:lnTo>
                    <a:lnTo>
                      <a:pt x="1232" y="525"/>
                    </a:lnTo>
                    <a:lnTo>
                      <a:pt x="1186" y="365"/>
                    </a:lnTo>
                    <a:lnTo>
                      <a:pt x="1118" y="251"/>
                    </a:lnTo>
                    <a:lnTo>
                      <a:pt x="1072" y="137"/>
                    </a:lnTo>
                    <a:lnTo>
                      <a:pt x="1004" y="69"/>
                    </a:lnTo>
                    <a:lnTo>
                      <a:pt x="935" y="23"/>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6561600" y="3033375"/>
                <a:ext cx="148250" cy="35375"/>
              </a:xfrm>
              <a:custGeom>
                <a:avLst/>
                <a:gdLst/>
                <a:ahLst/>
                <a:cxnLst/>
                <a:rect l="l" t="t" r="r" b="b"/>
                <a:pathLst>
                  <a:path w="5930" h="1415" extrusionOk="0">
                    <a:moveTo>
                      <a:pt x="2304" y="160"/>
                    </a:moveTo>
                    <a:lnTo>
                      <a:pt x="2988" y="183"/>
                    </a:lnTo>
                    <a:lnTo>
                      <a:pt x="3558" y="228"/>
                    </a:lnTo>
                    <a:lnTo>
                      <a:pt x="4083" y="274"/>
                    </a:lnTo>
                    <a:lnTo>
                      <a:pt x="4562" y="365"/>
                    </a:lnTo>
                    <a:lnTo>
                      <a:pt x="4995" y="456"/>
                    </a:lnTo>
                    <a:lnTo>
                      <a:pt x="5383" y="570"/>
                    </a:lnTo>
                    <a:lnTo>
                      <a:pt x="5611" y="684"/>
                    </a:lnTo>
                    <a:lnTo>
                      <a:pt x="5725" y="776"/>
                    </a:lnTo>
                    <a:lnTo>
                      <a:pt x="5748" y="821"/>
                    </a:lnTo>
                    <a:lnTo>
                      <a:pt x="5770" y="844"/>
                    </a:lnTo>
                    <a:lnTo>
                      <a:pt x="5748" y="890"/>
                    </a:lnTo>
                    <a:lnTo>
                      <a:pt x="5702" y="935"/>
                    </a:lnTo>
                    <a:lnTo>
                      <a:pt x="5565" y="1004"/>
                    </a:lnTo>
                    <a:lnTo>
                      <a:pt x="5314" y="1095"/>
                    </a:lnTo>
                    <a:lnTo>
                      <a:pt x="4995" y="1163"/>
                    </a:lnTo>
                    <a:lnTo>
                      <a:pt x="4585" y="1209"/>
                    </a:lnTo>
                    <a:lnTo>
                      <a:pt x="4106" y="1232"/>
                    </a:lnTo>
                    <a:lnTo>
                      <a:pt x="3558" y="1254"/>
                    </a:lnTo>
                    <a:lnTo>
                      <a:pt x="2943" y="1232"/>
                    </a:lnTo>
                    <a:lnTo>
                      <a:pt x="2373" y="1186"/>
                    </a:lnTo>
                    <a:lnTo>
                      <a:pt x="1848" y="1118"/>
                    </a:lnTo>
                    <a:lnTo>
                      <a:pt x="1346" y="1049"/>
                    </a:lnTo>
                    <a:lnTo>
                      <a:pt x="913" y="958"/>
                    </a:lnTo>
                    <a:lnTo>
                      <a:pt x="548" y="844"/>
                    </a:lnTo>
                    <a:lnTo>
                      <a:pt x="297" y="730"/>
                    </a:lnTo>
                    <a:lnTo>
                      <a:pt x="183" y="639"/>
                    </a:lnTo>
                    <a:lnTo>
                      <a:pt x="161" y="593"/>
                    </a:lnTo>
                    <a:lnTo>
                      <a:pt x="161" y="570"/>
                    </a:lnTo>
                    <a:lnTo>
                      <a:pt x="161" y="525"/>
                    </a:lnTo>
                    <a:lnTo>
                      <a:pt x="183" y="502"/>
                    </a:lnTo>
                    <a:lnTo>
                      <a:pt x="297" y="411"/>
                    </a:lnTo>
                    <a:lnTo>
                      <a:pt x="480" y="365"/>
                    </a:lnTo>
                    <a:lnTo>
                      <a:pt x="731" y="297"/>
                    </a:lnTo>
                    <a:lnTo>
                      <a:pt x="1027" y="251"/>
                    </a:lnTo>
                    <a:lnTo>
                      <a:pt x="1392" y="205"/>
                    </a:lnTo>
                    <a:lnTo>
                      <a:pt x="1825" y="183"/>
                    </a:lnTo>
                    <a:lnTo>
                      <a:pt x="2304" y="160"/>
                    </a:lnTo>
                    <a:close/>
                    <a:moveTo>
                      <a:pt x="2441" y="0"/>
                    </a:moveTo>
                    <a:lnTo>
                      <a:pt x="1916" y="23"/>
                    </a:lnTo>
                    <a:lnTo>
                      <a:pt x="1415" y="46"/>
                    </a:lnTo>
                    <a:lnTo>
                      <a:pt x="959" y="91"/>
                    </a:lnTo>
                    <a:lnTo>
                      <a:pt x="571" y="160"/>
                    </a:lnTo>
                    <a:lnTo>
                      <a:pt x="411" y="228"/>
                    </a:lnTo>
                    <a:lnTo>
                      <a:pt x="275" y="274"/>
                    </a:lnTo>
                    <a:lnTo>
                      <a:pt x="161" y="342"/>
                    </a:lnTo>
                    <a:lnTo>
                      <a:pt x="69" y="411"/>
                    </a:lnTo>
                    <a:lnTo>
                      <a:pt x="24" y="479"/>
                    </a:lnTo>
                    <a:lnTo>
                      <a:pt x="1" y="547"/>
                    </a:lnTo>
                    <a:lnTo>
                      <a:pt x="1" y="639"/>
                    </a:lnTo>
                    <a:lnTo>
                      <a:pt x="46" y="707"/>
                    </a:lnTo>
                    <a:lnTo>
                      <a:pt x="115" y="776"/>
                    </a:lnTo>
                    <a:lnTo>
                      <a:pt x="206" y="844"/>
                    </a:lnTo>
                    <a:lnTo>
                      <a:pt x="343" y="912"/>
                    </a:lnTo>
                    <a:lnTo>
                      <a:pt x="480" y="981"/>
                    </a:lnTo>
                    <a:lnTo>
                      <a:pt x="867" y="1095"/>
                    </a:lnTo>
                    <a:lnTo>
                      <a:pt x="1324" y="1209"/>
                    </a:lnTo>
                    <a:lnTo>
                      <a:pt x="1825" y="1277"/>
                    </a:lnTo>
                    <a:lnTo>
                      <a:pt x="2350" y="1346"/>
                    </a:lnTo>
                    <a:lnTo>
                      <a:pt x="2920" y="1391"/>
                    </a:lnTo>
                    <a:lnTo>
                      <a:pt x="3604" y="1414"/>
                    </a:lnTo>
                    <a:lnTo>
                      <a:pt x="4060" y="1391"/>
                    </a:lnTo>
                    <a:lnTo>
                      <a:pt x="4493" y="1368"/>
                    </a:lnTo>
                    <a:lnTo>
                      <a:pt x="4881" y="1323"/>
                    </a:lnTo>
                    <a:lnTo>
                      <a:pt x="5223" y="1277"/>
                    </a:lnTo>
                    <a:lnTo>
                      <a:pt x="5497" y="1186"/>
                    </a:lnTo>
                    <a:lnTo>
                      <a:pt x="5725" y="1095"/>
                    </a:lnTo>
                    <a:lnTo>
                      <a:pt x="5816" y="1049"/>
                    </a:lnTo>
                    <a:lnTo>
                      <a:pt x="5862" y="981"/>
                    </a:lnTo>
                    <a:lnTo>
                      <a:pt x="5907" y="912"/>
                    </a:lnTo>
                    <a:lnTo>
                      <a:pt x="5930" y="844"/>
                    </a:lnTo>
                    <a:lnTo>
                      <a:pt x="5907" y="776"/>
                    </a:lnTo>
                    <a:lnTo>
                      <a:pt x="5884" y="707"/>
                    </a:lnTo>
                    <a:lnTo>
                      <a:pt x="5816" y="639"/>
                    </a:lnTo>
                    <a:lnTo>
                      <a:pt x="5702" y="570"/>
                    </a:lnTo>
                    <a:lnTo>
                      <a:pt x="5588" y="502"/>
                    </a:lnTo>
                    <a:lnTo>
                      <a:pt x="5428" y="433"/>
                    </a:lnTo>
                    <a:lnTo>
                      <a:pt x="5041" y="297"/>
                    </a:lnTo>
                    <a:lnTo>
                      <a:pt x="4607" y="205"/>
                    </a:lnTo>
                    <a:lnTo>
                      <a:pt x="4106" y="114"/>
                    </a:lnTo>
                    <a:lnTo>
                      <a:pt x="3558" y="69"/>
                    </a:lnTo>
                    <a:lnTo>
                      <a:pt x="2988" y="23"/>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700" name="Google Shape;700;p14"/>
          <p:cNvSpPr/>
          <p:nvPr/>
        </p:nvSpPr>
        <p:spPr>
          <a:xfrm>
            <a:off x="3595201" y="-16867"/>
            <a:ext cx="4835700" cy="69248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txBox="1">
            <a:spLocks noGrp="1"/>
          </p:cNvSpPr>
          <p:nvPr>
            <p:ph type="ctrTitle"/>
          </p:nvPr>
        </p:nvSpPr>
        <p:spPr>
          <a:xfrm>
            <a:off x="4583110" y="1765467"/>
            <a:ext cx="37317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3F3F3"/>
              </a:buClr>
              <a:buSzPts val="4000"/>
              <a:buNone/>
              <a:defRPr sz="3800"/>
            </a:lvl1pPr>
            <a:lvl2pPr lvl="1" rtl="0">
              <a:spcBef>
                <a:spcPts val="0"/>
              </a:spcBef>
              <a:spcAft>
                <a:spcPts val="0"/>
              </a:spcAft>
              <a:buClr>
                <a:srgbClr val="F3F3F3"/>
              </a:buClr>
              <a:buSzPts val="4000"/>
              <a:buNone/>
              <a:defRPr sz="4000">
                <a:solidFill>
                  <a:srgbClr val="F3F3F3"/>
                </a:solidFill>
              </a:defRPr>
            </a:lvl2pPr>
            <a:lvl3pPr lvl="2" rtl="0">
              <a:spcBef>
                <a:spcPts val="0"/>
              </a:spcBef>
              <a:spcAft>
                <a:spcPts val="0"/>
              </a:spcAft>
              <a:buClr>
                <a:srgbClr val="F3F3F3"/>
              </a:buClr>
              <a:buSzPts val="4000"/>
              <a:buNone/>
              <a:defRPr sz="4000">
                <a:solidFill>
                  <a:srgbClr val="F3F3F3"/>
                </a:solidFill>
              </a:defRPr>
            </a:lvl3pPr>
            <a:lvl4pPr lvl="3" rtl="0">
              <a:spcBef>
                <a:spcPts val="0"/>
              </a:spcBef>
              <a:spcAft>
                <a:spcPts val="0"/>
              </a:spcAft>
              <a:buClr>
                <a:srgbClr val="F3F3F3"/>
              </a:buClr>
              <a:buSzPts val="4000"/>
              <a:buNone/>
              <a:defRPr sz="4000">
                <a:solidFill>
                  <a:srgbClr val="F3F3F3"/>
                </a:solidFill>
              </a:defRPr>
            </a:lvl4pPr>
            <a:lvl5pPr lvl="4" rtl="0">
              <a:spcBef>
                <a:spcPts val="0"/>
              </a:spcBef>
              <a:spcAft>
                <a:spcPts val="0"/>
              </a:spcAft>
              <a:buClr>
                <a:srgbClr val="F3F3F3"/>
              </a:buClr>
              <a:buSzPts val="4000"/>
              <a:buNone/>
              <a:defRPr sz="4000">
                <a:solidFill>
                  <a:srgbClr val="F3F3F3"/>
                </a:solidFill>
              </a:defRPr>
            </a:lvl5pPr>
            <a:lvl6pPr lvl="5" rtl="0">
              <a:spcBef>
                <a:spcPts val="0"/>
              </a:spcBef>
              <a:spcAft>
                <a:spcPts val="0"/>
              </a:spcAft>
              <a:buClr>
                <a:srgbClr val="F3F3F3"/>
              </a:buClr>
              <a:buSzPts val="4000"/>
              <a:buNone/>
              <a:defRPr sz="4000">
                <a:solidFill>
                  <a:srgbClr val="F3F3F3"/>
                </a:solidFill>
              </a:defRPr>
            </a:lvl6pPr>
            <a:lvl7pPr lvl="6" rtl="0">
              <a:spcBef>
                <a:spcPts val="0"/>
              </a:spcBef>
              <a:spcAft>
                <a:spcPts val="0"/>
              </a:spcAft>
              <a:buClr>
                <a:srgbClr val="F3F3F3"/>
              </a:buClr>
              <a:buSzPts val="4000"/>
              <a:buNone/>
              <a:defRPr sz="4000">
                <a:solidFill>
                  <a:srgbClr val="F3F3F3"/>
                </a:solidFill>
              </a:defRPr>
            </a:lvl7pPr>
            <a:lvl8pPr lvl="7" rtl="0">
              <a:spcBef>
                <a:spcPts val="0"/>
              </a:spcBef>
              <a:spcAft>
                <a:spcPts val="0"/>
              </a:spcAft>
              <a:buClr>
                <a:srgbClr val="F3F3F3"/>
              </a:buClr>
              <a:buSzPts val="4000"/>
              <a:buNone/>
              <a:defRPr sz="4000">
                <a:solidFill>
                  <a:srgbClr val="F3F3F3"/>
                </a:solidFill>
              </a:defRPr>
            </a:lvl8pPr>
            <a:lvl9pPr lvl="8" rtl="0">
              <a:spcBef>
                <a:spcPts val="0"/>
              </a:spcBef>
              <a:spcAft>
                <a:spcPts val="0"/>
              </a:spcAft>
              <a:buClr>
                <a:srgbClr val="F3F3F3"/>
              </a:buClr>
              <a:buSzPts val="4000"/>
              <a:buNone/>
              <a:defRPr sz="4000">
                <a:solidFill>
                  <a:srgbClr val="F3F3F3"/>
                </a:solidFill>
              </a:defRPr>
            </a:lvl9pPr>
          </a:lstStyle>
          <a:p>
            <a:endParaRPr/>
          </a:p>
        </p:txBody>
      </p:sp>
      <p:sp>
        <p:nvSpPr>
          <p:cNvPr id="702" name="Google Shape;702;p14"/>
          <p:cNvSpPr txBox="1">
            <a:spLocks noGrp="1"/>
          </p:cNvSpPr>
          <p:nvPr>
            <p:ph type="title" idx="2" hasCustomPrompt="1"/>
          </p:nvPr>
        </p:nvSpPr>
        <p:spPr>
          <a:xfrm>
            <a:off x="3978375" y="1917400"/>
            <a:ext cx="465300" cy="466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1600" b="1">
                <a:solidFill>
                  <a:schemeClr val="lt1"/>
                </a:solidFill>
                <a:latin typeface="IBM Plex Sans"/>
                <a:ea typeface="IBM Plex Sans"/>
                <a:cs typeface="IBM Plex Sans"/>
                <a:sym typeface="IBM Plex Sans"/>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703" name="Google Shape;703;p14"/>
          <p:cNvSpPr txBox="1">
            <a:spLocks noGrp="1"/>
          </p:cNvSpPr>
          <p:nvPr>
            <p:ph type="ctrTitle" idx="3"/>
          </p:nvPr>
        </p:nvSpPr>
        <p:spPr>
          <a:xfrm>
            <a:off x="4583101" y="2753156"/>
            <a:ext cx="37317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3F3F3"/>
              </a:buClr>
              <a:buSzPts val="4000"/>
              <a:buNone/>
              <a:defRPr sz="3800"/>
            </a:lvl1pPr>
            <a:lvl2pPr lvl="1" rtl="0">
              <a:spcBef>
                <a:spcPts val="0"/>
              </a:spcBef>
              <a:spcAft>
                <a:spcPts val="0"/>
              </a:spcAft>
              <a:buClr>
                <a:srgbClr val="F3F3F3"/>
              </a:buClr>
              <a:buSzPts val="4000"/>
              <a:buNone/>
              <a:defRPr sz="4000">
                <a:solidFill>
                  <a:srgbClr val="F3F3F3"/>
                </a:solidFill>
              </a:defRPr>
            </a:lvl2pPr>
            <a:lvl3pPr lvl="2" rtl="0">
              <a:spcBef>
                <a:spcPts val="0"/>
              </a:spcBef>
              <a:spcAft>
                <a:spcPts val="0"/>
              </a:spcAft>
              <a:buClr>
                <a:srgbClr val="F3F3F3"/>
              </a:buClr>
              <a:buSzPts val="4000"/>
              <a:buNone/>
              <a:defRPr sz="4000">
                <a:solidFill>
                  <a:srgbClr val="F3F3F3"/>
                </a:solidFill>
              </a:defRPr>
            </a:lvl3pPr>
            <a:lvl4pPr lvl="3" rtl="0">
              <a:spcBef>
                <a:spcPts val="0"/>
              </a:spcBef>
              <a:spcAft>
                <a:spcPts val="0"/>
              </a:spcAft>
              <a:buClr>
                <a:srgbClr val="F3F3F3"/>
              </a:buClr>
              <a:buSzPts val="4000"/>
              <a:buNone/>
              <a:defRPr sz="4000">
                <a:solidFill>
                  <a:srgbClr val="F3F3F3"/>
                </a:solidFill>
              </a:defRPr>
            </a:lvl4pPr>
            <a:lvl5pPr lvl="4" rtl="0">
              <a:spcBef>
                <a:spcPts val="0"/>
              </a:spcBef>
              <a:spcAft>
                <a:spcPts val="0"/>
              </a:spcAft>
              <a:buClr>
                <a:srgbClr val="F3F3F3"/>
              </a:buClr>
              <a:buSzPts val="4000"/>
              <a:buNone/>
              <a:defRPr sz="4000">
                <a:solidFill>
                  <a:srgbClr val="F3F3F3"/>
                </a:solidFill>
              </a:defRPr>
            </a:lvl5pPr>
            <a:lvl6pPr lvl="5" rtl="0">
              <a:spcBef>
                <a:spcPts val="0"/>
              </a:spcBef>
              <a:spcAft>
                <a:spcPts val="0"/>
              </a:spcAft>
              <a:buClr>
                <a:srgbClr val="F3F3F3"/>
              </a:buClr>
              <a:buSzPts val="4000"/>
              <a:buNone/>
              <a:defRPr sz="4000">
                <a:solidFill>
                  <a:srgbClr val="F3F3F3"/>
                </a:solidFill>
              </a:defRPr>
            </a:lvl6pPr>
            <a:lvl7pPr lvl="6" rtl="0">
              <a:spcBef>
                <a:spcPts val="0"/>
              </a:spcBef>
              <a:spcAft>
                <a:spcPts val="0"/>
              </a:spcAft>
              <a:buClr>
                <a:srgbClr val="F3F3F3"/>
              </a:buClr>
              <a:buSzPts val="4000"/>
              <a:buNone/>
              <a:defRPr sz="4000">
                <a:solidFill>
                  <a:srgbClr val="F3F3F3"/>
                </a:solidFill>
              </a:defRPr>
            </a:lvl7pPr>
            <a:lvl8pPr lvl="7" rtl="0">
              <a:spcBef>
                <a:spcPts val="0"/>
              </a:spcBef>
              <a:spcAft>
                <a:spcPts val="0"/>
              </a:spcAft>
              <a:buClr>
                <a:srgbClr val="F3F3F3"/>
              </a:buClr>
              <a:buSzPts val="4000"/>
              <a:buNone/>
              <a:defRPr sz="4000">
                <a:solidFill>
                  <a:srgbClr val="F3F3F3"/>
                </a:solidFill>
              </a:defRPr>
            </a:lvl8pPr>
            <a:lvl9pPr lvl="8" rtl="0">
              <a:spcBef>
                <a:spcPts val="0"/>
              </a:spcBef>
              <a:spcAft>
                <a:spcPts val="0"/>
              </a:spcAft>
              <a:buClr>
                <a:srgbClr val="F3F3F3"/>
              </a:buClr>
              <a:buSzPts val="4000"/>
              <a:buNone/>
              <a:defRPr sz="4000">
                <a:solidFill>
                  <a:srgbClr val="F3F3F3"/>
                </a:solidFill>
              </a:defRPr>
            </a:lvl9pPr>
          </a:lstStyle>
          <a:p>
            <a:endParaRPr/>
          </a:p>
        </p:txBody>
      </p:sp>
      <p:sp>
        <p:nvSpPr>
          <p:cNvPr id="704" name="Google Shape;704;p14"/>
          <p:cNvSpPr txBox="1">
            <a:spLocks noGrp="1"/>
          </p:cNvSpPr>
          <p:nvPr>
            <p:ph type="title" idx="4" hasCustomPrompt="1"/>
          </p:nvPr>
        </p:nvSpPr>
        <p:spPr>
          <a:xfrm>
            <a:off x="3978375" y="2905151"/>
            <a:ext cx="465300" cy="466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1600" b="1">
                <a:solidFill>
                  <a:schemeClr val="lt1"/>
                </a:solidFill>
                <a:latin typeface="IBM Plex Sans"/>
                <a:ea typeface="IBM Plex Sans"/>
                <a:cs typeface="IBM Plex Sans"/>
                <a:sym typeface="IBM Plex Sans"/>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705" name="Google Shape;705;p14"/>
          <p:cNvSpPr txBox="1">
            <a:spLocks noGrp="1"/>
          </p:cNvSpPr>
          <p:nvPr>
            <p:ph type="ctrTitle" idx="5"/>
          </p:nvPr>
        </p:nvSpPr>
        <p:spPr>
          <a:xfrm>
            <a:off x="4583110" y="3740844"/>
            <a:ext cx="37317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3F3F3"/>
              </a:buClr>
              <a:buSzPts val="4000"/>
              <a:buNone/>
              <a:defRPr sz="3800"/>
            </a:lvl1pPr>
            <a:lvl2pPr lvl="1" rtl="0">
              <a:spcBef>
                <a:spcPts val="0"/>
              </a:spcBef>
              <a:spcAft>
                <a:spcPts val="0"/>
              </a:spcAft>
              <a:buClr>
                <a:srgbClr val="F3F3F3"/>
              </a:buClr>
              <a:buSzPts val="4000"/>
              <a:buNone/>
              <a:defRPr sz="4000">
                <a:solidFill>
                  <a:srgbClr val="F3F3F3"/>
                </a:solidFill>
              </a:defRPr>
            </a:lvl2pPr>
            <a:lvl3pPr lvl="2" rtl="0">
              <a:spcBef>
                <a:spcPts val="0"/>
              </a:spcBef>
              <a:spcAft>
                <a:spcPts val="0"/>
              </a:spcAft>
              <a:buClr>
                <a:srgbClr val="F3F3F3"/>
              </a:buClr>
              <a:buSzPts val="4000"/>
              <a:buNone/>
              <a:defRPr sz="4000">
                <a:solidFill>
                  <a:srgbClr val="F3F3F3"/>
                </a:solidFill>
              </a:defRPr>
            </a:lvl3pPr>
            <a:lvl4pPr lvl="3" rtl="0">
              <a:spcBef>
                <a:spcPts val="0"/>
              </a:spcBef>
              <a:spcAft>
                <a:spcPts val="0"/>
              </a:spcAft>
              <a:buClr>
                <a:srgbClr val="F3F3F3"/>
              </a:buClr>
              <a:buSzPts val="4000"/>
              <a:buNone/>
              <a:defRPr sz="4000">
                <a:solidFill>
                  <a:srgbClr val="F3F3F3"/>
                </a:solidFill>
              </a:defRPr>
            </a:lvl4pPr>
            <a:lvl5pPr lvl="4" rtl="0">
              <a:spcBef>
                <a:spcPts val="0"/>
              </a:spcBef>
              <a:spcAft>
                <a:spcPts val="0"/>
              </a:spcAft>
              <a:buClr>
                <a:srgbClr val="F3F3F3"/>
              </a:buClr>
              <a:buSzPts val="4000"/>
              <a:buNone/>
              <a:defRPr sz="4000">
                <a:solidFill>
                  <a:srgbClr val="F3F3F3"/>
                </a:solidFill>
              </a:defRPr>
            </a:lvl5pPr>
            <a:lvl6pPr lvl="5" rtl="0">
              <a:spcBef>
                <a:spcPts val="0"/>
              </a:spcBef>
              <a:spcAft>
                <a:spcPts val="0"/>
              </a:spcAft>
              <a:buClr>
                <a:srgbClr val="F3F3F3"/>
              </a:buClr>
              <a:buSzPts val="4000"/>
              <a:buNone/>
              <a:defRPr sz="4000">
                <a:solidFill>
                  <a:srgbClr val="F3F3F3"/>
                </a:solidFill>
              </a:defRPr>
            </a:lvl6pPr>
            <a:lvl7pPr lvl="6" rtl="0">
              <a:spcBef>
                <a:spcPts val="0"/>
              </a:spcBef>
              <a:spcAft>
                <a:spcPts val="0"/>
              </a:spcAft>
              <a:buClr>
                <a:srgbClr val="F3F3F3"/>
              </a:buClr>
              <a:buSzPts val="4000"/>
              <a:buNone/>
              <a:defRPr sz="4000">
                <a:solidFill>
                  <a:srgbClr val="F3F3F3"/>
                </a:solidFill>
              </a:defRPr>
            </a:lvl7pPr>
            <a:lvl8pPr lvl="7" rtl="0">
              <a:spcBef>
                <a:spcPts val="0"/>
              </a:spcBef>
              <a:spcAft>
                <a:spcPts val="0"/>
              </a:spcAft>
              <a:buClr>
                <a:srgbClr val="F3F3F3"/>
              </a:buClr>
              <a:buSzPts val="4000"/>
              <a:buNone/>
              <a:defRPr sz="4000">
                <a:solidFill>
                  <a:srgbClr val="F3F3F3"/>
                </a:solidFill>
              </a:defRPr>
            </a:lvl8pPr>
            <a:lvl9pPr lvl="8" rtl="0">
              <a:spcBef>
                <a:spcPts val="0"/>
              </a:spcBef>
              <a:spcAft>
                <a:spcPts val="0"/>
              </a:spcAft>
              <a:buClr>
                <a:srgbClr val="F3F3F3"/>
              </a:buClr>
              <a:buSzPts val="4000"/>
              <a:buNone/>
              <a:defRPr sz="4000">
                <a:solidFill>
                  <a:srgbClr val="F3F3F3"/>
                </a:solidFill>
              </a:defRPr>
            </a:lvl9pPr>
          </a:lstStyle>
          <a:p>
            <a:endParaRPr/>
          </a:p>
        </p:txBody>
      </p:sp>
      <p:sp>
        <p:nvSpPr>
          <p:cNvPr id="706" name="Google Shape;706;p14"/>
          <p:cNvSpPr txBox="1">
            <a:spLocks noGrp="1"/>
          </p:cNvSpPr>
          <p:nvPr>
            <p:ph type="title" idx="6" hasCustomPrompt="1"/>
          </p:nvPr>
        </p:nvSpPr>
        <p:spPr>
          <a:xfrm>
            <a:off x="3978375" y="3892833"/>
            <a:ext cx="465300" cy="466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1600" b="1">
                <a:solidFill>
                  <a:schemeClr val="lt1"/>
                </a:solidFill>
                <a:latin typeface="IBM Plex Sans"/>
                <a:ea typeface="IBM Plex Sans"/>
                <a:cs typeface="IBM Plex Sans"/>
                <a:sym typeface="IBM Plex Sans"/>
              </a:defRPr>
            </a:lvl1pPr>
            <a:lvl2pPr lvl="1"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07" name="Google Shape;707;p14"/>
          <p:cNvSpPr txBox="1">
            <a:spLocks noGrp="1"/>
          </p:cNvSpPr>
          <p:nvPr>
            <p:ph type="ctrTitle" idx="7"/>
          </p:nvPr>
        </p:nvSpPr>
        <p:spPr>
          <a:xfrm>
            <a:off x="4583110" y="4728533"/>
            <a:ext cx="37317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3F3F3"/>
              </a:buClr>
              <a:buSzPts val="4000"/>
              <a:buNone/>
              <a:defRPr sz="3800"/>
            </a:lvl1pPr>
            <a:lvl2pPr lvl="1" rtl="0">
              <a:spcBef>
                <a:spcPts val="0"/>
              </a:spcBef>
              <a:spcAft>
                <a:spcPts val="0"/>
              </a:spcAft>
              <a:buClr>
                <a:srgbClr val="F3F3F3"/>
              </a:buClr>
              <a:buSzPts val="4000"/>
              <a:buNone/>
              <a:defRPr sz="4000">
                <a:solidFill>
                  <a:srgbClr val="F3F3F3"/>
                </a:solidFill>
              </a:defRPr>
            </a:lvl2pPr>
            <a:lvl3pPr lvl="2" rtl="0">
              <a:spcBef>
                <a:spcPts val="0"/>
              </a:spcBef>
              <a:spcAft>
                <a:spcPts val="0"/>
              </a:spcAft>
              <a:buClr>
                <a:srgbClr val="F3F3F3"/>
              </a:buClr>
              <a:buSzPts val="4000"/>
              <a:buNone/>
              <a:defRPr sz="4000">
                <a:solidFill>
                  <a:srgbClr val="F3F3F3"/>
                </a:solidFill>
              </a:defRPr>
            </a:lvl3pPr>
            <a:lvl4pPr lvl="3" rtl="0">
              <a:spcBef>
                <a:spcPts val="0"/>
              </a:spcBef>
              <a:spcAft>
                <a:spcPts val="0"/>
              </a:spcAft>
              <a:buClr>
                <a:srgbClr val="F3F3F3"/>
              </a:buClr>
              <a:buSzPts val="4000"/>
              <a:buNone/>
              <a:defRPr sz="4000">
                <a:solidFill>
                  <a:srgbClr val="F3F3F3"/>
                </a:solidFill>
              </a:defRPr>
            </a:lvl4pPr>
            <a:lvl5pPr lvl="4" rtl="0">
              <a:spcBef>
                <a:spcPts val="0"/>
              </a:spcBef>
              <a:spcAft>
                <a:spcPts val="0"/>
              </a:spcAft>
              <a:buClr>
                <a:srgbClr val="F3F3F3"/>
              </a:buClr>
              <a:buSzPts val="4000"/>
              <a:buNone/>
              <a:defRPr sz="4000">
                <a:solidFill>
                  <a:srgbClr val="F3F3F3"/>
                </a:solidFill>
              </a:defRPr>
            </a:lvl5pPr>
            <a:lvl6pPr lvl="5" rtl="0">
              <a:spcBef>
                <a:spcPts val="0"/>
              </a:spcBef>
              <a:spcAft>
                <a:spcPts val="0"/>
              </a:spcAft>
              <a:buClr>
                <a:srgbClr val="F3F3F3"/>
              </a:buClr>
              <a:buSzPts val="4000"/>
              <a:buNone/>
              <a:defRPr sz="4000">
                <a:solidFill>
                  <a:srgbClr val="F3F3F3"/>
                </a:solidFill>
              </a:defRPr>
            </a:lvl6pPr>
            <a:lvl7pPr lvl="6" rtl="0">
              <a:spcBef>
                <a:spcPts val="0"/>
              </a:spcBef>
              <a:spcAft>
                <a:spcPts val="0"/>
              </a:spcAft>
              <a:buClr>
                <a:srgbClr val="F3F3F3"/>
              </a:buClr>
              <a:buSzPts val="4000"/>
              <a:buNone/>
              <a:defRPr sz="4000">
                <a:solidFill>
                  <a:srgbClr val="F3F3F3"/>
                </a:solidFill>
              </a:defRPr>
            </a:lvl7pPr>
            <a:lvl8pPr lvl="7" rtl="0">
              <a:spcBef>
                <a:spcPts val="0"/>
              </a:spcBef>
              <a:spcAft>
                <a:spcPts val="0"/>
              </a:spcAft>
              <a:buClr>
                <a:srgbClr val="F3F3F3"/>
              </a:buClr>
              <a:buSzPts val="4000"/>
              <a:buNone/>
              <a:defRPr sz="4000">
                <a:solidFill>
                  <a:srgbClr val="F3F3F3"/>
                </a:solidFill>
              </a:defRPr>
            </a:lvl8pPr>
            <a:lvl9pPr lvl="8" rtl="0">
              <a:spcBef>
                <a:spcPts val="0"/>
              </a:spcBef>
              <a:spcAft>
                <a:spcPts val="0"/>
              </a:spcAft>
              <a:buClr>
                <a:srgbClr val="F3F3F3"/>
              </a:buClr>
              <a:buSzPts val="4000"/>
              <a:buNone/>
              <a:defRPr sz="4000">
                <a:solidFill>
                  <a:srgbClr val="F3F3F3"/>
                </a:solidFill>
              </a:defRPr>
            </a:lvl9pPr>
          </a:lstStyle>
          <a:p>
            <a:endParaRPr/>
          </a:p>
        </p:txBody>
      </p:sp>
      <p:sp>
        <p:nvSpPr>
          <p:cNvPr id="708" name="Google Shape;708;p14"/>
          <p:cNvSpPr txBox="1">
            <a:spLocks noGrp="1"/>
          </p:cNvSpPr>
          <p:nvPr>
            <p:ph type="title" idx="8" hasCustomPrompt="1"/>
          </p:nvPr>
        </p:nvSpPr>
        <p:spPr>
          <a:xfrm>
            <a:off x="3978375" y="4880500"/>
            <a:ext cx="465300" cy="466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1600" b="1">
                <a:solidFill>
                  <a:schemeClr val="lt1"/>
                </a:solidFill>
                <a:latin typeface="IBM Plex Sans"/>
                <a:ea typeface="IBM Plex Sans"/>
                <a:cs typeface="IBM Plex Sans"/>
                <a:sym typeface="IBM Plex Sans"/>
              </a:defRPr>
            </a:lvl1pPr>
            <a:lvl2pPr lvl="1"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09" name="Google Shape;709;p14"/>
          <p:cNvSpPr/>
          <p:nvPr/>
        </p:nvSpPr>
        <p:spPr>
          <a:xfrm rot="-5626264" flipH="1">
            <a:off x="3985002" y="516121"/>
            <a:ext cx="452053" cy="391103"/>
          </a:xfrm>
          <a:custGeom>
            <a:avLst/>
            <a:gdLst/>
            <a:ahLst/>
            <a:cxnLst/>
            <a:rect l="l" t="t" r="r" b="b"/>
            <a:pathLst>
              <a:path w="4311" h="4973" extrusionOk="0">
                <a:moveTo>
                  <a:pt x="1003" y="1"/>
                </a:moveTo>
                <a:lnTo>
                  <a:pt x="821" y="24"/>
                </a:lnTo>
                <a:lnTo>
                  <a:pt x="639" y="69"/>
                </a:lnTo>
                <a:lnTo>
                  <a:pt x="456" y="138"/>
                </a:lnTo>
                <a:lnTo>
                  <a:pt x="319" y="252"/>
                </a:lnTo>
                <a:lnTo>
                  <a:pt x="183" y="388"/>
                </a:lnTo>
                <a:lnTo>
                  <a:pt x="91" y="548"/>
                </a:lnTo>
                <a:lnTo>
                  <a:pt x="23" y="731"/>
                </a:lnTo>
                <a:lnTo>
                  <a:pt x="0" y="913"/>
                </a:lnTo>
                <a:lnTo>
                  <a:pt x="0" y="1095"/>
                </a:lnTo>
                <a:lnTo>
                  <a:pt x="46" y="1278"/>
                </a:lnTo>
                <a:lnTo>
                  <a:pt x="114" y="1437"/>
                </a:lnTo>
                <a:lnTo>
                  <a:pt x="228" y="1597"/>
                </a:lnTo>
                <a:lnTo>
                  <a:pt x="3010" y="4721"/>
                </a:lnTo>
                <a:lnTo>
                  <a:pt x="3124" y="4835"/>
                </a:lnTo>
                <a:lnTo>
                  <a:pt x="3261" y="4904"/>
                </a:lnTo>
                <a:lnTo>
                  <a:pt x="3421" y="4949"/>
                </a:lnTo>
                <a:lnTo>
                  <a:pt x="3558" y="4972"/>
                </a:lnTo>
                <a:lnTo>
                  <a:pt x="3694" y="4972"/>
                </a:lnTo>
                <a:lnTo>
                  <a:pt x="3831" y="4927"/>
                </a:lnTo>
                <a:lnTo>
                  <a:pt x="3945" y="4858"/>
                </a:lnTo>
                <a:lnTo>
                  <a:pt x="4059" y="4790"/>
                </a:lnTo>
                <a:lnTo>
                  <a:pt x="4173" y="4676"/>
                </a:lnTo>
                <a:lnTo>
                  <a:pt x="4242" y="4539"/>
                </a:lnTo>
                <a:lnTo>
                  <a:pt x="4287" y="4402"/>
                </a:lnTo>
                <a:lnTo>
                  <a:pt x="4310" y="4265"/>
                </a:lnTo>
                <a:lnTo>
                  <a:pt x="4310" y="4128"/>
                </a:lnTo>
                <a:lnTo>
                  <a:pt x="4265" y="3992"/>
                </a:lnTo>
                <a:lnTo>
                  <a:pt x="4219" y="3855"/>
                </a:lnTo>
                <a:lnTo>
                  <a:pt x="4128" y="3718"/>
                </a:lnTo>
                <a:lnTo>
                  <a:pt x="1596" y="890"/>
                </a:lnTo>
                <a:lnTo>
                  <a:pt x="1528" y="822"/>
                </a:lnTo>
                <a:lnTo>
                  <a:pt x="1460" y="776"/>
                </a:lnTo>
                <a:lnTo>
                  <a:pt x="1368" y="731"/>
                </a:lnTo>
                <a:lnTo>
                  <a:pt x="1163" y="731"/>
                </a:lnTo>
                <a:lnTo>
                  <a:pt x="1072" y="753"/>
                </a:lnTo>
                <a:lnTo>
                  <a:pt x="1003" y="776"/>
                </a:lnTo>
                <a:lnTo>
                  <a:pt x="912" y="845"/>
                </a:lnTo>
                <a:lnTo>
                  <a:pt x="844" y="913"/>
                </a:lnTo>
                <a:lnTo>
                  <a:pt x="798" y="981"/>
                </a:lnTo>
                <a:lnTo>
                  <a:pt x="775" y="1073"/>
                </a:lnTo>
                <a:lnTo>
                  <a:pt x="753" y="1164"/>
                </a:lnTo>
                <a:lnTo>
                  <a:pt x="753" y="1278"/>
                </a:lnTo>
                <a:lnTo>
                  <a:pt x="775" y="1369"/>
                </a:lnTo>
                <a:lnTo>
                  <a:pt x="821" y="1437"/>
                </a:lnTo>
                <a:lnTo>
                  <a:pt x="867" y="1529"/>
                </a:lnTo>
                <a:lnTo>
                  <a:pt x="3033" y="3946"/>
                </a:lnTo>
                <a:lnTo>
                  <a:pt x="3079" y="3969"/>
                </a:lnTo>
                <a:lnTo>
                  <a:pt x="3147" y="3969"/>
                </a:lnTo>
                <a:lnTo>
                  <a:pt x="3170" y="3900"/>
                </a:lnTo>
                <a:lnTo>
                  <a:pt x="3147" y="3855"/>
                </a:lnTo>
                <a:lnTo>
                  <a:pt x="1003" y="1415"/>
                </a:lnTo>
                <a:lnTo>
                  <a:pt x="935" y="1301"/>
                </a:lnTo>
                <a:lnTo>
                  <a:pt x="912" y="1187"/>
                </a:lnTo>
                <a:lnTo>
                  <a:pt x="958" y="1073"/>
                </a:lnTo>
                <a:lnTo>
                  <a:pt x="1026" y="959"/>
                </a:lnTo>
                <a:lnTo>
                  <a:pt x="1140" y="890"/>
                </a:lnTo>
                <a:lnTo>
                  <a:pt x="1254" y="890"/>
                </a:lnTo>
                <a:lnTo>
                  <a:pt x="1391" y="913"/>
                </a:lnTo>
                <a:lnTo>
                  <a:pt x="1482" y="981"/>
                </a:lnTo>
                <a:lnTo>
                  <a:pt x="4014" y="3832"/>
                </a:lnTo>
                <a:lnTo>
                  <a:pt x="4082" y="3923"/>
                </a:lnTo>
                <a:lnTo>
                  <a:pt x="4128" y="4037"/>
                </a:lnTo>
                <a:lnTo>
                  <a:pt x="4151" y="4151"/>
                </a:lnTo>
                <a:lnTo>
                  <a:pt x="4151" y="4265"/>
                </a:lnTo>
                <a:lnTo>
                  <a:pt x="4128" y="4379"/>
                </a:lnTo>
                <a:lnTo>
                  <a:pt x="4105" y="4470"/>
                </a:lnTo>
                <a:lnTo>
                  <a:pt x="4036" y="4584"/>
                </a:lnTo>
                <a:lnTo>
                  <a:pt x="3968" y="4676"/>
                </a:lnTo>
                <a:lnTo>
                  <a:pt x="3854" y="4744"/>
                </a:lnTo>
                <a:lnTo>
                  <a:pt x="3763" y="4790"/>
                </a:lnTo>
                <a:lnTo>
                  <a:pt x="3649" y="4813"/>
                </a:lnTo>
                <a:lnTo>
                  <a:pt x="3535" y="4813"/>
                </a:lnTo>
                <a:lnTo>
                  <a:pt x="3421" y="4790"/>
                </a:lnTo>
                <a:lnTo>
                  <a:pt x="3307" y="4767"/>
                </a:lnTo>
                <a:lnTo>
                  <a:pt x="3216" y="4699"/>
                </a:lnTo>
                <a:lnTo>
                  <a:pt x="3124" y="4607"/>
                </a:lnTo>
                <a:lnTo>
                  <a:pt x="342" y="1506"/>
                </a:lnTo>
                <a:lnTo>
                  <a:pt x="251" y="1369"/>
                </a:lnTo>
                <a:lnTo>
                  <a:pt x="183" y="1232"/>
                </a:lnTo>
                <a:lnTo>
                  <a:pt x="160" y="1073"/>
                </a:lnTo>
                <a:lnTo>
                  <a:pt x="160" y="913"/>
                </a:lnTo>
                <a:lnTo>
                  <a:pt x="183" y="776"/>
                </a:lnTo>
                <a:lnTo>
                  <a:pt x="228" y="617"/>
                </a:lnTo>
                <a:lnTo>
                  <a:pt x="297" y="480"/>
                </a:lnTo>
                <a:lnTo>
                  <a:pt x="411" y="366"/>
                </a:lnTo>
                <a:lnTo>
                  <a:pt x="547" y="274"/>
                </a:lnTo>
                <a:lnTo>
                  <a:pt x="684" y="206"/>
                </a:lnTo>
                <a:lnTo>
                  <a:pt x="844" y="183"/>
                </a:lnTo>
                <a:lnTo>
                  <a:pt x="1003" y="160"/>
                </a:lnTo>
                <a:lnTo>
                  <a:pt x="1140" y="183"/>
                </a:lnTo>
                <a:lnTo>
                  <a:pt x="1300" y="252"/>
                </a:lnTo>
                <a:lnTo>
                  <a:pt x="1437" y="320"/>
                </a:lnTo>
                <a:lnTo>
                  <a:pt x="1551" y="434"/>
                </a:lnTo>
                <a:lnTo>
                  <a:pt x="3284" y="2372"/>
                </a:lnTo>
                <a:lnTo>
                  <a:pt x="3330" y="2418"/>
                </a:lnTo>
                <a:lnTo>
                  <a:pt x="3398" y="2395"/>
                </a:lnTo>
                <a:lnTo>
                  <a:pt x="3421" y="2327"/>
                </a:lnTo>
                <a:lnTo>
                  <a:pt x="3398" y="2281"/>
                </a:lnTo>
                <a:lnTo>
                  <a:pt x="1665" y="320"/>
                </a:lnTo>
                <a:lnTo>
                  <a:pt x="1528" y="206"/>
                </a:lnTo>
                <a:lnTo>
                  <a:pt x="1368" y="115"/>
                </a:lnTo>
                <a:lnTo>
                  <a:pt x="1186" y="46"/>
                </a:ln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139617" y="4960910"/>
            <a:ext cx="227691" cy="305641"/>
          </a:xfrm>
          <a:custGeom>
            <a:avLst/>
            <a:gdLst/>
            <a:ahLst/>
            <a:cxnLst/>
            <a:rect l="l" t="t" r="r" b="b"/>
            <a:pathLst>
              <a:path w="3399" h="3422" extrusionOk="0">
                <a:moveTo>
                  <a:pt x="730" y="1"/>
                </a:moveTo>
                <a:lnTo>
                  <a:pt x="0" y="754"/>
                </a:lnTo>
                <a:lnTo>
                  <a:pt x="958" y="1711"/>
                </a:lnTo>
                <a:lnTo>
                  <a:pt x="0" y="2669"/>
                </a:lnTo>
                <a:lnTo>
                  <a:pt x="730" y="3422"/>
                </a:lnTo>
                <a:lnTo>
                  <a:pt x="1711" y="2464"/>
                </a:lnTo>
                <a:lnTo>
                  <a:pt x="2669" y="3422"/>
                </a:lnTo>
                <a:lnTo>
                  <a:pt x="3398" y="2669"/>
                </a:lnTo>
                <a:lnTo>
                  <a:pt x="2440" y="1711"/>
                </a:lnTo>
                <a:lnTo>
                  <a:pt x="3398" y="754"/>
                </a:lnTo>
                <a:lnTo>
                  <a:pt x="2669" y="1"/>
                </a:lnTo>
                <a:lnTo>
                  <a:pt x="1711" y="959"/>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11" name="Google Shape;711;p14"/>
          <p:cNvGrpSpPr/>
          <p:nvPr/>
        </p:nvGrpSpPr>
        <p:grpSpPr>
          <a:xfrm>
            <a:off x="7642751" y="6138468"/>
            <a:ext cx="261251" cy="360573"/>
            <a:chOff x="5010850" y="2735101"/>
            <a:chExt cx="261251" cy="270430"/>
          </a:xfrm>
        </p:grpSpPr>
        <p:sp>
          <p:nvSpPr>
            <p:cNvPr id="712" name="Google Shape;712;p14"/>
            <p:cNvSpPr/>
            <p:nvPr/>
          </p:nvSpPr>
          <p:spPr>
            <a:xfrm>
              <a:off x="5010850" y="2803831"/>
              <a:ext cx="261251" cy="132970"/>
            </a:xfrm>
            <a:custGeom>
              <a:avLst/>
              <a:gdLst/>
              <a:ahLst/>
              <a:cxnLst/>
              <a:rect l="l" t="t" r="r" b="b"/>
              <a:pathLst>
                <a:path w="3900" h="1985" extrusionOk="0">
                  <a:moveTo>
                    <a:pt x="3649" y="0"/>
                  </a:moveTo>
                  <a:lnTo>
                    <a:pt x="0" y="981"/>
                  </a:lnTo>
                  <a:lnTo>
                    <a:pt x="251" y="1984"/>
                  </a:lnTo>
                  <a:lnTo>
                    <a:pt x="3900" y="1027"/>
                  </a:lnTo>
                  <a:lnTo>
                    <a:pt x="36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079580" y="2735101"/>
              <a:ext cx="70337" cy="70337"/>
            </a:xfrm>
            <a:custGeom>
              <a:avLst/>
              <a:gdLst/>
              <a:ahLst/>
              <a:cxnLst/>
              <a:rect l="l" t="t" r="r" b="b"/>
              <a:pathLst>
                <a:path w="1050" h="1050" extrusionOk="0">
                  <a:moveTo>
                    <a:pt x="502" y="0"/>
                  </a:moveTo>
                  <a:lnTo>
                    <a:pt x="388" y="23"/>
                  </a:lnTo>
                  <a:lnTo>
                    <a:pt x="297" y="69"/>
                  </a:lnTo>
                  <a:lnTo>
                    <a:pt x="206" y="114"/>
                  </a:lnTo>
                  <a:lnTo>
                    <a:pt x="137" y="183"/>
                  </a:lnTo>
                  <a:lnTo>
                    <a:pt x="69" y="274"/>
                  </a:lnTo>
                  <a:lnTo>
                    <a:pt x="23" y="365"/>
                  </a:lnTo>
                  <a:lnTo>
                    <a:pt x="1" y="456"/>
                  </a:lnTo>
                  <a:lnTo>
                    <a:pt x="1" y="570"/>
                  </a:lnTo>
                  <a:lnTo>
                    <a:pt x="23" y="662"/>
                  </a:lnTo>
                  <a:lnTo>
                    <a:pt x="46" y="776"/>
                  </a:lnTo>
                  <a:lnTo>
                    <a:pt x="115" y="867"/>
                  </a:lnTo>
                  <a:lnTo>
                    <a:pt x="183" y="935"/>
                  </a:lnTo>
                  <a:lnTo>
                    <a:pt x="251" y="981"/>
                  </a:lnTo>
                  <a:lnTo>
                    <a:pt x="365" y="1026"/>
                  </a:lnTo>
                  <a:lnTo>
                    <a:pt x="457" y="1049"/>
                  </a:lnTo>
                  <a:lnTo>
                    <a:pt x="662" y="1049"/>
                  </a:lnTo>
                  <a:lnTo>
                    <a:pt x="753" y="1004"/>
                  </a:lnTo>
                  <a:lnTo>
                    <a:pt x="844" y="958"/>
                  </a:lnTo>
                  <a:lnTo>
                    <a:pt x="913" y="867"/>
                  </a:lnTo>
                  <a:lnTo>
                    <a:pt x="981" y="798"/>
                  </a:lnTo>
                  <a:lnTo>
                    <a:pt x="1027" y="707"/>
                  </a:lnTo>
                  <a:lnTo>
                    <a:pt x="1050" y="616"/>
                  </a:lnTo>
                  <a:lnTo>
                    <a:pt x="1050" y="502"/>
                  </a:lnTo>
                  <a:lnTo>
                    <a:pt x="1027" y="388"/>
                  </a:lnTo>
                  <a:lnTo>
                    <a:pt x="1004" y="297"/>
                  </a:lnTo>
                  <a:lnTo>
                    <a:pt x="935" y="205"/>
                  </a:lnTo>
                  <a:lnTo>
                    <a:pt x="867" y="137"/>
                  </a:lnTo>
                  <a:lnTo>
                    <a:pt x="799" y="69"/>
                  </a:lnTo>
                  <a:lnTo>
                    <a:pt x="707" y="46"/>
                  </a:lnTo>
                  <a:lnTo>
                    <a:pt x="593" y="23"/>
                  </a:lnTo>
                  <a:lnTo>
                    <a:pt x="5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5133036" y="2935194"/>
              <a:ext cx="70337" cy="70337"/>
            </a:xfrm>
            <a:custGeom>
              <a:avLst/>
              <a:gdLst/>
              <a:ahLst/>
              <a:cxnLst/>
              <a:rect l="l" t="t" r="r" b="b"/>
              <a:pathLst>
                <a:path w="1050" h="1050" extrusionOk="0">
                  <a:moveTo>
                    <a:pt x="502" y="1"/>
                  </a:moveTo>
                  <a:lnTo>
                    <a:pt x="388" y="23"/>
                  </a:lnTo>
                  <a:lnTo>
                    <a:pt x="297" y="69"/>
                  </a:lnTo>
                  <a:lnTo>
                    <a:pt x="206" y="115"/>
                  </a:lnTo>
                  <a:lnTo>
                    <a:pt x="137" y="183"/>
                  </a:lnTo>
                  <a:lnTo>
                    <a:pt x="69" y="274"/>
                  </a:lnTo>
                  <a:lnTo>
                    <a:pt x="23" y="365"/>
                  </a:lnTo>
                  <a:lnTo>
                    <a:pt x="1" y="457"/>
                  </a:lnTo>
                  <a:lnTo>
                    <a:pt x="1" y="548"/>
                  </a:lnTo>
                  <a:lnTo>
                    <a:pt x="23" y="662"/>
                  </a:lnTo>
                  <a:lnTo>
                    <a:pt x="46" y="753"/>
                  </a:lnTo>
                  <a:lnTo>
                    <a:pt x="115" y="844"/>
                  </a:lnTo>
                  <a:lnTo>
                    <a:pt x="183" y="936"/>
                  </a:lnTo>
                  <a:lnTo>
                    <a:pt x="274" y="981"/>
                  </a:lnTo>
                  <a:lnTo>
                    <a:pt x="366" y="1027"/>
                  </a:lnTo>
                  <a:lnTo>
                    <a:pt x="457" y="1050"/>
                  </a:lnTo>
                  <a:lnTo>
                    <a:pt x="548" y="1050"/>
                  </a:lnTo>
                  <a:lnTo>
                    <a:pt x="662" y="1027"/>
                  </a:lnTo>
                  <a:lnTo>
                    <a:pt x="753" y="1004"/>
                  </a:lnTo>
                  <a:lnTo>
                    <a:pt x="844" y="936"/>
                  </a:lnTo>
                  <a:lnTo>
                    <a:pt x="913" y="867"/>
                  </a:lnTo>
                  <a:lnTo>
                    <a:pt x="981" y="799"/>
                  </a:lnTo>
                  <a:lnTo>
                    <a:pt x="1027" y="708"/>
                  </a:lnTo>
                  <a:lnTo>
                    <a:pt x="1050" y="593"/>
                  </a:lnTo>
                  <a:lnTo>
                    <a:pt x="1050" y="502"/>
                  </a:lnTo>
                  <a:lnTo>
                    <a:pt x="1027" y="388"/>
                  </a:lnTo>
                  <a:lnTo>
                    <a:pt x="1004" y="297"/>
                  </a:lnTo>
                  <a:lnTo>
                    <a:pt x="936" y="206"/>
                  </a:lnTo>
                  <a:lnTo>
                    <a:pt x="867" y="137"/>
                  </a:lnTo>
                  <a:lnTo>
                    <a:pt x="799" y="69"/>
                  </a:lnTo>
                  <a:lnTo>
                    <a:pt x="708" y="23"/>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288748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accent6"/>
        </a:solidFill>
        <a:effectLst/>
      </p:bgPr>
    </p:bg>
    <p:spTree>
      <p:nvGrpSpPr>
        <p:cNvPr id="1" name="Shape 715"/>
        <p:cNvGrpSpPr/>
        <p:nvPr/>
      </p:nvGrpSpPr>
      <p:grpSpPr>
        <a:xfrm>
          <a:off x="0" y="0"/>
          <a:ext cx="0" cy="0"/>
          <a:chOff x="0" y="0"/>
          <a:chExt cx="0" cy="0"/>
        </a:xfrm>
      </p:grpSpPr>
      <p:grpSp>
        <p:nvGrpSpPr>
          <p:cNvPr id="716" name="Google Shape;716;p15"/>
          <p:cNvGrpSpPr/>
          <p:nvPr/>
        </p:nvGrpSpPr>
        <p:grpSpPr>
          <a:xfrm rot="10800000" flipH="1">
            <a:off x="-196579" y="-23805"/>
            <a:ext cx="9522816" cy="6045197"/>
            <a:chOff x="1697" y="798588"/>
            <a:chExt cx="9125842" cy="4344895"/>
          </a:xfrm>
        </p:grpSpPr>
        <p:sp>
          <p:nvSpPr>
            <p:cNvPr id="717" name="Google Shape;717;p15"/>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5"/>
            <p:cNvSpPr/>
            <p:nvPr/>
          </p:nvSpPr>
          <p:spPr>
            <a:xfrm>
              <a:off x="1697" y="1841697"/>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5"/>
            <p:cNvSpPr/>
            <p:nvPr/>
          </p:nvSpPr>
          <p:spPr>
            <a:xfrm>
              <a:off x="1697" y="3723891"/>
              <a:ext cx="9125842" cy="1419593"/>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20" name="Google Shape;720;p15"/>
          <p:cNvGrpSpPr/>
          <p:nvPr/>
        </p:nvGrpSpPr>
        <p:grpSpPr>
          <a:xfrm flipH="1">
            <a:off x="51919" y="637379"/>
            <a:ext cx="8489973" cy="6001363"/>
            <a:chOff x="1048650" y="4061275"/>
            <a:chExt cx="2655025" cy="1407625"/>
          </a:xfrm>
        </p:grpSpPr>
        <p:sp>
          <p:nvSpPr>
            <p:cNvPr id="721" name="Google Shape;721;p15"/>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5"/>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5"/>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5"/>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5"/>
            <p:cNvSpPr/>
            <p:nvPr/>
          </p:nvSpPr>
          <p:spPr>
            <a:xfrm>
              <a:off x="1098397" y="4556671"/>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5"/>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7" name="Google Shape;727;p15"/>
            <p:cNvSpPr/>
            <p:nvPr/>
          </p:nvSpPr>
          <p:spPr>
            <a:xfrm>
              <a:off x="1089822" y="5128504"/>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8" name="Google Shape;728;p15"/>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5"/>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5"/>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5"/>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2" name="Google Shape;732;p15"/>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3" name="Google Shape;733;p15"/>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5"/>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5"/>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5"/>
            <p:cNvSpPr/>
            <p:nvPr/>
          </p:nvSpPr>
          <p:spPr>
            <a:xfrm>
              <a:off x="1122990" y="4959200"/>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7" name="Google Shape;737;p15"/>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8" name="Google Shape;738;p15"/>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9" name="Google Shape;739;p15"/>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0" name="Google Shape;740;p15"/>
            <p:cNvSpPr/>
            <p:nvPr/>
          </p:nvSpPr>
          <p:spPr>
            <a:xfrm>
              <a:off x="1123279" y="4317839"/>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1" name="Google Shape;741;p15"/>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5"/>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5"/>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5"/>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5"/>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5"/>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5"/>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5"/>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5"/>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5"/>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5"/>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5"/>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5"/>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5"/>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5"/>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5"/>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5"/>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5"/>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5"/>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5"/>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5"/>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5"/>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763" name="Google Shape;763;p15"/>
          <p:cNvSpPr/>
          <p:nvPr/>
        </p:nvSpPr>
        <p:spPr>
          <a:xfrm>
            <a:off x="710151" y="-23800"/>
            <a:ext cx="7720800" cy="69312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5"/>
          <p:cNvSpPr/>
          <p:nvPr/>
        </p:nvSpPr>
        <p:spPr>
          <a:xfrm rot="10800000">
            <a:off x="433365" y="572688"/>
            <a:ext cx="369735" cy="462661"/>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65" name="Google Shape;765;p15"/>
          <p:cNvGrpSpPr/>
          <p:nvPr/>
        </p:nvGrpSpPr>
        <p:grpSpPr>
          <a:xfrm rot="-3283723" flipH="1">
            <a:off x="207604" y="6439133"/>
            <a:ext cx="364467" cy="171708"/>
            <a:chOff x="3502629" y="4665524"/>
            <a:chExt cx="273326" cy="171693"/>
          </a:xfrm>
        </p:grpSpPr>
        <p:sp>
          <p:nvSpPr>
            <p:cNvPr id="766" name="Google Shape;766;p15"/>
            <p:cNvSpPr/>
            <p:nvPr/>
          </p:nvSpPr>
          <p:spPr>
            <a:xfrm rot="10800000">
              <a:off x="3502629" y="4705778"/>
              <a:ext cx="273326" cy="9118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5"/>
            <p:cNvSpPr/>
            <p:nvPr/>
          </p:nvSpPr>
          <p:spPr>
            <a:xfrm rot="10800000">
              <a:off x="3502629" y="4665524"/>
              <a:ext cx="131439" cy="171693"/>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68" name="Google Shape;768;p15"/>
          <p:cNvGrpSpPr/>
          <p:nvPr/>
        </p:nvGrpSpPr>
        <p:grpSpPr>
          <a:xfrm>
            <a:off x="83315" y="3591946"/>
            <a:ext cx="455543" cy="607391"/>
            <a:chOff x="252989" y="2405633"/>
            <a:chExt cx="455543" cy="455543"/>
          </a:xfrm>
        </p:grpSpPr>
        <p:sp>
          <p:nvSpPr>
            <p:cNvPr id="769" name="Google Shape;769;p15"/>
            <p:cNvSpPr/>
            <p:nvPr/>
          </p:nvSpPr>
          <p:spPr>
            <a:xfrm rot="10800000">
              <a:off x="307224" y="2473926"/>
              <a:ext cx="346996" cy="318957"/>
            </a:xfrm>
            <a:custGeom>
              <a:avLst/>
              <a:gdLst/>
              <a:ahLst/>
              <a:cxnLst/>
              <a:rect l="l" t="t" r="r" b="b"/>
              <a:pathLst>
                <a:path w="4517" h="4152" extrusionOk="0">
                  <a:moveTo>
                    <a:pt x="4242" y="161"/>
                  </a:moveTo>
                  <a:lnTo>
                    <a:pt x="4311" y="183"/>
                  </a:lnTo>
                  <a:lnTo>
                    <a:pt x="4334" y="183"/>
                  </a:lnTo>
                  <a:lnTo>
                    <a:pt x="4356" y="229"/>
                  </a:lnTo>
                  <a:lnTo>
                    <a:pt x="4356" y="252"/>
                  </a:lnTo>
                  <a:lnTo>
                    <a:pt x="4311" y="411"/>
                  </a:lnTo>
                  <a:lnTo>
                    <a:pt x="4197" y="639"/>
                  </a:lnTo>
                  <a:lnTo>
                    <a:pt x="3992" y="981"/>
                  </a:lnTo>
                  <a:lnTo>
                    <a:pt x="3718" y="1324"/>
                  </a:lnTo>
                  <a:lnTo>
                    <a:pt x="3399" y="1688"/>
                  </a:lnTo>
                  <a:lnTo>
                    <a:pt x="3011" y="2076"/>
                  </a:lnTo>
                  <a:lnTo>
                    <a:pt x="2601" y="2464"/>
                  </a:lnTo>
                  <a:lnTo>
                    <a:pt x="2167" y="2829"/>
                  </a:lnTo>
                  <a:lnTo>
                    <a:pt x="1757" y="3171"/>
                  </a:lnTo>
                  <a:lnTo>
                    <a:pt x="1346" y="3444"/>
                  </a:lnTo>
                  <a:lnTo>
                    <a:pt x="981" y="3695"/>
                  </a:lnTo>
                  <a:lnTo>
                    <a:pt x="639" y="3878"/>
                  </a:lnTo>
                  <a:lnTo>
                    <a:pt x="388" y="3969"/>
                  </a:lnTo>
                  <a:lnTo>
                    <a:pt x="229" y="3992"/>
                  </a:lnTo>
                  <a:lnTo>
                    <a:pt x="183" y="3969"/>
                  </a:lnTo>
                  <a:lnTo>
                    <a:pt x="160" y="3969"/>
                  </a:lnTo>
                  <a:lnTo>
                    <a:pt x="160" y="3923"/>
                  </a:lnTo>
                  <a:lnTo>
                    <a:pt x="160" y="3878"/>
                  </a:lnTo>
                  <a:lnTo>
                    <a:pt x="183" y="3741"/>
                  </a:lnTo>
                  <a:lnTo>
                    <a:pt x="297" y="3513"/>
                  </a:lnTo>
                  <a:lnTo>
                    <a:pt x="525" y="3171"/>
                  </a:lnTo>
                  <a:lnTo>
                    <a:pt x="799" y="2829"/>
                  </a:lnTo>
                  <a:lnTo>
                    <a:pt x="1118" y="2464"/>
                  </a:lnTo>
                  <a:lnTo>
                    <a:pt x="1483" y="2076"/>
                  </a:lnTo>
                  <a:lnTo>
                    <a:pt x="1894" y="1688"/>
                  </a:lnTo>
                  <a:lnTo>
                    <a:pt x="2327" y="1324"/>
                  </a:lnTo>
                  <a:lnTo>
                    <a:pt x="2737" y="981"/>
                  </a:lnTo>
                  <a:lnTo>
                    <a:pt x="3148" y="685"/>
                  </a:lnTo>
                  <a:lnTo>
                    <a:pt x="3513" y="457"/>
                  </a:lnTo>
                  <a:lnTo>
                    <a:pt x="3786" y="320"/>
                  </a:lnTo>
                  <a:lnTo>
                    <a:pt x="3992" y="229"/>
                  </a:lnTo>
                  <a:lnTo>
                    <a:pt x="4151" y="183"/>
                  </a:lnTo>
                  <a:lnTo>
                    <a:pt x="4242" y="161"/>
                  </a:lnTo>
                  <a:close/>
                  <a:moveTo>
                    <a:pt x="4220" y="1"/>
                  </a:moveTo>
                  <a:lnTo>
                    <a:pt x="4106" y="24"/>
                  </a:lnTo>
                  <a:lnTo>
                    <a:pt x="3969" y="69"/>
                  </a:lnTo>
                  <a:lnTo>
                    <a:pt x="3809" y="138"/>
                  </a:lnTo>
                  <a:lnTo>
                    <a:pt x="3444" y="320"/>
                  </a:lnTo>
                  <a:lnTo>
                    <a:pt x="3057" y="571"/>
                  </a:lnTo>
                  <a:lnTo>
                    <a:pt x="2646" y="845"/>
                  </a:lnTo>
                  <a:lnTo>
                    <a:pt x="2236" y="1187"/>
                  </a:lnTo>
                  <a:lnTo>
                    <a:pt x="1802" y="1574"/>
                  </a:lnTo>
                  <a:lnTo>
                    <a:pt x="1369" y="1962"/>
                  </a:lnTo>
                  <a:lnTo>
                    <a:pt x="1004" y="2350"/>
                  </a:lnTo>
                  <a:lnTo>
                    <a:pt x="662" y="2715"/>
                  </a:lnTo>
                  <a:lnTo>
                    <a:pt x="388" y="3080"/>
                  </a:lnTo>
                  <a:lnTo>
                    <a:pt x="160" y="3422"/>
                  </a:lnTo>
                  <a:lnTo>
                    <a:pt x="92" y="3581"/>
                  </a:lnTo>
                  <a:lnTo>
                    <a:pt x="24" y="3695"/>
                  </a:lnTo>
                  <a:lnTo>
                    <a:pt x="1" y="3809"/>
                  </a:lnTo>
                  <a:lnTo>
                    <a:pt x="1" y="3923"/>
                  </a:lnTo>
                  <a:lnTo>
                    <a:pt x="1" y="3992"/>
                  </a:lnTo>
                  <a:lnTo>
                    <a:pt x="46" y="4060"/>
                  </a:lnTo>
                  <a:lnTo>
                    <a:pt x="138" y="4129"/>
                  </a:lnTo>
                  <a:lnTo>
                    <a:pt x="252" y="4151"/>
                  </a:lnTo>
                  <a:lnTo>
                    <a:pt x="411" y="4129"/>
                  </a:lnTo>
                  <a:lnTo>
                    <a:pt x="594" y="4060"/>
                  </a:lnTo>
                  <a:lnTo>
                    <a:pt x="822" y="3969"/>
                  </a:lnTo>
                  <a:lnTo>
                    <a:pt x="1073" y="3832"/>
                  </a:lnTo>
                  <a:lnTo>
                    <a:pt x="1437" y="3581"/>
                  </a:lnTo>
                  <a:lnTo>
                    <a:pt x="1848" y="3285"/>
                  </a:lnTo>
                  <a:lnTo>
                    <a:pt x="2281" y="2965"/>
                  </a:lnTo>
                  <a:lnTo>
                    <a:pt x="2715" y="2578"/>
                  </a:lnTo>
                  <a:lnTo>
                    <a:pt x="3125" y="2190"/>
                  </a:lnTo>
                  <a:lnTo>
                    <a:pt x="3513" y="1802"/>
                  </a:lnTo>
                  <a:lnTo>
                    <a:pt x="3832" y="1415"/>
                  </a:lnTo>
                  <a:lnTo>
                    <a:pt x="4128" y="1073"/>
                  </a:lnTo>
                  <a:lnTo>
                    <a:pt x="4334" y="731"/>
                  </a:lnTo>
                  <a:lnTo>
                    <a:pt x="4425" y="571"/>
                  </a:lnTo>
                  <a:lnTo>
                    <a:pt x="4470" y="457"/>
                  </a:lnTo>
                  <a:lnTo>
                    <a:pt x="4516" y="343"/>
                  </a:lnTo>
                  <a:lnTo>
                    <a:pt x="4516" y="229"/>
                  </a:lnTo>
                  <a:lnTo>
                    <a:pt x="4493" y="161"/>
                  </a:lnTo>
                  <a:lnTo>
                    <a:pt x="4448" y="92"/>
                  </a:lnTo>
                  <a:lnTo>
                    <a:pt x="4402" y="47"/>
                  </a:lnTo>
                  <a:lnTo>
                    <a:pt x="4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5"/>
            <p:cNvSpPr/>
            <p:nvPr/>
          </p:nvSpPr>
          <p:spPr>
            <a:xfrm rot="10800000">
              <a:off x="428139" y="2405633"/>
              <a:ext cx="106933" cy="455543"/>
            </a:xfrm>
            <a:custGeom>
              <a:avLst/>
              <a:gdLst/>
              <a:ahLst/>
              <a:cxnLst/>
              <a:rect l="l" t="t" r="r" b="b"/>
              <a:pathLst>
                <a:path w="1392" h="5930" extrusionOk="0">
                  <a:moveTo>
                    <a:pt x="867" y="160"/>
                  </a:moveTo>
                  <a:lnTo>
                    <a:pt x="913" y="206"/>
                  </a:lnTo>
                  <a:lnTo>
                    <a:pt x="981" y="320"/>
                  </a:lnTo>
                  <a:lnTo>
                    <a:pt x="1072" y="571"/>
                  </a:lnTo>
                  <a:lnTo>
                    <a:pt x="1164" y="958"/>
                  </a:lnTo>
                  <a:lnTo>
                    <a:pt x="1209" y="1392"/>
                  </a:lnTo>
                  <a:lnTo>
                    <a:pt x="1232" y="1893"/>
                  </a:lnTo>
                  <a:lnTo>
                    <a:pt x="1232" y="2418"/>
                  </a:lnTo>
                  <a:lnTo>
                    <a:pt x="1232" y="2988"/>
                  </a:lnTo>
                  <a:lnTo>
                    <a:pt x="1186" y="3558"/>
                  </a:lnTo>
                  <a:lnTo>
                    <a:pt x="1118" y="4083"/>
                  </a:lnTo>
                  <a:lnTo>
                    <a:pt x="1050" y="4561"/>
                  </a:lnTo>
                  <a:lnTo>
                    <a:pt x="958" y="4995"/>
                  </a:lnTo>
                  <a:lnTo>
                    <a:pt x="821" y="5382"/>
                  </a:lnTo>
                  <a:lnTo>
                    <a:pt x="730" y="5610"/>
                  </a:lnTo>
                  <a:lnTo>
                    <a:pt x="639" y="5724"/>
                  </a:lnTo>
                  <a:lnTo>
                    <a:pt x="593" y="5770"/>
                  </a:lnTo>
                  <a:lnTo>
                    <a:pt x="571" y="5770"/>
                  </a:lnTo>
                  <a:lnTo>
                    <a:pt x="525" y="5747"/>
                  </a:lnTo>
                  <a:lnTo>
                    <a:pt x="479" y="5724"/>
                  </a:lnTo>
                  <a:lnTo>
                    <a:pt x="388" y="5565"/>
                  </a:lnTo>
                  <a:lnTo>
                    <a:pt x="320" y="5337"/>
                  </a:lnTo>
                  <a:lnTo>
                    <a:pt x="251" y="4995"/>
                  </a:lnTo>
                  <a:lnTo>
                    <a:pt x="206" y="4584"/>
                  </a:lnTo>
                  <a:lnTo>
                    <a:pt x="160" y="4105"/>
                  </a:lnTo>
                  <a:lnTo>
                    <a:pt x="160" y="3558"/>
                  </a:lnTo>
                  <a:lnTo>
                    <a:pt x="183" y="2942"/>
                  </a:lnTo>
                  <a:lnTo>
                    <a:pt x="229" y="2372"/>
                  </a:lnTo>
                  <a:lnTo>
                    <a:pt x="274" y="1848"/>
                  </a:lnTo>
                  <a:lnTo>
                    <a:pt x="365" y="1346"/>
                  </a:lnTo>
                  <a:lnTo>
                    <a:pt x="457" y="913"/>
                  </a:lnTo>
                  <a:lnTo>
                    <a:pt x="571" y="548"/>
                  </a:lnTo>
                  <a:lnTo>
                    <a:pt x="685" y="320"/>
                  </a:lnTo>
                  <a:lnTo>
                    <a:pt x="776" y="183"/>
                  </a:lnTo>
                  <a:lnTo>
                    <a:pt x="821" y="160"/>
                  </a:lnTo>
                  <a:close/>
                  <a:moveTo>
                    <a:pt x="776" y="1"/>
                  </a:moveTo>
                  <a:lnTo>
                    <a:pt x="707" y="46"/>
                  </a:lnTo>
                  <a:lnTo>
                    <a:pt x="616" y="115"/>
                  </a:lnTo>
                  <a:lnTo>
                    <a:pt x="548" y="206"/>
                  </a:lnTo>
                  <a:lnTo>
                    <a:pt x="479" y="343"/>
                  </a:lnTo>
                  <a:lnTo>
                    <a:pt x="434" y="479"/>
                  </a:lnTo>
                  <a:lnTo>
                    <a:pt x="297" y="890"/>
                  </a:lnTo>
                  <a:lnTo>
                    <a:pt x="206" y="1323"/>
                  </a:lnTo>
                  <a:lnTo>
                    <a:pt x="115" y="1825"/>
                  </a:lnTo>
                  <a:lnTo>
                    <a:pt x="69" y="2349"/>
                  </a:lnTo>
                  <a:lnTo>
                    <a:pt x="23" y="2920"/>
                  </a:lnTo>
                  <a:lnTo>
                    <a:pt x="1" y="3490"/>
                  </a:lnTo>
                  <a:lnTo>
                    <a:pt x="1" y="4014"/>
                  </a:lnTo>
                  <a:lnTo>
                    <a:pt x="46" y="4516"/>
                  </a:lnTo>
                  <a:lnTo>
                    <a:pt x="92" y="4972"/>
                  </a:lnTo>
                  <a:lnTo>
                    <a:pt x="160" y="5360"/>
                  </a:lnTo>
                  <a:lnTo>
                    <a:pt x="206" y="5519"/>
                  </a:lnTo>
                  <a:lnTo>
                    <a:pt x="274" y="5656"/>
                  </a:lnTo>
                  <a:lnTo>
                    <a:pt x="320" y="5770"/>
                  </a:lnTo>
                  <a:lnTo>
                    <a:pt x="388" y="5861"/>
                  </a:lnTo>
                  <a:lnTo>
                    <a:pt x="479" y="5907"/>
                  </a:lnTo>
                  <a:lnTo>
                    <a:pt x="548" y="5930"/>
                  </a:lnTo>
                  <a:lnTo>
                    <a:pt x="571" y="5930"/>
                  </a:lnTo>
                  <a:lnTo>
                    <a:pt x="639" y="5907"/>
                  </a:lnTo>
                  <a:lnTo>
                    <a:pt x="707" y="5884"/>
                  </a:lnTo>
                  <a:lnTo>
                    <a:pt x="776" y="5793"/>
                  </a:lnTo>
                  <a:lnTo>
                    <a:pt x="844" y="5702"/>
                  </a:lnTo>
                  <a:lnTo>
                    <a:pt x="913" y="5588"/>
                  </a:lnTo>
                  <a:lnTo>
                    <a:pt x="981" y="5428"/>
                  </a:lnTo>
                  <a:lnTo>
                    <a:pt x="1095" y="5040"/>
                  </a:lnTo>
                  <a:lnTo>
                    <a:pt x="1209" y="4607"/>
                  </a:lnTo>
                  <a:lnTo>
                    <a:pt x="1278" y="4105"/>
                  </a:lnTo>
                  <a:lnTo>
                    <a:pt x="1346" y="3558"/>
                  </a:lnTo>
                  <a:lnTo>
                    <a:pt x="1392" y="2988"/>
                  </a:lnTo>
                  <a:lnTo>
                    <a:pt x="1392" y="2418"/>
                  </a:lnTo>
                  <a:lnTo>
                    <a:pt x="1392" y="1893"/>
                  </a:lnTo>
                  <a:lnTo>
                    <a:pt x="1369" y="1392"/>
                  </a:lnTo>
                  <a:lnTo>
                    <a:pt x="1300" y="936"/>
                  </a:lnTo>
                  <a:lnTo>
                    <a:pt x="1232" y="525"/>
                  </a:lnTo>
                  <a:lnTo>
                    <a:pt x="1186" y="365"/>
                  </a:lnTo>
                  <a:lnTo>
                    <a:pt x="1118" y="251"/>
                  </a:lnTo>
                  <a:lnTo>
                    <a:pt x="1072" y="137"/>
                  </a:lnTo>
                  <a:lnTo>
                    <a:pt x="1004" y="69"/>
                  </a:lnTo>
                  <a:lnTo>
                    <a:pt x="935" y="23"/>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5"/>
            <p:cNvSpPr/>
            <p:nvPr/>
          </p:nvSpPr>
          <p:spPr>
            <a:xfrm rot="10800000">
              <a:off x="252989" y="2579016"/>
              <a:ext cx="455543" cy="108700"/>
            </a:xfrm>
            <a:custGeom>
              <a:avLst/>
              <a:gdLst/>
              <a:ahLst/>
              <a:cxnLst/>
              <a:rect l="l" t="t" r="r" b="b"/>
              <a:pathLst>
                <a:path w="5930" h="1415" extrusionOk="0">
                  <a:moveTo>
                    <a:pt x="2304" y="160"/>
                  </a:moveTo>
                  <a:lnTo>
                    <a:pt x="2988" y="183"/>
                  </a:lnTo>
                  <a:lnTo>
                    <a:pt x="3558" y="228"/>
                  </a:lnTo>
                  <a:lnTo>
                    <a:pt x="4083" y="274"/>
                  </a:lnTo>
                  <a:lnTo>
                    <a:pt x="4562" y="365"/>
                  </a:lnTo>
                  <a:lnTo>
                    <a:pt x="4995" y="456"/>
                  </a:lnTo>
                  <a:lnTo>
                    <a:pt x="5383" y="570"/>
                  </a:lnTo>
                  <a:lnTo>
                    <a:pt x="5611" y="684"/>
                  </a:lnTo>
                  <a:lnTo>
                    <a:pt x="5725" y="776"/>
                  </a:lnTo>
                  <a:lnTo>
                    <a:pt x="5748" y="821"/>
                  </a:lnTo>
                  <a:lnTo>
                    <a:pt x="5770" y="844"/>
                  </a:lnTo>
                  <a:lnTo>
                    <a:pt x="5748" y="890"/>
                  </a:lnTo>
                  <a:lnTo>
                    <a:pt x="5702" y="935"/>
                  </a:lnTo>
                  <a:lnTo>
                    <a:pt x="5565" y="1004"/>
                  </a:lnTo>
                  <a:lnTo>
                    <a:pt x="5314" y="1095"/>
                  </a:lnTo>
                  <a:lnTo>
                    <a:pt x="4995" y="1163"/>
                  </a:lnTo>
                  <a:lnTo>
                    <a:pt x="4585" y="1209"/>
                  </a:lnTo>
                  <a:lnTo>
                    <a:pt x="4106" y="1232"/>
                  </a:lnTo>
                  <a:lnTo>
                    <a:pt x="3558" y="1254"/>
                  </a:lnTo>
                  <a:lnTo>
                    <a:pt x="2943" y="1232"/>
                  </a:lnTo>
                  <a:lnTo>
                    <a:pt x="2373" y="1186"/>
                  </a:lnTo>
                  <a:lnTo>
                    <a:pt x="1848" y="1118"/>
                  </a:lnTo>
                  <a:lnTo>
                    <a:pt x="1346" y="1049"/>
                  </a:lnTo>
                  <a:lnTo>
                    <a:pt x="913" y="958"/>
                  </a:lnTo>
                  <a:lnTo>
                    <a:pt x="548" y="844"/>
                  </a:lnTo>
                  <a:lnTo>
                    <a:pt x="297" y="730"/>
                  </a:lnTo>
                  <a:lnTo>
                    <a:pt x="183" y="639"/>
                  </a:lnTo>
                  <a:lnTo>
                    <a:pt x="161" y="593"/>
                  </a:lnTo>
                  <a:lnTo>
                    <a:pt x="161" y="570"/>
                  </a:lnTo>
                  <a:lnTo>
                    <a:pt x="161" y="525"/>
                  </a:lnTo>
                  <a:lnTo>
                    <a:pt x="183" y="502"/>
                  </a:lnTo>
                  <a:lnTo>
                    <a:pt x="297" y="411"/>
                  </a:lnTo>
                  <a:lnTo>
                    <a:pt x="480" y="365"/>
                  </a:lnTo>
                  <a:lnTo>
                    <a:pt x="731" y="297"/>
                  </a:lnTo>
                  <a:lnTo>
                    <a:pt x="1027" y="251"/>
                  </a:lnTo>
                  <a:lnTo>
                    <a:pt x="1392" y="205"/>
                  </a:lnTo>
                  <a:lnTo>
                    <a:pt x="1825" y="183"/>
                  </a:lnTo>
                  <a:lnTo>
                    <a:pt x="2304" y="160"/>
                  </a:lnTo>
                  <a:close/>
                  <a:moveTo>
                    <a:pt x="2441" y="0"/>
                  </a:moveTo>
                  <a:lnTo>
                    <a:pt x="1916" y="23"/>
                  </a:lnTo>
                  <a:lnTo>
                    <a:pt x="1415" y="46"/>
                  </a:lnTo>
                  <a:lnTo>
                    <a:pt x="959" y="91"/>
                  </a:lnTo>
                  <a:lnTo>
                    <a:pt x="571" y="160"/>
                  </a:lnTo>
                  <a:lnTo>
                    <a:pt x="411" y="228"/>
                  </a:lnTo>
                  <a:lnTo>
                    <a:pt x="275" y="274"/>
                  </a:lnTo>
                  <a:lnTo>
                    <a:pt x="161" y="342"/>
                  </a:lnTo>
                  <a:lnTo>
                    <a:pt x="69" y="411"/>
                  </a:lnTo>
                  <a:lnTo>
                    <a:pt x="24" y="479"/>
                  </a:lnTo>
                  <a:lnTo>
                    <a:pt x="1" y="547"/>
                  </a:lnTo>
                  <a:lnTo>
                    <a:pt x="1" y="639"/>
                  </a:lnTo>
                  <a:lnTo>
                    <a:pt x="46" y="707"/>
                  </a:lnTo>
                  <a:lnTo>
                    <a:pt x="115" y="776"/>
                  </a:lnTo>
                  <a:lnTo>
                    <a:pt x="206" y="844"/>
                  </a:lnTo>
                  <a:lnTo>
                    <a:pt x="343" y="912"/>
                  </a:lnTo>
                  <a:lnTo>
                    <a:pt x="480" y="981"/>
                  </a:lnTo>
                  <a:lnTo>
                    <a:pt x="867" y="1095"/>
                  </a:lnTo>
                  <a:lnTo>
                    <a:pt x="1324" y="1209"/>
                  </a:lnTo>
                  <a:lnTo>
                    <a:pt x="1825" y="1277"/>
                  </a:lnTo>
                  <a:lnTo>
                    <a:pt x="2350" y="1346"/>
                  </a:lnTo>
                  <a:lnTo>
                    <a:pt x="2920" y="1391"/>
                  </a:lnTo>
                  <a:lnTo>
                    <a:pt x="3604" y="1414"/>
                  </a:lnTo>
                  <a:lnTo>
                    <a:pt x="4060" y="1391"/>
                  </a:lnTo>
                  <a:lnTo>
                    <a:pt x="4493" y="1368"/>
                  </a:lnTo>
                  <a:lnTo>
                    <a:pt x="4881" y="1323"/>
                  </a:lnTo>
                  <a:lnTo>
                    <a:pt x="5223" y="1277"/>
                  </a:lnTo>
                  <a:lnTo>
                    <a:pt x="5497" y="1186"/>
                  </a:lnTo>
                  <a:lnTo>
                    <a:pt x="5725" y="1095"/>
                  </a:lnTo>
                  <a:lnTo>
                    <a:pt x="5816" y="1049"/>
                  </a:lnTo>
                  <a:lnTo>
                    <a:pt x="5862" y="981"/>
                  </a:lnTo>
                  <a:lnTo>
                    <a:pt x="5907" y="912"/>
                  </a:lnTo>
                  <a:lnTo>
                    <a:pt x="5930" y="844"/>
                  </a:lnTo>
                  <a:lnTo>
                    <a:pt x="5907" y="776"/>
                  </a:lnTo>
                  <a:lnTo>
                    <a:pt x="5884" y="707"/>
                  </a:lnTo>
                  <a:lnTo>
                    <a:pt x="5816" y="639"/>
                  </a:lnTo>
                  <a:lnTo>
                    <a:pt x="5702" y="570"/>
                  </a:lnTo>
                  <a:lnTo>
                    <a:pt x="5588" y="502"/>
                  </a:lnTo>
                  <a:lnTo>
                    <a:pt x="5428" y="433"/>
                  </a:lnTo>
                  <a:lnTo>
                    <a:pt x="5041" y="297"/>
                  </a:lnTo>
                  <a:lnTo>
                    <a:pt x="4607" y="205"/>
                  </a:lnTo>
                  <a:lnTo>
                    <a:pt x="4106" y="114"/>
                  </a:lnTo>
                  <a:lnTo>
                    <a:pt x="3558" y="69"/>
                  </a:lnTo>
                  <a:lnTo>
                    <a:pt x="2988" y="23"/>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772" name="Google Shape;772;p15"/>
          <p:cNvSpPr txBox="1">
            <a:spLocks noGrp="1"/>
          </p:cNvSpPr>
          <p:nvPr>
            <p:ph type="ctrTitle"/>
          </p:nvPr>
        </p:nvSpPr>
        <p:spPr>
          <a:xfrm>
            <a:off x="980451" y="4656867"/>
            <a:ext cx="1901100" cy="3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66269"/>
              </a:buClr>
              <a:buSzPts val="1800"/>
              <a:buNone/>
              <a:defRPr sz="2600"/>
            </a:lvl1pPr>
            <a:lvl2pPr lvl="1" algn="ctr" rtl="0">
              <a:spcBef>
                <a:spcPts val="0"/>
              </a:spcBef>
              <a:spcAft>
                <a:spcPts val="0"/>
              </a:spcAft>
              <a:buClr>
                <a:srgbClr val="466269"/>
              </a:buClr>
              <a:buSzPts val="2400"/>
              <a:buNone/>
              <a:defRPr sz="2400">
                <a:solidFill>
                  <a:srgbClr val="466269"/>
                </a:solidFill>
              </a:defRPr>
            </a:lvl2pPr>
            <a:lvl3pPr lvl="2" algn="ctr" rtl="0">
              <a:spcBef>
                <a:spcPts val="0"/>
              </a:spcBef>
              <a:spcAft>
                <a:spcPts val="0"/>
              </a:spcAft>
              <a:buClr>
                <a:srgbClr val="466269"/>
              </a:buClr>
              <a:buSzPts val="2400"/>
              <a:buNone/>
              <a:defRPr sz="2400">
                <a:solidFill>
                  <a:srgbClr val="466269"/>
                </a:solidFill>
              </a:defRPr>
            </a:lvl3pPr>
            <a:lvl4pPr lvl="3" algn="ctr" rtl="0">
              <a:spcBef>
                <a:spcPts val="0"/>
              </a:spcBef>
              <a:spcAft>
                <a:spcPts val="0"/>
              </a:spcAft>
              <a:buClr>
                <a:srgbClr val="466269"/>
              </a:buClr>
              <a:buSzPts val="2400"/>
              <a:buNone/>
              <a:defRPr sz="2400">
                <a:solidFill>
                  <a:srgbClr val="466269"/>
                </a:solidFill>
              </a:defRPr>
            </a:lvl4pPr>
            <a:lvl5pPr lvl="4" algn="ctr" rtl="0">
              <a:spcBef>
                <a:spcPts val="0"/>
              </a:spcBef>
              <a:spcAft>
                <a:spcPts val="0"/>
              </a:spcAft>
              <a:buClr>
                <a:srgbClr val="466269"/>
              </a:buClr>
              <a:buSzPts val="2400"/>
              <a:buNone/>
              <a:defRPr sz="2400">
                <a:solidFill>
                  <a:srgbClr val="466269"/>
                </a:solidFill>
              </a:defRPr>
            </a:lvl5pPr>
            <a:lvl6pPr lvl="5" algn="ctr" rtl="0">
              <a:spcBef>
                <a:spcPts val="0"/>
              </a:spcBef>
              <a:spcAft>
                <a:spcPts val="0"/>
              </a:spcAft>
              <a:buClr>
                <a:srgbClr val="466269"/>
              </a:buClr>
              <a:buSzPts val="2400"/>
              <a:buNone/>
              <a:defRPr sz="2400">
                <a:solidFill>
                  <a:srgbClr val="466269"/>
                </a:solidFill>
              </a:defRPr>
            </a:lvl6pPr>
            <a:lvl7pPr lvl="6" algn="ctr" rtl="0">
              <a:spcBef>
                <a:spcPts val="0"/>
              </a:spcBef>
              <a:spcAft>
                <a:spcPts val="0"/>
              </a:spcAft>
              <a:buClr>
                <a:srgbClr val="466269"/>
              </a:buClr>
              <a:buSzPts val="2400"/>
              <a:buNone/>
              <a:defRPr sz="2400">
                <a:solidFill>
                  <a:srgbClr val="466269"/>
                </a:solidFill>
              </a:defRPr>
            </a:lvl7pPr>
            <a:lvl8pPr lvl="7" algn="ctr" rtl="0">
              <a:spcBef>
                <a:spcPts val="0"/>
              </a:spcBef>
              <a:spcAft>
                <a:spcPts val="0"/>
              </a:spcAft>
              <a:buClr>
                <a:srgbClr val="466269"/>
              </a:buClr>
              <a:buSzPts val="2400"/>
              <a:buNone/>
              <a:defRPr sz="2400">
                <a:solidFill>
                  <a:srgbClr val="466269"/>
                </a:solidFill>
              </a:defRPr>
            </a:lvl8pPr>
            <a:lvl9pPr lvl="8" algn="ctr" rtl="0">
              <a:spcBef>
                <a:spcPts val="0"/>
              </a:spcBef>
              <a:spcAft>
                <a:spcPts val="0"/>
              </a:spcAft>
              <a:buClr>
                <a:srgbClr val="466269"/>
              </a:buClr>
              <a:buSzPts val="2400"/>
              <a:buNone/>
              <a:defRPr sz="2400">
                <a:solidFill>
                  <a:srgbClr val="466269"/>
                </a:solidFill>
              </a:defRPr>
            </a:lvl9pPr>
          </a:lstStyle>
          <a:p>
            <a:endParaRPr/>
          </a:p>
        </p:txBody>
      </p:sp>
      <p:sp>
        <p:nvSpPr>
          <p:cNvPr id="773" name="Google Shape;773;p15"/>
          <p:cNvSpPr txBox="1">
            <a:spLocks noGrp="1"/>
          </p:cNvSpPr>
          <p:nvPr>
            <p:ph type="subTitle" idx="1"/>
          </p:nvPr>
        </p:nvSpPr>
        <p:spPr>
          <a:xfrm>
            <a:off x="782451" y="5021933"/>
            <a:ext cx="2297100" cy="111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774" name="Google Shape;774;p15"/>
          <p:cNvSpPr txBox="1">
            <a:spLocks noGrp="1"/>
          </p:cNvSpPr>
          <p:nvPr>
            <p:ph type="ctrTitle" idx="2"/>
          </p:nvPr>
        </p:nvSpPr>
        <p:spPr>
          <a:xfrm>
            <a:off x="3607457" y="2836100"/>
            <a:ext cx="1901100" cy="3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66269"/>
              </a:buClr>
              <a:buSzPts val="1800"/>
              <a:buNone/>
              <a:defRPr sz="2600"/>
            </a:lvl1pPr>
            <a:lvl2pPr lvl="1" algn="ctr" rtl="0">
              <a:spcBef>
                <a:spcPts val="0"/>
              </a:spcBef>
              <a:spcAft>
                <a:spcPts val="0"/>
              </a:spcAft>
              <a:buClr>
                <a:srgbClr val="466269"/>
              </a:buClr>
              <a:buSzPts val="2400"/>
              <a:buNone/>
              <a:defRPr sz="2400">
                <a:solidFill>
                  <a:srgbClr val="466269"/>
                </a:solidFill>
              </a:defRPr>
            </a:lvl2pPr>
            <a:lvl3pPr lvl="2" algn="ctr" rtl="0">
              <a:spcBef>
                <a:spcPts val="0"/>
              </a:spcBef>
              <a:spcAft>
                <a:spcPts val="0"/>
              </a:spcAft>
              <a:buClr>
                <a:srgbClr val="466269"/>
              </a:buClr>
              <a:buSzPts val="2400"/>
              <a:buNone/>
              <a:defRPr sz="2400">
                <a:solidFill>
                  <a:srgbClr val="466269"/>
                </a:solidFill>
              </a:defRPr>
            </a:lvl3pPr>
            <a:lvl4pPr lvl="3" algn="ctr" rtl="0">
              <a:spcBef>
                <a:spcPts val="0"/>
              </a:spcBef>
              <a:spcAft>
                <a:spcPts val="0"/>
              </a:spcAft>
              <a:buClr>
                <a:srgbClr val="466269"/>
              </a:buClr>
              <a:buSzPts val="2400"/>
              <a:buNone/>
              <a:defRPr sz="2400">
                <a:solidFill>
                  <a:srgbClr val="466269"/>
                </a:solidFill>
              </a:defRPr>
            </a:lvl4pPr>
            <a:lvl5pPr lvl="4" algn="ctr" rtl="0">
              <a:spcBef>
                <a:spcPts val="0"/>
              </a:spcBef>
              <a:spcAft>
                <a:spcPts val="0"/>
              </a:spcAft>
              <a:buClr>
                <a:srgbClr val="466269"/>
              </a:buClr>
              <a:buSzPts val="2400"/>
              <a:buNone/>
              <a:defRPr sz="2400">
                <a:solidFill>
                  <a:srgbClr val="466269"/>
                </a:solidFill>
              </a:defRPr>
            </a:lvl5pPr>
            <a:lvl6pPr lvl="5" algn="ctr" rtl="0">
              <a:spcBef>
                <a:spcPts val="0"/>
              </a:spcBef>
              <a:spcAft>
                <a:spcPts val="0"/>
              </a:spcAft>
              <a:buClr>
                <a:srgbClr val="466269"/>
              </a:buClr>
              <a:buSzPts val="2400"/>
              <a:buNone/>
              <a:defRPr sz="2400">
                <a:solidFill>
                  <a:srgbClr val="466269"/>
                </a:solidFill>
              </a:defRPr>
            </a:lvl6pPr>
            <a:lvl7pPr lvl="6" algn="ctr" rtl="0">
              <a:spcBef>
                <a:spcPts val="0"/>
              </a:spcBef>
              <a:spcAft>
                <a:spcPts val="0"/>
              </a:spcAft>
              <a:buClr>
                <a:srgbClr val="466269"/>
              </a:buClr>
              <a:buSzPts val="2400"/>
              <a:buNone/>
              <a:defRPr sz="2400">
                <a:solidFill>
                  <a:srgbClr val="466269"/>
                </a:solidFill>
              </a:defRPr>
            </a:lvl7pPr>
            <a:lvl8pPr lvl="7" algn="ctr" rtl="0">
              <a:spcBef>
                <a:spcPts val="0"/>
              </a:spcBef>
              <a:spcAft>
                <a:spcPts val="0"/>
              </a:spcAft>
              <a:buClr>
                <a:srgbClr val="466269"/>
              </a:buClr>
              <a:buSzPts val="2400"/>
              <a:buNone/>
              <a:defRPr sz="2400">
                <a:solidFill>
                  <a:srgbClr val="466269"/>
                </a:solidFill>
              </a:defRPr>
            </a:lvl8pPr>
            <a:lvl9pPr lvl="8" algn="ctr" rtl="0">
              <a:spcBef>
                <a:spcPts val="0"/>
              </a:spcBef>
              <a:spcAft>
                <a:spcPts val="0"/>
              </a:spcAft>
              <a:buClr>
                <a:srgbClr val="466269"/>
              </a:buClr>
              <a:buSzPts val="2400"/>
              <a:buNone/>
              <a:defRPr sz="2400">
                <a:solidFill>
                  <a:srgbClr val="466269"/>
                </a:solidFill>
              </a:defRPr>
            </a:lvl9pPr>
          </a:lstStyle>
          <a:p>
            <a:endParaRPr/>
          </a:p>
        </p:txBody>
      </p:sp>
      <p:sp>
        <p:nvSpPr>
          <p:cNvPr id="775" name="Google Shape;775;p15"/>
          <p:cNvSpPr txBox="1">
            <a:spLocks noGrp="1"/>
          </p:cNvSpPr>
          <p:nvPr>
            <p:ph type="subTitle" idx="3"/>
          </p:nvPr>
        </p:nvSpPr>
        <p:spPr>
          <a:xfrm>
            <a:off x="3409414" y="3201167"/>
            <a:ext cx="2297100" cy="111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776" name="Google Shape;776;p15"/>
          <p:cNvSpPr txBox="1">
            <a:spLocks noGrp="1"/>
          </p:cNvSpPr>
          <p:nvPr>
            <p:ph type="ctrTitle" idx="4"/>
          </p:nvPr>
        </p:nvSpPr>
        <p:spPr>
          <a:xfrm>
            <a:off x="6238387" y="4656867"/>
            <a:ext cx="1901100" cy="3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66269"/>
              </a:buClr>
              <a:buSzPts val="1800"/>
              <a:buNone/>
              <a:defRPr sz="2600"/>
            </a:lvl1pPr>
            <a:lvl2pPr lvl="1" algn="ctr" rtl="0">
              <a:spcBef>
                <a:spcPts val="0"/>
              </a:spcBef>
              <a:spcAft>
                <a:spcPts val="0"/>
              </a:spcAft>
              <a:buClr>
                <a:srgbClr val="466269"/>
              </a:buClr>
              <a:buSzPts val="2400"/>
              <a:buNone/>
              <a:defRPr sz="2400">
                <a:solidFill>
                  <a:srgbClr val="466269"/>
                </a:solidFill>
              </a:defRPr>
            </a:lvl2pPr>
            <a:lvl3pPr lvl="2" algn="ctr" rtl="0">
              <a:spcBef>
                <a:spcPts val="0"/>
              </a:spcBef>
              <a:spcAft>
                <a:spcPts val="0"/>
              </a:spcAft>
              <a:buClr>
                <a:srgbClr val="466269"/>
              </a:buClr>
              <a:buSzPts val="2400"/>
              <a:buNone/>
              <a:defRPr sz="2400">
                <a:solidFill>
                  <a:srgbClr val="466269"/>
                </a:solidFill>
              </a:defRPr>
            </a:lvl3pPr>
            <a:lvl4pPr lvl="3" algn="ctr" rtl="0">
              <a:spcBef>
                <a:spcPts val="0"/>
              </a:spcBef>
              <a:spcAft>
                <a:spcPts val="0"/>
              </a:spcAft>
              <a:buClr>
                <a:srgbClr val="466269"/>
              </a:buClr>
              <a:buSzPts val="2400"/>
              <a:buNone/>
              <a:defRPr sz="2400">
                <a:solidFill>
                  <a:srgbClr val="466269"/>
                </a:solidFill>
              </a:defRPr>
            </a:lvl4pPr>
            <a:lvl5pPr lvl="4" algn="ctr" rtl="0">
              <a:spcBef>
                <a:spcPts val="0"/>
              </a:spcBef>
              <a:spcAft>
                <a:spcPts val="0"/>
              </a:spcAft>
              <a:buClr>
                <a:srgbClr val="466269"/>
              </a:buClr>
              <a:buSzPts val="2400"/>
              <a:buNone/>
              <a:defRPr sz="2400">
                <a:solidFill>
                  <a:srgbClr val="466269"/>
                </a:solidFill>
              </a:defRPr>
            </a:lvl5pPr>
            <a:lvl6pPr lvl="5" algn="ctr" rtl="0">
              <a:spcBef>
                <a:spcPts val="0"/>
              </a:spcBef>
              <a:spcAft>
                <a:spcPts val="0"/>
              </a:spcAft>
              <a:buClr>
                <a:srgbClr val="466269"/>
              </a:buClr>
              <a:buSzPts val="2400"/>
              <a:buNone/>
              <a:defRPr sz="2400">
                <a:solidFill>
                  <a:srgbClr val="466269"/>
                </a:solidFill>
              </a:defRPr>
            </a:lvl6pPr>
            <a:lvl7pPr lvl="6" algn="ctr" rtl="0">
              <a:spcBef>
                <a:spcPts val="0"/>
              </a:spcBef>
              <a:spcAft>
                <a:spcPts val="0"/>
              </a:spcAft>
              <a:buClr>
                <a:srgbClr val="466269"/>
              </a:buClr>
              <a:buSzPts val="2400"/>
              <a:buNone/>
              <a:defRPr sz="2400">
                <a:solidFill>
                  <a:srgbClr val="466269"/>
                </a:solidFill>
              </a:defRPr>
            </a:lvl7pPr>
            <a:lvl8pPr lvl="7" algn="ctr" rtl="0">
              <a:spcBef>
                <a:spcPts val="0"/>
              </a:spcBef>
              <a:spcAft>
                <a:spcPts val="0"/>
              </a:spcAft>
              <a:buClr>
                <a:srgbClr val="466269"/>
              </a:buClr>
              <a:buSzPts val="2400"/>
              <a:buNone/>
              <a:defRPr sz="2400">
                <a:solidFill>
                  <a:srgbClr val="466269"/>
                </a:solidFill>
              </a:defRPr>
            </a:lvl8pPr>
            <a:lvl9pPr lvl="8" algn="ctr" rtl="0">
              <a:spcBef>
                <a:spcPts val="0"/>
              </a:spcBef>
              <a:spcAft>
                <a:spcPts val="0"/>
              </a:spcAft>
              <a:buClr>
                <a:srgbClr val="466269"/>
              </a:buClr>
              <a:buSzPts val="2400"/>
              <a:buNone/>
              <a:defRPr sz="2400">
                <a:solidFill>
                  <a:srgbClr val="466269"/>
                </a:solidFill>
              </a:defRPr>
            </a:lvl9pPr>
          </a:lstStyle>
          <a:p>
            <a:endParaRPr/>
          </a:p>
        </p:txBody>
      </p:sp>
      <p:sp>
        <p:nvSpPr>
          <p:cNvPr id="777" name="Google Shape;777;p15"/>
          <p:cNvSpPr txBox="1">
            <a:spLocks noGrp="1"/>
          </p:cNvSpPr>
          <p:nvPr>
            <p:ph type="subTitle" idx="5"/>
          </p:nvPr>
        </p:nvSpPr>
        <p:spPr>
          <a:xfrm>
            <a:off x="6040375" y="5021933"/>
            <a:ext cx="2297100" cy="111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778" name="Google Shape;778;p15"/>
          <p:cNvSpPr txBox="1">
            <a:spLocks noGrp="1"/>
          </p:cNvSpPr>
          <p:nvPr>
            <p:ph type="ctrTitle" idx="6"/>
          </p:nvPr>
        </p:nvSpPr>
        <p:spPr>
          <a:xfrm>
            <a:off x="1277301" y="749667"/>
            <a:ext cx="6569100" cy="88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400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Tree>
    <p:extLst>
      <p:ext uri="{BB962C8B-B14F-4D97-AF65-F5344CB8AC3E}">
        <p14:creationId xmlns:p14="http://schemas.microsoft.com/office/powerpoint/2010/main" val="4204635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6"/>
        </a:solidFill>
        <a:effectLst/>
      </p:bgPr>
    </p:bg>
    <p:spTree>
      <p:nvGrpSpPr>
        <p:cNvPr id="1" name="Shape 779"/>
        <p:cNvGrpSpPr/>
        <p:nvPr/>
      </p:nvGrpSpPr>
      <p:grpSpPr>
        <a:xfrm>
          <a:off x="0" y="0"/>
          <a:ext cx="0" cy="0"/>
          <a:chOff x="0" y="0"/>
          <a:chExt cx="0" cy="0"/>
        </a:xfrm>
      </p:grpSpPr>
      <p:grpSp>
        <p:nvGrpSpPr>
          <p:cNvPr id="780" name="Google Shape;780;p16"/>
          <p:cNvGrpSpPr/>
          <p:nvPr/>
        </p:nvGrpSpPr>
        <p:grpSpPr>
          <a:xfrm rot="10800000" flipH="1">
            <a:off x="-196579" y="-23805"/>
            <a:ext cx="9522816" cy="6045197"/>
            <a:chOff x="1697" y="798588"/>
            <a:chExt cx="9125842" cy="4344895"/>
          </a:xfrm>
        </p:grpSpPr>
        <p:sp>
          <p:nvSpPr>
            <p:cNvPr id="781" name="Google Shape;781;p16"/>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6"/>
            <p:cNvSpPr/>
            <p:nvPr/>
          </p:nvSpPr>
          <p:spPr>
            <a:xfrm>
              <a:off x="1697" y="1841697"/>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6"/>
            <p:cNvSpPr/>
            <p:nvPr/>
          </p:nvSpPr>
          <p:spPr>
            <a:xfrm>
              <a:off x="1697" y="3723891"/>
              <a:ext cx="9125842" cy="1419593"/>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84" name="Google Shape;784;p16"/>
          <p:cNvGrpSpPr/>
          <p:nvPr/>
        </p:nvGrpSpPr>
        <p:grpSpPr>
          <a:xfrm flipH="1">
            <a:off x="51919" y="637379"/>
            <a:ext cx="8489973" cy="6001363"/>
            <a:chOff x="1048650" y="4061275"/>
            <a:chExt cx="2655025" cy="1407625"/>
          </a:xfrm>
        </p:grpSpPr>
        <p:sp>
          <p:nvSpPr>
            <p:cNvPr id="785" name="Google Shape;785;p16"/>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6"/>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6"/>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6"/>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6"/>
            <p:cNvSpPr/>
            <p:nvPr/>
          </p:nvSpPr>
          <p:spPr>
            <a:xfrm>
              <a:off x="1098397" y="4556671"/>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6"/>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6"/>
            <p:cNvSpPr/>
            <p:nvPr/>
          </p:nvSpPr>
          <p:spPr>
            <a:xfrm>
              <a:off x="1089822" y="5128504"/>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6"/>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6"/>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6"/>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6"/>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6"/>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6"/>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6"/>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6"/>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6"/>
            <p:cNvSpPr/>
            <p:nvPr/>
          </p:nvSpPr>
          <p:spPr>
            <a:xfrm>
              <a:off x="1122990" y="4959200"/>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6"/>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6"/>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6"/>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6"/>
            <p:cNvSpPr/>
            <p:nvPr/>
          </p:nvSpPr>
          <p:spPr>
            <a:xfrm>
              <a:off x="1123279" y="4317839"/>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5" name="Google Shape;805;p16"/>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6" name="Google Shape;806;p16"/>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6"/>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6"/>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6"/>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0" name="Google Shape;810;p16"/>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1" name="Google Shape;811;p16"/>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6"/>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6"/>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6"/>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5" name="Google Shape;815;p16"/>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6" name="Google Shape;816;p16"/>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7" name="Google Shape;817;p16"/>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8" name="Google Shape;818;p16"/>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9" name="Google Shape;819;p16"/>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0" name="Google Shape;820;p16"/>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1" name="Google Shape;821;p16"/>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2" name="Google Shape;822;p16"/>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3" name="Google Shape;823;p16"/>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4" name="Google Shape;824;p16"/>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5" name="Google Shape;825;p16"/>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6" name="Google Shape;826;p16"/>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27" name="Google Shape;827;p16"/>
          <p:cNvSpPr/>
          <p:nvPr/>
        </p:nvSpPr>
        <p:spPr>
          <a:xfrm>
            <a:off x="710151" y="-23800"/>
            <a:ext cx="7720800" cy="69312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8" name="Google Shape;828;p16"/>
          <p:cNvSpPr/>
          <p:nvPr/>
        </p:nvSpPr>
        <p:spPr>
          <a:xfrm rot="10800000">
            <a:off x="433365" y="572688"/>
            <a:ext cx="369735" cy="462661"/>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829" name="Google Shape;829;p16"/>
          <p:cNvGrpSpPr/>
          <p:nvPr/>
        </p:nvGrpSpPr>
        <p:grpSpPr>
          <a:xfrm rot="-3283723" flipH="1">
            <a:off x="207604" y="6439133"/>
            <a:ext cx="364467" cy="171708"/>
            <a:chOff x="3502629" y="4665524"/>
            <a:chExt cx="273326" cy="171693"/>
          </a:xfrm>
        </p:grpSpPr>
        <p:sp>
          <p:nvSpPr>
            <p:cNvPr id="830" name="Google Shape;830;p16"/>
            <p:cNvSpPr/>
            <p:nvPr/>
          </p:nvSpPr>
          <p:spPr>
            <a:xfrm rot="10800000">
              <a:off x="3502629" y="4705778"/>
              <a:ext cx="273326" cy="9118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6"/>
            <p:cNvSpPr/>
            <p:nvPr/>
          </p:nvSpPr>
          <p:spPr>
            <a:xfrm rot="10800000">
              <a:off x="3502629" y="4665524"/>
              <a:ext cx="131439" cy="171693"/>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2" name="Google Shape;832;p16"/>
          <p:cNvGrpSpPr/>
          <p:nvPr/>
        </p:nvGrpSpPr>
        <p:grpSpPr>
          <a:xfrm>
            <a:off x="83315" y="3591946"/>
            <a:ext cx="455543" cy="607391"/>
            <a:chOff x="252989" y="2405633"/>
            <a:chExt cx="455543" cy="455543"/>
          </a:xfrm>
        </p:grpSpPr>
        <p:sp>
          <p:nvSpPr>
            <p:cNvPr id="833" name="Google Shape;833;p16"/>
            <p:cNvSpPr/>
            <p:nvPr/>
          </p:nvSpPr>
          <p:spPr>
            <a:xfrm rot="10800000">
              <a:off x="307224" y="2473926"/>
              <a:ext cx="346996" cy="318957"/>
            </a:xfrm>
            <a:custGeom>
              <a:avLst/>
              <a:gdLst/>
              <a:ahLst/>
              <a:cxnLst/>
              <a:rect l="l" t="t" r="r" b="b"/>
              <a:pathLst>
                <a:path w="4517" h="4152" extrusionOk="0">
                  <a:moveTo>
                    <a:pt x="4242" y="161"/>
                  </a:moveTo>
                  <a:lnTo>
                    <a:pt x="4311" y="183"/>
                  </a:lnTo>
                  <a:lnTo>
                    <a:pt x="4334" y="183"/>
                  </a:lnTo>
                  <a:lnTo>
                    <a:pt x="4356" y="229"/>
                  </a:lnTo>
                  <a:lnTo>
                    <a:pt x="4356" y="252"/>
                  </a:lnTo>
                  <a:lnTo>
                    <a:pt x="4311" y="411"/>
                  </a:lnTo>
                  <a:lnTo>
                    <a:pt x="4197" y="639"/>
                  </a:lnTo>
                  <a:lnTo>
                    <a:pt x="3992" y="981"/>
                  </a:lnTo>
                  <a:lnTo>
                    <a:pt x="3718" y="1324"/>
                  </a:lnTo>
                  <a:lnTo>
                    <a:pt x="3399" y="1688"/>
                  </a:lnTo>
                  <a:lnTo>
                    <a:pt x="3011" y="2076"/>
                  </a:lnTo>
                  <a:lnTo>
                    <a:pt x="2601" y="2464"/>
                  </a:lnTo>
                  <a:lnTo>
                    <a:pt x="2167" y="2829"/>
                  </a:lnTo>
                  <a:lnTo>
                    <a:pt x="1757" y="3171"/>
                  </a:lnTo>
                  <a:lnTo>
                    <a:pt x="1346" y="3444"/>
                  </a:lnTo>
                  <a:lnTo>
                    <a:pt x="981" y="3695"/>
                  </a:lnTo>
                  <a:lnTo>
                    <a:pt x="639" y="3878"/>
                  </a:lnTo>
                  <a:lnTo>
                    <a:pt x="388" y="3969"/>
                  </a:lnTo>
                  <a:lnTo>
                    <a:pt x="229" y="3992"/>
                  </a:lnTo>
                  <a:lnTo>
                    <a:pt x="183" y="3969"/>
                  </a:lnTo>
                  <a:lnTo>
                    <a:pt x="160" y="3969"/>
                  </a:lnTo>
                  <a:lnTo>
                    <a:pt x="160" y="3923"/>
                  </a:lnTo>
                  <a:lnTo>
                    <a:pt x="160" y="3878"/>
                  </a:lnTo>
                  <a:lnTo>
                    <a:pt x="183" y="3741"/>
                  </a:lnTo>
                  <a:lnTo>
                    <a:pt x="297" y="3513"/>
                  </a:lnTo>
                  <a:lnTo>
                    <a:pt x="525" y="3171"/>
                  </a:lnTo>
                  <a:lnTo>
                    <a:pt x="799" y="2829"/>
                  </a:lnTo>
                  <a:lnTo>
                    <a:pt x="1118" y="2464"/>
                  </a:lnTo>
                  <a:lnTo>
                    <a:pt x="1483" y="2076"/>
                  </a:lnTo>
                  <a:lnTo>
                    <a:pt x="1894" y="1688"/>
                  </a:lnTo>
                  <a:lnTo>
                    <a:pt x="2327" y="1324"/>
                  </a:lnTo>
                  <a:lnTo>
                    <a:pt x="2737" y="981"/>
                  </a:lnTo>
                  <a:lnTo>
                    <a:pt x="3148" y="685"/>
                  </a:lnTo>
                  <a:lnTo>
                    <a:pt x="3513" y="457"/>
                  </a:lnTo>
                  <a:lnTo>
                    <a:pt x="3786" y="320"/>
                  </a:lnTo>
                  <a:lnTo>
                    <a:pt x="3992" y="229"/>
                  </a:lnTo>
                  <a:lnTo>
                    <a:pt x="4151" y="183"/>
                  </a:lnTo>
                  <a:lnTo>
                    <a:pt x="4242" y="161"/>
                  </a:lnTo>
                  <a:close/>
                  <a:moveTo>
                    <a:pt x="4220" y="1"/>
                  </a:moveTo>
                  <a:lnTo>
                    <a:pt x="4106" y="24"/>
                  </a:lnTo>
                  <a:lnTo>
                    <a:pt x="3969" y="69"/>
                  </a:lnTo>
                  <a:lnTo>
                    <a:pt x="3809" y="138"/>
                  </a:lnTo>
                  <a:lnTo>
                    <a:pt x="3444" y="320"/>
                  </a:lnTo>
                  <a:lnTo>
                    <a:pt x="3057" y="571"/>
                  </a:lnTo>
                  <a:lnTo>
                    <a:pt x="2646" y="845"/>
                  </a:lnTo>
                  <a:lnTo>
                    <a:pt x="2236" y="1187"/>
                  </a:lnTo>
                  <a:lnTo>
                    <a:pt x="1802" y="1574"/>
                  </a:lnTo>
                  <a:lnTo>
                    <a:pt x="1369" y="1962"/>
                  </a:lnTo>
                  <a:lnTo>
                    <a:pt x="1004" y="2350"/>
                  </a:lnTo>
                  <a:lnTo>
                    <a:pt x="662" y="2715"/>
                  </a:lnTo>
                  <a:lnTo>
                    <a:pt x="388" y="3080"/>
                  </a:lnTo>
                  <a:lnTo>
                    <a:pt x="160" y="3422"/>
                  </a:lnTo>
                  <a:lnTo>
                    <a:pt x="92" y="3581"/>
                  </a:lnTo>
                  <a:lnTo>
                    <a:pt x="24" y="3695"/>
                  </a:lnTo>
                  <a:lnTo>
                    <a:pt x="1" y="3809"/>
                  </a:lnTo>
                  <a:lnTo>
                    <a:pt x="1" y="3923"/>
                  </a:lnTo>
                  <a:lnTo>
                    <a:pt x="1" y="3992"/>
                  </a:lnTo>
                  <a:lnTo>
                    <a:pt x="46" y="4060"/>
                  </a:lnTo>
                  <a:lnTo>
                    <a:pt x="138" y="4129"/>
                  </a:lnTo>
                  <a:lnTo>
                    <a:pt x="252" y="4151"/>
                  </a:lnTo>
                  <a:lnTo>
                    <a:pt x="411" y="4129"/>
                  </a:lnTo>
                  <a:lnTo>
                    <a:pt x="594" y="4060"/>
                  </a:lnTo>
                  <a:lnTo>
                    <a:pt x="822" y="3969"/>
                  </a:lnTo>
                  <a:lnTo>
                    <a:pt x="1073" y="3832"/>
                  </a:lnTo>
                  <a:lnTo>
                    <a:pt x="1437" y="3581"/>
                  </a:lnTo>
                  <a:lnTo>
                    <a:pt x="1848" y="3285"/>
                  </a:lnTo>
                  <a:lnTo>
                    <a:pt x="2281" y="2965"/>
                  </a:lnTo>
                  <a:lnTo>
                    <a:pt x="2715" y="2578"/>
                  </a:lnTo>
                  <a:lnTo>
                    <a:pt x="3125" y="2190"/>
                  </a:lnTo>
                  <a:lnTo>
                    <a:pt x="3513" y="1802"/>
                  </a:lnTo>
                  <a:lnTo>
                    <a:pt x="3832" y="1415"/>
                  </a:lnTo>
                  <a:lnTo>
                    <a:pt x="4128" y="1073"/>
                  </a:lnTo>
                  <a:lnTo>
                    <a:pt x="4334" y="731"/>
                  </a:lnTo>
                  <a:lnTo>
                    <a:pt x="4425" y="571"/>
                  </a:lnTo>
                  <a:lnTo>
                    <a:pt x="4470" y="457"/>
                  </a:lnTo>
                  <a:lnTo>
                    <a:pt x="4516" y="343"/>
                  </a:lnTo>
                  <a:lnTo>
                    <a:pt x="4516" y="229"/>
                  </a:lnTo>
                  <a:lnTo>
                    <a:pt x="4493" y="161"/>
                  </a:lnTo>
                  <a:lnTo>
                    <a:pt x="4448" y="92"/>
                  </a:lnTo>
                  <a:lnTo>
                    <a:pt x="4402" y="47"/>
                  </a:lnTo>
                  <a:lnTo>
                    <a:pt x="4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6"/>
            <p:cNvSpPr/>
            <p:nvPr/>
          </p:nvSpPr>
          <p:spPr>
            <a:xfrm rot="10800000">
              <a:off x="428139" y="2405633"/>
              <a:ext cx="106933" cy="455543"/>
            </a:xfrm>
            <a:custGeom>
              <a:avLst/>
              <a:gdLst/>
              <a:ahLst/>
              <a:cxnLst/>
              <a:rect l="l" t="t" r="r" b="b"/>
              <a:pathLst>
                <a:path w="1392" h="5930" extrusionOk="0">
                  <a:moveTo>
                    <a:pt x="867" y="160"/>
                  </a:moveTo>
                  <a:lnTo>
                    <a:pt x="913" y="206"/>
                  </a:lnTo>
                  <a:lnTo>
                    <a:pt x="981" y="320"/>
                  </a:lnTo>
                  <a:lnTo>
                    <a:pt x="1072" y="571"/>
                  </a:lnTo>
                  <a:lnTo>
                    <a:pt x="1164" y="958"/>
                  </a:lnTo>
                  <a:lnTo>
                    <a:pt x="1209" y="1392"/>
                  </a:lnTo>
                  <a:lnTo>
                    <a:pt x="1232" y="1893"/>
                  </a:lnTo>
                  <a:lnTo>
                    <a:pt x="1232" y="2418"/>
                  </a:lnTo>
                  <a:lnTo>
                    <a:pt x="1232" y="2988"/>
                  </a:lnTo>
                  <a:lnTo>
                    <a:pt x="1186" y="3558"/>
                  </a:lnTo>
                  <a:lnTo>
                    <a:pt x="1118" y="4083"/>
                  </a:lnTo>
                  <a:lnTo>
                    <a:pt x="1050" y="4561"/>
                  </a:lnTo>
                  <a:lnTo>
                    <a:pt x="958" y="4995"/>
                  </a:lnTo>
                  <a:lnTo>
                    <a:pt x="821" y="5382"/>
                  </a:lnTo>
                  <a:lnTo>
                    <a:pt x="730" y="5610"/>
                  </a:lnTo>
                  <a:lnTo>
                    <a:pt x="639" y="5724"/>
                  </a:lnTo>
                  <a:lnTo>
                    <a:pt x="593" y="5770"/>
                  </a:lnTo>
                  <a:lnTo>
                    <a:pt x="571" y="5770"/>
                  </a:lnTo>
                  <a:lnTo>
                    <a:pt x="525" y="5747"/>
                  </a:lnTo>
                  <a:lnTo>
                    <a:pt x="479" y="5724"/>
                  </a:lnTo>
                  <a:lnTo>
                    <a:pt x="388" y="5565"/>
                  </a:lnTo>
                  <a:lnTo>
                    <a:pt x="320" y="5337"/>
                  </a:lnTo>
                  <a:lnTo>
                    <a:pt x="251" y="4995"/>
                  </a:lnTo>
                  <a:lnTo>
                    <a:pt x="206" y="4584"/>
                  </a:lnTo>
                  <a:lnTo>
                    <a:pt x="160" y="4105"/>
                  </a:lnTo>
                  <a:lnTo>
                    <a:pt x="160" y="3558"/>
                  </a:lnTo>
                  <a:lnTo>
                    <a:pt x="183" y="2942"/>
                  </a:lnTo>
                  <a:lnTo>
                    <a:pt x="229" y="2372"/>
                  </a:lnTo>
                  <a:lnTo>
                    <a:pt x="274" y="1848"/>
                  </a:lnTo>
                  <a:lnTo>
                    <a:pt x="365" y="1346"/>
                  </a:lnTo>
                  <a:lnTo>
                    <a:pt x="457" y="913"/>
                  </a:lnTo>
                  <a:lnTo>
                    <a:pt x="571" y="548"/>
                  </a:lnTo>
                  <a:lnTo>
                    <a:pt x="685" y="320"/>
                  </a:lnTo>
                  <a:lnTo>
                    <a:pt x="776" y="183"/>
                  </a:lnTo>
                  <a:lnTo>
                    <a:pt x="821" y="160"/>
                  </a:lnTo>
                  <a:close/>
                  <a:moveTo>
                    <a:pt x="776" y="1"/>
                  </a:moveTo>
                  <a:lnTo>
                    <a:pt x="707" y="46"/>
                  </a:lnTo>
                  <a:lnTo>
                    <a:pt x="616" y="115"/>
                  </a:lnTo>
                  <a:lnTo>
                    <a:pt x="548" y="206"/>
                  </a:lnTo>
                  <a:lnTo>
                    <a:pt x="479" y="343"/>
                  </a:lnTo>
                  <a:lnTo>
                    <a:pt x="434" y="479"/>
                  </a:lnTo>
                  <a:lnTo>
                    <a:pt x="297" y="890"/>
                  </a:lnTo>
                  <a:lnTo>
                    <a:pt x="206" y="1323"/>
                  </a:lnTo>
                  <a:lnTo>
                    <a:pt x="115" y="1825"/>
                  </a:lnTo>
                  <a:lnTo>
                    <a:pt x="69" y="2349"/>
                  </a:lnTo>
                  <a:lnTo>
                    <a:pt x="23" y="2920"/>
                  </a:lnTo>
                  <a:lnTo>
                    <a:pt x="1" y="3490"/>
                  </a:lnTo>
                  <a:lnTo>
                    <a:pt x="1" y="4014"/>
                  </a:lnTo>
                  <a:lnTo>
                    <a:pt x="46" y="4516"/>
                  </a:lnTo>
                  <a:lnTo>
                    <a:pt x="92" y="4972"/>
                  </a:lnTo>
                  <a:lnTo>
                    <a:pt x="160" y="5360"/>
                  </a:lnTo>
                  <a:lnTo>
                    <a:pt x="206" y="5519"/>
                  </a:lnTo>
                  <a:lnTo>
                    <a:pt x="274" y="5656"/>
                  </a:lnTo>
                  <a:lnTo>
                    <a:pt x="320" y="5770"/>
                  </a:lnTo>
                  <a:lnTo>
                    <a:pt x="388" y="5861"/>
                  </a:lnTo>
                  <a:lnTo>
                    <a:pt x="479" y="5907"/>
                  </a:lnTo>
                  <a:lnTo>
                    <a:pt x="548" y="5930"/>
                  </a:lnTo>
                  <a:lnTo>
                    <a:pt x="571" y="5930"/>
                  </a:lnTo>
                  <a:lnTo>
                    <a:pt x="639" y="5907"/>
                  </a:lnTo>
                  <a:lnTo>
                    <a:pt x="707" y="5884"/>
                  </a:lnTo>
                  <a:lnTo>
                    <a:pt x="776" y="5793"/>
                  </a:lnTo>
                  <a:lnTo>
                    <a:pt x="844" y="5702"/>
                  </a:lnTo>
                  <a:lnTo>
                    <a:pt x="913" y="5588"/>
                  </a:lnTo>
                  <a:lnTo>
                    <a:pt x="981" y="5428"/>
                  </a:lnTo>
                  <a:lnTo>
                    <a:pt x="1095" y="5040"/>
                  </a:lnTo>
                  <a:lnTo>
                    <a:pt x="1209" y="4607"/>
                  </a:lnTo>
                  <a:lnTo>
                    <a:pt x="1278" y="4105"/>
                  </a:lnTo>
                  <a:lnTo>
                    <a:pt x="1346" y="3558"/>
                  </a:lnTo>
                  <a:lnTo>
                    <a:pt x="1392" y="2988"/>
                  </a:lnTo>
                  <a:lnTo>
                    <a:pt x="1392" y="2418"/>
                  </a:lnTo>
                  <a:lnTo>
                    <a:pt x="1392" y="1893"/>
                  </a:lnTo>
                  <a:lnTo>
                    <a:pt x="1369" y="1392"/>
                  </a:lnTo>
                  <a:lnTo>
                    <a:pt x="1300" y="936"/>
                  </a:lnTo>
                  <a:lnTo>
                    <a:pt x="1232" y="525"/>
                  </a:lnTo>
                  <a:lnTo>
                    <a:pt x="1186" y="365"/>
                  </a:lnTo>
                  <a:lnTo>
                    <a:pt x="1118" y="251"/>
                  </a:lnTo>
                  <a:lnTo>
                    <a:pt x="1072" y="137"/>
                  </a:lnTo>
                  <a:lnTo>
                    <a:pt x="1004" y="69"/>
                  </a:lnTo>
                  <a:lnTo>
                    <a:pt x="935" y="23"/>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6"/>
            <p:cNvSpPr/>
            <p:nvPr/>
          </p:nvSpPr>
          <p:spPr>
            <a:xfrm rot="10800000">
              <a:off x="252989" y="2579016"/>
              <a:ext cx="455543" cy="108700"/>
            </a:xfrm>
            <a:custGeom>
              <a:avLst/>
              <a:gdLst/>
              <a:ahLst/>
              <a:cxnLst/>
              <a:rect l="l" t="t" r="r" b="b"/>
              <a:pathLst>
                <a:path w="5930" h="1415" extrusionOk="0">
                  <a:moveTo>
                    <a:pt x="2304" y="160"/>
                  </a:moveTo>
                  <a:lnTo>
                    <a:pt x="2988" y="183"/>
                  </a:lnTo>
                  <a:lnTo>
                    <a:pt x="3558" y="228"/>
                  </a:lnTo>
                  <a:lnTo>
                    <a:pt x="4083" y="274"/>
                  </a:lnTo>
                  <a:lnTo>
                    <a:pt x="4562" y="365"/>
                  </a:lnTo>
                  <a:lnTo>
                    <a:pt x="4995" y="456"/>
                  </a:lnTo>
                  <a:lnTo>
                    <a:pt x="5383" y="570"/>
                  </a:lnTo>
                  <a:lnTo>
                    <a:pt x="5611" y="684"/>
                  </a:lnTo>
                  <a:lnTo>
                    <a:pt x="5725" y="776"/>
                  </a:lnTo>
                  <a:lnTo>
                    <a:pt x="5748" y="821"/>
                  </a:lnTo>
                  <a:lnTo>
                    <a:pt x="5770" y="844"/>
                  </a:lnTo>
                  <a:lnTo>
                    <a:pt x="5748" y="890"/>
                  </a:lnTo>
                  <a:lnTo>
                    <a:pt x="5702" y="935"/>
                  </a:lnTo>
                  <a:lnTo>
                    <a:pt x="5565" y="1004"/>
                  </a:lnTo>
                  <a:lnTo>
                    <a:pt x="5314" y="1095"/>
                  </a:lnTo>
                  <a:lnTo>
                    <a:pt x="4995" y="1163"/>
                  </a:lnTo>
                  <a:lnTo>
                    <a:pt x="4585" y="1209"/>
                  </a:lnTo>
                  <a:lnTo>
                    <a:pt x="4106" y="1232"/>
                  </a:lnTo>
                  <a:lnTo>
                    <a:pt x="3558" y="1254"/>
                  </a:lnTo>
                  <a:lnTo>
                    <a:pt x="2943" y="1232"/>
                  </a:lnTo>
                  <a:lnTo>
                    <a:pt x="2373" y="1186"/>
                  </a:lnTo>
                  <a:lnTo>
                    <a:pt x="1848" y="1118"/>
                  </a:lnTo>
                  <a:lnTo>
                    <a:pt x="1346" y="1049"/>
                  </a:lnTo>
                  <a:lnTo>
                    <a:pt x="913" y="958"/>
                  </a:lnTo>
                  <a:lnTo>
                    <a:pt x="548" y="844"/>
                  </a:lnTo>
                  <a:lnTo>
                    <a:pt x="297" y="730"/>
                  </a:lnTo>
                  <a:lnTo>
                    <a:pt x="183" y="639"/>
                  </a:lnTo>
                  <a:lnTo>
                    <a:pt x="161" y="593"/>
                  </a:lnTo>
                  <a:lnTo>
                    <a:pt x="161" y="570"/>
                  </a:lnTo>
                  <a:lnTo>
                    <a:pt x="161" y="525"/>
                  </a:lnTo>
                  <a:lnTo>
                    <a:pt x="183" y="502"/>
                  </a:lnTo>
                  <a:lnTo>
                    <a:pt x="297" y="411"/>
                  </a:lnTo>
                  <a:lnTo>
                    <a:pt x="480" y="365"/>
                  </a:lnTo>
                  <a:lnTo>
                    <a:pt x="731" y="297"/>
                  </a:lnTo>
                  <a:lnTo>
                    <a:pt x="1027" y="251"/>
                  </a:lnTo>
                  <a:lnTo>
                    <a:pt x="1392" y="205"/>
                  </a:lnTo>
                  <a:lnTo>
                    <a:pt x="1825" y="183"/>
                  </a:lnTo>
                  <a:lnTo>
                    <a:pt x="2304" y="160"/>
                  </a:lnTo>
                  <a:close/>
                  <a:moveTo>
                    <a:pt x="2441" y="0"/>
                  </a:moveTo>
                  <a:lnTo>
                    <a:pt x="1916" y="23"/>
                  </a:lnTo>
                  <a:lnTo>
                    <a:pt x="1415" y="46"/>
                  </a:lnTo>
                  <a:lnTo>
                    <a:pt x="959" y="91"/>
                  </a:lnTo>
                  <a:lnTo>
                    <a:pt x="571" y="160"/>
                  </a:lnTo>
                  <a:lnTo>
                    <a:pt x="411" y="228"/>
                  </a:lnTo>
                  <a:lnTo>
                    <a:pt x="275" y="274"/>
                  </a:lnTo>
                  <a:lnTo>
                    <a:pt x="161" y="342"/>
                  </a:lnTo>
                  <a:lnTo>
                    <a:pt x="69" y="411"/>
                  </a:lnTo>
                  <a:lnTo>
                    <a:pt x="24" y="479"/>
                  </a:lnTo>
                  <a:lnTo>
                    <a:pt x="1" y="547"/>
                  </a:lnTo>
                  <a:lnTo>
                    <a:pt x="1" y="639"/>
                  </a:lnTo>
                  <a:lnTo>
                    <a:pt x="46" y="707"/>
                  </a:lnTo>
                  <a:lnTo>
                    <a:pt x="115" y="776"/>
                  </a:lnTo>
                  <a:lnTo>
                    <a:pt x="206" y="844"/>
                  </a:lnTo>
                  <a:lnTo>
                    <a:pt x="343" y="912"/>
                  </a:lnTo>
                  <a:lnTo>
                    <a:pt x="480" y="981"/>
                  </a:lnTo>
                  <a:lnTo>
                    <a:pt x="867" y="1095"/>
                  </a:lnTo>
                  <a:lnTo>
                    <a:pt x="1324" y="1209"/>
                  </a:lnTo>
                  <a:lnTo>
                    <a:pt x="1825" y="1277"/>
                  </a:lnTo>
                  <a:lnTo>
                    <a:pt x="2350" y="1346"/>
                  </a:lnTo>
                  <a:lnTo>
                    <a:pt x="2920" y="1391"/>
                  </a:lnTo>
                  <a:lnTo>
                    <a:pt x="3604" y="1414"/>
                  </a:lnTo>
                  <a:lnTo>
                    <a:pt x="4060" y="1391"/>
                  </a:lnTo>
                  <a:lnTo>
                    <a:pt x="4493" y="1368"/>
                  </a:lnTo>
                  <a:lnTo>
                    <a:pt x="4881" y="1323"/>
                  </a:lnTo>
                  <a:lnTo>
                    <a:pt x="5223" y="1277"/>
                  </a:lnTo>
                  <a:lnTo>
                    <a:pt x="5497" y="1186"/>
                  </a:lnTo>
                  <a:lnTo>
                    <a:pt x="5725" y="1095"/>
                  </a:lnTo>
                  <a:lnTo>
                    <a:pt x="5816" y="1049"/>
                  </a:lnTo>
                  <a:lnTo>
                    <a:pt x="5862" y="981"/>
                  </a:lnTo>
                  <a:lnTo>
                    <a:pt x="5907" y="912"/>
                  </a:lnTo>
                  <a:lnTo>
                    <a:pt x="5930" y="844"/>
                  </a:lnTo>
                  <a:lnTo>
                    <a:pt x="5907" y="776"/>
                  </a:lnTo>
                  <a:lnTo>
                    <a:pt x="5884" y="707"/>
                  </a:lnTo>
                  <a:lnTo>
                    <a:pt x="5816" y="639"/>
                  </a:lnTo>
                  <a:lnTo>
                    <a:pt x="5702" y="570"/>
                  </a:lnTo>
                  <a:lnTo>
                    <a:pt x="5588" y="502"/>
                  </a:lnTo>
                  <a:lnTo>
                    <a:pt x="5428" y="433"/>
                  </a:lnTo>
                  <a:lnTo>
                    <a:pt x="5041" y="297"/>
                  </a:lnTo>
                  <a:lnTo>
                    <a:pt x="4607" y="205"/>
                  </a:lnTo>
                  <a:lnTo>
                    <a:pt x="4106" y="114"/>
                  </a:lnTo>
                  <a:lnTo>
                    <a:pt x="3558" y="69"/>
                  </a:lnTo>
                  <a:lnTo>
                    <a:pt x="2988" y="23"/>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36" name="Google Shape;836;p16"/>
          <p:cNvSpPr txBox="1">
            <a:spLocks noGrp="1"/>
          </p:cNvSpPr>
          <p:nvPr>
            <p:ph type="ctrTitle"/>
          </p:nvPr>
        </p:nvSpPr>
        <p:spPr>
          <a:xfrm>
            <a:off x="5723126" y="2819133"/>
            <a:ext cx="1303500" cy="376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66269"/>
              </a:buClr>
              <a:buSzPts val="1600"/>
              <a:buNone/>
              <a:defRPr sz="2600"/>
            </a:lvl1pPr>
            <a:lvl2pPr lvl="1" rtl="0">
              <a:spcBef>
                <a:spcPts val="0"/>
              </a:spcBef>
              <a:spcAft>
                <a:spcPts val="0"/>
              </a:spcAft>
              <a:buClr>
                <a:srgbClr val="466269"/>
              </a:buClr>
              <a:buSzPts val="1600"/>
              <a:buNone/>
              <a:defRPr sz="1600">
                <a:solidFill>
                  <a:srgbClr val="466269"/>
                </a:solidFill>
              </a:defRPr>
            </a:lvl2pPr>
            <a:lvl3pPr lvl="2" rtl="0">
              <a:spcBef>
                <a:spcPts val="0"/>
              </a:spcBef>
              <a:spcAft>
                <a:spcPts val="0"/>
              </a:spcAft>
              <a:buClr>
                <a:srgbClr val="466269"/>
              </a:buClr>
              <a:buSzPts val="1600"/>
              <a:buNone/>
              <a:defRPr sz="1600">
                <a:solidFill>
                  <a:srgbClr val="466269"/>
                </a:solidFill>
              </a:defRPr>
            </a:lvl3pPr>
            <a:lvl4pPr lvl="3" rtl="0">
              <a:spcBef>
                <a:spcPts val="0"/>
              </a:spcBef>
              <a:spcAft>
                <a:spcPts val="0"/>
              </a:spcAft>
              <a:buClr>
                <a:srgbClr val="466269"/>
              </a:buClr>
              <a:buSzPts val="1600"/>
              <a:buNone/>
              <a:defRPr sz="1600">
                <a:solidFill>
                  <a:srgbClr val="466269"/>
                </a:solidFill>
              </a:defRPr>
            </a:lvl4pPr>
            <a:lvl5pPr lvl="4" rtl="0">
              <a:spcBef>
                <a:spcPts val="0"/>
              </a:spcBef>
              <a:spcAft>
                <a:spcPts val="0"/>
              </a:spcAft>
              <a:buClr>
                <a:srgbClr val="466269"/>
              </a:buClr>
              <a:buSzPts val="1600"/>
              <a:buNone/>
              <a:defRPr sz="1600">
                <a:solidFill>
                  <a:srgbClr val="466269"/>
                </a:solidFill>
              </a:defRPr>
            </a:lvl5pPr>
            <a:lvl6pPr lvl="5" rtl="0">
              <a:spcBef>
                <a:spcPts val="0"/>
              </a:spcBef>
              <a:spcAft>
                <a:spcPts val="0"/>
              </a:spcAft>
              <a:buClr>
                <a:srgbClr val="466269"/>
              </a:buClr>
              <a:buSzPts val="1600"/>
              <a:buNone/>
              <a:defRPr sz="1600">
                <a:solidFill>
                  <a:srgbClr val="466269"/>
                </a:solidFill>
              </a:defRPr>
            </a:lvl6pPr>
            <a:lvl7pPr lvl="6" rtl="0">
              <a:spcBef>
                <a:spcPts val="0"/>
              </a:spcBef>
              <a:spcAft>
                <a:spcPts val="0"/>
              </a:spcAft>
              <a:buClr>
                <a:srgbClr val="466269"/>
              </a:buClr>
              <a:buSzPts val="1600"/>
              <a:buNone/>
              <a:defRPr sz="1600">
                <a:solidFill>
                  <a:srgbClr val="466269"/>
                </a:solidFill>
              </a:defRPr>
            </a:lvl7pPr>
            <a:lvl8pPr lvl="7" rtl="0">
              <a:spcBef>
                <a:spcPts val="0"/>
              </a:spcBef>
              <a:spcAft>
                <a:spcPts val="0"/>
              </a:spcAft>
              <a:buClr>
                <a:srgbClr val="466269"/>
              </a:buClr>
              <a:buSzPts val="1600"/>
              <a:buNone/>
              <a:defRPr sz="1600">
                <a:solidFill>
                  <a:srgbClr val="466269"/>
                </a:solidFill>
              </a:defRPr>
            </a:lvl8pPr>
            <a:lvl9pPr lvl="8" rtl="0">
              <a:spcBef>
                <a:spcPts val="0"/>
              </a:spcBef>
              <a:spcAft>
                <a:spcPts val="0"/>
              </a:spcAft>
              <a:buClr>
                <a:srgbClr val="466269"/>
              </a:buClr>
              <a:buSzPts val="1600"/>
              <a:buNone/>
              <a:defRPr sz="1600">
                <a:solidFill>
                  <a:srgbClr val="466269"/>
                </a:solidFill>
              </a:defRPr>
            </a:lvl9pPr>
          </a:lstStyle>
          <a:p>
            <a:endParaRPr/>
          </a:p>
        </p:txBody>
      </p:sp>
      <p:sp>
        <p:nvSpPr>
          <p:cNvPr id="837" name="Google Shape;837;p16"/>
          <p:cNvSpPr txBox="1">
            <a:spLocks noGrp="1"/>
          </p:cNvSpPr>
          <p:nvPr>
            <p:ph type="subTitle" idx="1"/>
          </p:nvPr>
        </p:nvSpPr>
        <p:spPr>
          <a:xfrm>
            <a:off x="5723126" y="3211867"/>
            <a:ext cx="2229300" cy="111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38" name="Google Shape;838;p16"/>
          <p:cNvSpPr txBox="1">
            <a:spLocks noGrp="1"/>
          </p:cNvSpPr>
          <p:nvPr>
            <p:ph type="ctrTitle" idx="2"/>
          </p:nvPr>
        </p:nvSpPr>
        <p:spPr>
          <a:xfrm>
            <a:off x="5723126" y="4629333"/>
            <a:ext cx="1303500" cy="376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66269"/>
              </a:buClr>
              <a:buSzPts val="1600"/>
              <a:buNone/>
              <a:defRPr sz="2600"/>
            </a:lvl1pPr>
            <a:lvl2pPr lvl="1" rtl="0">
              <a:spcBef>
                <a:spcPts val="0"/>
              </a:spcBef>
              <a:spcAft>
                <a:spcPts val="0"/>
              </a:spcAft>
              <a:buClr>
                <a:srgbClr val="466269"/>
              </a:buClr>
              <a:buSzPts val="1600"/>
              <a:buNone/>
              <a:defRPr sz="1600">
                <a:solidFill>
                  <a:srgbClr val="466269"/>
                </a:solidFill>
              </a:defRPr>
            </a:lvl2pPr>
            <a:lvl3pPr lvl="2" rtl="0">
              <a:spcBef>
                <a:spcPts val="0"/>
              </a:spcBef>
              <a:spcAft>
                <a:spcPts val="0"/>
              </a:spcAft>
              <a:buClr>
                <a:srgbClr val="466269"/>
              </a:buClr>
              <a:buSzPts val="1600"/>
              <a:buNone/>
              <a:defRPr sz="1600">
                <a:solidFill>
                  <a:srgbClr val="466269"/>
                </a:solidFill>
              </a:defRPr>
            </a:lvl3pPr>
            <a:lvl4pPr lvl="3" rtl="0">
              <a:spcBef>
                <a:spcPts val="0"/>
              </a:spcBef>
              <a:spcAft>
                <a:spcPts val="0"/>
              </a:spcAft>
              <a:buClr>
                <a:srgbClr val="466269"/>
              </a:buClr>
              <a:buSzPts val="1600"/>
              <a:buNone/>
              <a:defRPr sz="1600">
                <a:solidFill>
                  <a:srgbClr val="466269"/>
                </a:solidFill>
              </a:defRPr>
            </a:lvl4pPr>
            <a:lvl5pPr lvl="4" rtl="0">
              <a:spcBef>
                <a:spcPts val="0"/>
              </a:spcBef>
              <a:spcAft>
                <a:spcPts val="0"/>
              </a:spcAft>
              <a:buClr>
                <a:srgbClr val="466269"/>
              </a:buClr>
              <a:buSzPts val="1600"/>
              <a:buNone/>
              <a:defRPr sz="1600">
                <a:solidFill>
                  <a:srgbClr val="466269"/>
                </a:solidFill>
              </a:defRPr>
            </a:lvl5pPr>
            <a:lvl6pPr lvl="5" rtl="0">
              <a:spcBef>
                <a:spcPts val="0"/>
              </a:spcBef>
              <a:spcAft>
                <a:spcPts val="0"/>
              </a:spcAft>
              <a:buClr>
                <a:srgbClr val="466269"/>
              </a:buClr>
              <a:buSzPts val="1600"/>
              <a:buNone/>
              <a:defRPr sz="1600">
                <a:solidFill>
                  <a:srgbClr val="466269"/>
                </a:solidFill>
              </a:defRPr>
            </a:lvl6pPr>
            <a:lvl7pPr lvl="6" rtl="0">
              <a:spcBef>
                <a:spcPts val="0"/>
              </a:spcBef>
              <a:spcAft>
                <a:spcPts val="0"/>
              </a:spcAft>
              <a:buClr>
                <a:srgbClr val="466269"/>
              </a:buClr>
              <a:buSzPts val="1600"/>
              <a:buNone/>
              <a:defRPr sz="1600">
                <a:solidFill>
                  <a:srgbClr val="466269"/>
                </a:solidFill>
              </a:defRPr>
            </a:lvl7pPr>
            <a:lvl8pPr lvl="7" rtl="0">
              <a:spcBef>
                <a:spcPts val="0"/>
              </a:spcBef>
              <a:spcAft>
                <a:spcPts val="0"/>
              </a:spcAft>
              <a:buClr>
                <a:srgbClr val="466269"/>
              </a:buClr>
              <a:buSzPts val="1600"/>
              <a:buNone/>
              <a:defRPr sz="1600">
                <a:solidFill>
                  <a:srgbClr val="466269"/>
                </a:solidFill>
              </a:defRPr>
            </a:lvl8pPr>
            <a:lvl9pPr lvl="8" rtl="0">
              <a:spcBef>
                <a:spcPts val="0"/>
              </a:spcBef>
              <a:spcAft>
                <a:spcPts val="0"/>
              </a:spcAft>
              <a:buClr>
                <a:srgbClr val="466269"/>
              </a:buClr>
              <a:buSzPts val="1600"/>
              <a:buNone/>
              <a:defRPr sz="1600">
                <a:solidFill>
                  <a:srgbClr val="466269"/>
                </a:solidFill>
              </a:defRPr>
            </a:lvl9pPr>
          </a:lstStyle>
          <a:p>
            <a:endParaRPr/>
          </a:p>
        </p:txBody>
      </p:sp>
      <p:sp>
        <p:nvSpPr>
          <p:cNvPr id="839" name="Google Shape;839;p16"/>
          <p:cNvSpPr txBox="1">
            <a:spLocks noGrp="1"/>
          </p:cNvSpPr>
          <p:nvPr>
            <p:ph type="subTitle" idx="3"/>
          </p:nvPr>
        </p:nvSpPr>
        <p:spPr>
          <a:xfrm>
            <a:off x="5723126" y="5022067"/>
            <a:ext cx="2229300" cy="111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40" name="Google Shape;840;p16"/>
          <p:cNvSpPr txBox="1">
            <a:spLocks noGrp="1"/>
          </p:cNvSpPr>
          <p:nvPr>
            <p:ph type="ctrTitle" idx="4"/>
          </p:nvPr>
        </p:nvSpPr>
        <p:spPr>
          <a:xfrm>
            <a:off x="1861175" y="2819133"/>
            <a:ext cx="1303500" cy="376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66269"/>
              </a:buClr>
              <a:buSzPts val="1600"/>
              <a:buNone/>
              <a:defRPr sz="2600"/>
            </a:lvl1pPr>
            <a:lvl2pPr lvl="1" rtl="0">
              <a:spcBef>
                <a:spcPts val="0"/>
              </a:spcBef>
              <a:spcAft>
                <a:spcPts val="0"/>
              </a:spcAft>
              <a:buClr>
                <a:srgbClr val="466269"/>
              </a:buClr>
              <a:buSzPts val="1600"/>
              <a:buNone/>
              <a:defRPr sz="1600">
                <a:solidFill>
                  <a:srgbClr val="466269"/>
                </a:solidFill>
              </a:defRPr>
            </a:lvl2pPr>
            <a:lvl3pPr lvl="2" rtl="0">
              <a:spcBef>
                <a:spcPts val="0"/>
              </a:spcBef>
              <a:spcAft>
                <a:spcPts val="0"/>
              </a:spcAft>
              <a:buClr>
                <a:srgbClr val="466269"/>
              </a:buClr>
              <a:buSzPts val="1600"/>
              <a:buNone/>
              <a:defRPr sz="1600">
                <a:solidFill>
                  <a:srgbClr val="466269"/>
                </a:solidFill>
              </a:defRPr>
            </a:lvl3pPr>
            <a:lvl4pPr lvl="3" rtl="0">
              <a:spcBef>
                <a:spcPts val="0"/>
              </a:spcBef>
              <a:spcAft>
                <a:spcPts val="0"/>
              </a:spcAft>
              <a:buClr>
                <a:srgbClr val="466269"/>
              </a:buClr>
              <a:buSzPts val="1600"/>
              <a:buNone/>
              <a:defRPr sz="1600">
                <a:solidFill>
                  <a:srgbClr val="466269"/>
                </a:solidFill>
              </a:defRPr>
            </a:lvl4pPr>
            <a:lvl5pPr lvl="4" rtl="0">
              <a:spcBef>
                <a:spcPts val="0"/>
              </a:spcBef>
              <a:spcAft>
                <a:spcPts val="0"/>
              </a:spcAft>
              <a:buClr>
                <a:srgbClr val="466269"/>
              </a:buClr>
              <a:buSzPts val="1600"/>
              <a:buNone/>
              <a:defRPr sz="1600">
                <a:solidFill>
                  <a:srgbClr val="466269"/>
                </a:solidFill>
              </a:defRPr>
            </a:lvl5pPr>
            <a:lvl6pPr lvl="5" rtl="0">
              <a:spcBef>
                <a:spcPts val="0"/>
              </a:spcBef>
              <a:spcAft>
                <a:spcPts val="0"/>
              </a:spcAft>
              <a:buClr>
                <a:srgbClr val="466269"/>
              </a:buClr>
              <a:buSzPts val="1600"/>
              <a:buNone/>
              <a:defRPr sz="1600">
                <a:solidFill>
                  <a:srgbClr val="466269"/>
                </a:solidFill>
              </a:defRPr>
            </a:lvl6pPr>
            <a:lvl7pPr lvl="6" rtl="0">
              <a:spcBef>
                <a:spcPts val="0"/>
              </a:spcBef>
              <a:spcAft>
                <a:spcPts val="0"/>
              </a:spcAft>
              <a:buClr>
                <a:srgbClr val="466269"/>
              </a:buClr>
              <a:buSzPts val="1600"/>
              <a:buNone/>
              <a:defRPr sz="1600">
                <a:solidFill>
                  <a:srgbClr val="466269"/>
                </a:solidFill>
              </a:defRPr>
            </a:lvl7pPr>
            <a:lvl8pPr lvl="7" rtl="0">
              <a:spcBef>
                <a:spcPts val="0"/>
              </a:spcBef>
              <a:spcAft>
                <a:spcPts val="0"/>
              </a:spcAft>
              <a:buClr>
                <a:srgbClr val="466269"/>
              </a:buClr>
              <a:buSzPts val="1600"/>
              <a:buNone/>
              <a:defRPr sz="1600">
                <a:solidFill>
                  <a:srgbClr val="466269"/>
                </a:solidFill>
              </a:defRPr>
            </a:lvl8pPr>
            <a:lvl9pPr lvl="8" rtl="0">
              <a:spcBef>
                <a:spcPts val="0"/>
              </a:spcBef>
              <a:spcAft>
                <a:spcPts val="0"/>
              </a:spcAft>
              <a:buClr>
                <a:srgbClr val="466269"/>
              </a:buClr>
              <a:buSzPts val="1600"/>
              <a:buNone/>
              <a:defRPr sz="1600">
                <a:solidFill>
                  <a:srgbClr val="466269"/>
                </a:solidFill>
              </a:defRPr>
            </a:lvl9pPr>
          </a:lstStyle>
          <a:p>
            <a:endParaRPr/>
          </a:p>
        </p:txBody>
      </p:sp>
      <p:sp>
        <p:nvSpPr>
          <p:cNvPr id="841" name="Google Shape;841;p16"/>
          <p:cNvSpPr txBox="1">
            <a:spLocks noGrp="1"/>
          </p:cNvSpPr>
          <p:nvPr>
            <p:ph type="subTitle" idx="5"/>
          </p:nvPr>
        </p:nvSpPr>
        <p:spPr>
          <a:xfrm>
            <a:off x="1861201" y="3211867"/>
            <a:ext cx="2229300" cy="111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42" name="Google Shape;842;p16"/>
          <p:cNvSpPr txBox="1">
            <a:spLocks noGrp="1"/>
          </p:cNvSpPr>
          <p:nvPr>
            <p:ph type="ctrTitle" idx="6"/>
          </p:nvPr>
        </p:nvSpPr>
        <p:spPr>
          <a:xfrm>
            <a:off x="1861175" y="4645667"/>
            <a:ext cx="1303500" cy="376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66269"/>
              </a:buClr>
              <a:buSzPts val="1600"/>
              <a:buNone/>
              <a:defRPr sz="2600"/>
            </a:lvl1pPr>
            <a:lvl2pPr lvl="1" rtl="0">
              <a:spcBef>
                <a:spcPts val="0"/>
              </a:spcBef>
              <a:spcAft>
                <a:spcPts val="0"/>
              </a:spcAft>
              <a:buClr>
                <a:srgbClr val="466269"/>
              </a:buClr>
              <a:buSzPts val="1600"/>
              <a:buNone/>
              <a:defRPr sz="1600">
                <a:solidFill>
                  <a:srgbClr val="466269"/>
                </a:solidFill>
              </a:defRPr>
            </a:lvl2pPr>
            <a:lvl3pPr lvl="2" rtl="0">
              <a:spcBef>
                <a:spcPts val="0"/>
              </a:spcBef>
              <a:spcAft>
                <a:spcPts val="0"/>
              </a:spcAft>
              <a:buClr>
                <a:srgbClr val="466269"/>
              </a:buClr>
              <a:buSzPts val="1600"/>
              <a:buNone/>
              <a:defRPr sz="1600">
                <a:solidFill>
                  <a:srgbClr val="466269"/>
                </a:solidFill>
              </a:defRPr>
            </a:lvl3pPr>
            <a:lvl4pPr lvl="3" rtl="0">
              <a:spcBef>
                <a:spcPts val="0"/>
              </a:spcBef>
              <a:spcAft>
                <a:spcPts val="0"/>
              </a:spcAft>
              <a:buClr>
                <a:srgbClr val="466269"/>
              </a:buClr>
              <a:buSzPts val="1600"/>
              <a:buNone/>
              <a:defRPr sz="1600">
                <a:solidFill>
                  <a:srgbClr val="466269"/>
                </a:solidFill>
              </a:defRPr>
            </a:lvl4pPr>
            <a:lvl5pPr lvl="4" rtl="0">
              <a:spcBef>
                <a:spcPts val="0"/>
              </a:spcBef>
              <a:spcAft>
                <a:spcPts val="0"/>
              </a:spcAft>
              <a:buClr>
                <a:srgbClr val="466269"/>
              </a:buClr>
              <a:buSzPts val="1600"/>
              <a:buNone/>
              <a:defRPr sz="1600">
                <a:solidFill>
                  <a:srgbClr val="466269"/>
                </a:solidFill>
              </a:defRPr>
            </a:lvl5pPr>
            <a:lvl6pPr lvl="5" rtl="0">
              <a:spcBef>
                <a:spcPts val="0"/>
              </a:spcBef>
              <a:spcAft>
                <a:spcPts val="0"/>
              </a:spcAft>
              <a:buClr>
                <a:srgbClr val="466269"/>
              </a:buClr>
              <a:buSzPts val="1600"/>
              <a:buNone/>
              <a:defRPr sz="1600">
                <a:solidFill>
                  <a:srgbClr val="466269"/>
                </a:solidFill>
              </a:defRPr>
            </a:lvl6pPr>
            <a:lvl7pPr lvl="6" rtl="0">
              <a:spcBef>
                <a:spcPts val="0"/>
              </a:spcBef>
              <a:spcAft>
                <a:spcPts val="0"/>
              </a:spcAft>
              <a:buClr>
                <a:srgbClr val="466269"/>
              </a:buClr>
              <a:buSzPts val="1600"/>
              <a:buNone/>
              <a:defRPr sz="1600">
                <a:solidFill>
                  <a:srgbClr val="466269"/>
                </a:solidFill>
              </a:defRPr>
            </a:lvl7pPr>
            <a:lvl8pPr lvl="7" rtl="0">
              <a:spcBef>
                <a:spcPts val="0"/>
              </a:spcBef>
              <a:spcAft>
                <a:spcPts val="0"/>
              </a:spcAft>
              <a:buClr>
                <a:srgbClr val="466269"/>
              </a:buClr>
              <a:buSzPts val="1600"/>
              <a:buNone/>
              <a:defRPr sz="1600">
                <a:solidFill>
                  <a:srgbClr val="466269"/>
                </a:solidFill>
              </a:defRPr>
            </a:lvl8pPr>
            <a:lvl9pPr lvl="8" rtl="0">
              <a:spcBef>
                <a:spcPts val="0"/>
              </a:spcBef>
              <a:spcAft>
                <a:spcPts val="0"/>
              </a:spcAft>
              <a:buClr>
                <a:srgbClr val="466269"/>
              </a:buClr>
              <a:buSzPts val="1600"/>
              <a:buNone/>
              <a:defRPr sz="1600">
                <a:solidFill>
                  <a:srgbClr val="466269"/>
                </a:solidFill>
              </a:defRPr>
            </a:lvl9pPr>
          </a:lstStyle>
          <a:p>
            <a:endParaRPr/>
          </a:p>
        </p:txBody>
      </p:sp>
      <p:sp>
        <p:nvSpPr>
          <p:cNvPr id="843" name="Google Shape;843;p16"/>
          <p:cNvSpPr txBox="1">
            <a:spLocks noGrp="1"/>
          </p:cNvSpPr>
          <p:nvPr>
            <p:ph type="subTitle" idx="7"/>
          </p:nvPr>
        </p:nvSpPr>
        <p:spPr>
          <a:xfrm>
            <a:off x="1861175" y="5022067"/>
            <a:ext cx="2229300" cy="111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grpSp>
        <p:nvGrpSpPr>
          <p:cNvPr id="844" name="Google Shape;844;p16"/>
          <p:cNvGrpSpPr/>
          <p:nvPr/>
        </p:nvGrpSpPr>
        <p:grpSpPr>
          <a:xfrm rot="7612950">
            <a:off x="5507553" y="815715"/>
            <a:ext cx="313131" cy="212032"/>
            <a:chOff x="6393135" y="471613"/>
            <a:chExt cx="234839" cy="212023"/>
          </a:xfrm>
        </p:grpSpPr>
        <p:sp>
          <p:nvSpPr>
            <p:cNvPr id="845" name="Google Shape;845;p16"/>
            <p:cNvSpPr/>
            <p:nvPr/>
          </p:nvSpPr>
          <p:spPr>
            <a:xfrm rot="10800000">
              <a:off x="6393135" y="471613"/>
              <a:ext cx="234839" cy="17346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6"/>
            <p:cNvSpPr/>
            <p:nvPr/>
          </p:nvSpPr>
          <p:spPr>
            <a:xfrm rot="10800000">
              <a:off x="6496458" y="511867"/>
              <a:ext cx="131516" cy="17177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47" name="Google Shape;847;p16"/>
          <p:cNvSpPr txBox="1">
            <a:spLocks noGrp="1"/>
          </p:cNvSpPr>
          <p:nvPr>
            <p:ph type="ctrTitle" idx="8"/>
          </p:nvPr>
        </p:nvSpPr>
        <p:spPr>
          <a:xfrm>
            <a:off x="1277301" y="749667"/>
            <a:ext cx="6569100" cy="8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4000"/>
            </a:lvl1pPr>
            <a:lvl2pPr lvl="1" algn="r" rtl="0">
              <a:spcBef>
                <a:spcPts val="0"/>
              </a:spcBef>
              <a:spcAft>
                <a:spcPts val="0"/>
              </a:spcAft>
              <a:buClr>
                <a:schemeClr val="lt1"/>
              </a:buClr>
              <a:buSzPts val="2400"/>
              <a:buNone/>
              <a:defRPr sz="2400">
                <a:solidFill>
                  <a:schemeClr val="lt1"/>
                </a:solidFill>
              </a:defRPr>
            </a:lvl2pPr>
            <a:lvl3pPr lvl="2" algn="r" rtl="0">
              <a:spcBef>
                <a:spcPts val="0"/>
              </a:spcBef>
              <a:spcAft>
                <a:spcPts val="0"/>
              </a:spcAft>
              <a:buClr>
                <a:schemeClr val="lt1"/>
              </a:buClr>
              <a:buSzPts val="2400"/>
              <a:buNone/>
              <a:defRPr sz="2400">
                <a:solidFill>
                  <a:schemeClr val="lt1"/>
                </a:solidFill>
              </a:defRPr>
            </a:lvl3pPr>
            <a:lvl4pPr lvl="3" algn="r" rtl="0">
              <a:spcBef>
                <a:spcPts val="0"/>
              </a:spcBef>
              <a:spcAft>
                <a:spcPts val="0"/>
              </a:spcAft>
              <a:buClr>
                <a:schemeClr val="lt1"/>
              </a:buClr>
              <a:buSzPts val="2400"/>
              <a:buNone/>
              <a:defRPr sz="2400">
                <a:solidFill>
                  <a:schemeClr val="lt1"/>
                </a:solidFill>
              </a:defRPr>
            </a:lvl4pPr>
            <a:lvl5pPr lvl="4" algn="r" rtl="0">
              <a:spcBef>
                <a:spcPts val="0"/>
              </a:spcBef>
              <a:spcAft>
                <a:spcPts val="0"/>
              </a:spcAft>
              <a:buClr>
                <a:schemeClr val="lt1"/>
              </a:buClr>
              <a:buSzPts val="2400"/>
              <a:buNone/>
              <a:defRPr sz="2400">
                <a:solidFill>
                  <a:schemeClr val="lt1"/>
                </a:solidFill>
              </a:defRPr>
            </a:lvl5pPr>
            <a:lvl6pPr lvl="5" algn="r" rtl="0">
              <a:spcBef>
                <a:spcPts val="0"/>
              </a:spcBef>
              <a:spcAft>
                <a:spcPts val="0"/>
              </a:spcAft>
              <a:buClr>
                <a:schemeClr val="lt1"/>
              </a:buClr>
              <a:buSzPts val="2400"/>
              <a:buNone/>
              <a:defRPr sz="2400">
                <a:solidFill>
                  <a:schemeClr val="lt1"/>
                </a:solidFill>
              </a:defRPr>
            </a:lvl6pPr>
            <a:lvl7pPr lvl="6" algn="r" rtl="0">
              <a:spcBef>
                <a:spcPts val="0"/>
              </a:spcBef>
              <a:spcAft>
                <a:spcPts val="0"/>
              </a:spcAft>
              <a:buClr>
                <a:schemeClr val="lt1"/>
              </a:buClr>
              <a:buSzPts val="2400"/>
              <a:buNone/>
              <a:defRPr sz="2400">
                <a:solidFill>
                  <a:schemeClr val="lt1"/>
                </a:solidFill>
              </a:defRPr>
            </a:lvl7pPr>
            <a:lvl8pPr lvl="7" algn="r" rtl="0">
              <a:spcBef>
                <a:spcPts val="0"/>
              </a:spcBef>
              <a:spcAft>
                <a:spcPts val="0"/>
              </a:spcAft>
              <a:buClr>
                <a:schemeClr val="lt1"/>
              </a:buClr>
              <a:buSzPts val="2400"/>
              <a:buNone/>
              <a:defRPr sz="2400">
                <a:solidFill>
                  <a:schemeClr val="lt1"/>
                </a:solidFill>
              </a:defRPr>
            </a:lvl8pPr>
            <a:lvl9pPr lvl="8" algn="r" rtl="0">
              <a:spcBef>
                <a:spcPts val="0"/>
              </a:spcBef>
              <a:spcAft>
                <a:spcPts val="0"/>
              </a:spcAft>
              <a:buClr>
                <a:schemeClr val="lt1"/>
              </a:buClr>
              <a:buSzPts val="2400"/>
              <a:buNone/>
              <a:defRPr sz="2400">
                <a:solidFill>
                  <a:schemeClr val="lt1"/>
                </a:solidFill>
              </a:defRPr>
            </a:lvl9pPr>
          </a:lstStyle>
          <a:p>
            <a:endParaRPr/>
          </a:p>
        </p:txBody>
      </p:sp>
    </p:spTree>
    <p:extLst>
      <p:ext uri="{BB962C8B-B14F-4D97-AF65-F5344CB8AC3E}">
        <p14:creationId xmlns:p14="http://schemas.microsoft.com/office/powerpoint/2010/main" val="3431327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chemeClr val="accent6"/>
        </a:solidFill>
        <a:effectLst/>
      </p:bgPr>
    </p:bg>
    <p:spTree>
      <p:nvGrpSpPr>
        <p:cNvPr id="1" name="Shape 848"/>
        <p:cNvGrpSpPr/>
        <p:nvPr/>
      </p:nvGrpSpPr>
      <p:grpSpPr>
        <a:xfrm>
          <a:off x="0" y="0"/>
          <a:ext cx="0" cy="0"/>
          <a:chOff x="0" y="0"/>
          <a:chExt cx="0" cy="0"/>
        </a:xfrm>
      </p:grpSpPr>
      <p:grpSp>
        <p:nvGrpSpPr>
          <p:cNvPr id="849" name="Google Shape;849;p17"/>
          <p:cNvGrpSpPr/>
          <p:nvPr/>
        </p:nvGrpSpPr>
        <p:grpSpPr>
          <a:xfrm rot="10800000" flipH="1">
            <a:off x="-196579" y="-23805"/>
            <a:ext cx="9522816" cy="6045197"/>
            <a:chOff x="1697" y="798588"/>
            <a:chExt cx="9125842" cy="4344895"/>
          </a:xfrm>
        </p:grpSpPr>
        <p:sp>
          <p:nvSpPr>
            <p:cNvPr id="850" name="Google Shape;850;p17"/>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1" name="Google Shape;851;p17"/>
            <p:cNvSpPr/>
            <p:nvPr/>
          </p:nvSpPr>
          <p:spPr>
            <a:xfrm>
              <a:off x="1697" y="1841697"/>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2" name="Google Shape;852;p17"/>
            <p:cNvSpPr/>
            <p:nvPr/>
          </p:nvSpPr>
          <p:spPr>
            <a:xfrm>
              <a:off x="1697" y="3723891"/>
              <a:ext cx="9125842" cy="1419593"/>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53" name="Google Shape;853;p17"/>
          <p:cNvGrpSpPr/>
          <p:nvPr/>
        </p:nvGrpSpPr>
        <p:grpSpPr>
          <a:xfrm flipH="1">
            <a:off x="51919" y="637379"/>
            <a:ext cx="8489973" cy="6001363"/>
            <a:chOff x="1048650" y="4061275"/>
            <a:chExt cx="2655025" cy="1407625"/>
          </a:xfrm>
        </p:grpSpPr>
        <p:sp>
          <p:nvSpPr>
            <p:cNvPr id="854" name="Google Shape;854;p17"/>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5" name="Google Shape;855;p17"/>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6" name="Google Shape;856;p17"/>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7" name="Google Shape;857;p17"/>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8" name="Google Shape;858;p17"/>
            <p:cNvSpPr/>
            <p:nvPr/>
          </p:nvSpPr>
          <p:spPr>
            <a:xfrm>
              <a:off x="1098397" y="4556671"/>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7"/>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7"/>
            <p:cNvSpPr/>
            <p:nvPr/>
          </p:nvSpPr>
          <p:spPr>
            <a:xfrm>
              <a:off x="1089822" y="5128504"/>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7"/>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7"/>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7"/>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7"/>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7"/>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7"/>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7" name="Google Shape;867;p17"/>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8" name="Google Shape;868;p17"/>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7"/>
            <p:cNvSpPr/>
            <p:nvPr/>
          </p:nvSpPr>
          <p:spPr>
            <a:xfrm>
              <a:off x="1122990" y="4959200"/>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7"/>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7"/>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7"/>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7"/>
            <p:cNvSpPr/>
            <p:nvPr/>
          </p:nvSpPr>
          <p:spPr>
            <a:xfrm>
              <a:off x="1123279" y="4317839"/>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7"/>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7"/>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7"/>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7" name="Google Shape;877;p17"/>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8" name="Google Shape;878;p17"/>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9" name="Google Shape;879;p17"/>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0" name="Google Shape;880;p17"/>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1" name="Google Shape;881;p17"/>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2" name="Google Shape;882;p17"/>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3" name="Google Shape;883;p17"/>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4" name="Google Shape;884;p17"/>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5" name="Google Shape;885;p17"/>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6" name="Google Shape;886;p17"/>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7" name="Google Shape;887;p17"/>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896" name="Google Shape;896;p17"/>
          <p:cNvSpPr/>
          <p:nvPr/>
        </p:nvSpPr>
        <p:spPr>
          <a:xfrm>
            <a:off x="710151" y="-23800"/>
            <a:ext cx="7720800" cy="69312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7" name="Google Shape;897;p17"/>
          <p:cNvSpPr/>
          <p:nvPr/>
        </p:nvSpPr>
        <p:spPr>
          <a:xfrm rot="10800000">
            <a:off x="433365" y="572688"/>
            <a:ext cx="369735" cy="462661"/>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898" name="Google Shape;898;p17"/>
          <p:cNvGrpSpPr/>
          <p:nvPr/>
        </p:nvGrpSpPr>
        <p:grpSpPr>
          <a:xfrm rot="-3283723" flipH="1">
            <a:off x="207604" y="6439133"/>
            <a:ext cx="364467" cy="171708"/>
            <a:chOff x="3502629" y="4665524"/>
            <a:chExt cx="273326" cy="171693"/>
          </a:xfrm>
        </p:grpSpPr>
        <p:sp>
          <p:nvSpPr>
            <p:cNvPr id="899" name="Google Shape;899;p17"/>
            <p:cNvSpPr/>
            <p:nvPr/>
          </p:nvSpPr>
          <p:spPr>
            <a:xfrm rot="10800000">
              <a:off x="3502629" y="4705778"/>
              <a:ext cx="273326" cy="9118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a:off x="3502629" y="4665524"/>
              <a:ext cx="131439" cy="171693"/>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01" name="Google Shape;901;p17"/>
          <p:cNvGrpSpPr/>
          <p:nvPr/>
        </p:nvGrpSpPr>
        <p:grpSpPr>
          <a:xfrm>
            <a:off x="83315" y="3591946"/>
            <a:ext cx="455543" cy="607391"/>
            <a:chOff x="252989" y="2405633"/>
            <a:chExt cx="455543" cy="455543"/>
          </a:xfrm>
        </p:grpSpPr>
        <p:sp>
          <p:nvSpPr>
            <p:cNvPr id="902" name="Google Shape;902;p17"/>
            <p:cNvSpPr/>
            <p:nvPr/>
          </p:nvSpPr>
          <p:spPr>
            <a:xfrm rot="10800000">
              <a:off x="307224" y="2473926"/>
              <a:ext cx="346996" cy="318957"/>
            </a:xfrm>
            <a:custGeom>
              <a:avLst/>
              <a:gdLst/>
              <a:ahLst/>
              <a:cxnLst/>
              <a:rect l="l" t="t" r="r" b="b"/>
              <a:pathLst>
                <a:path w="4517" h="4152" extrusionOk="0">
                  <a:moveTo>
                    <a:pt x="4242" y="161"/>
                  </a:moveTo>
                  <a:lnTo>
                    <a:pt x="4311" y="183"/>
                  </a:lnTo>
                  <a:lnTo>
                    <a:pt x="4334" y="183"/>
                  </a:lnTo>
                  <a:lnTo>
                    <a:pt x="4356" y="229"/>
                  </a:lnTo>
                  <a:lnTo>
                    <a:pt x="4356" y="252"/>
                  </a:lnTo>
                  <a:lnTo>
                    <a:pt x="4311" y="411"/>
                  </a:lnTo>
                  <a:lnTo>
                    <a:pt x="4197" y="639"/>
                  </a:lnTo>
                  <a:lnTo>
                    <a:pt x="3992" y="981"/>
                  </a:lnTo>
                  <a:lnTo>
                    <a:pt x="3718" y="1324"/>
                  </a:lnTo>
                  <a:lnTo>
                    <a:pt x="3399" y="1688"/>
                  </a:lnTo>
                  <a:lnTo>
                    <a:pt x="3011" y="2076"/>
                  </a:lnTo>
                  <a:lnTo>
                    <a:pt x="2601" y="2464"/>
                  </a:lnTo>
                  <a:lnTo>
                    <a:pt x="2167" y="2829"/>
                  </a:lnTo>
                  <a:lnTo>
                    <a:pt x="1757" y="3171"/>
                  </a:lnTo>
                  <a:lnTo>
                    <a:pt x="1346" y="3444"/>
                  </a:lnTo>
                  <a:lnTo>
                    <a:pt x="981" y="3695"/>
                  </a:lnTo>
                  <a:lnTo>
                    <a:pt x="639" y="3878"/>
                  </a:lnTo>
                  <a:lnTo>
                    <a:pt x="388" y="3969"/>
                  </a:lnTo>
                  <a:lnTo>
                    <a:pt x="229" y="3992"/>
                  </a:lnTo>
                  <a:lnTo>
                    <a:pt x="183" y="3969"/>
                  </a:lnTo>
                  <a:lnTo>
                    <a:pt x="160" y="3969"/>
                  </a:lnTo>
                  <a:lnTo>
                    <a:pt x="160" y="3923"/>
                  </a:lnTo>
                  <a:lnTo>
                    <a:pt x="160" y="3878"/>
                  </a:lnTo>
                  <a:lnTo>
                    <a:pt x="183" y="3741"/>
                  </a:lnTo>
                  <a:lnTo>
                    <a:pt x="297" y="3513"/>
                  </a:lnTo>
                  <a:lnTo>
                    <a:pt x="525" y="3171"/>
                  </a:lnTo>
                  <a:lnTo>
                    <a:pt x="799" y="2829"/>
                  </a:lnTo>
                  <a:lnTo>
                    <a:pt x="1118" y="2464"/>
                  </a:lnTo>
                  <a:lnTo>
                    <a:pt x="1483" y="2076"/>
                  </a:lnTo>
                  <a:lnTo>
                    <a:pt x="1894" y="1688"/>
                  </a:lnTo>
                  <a:lnTo>
                    <a:pt x="2327" y="1324"/>
                  </a:lnTo>
                  <a:lnTo>
                    <a:pt x="2737" y="981"/>
                  </a:lnTo>
                  <a:lnTo>
                    <a:pt x="3148" y="685"/>
                  </a:lnTo>
                  <a:lnTo>
                    <a:pt x="3513" y="457"/>
                  </a:lnTo>
                  <a:lnTo>
                    <a:pt x="3786" y="320"/>
                  </a:lnTo>
                  <a:lnTo>
                    <a:pt x="3992" y="229"/>
                  </a:lnTo>
                  <a:lnTo>
                    <a:pt x="4151" y="183"/>
                  </a:lnTo>
                  <a:lnTo>
                    <a:pt x="4242" y="161"/>
                  </a:lnTo>
                  <a:close/>
                  <a:moveTo>
                    <a:pt x="4220" y="1"/>
                  </a:moveTo>
                  <a:lnTo>
                    <a:pt x="4106" y="24"/>
                  </a:lnTo>
                  <a:lnTo>
                    <a:pt x="3969" y="69"/>
                  </a:lnTo>
                  <a:lnTo>
                    <a:pt x="3809" y="138"/>
                  </a:lnTo>
                  <a:lnTo>
                    <a:pt x="3444" y="320"/>
                  </a:lnTo>
                  <a:lnTo>
                    <a:pt x="3057" y="571"/>
                  </a:lnTo>
                  <a:lnTo>
                    <a:pt x="2646" y="845"/>
                  </a:lnTo>
                  <a:lnTo>
                    <a:pt x="2236" y="1187"/>
                  </a:lnTo>
                  <a:lnTo>
                    <a:pt x="1802" y="1574"/>
                  </a:lnTo>
                  <a:lnTo>
                    <a:pt x="1369" y="1962"/>
                  </a:lnTo>
                  <a:lnTo>
                    <a:pt x="1004" y="2350"/>
                  </a:lnTo>
                  <a:lnTo>
                    <a:pt x="662" y="2715"/>
                  </a:lnTo>
                  <a:lnTo>
                    <a:pt x="388" y="3080"/>
                  </a:lnTo>
                  <a:lnTo>
                    <a:pt x="160" y="3422"/>
                  </a:lnTo>
                  <a:lnTo>
                    <a:pt x="92" y="3581"/>
                  </a:lnTo>
                  <a:lnTo>
                    <a:pt x="24" y="3695"/>
                  </a:lnTo>
                  <a:lnTo>
                    <a:pt x="1" y="3809"/>
                  </a:lnTo>
                  <a:lnTo>
                    <a:pt x="1" y="3923"/>
                  </a:lnTo>
                  <a:lnTo>
                    <a:pt x="1" y="3992"/>
                  </a:lnTo>
                  <a:lnTo>
                    <a:pt x="46" y="4060"/>
                  </a:lnTo>
                  <a:lnTo>
                    <a:pt x="138" y="4129"/>
                  </a:lnTo>
                  <a:lnTo>
                    <a:pt x="252" y="4151"/>
                  </a:lnTo>
                  <a:lnTo>
                    <a:pt x="411" y="4129"/>
                  </a:lnTo>
                  <a:lnTo>
                    <a:pt x="594" y="4060"/>
                  </a:lnTo>
                  <a:lnTo>
                    <a:pt x="822" y="3969"/>
                  </a:lnTo>
                  <a:lnTo>
                    <a:pt x="1073" y="3832"/>
                  </a:lnTo>
                  <a:lnTo>
                    <a:pt x="1437" y="3581"/>
                  </a:lnTo>
                  <a:lnTo>
                    <a:pt x="1848" y="3285"/>
                  </a:lnTo>
                  <a:lnTo>
                    <a:pt x="2281" y="2965"/>
                  </a:lnTo>
                  <a:lnTo>
                    <a:pt x="2715" y="2578"/>
                  </a:lnTo>
                  <a:lnTo>
                    <a:pt x="3125" y="2190"/>
                  </a:lnTo>
                  <a:lnTo>
                    <a:pt x="3513" y="1802"/>
                  </a:lnTo>
                  <a:lnTo>
                    <a:pt x="3832" y="1415"/>
                  </a:lnTo>
                  <a:lnTo>
                    <a:pt x="4128" y="1073"/>
                  </a:lnTo>
                  <a:lnTo>
                    <a:pt x="4334" y="731"/>
                  </a:lnTo>
                  <a:lnTo>
                    <a:pt x="4425" y="571"/>
                  </a:lnTo>
                  <a:lnTo>
                    <a:pt x="4470" y="457"/>
                  </a:lnTo>
                  <a:lnTo>
                    <a:pt x="4516" y="343"/>
                  </a:lnTo>
                  <a:lnTo>
                    <a:pt x="4516" y="229"/>
                  </a:lnTo>
                  <a:lnTo>
                    <a:pt x="4493" y="161"/>
                  </a:lnTo>
                  <a:lnTo>
                    <a:pt x="4448" y="92"/>
                  </a:lnTo>
                  <a:lnTo>
                    <a:pt x="4402" y="47"/>
                  </a:lnTo>
                  <a:lnTo>
                    <a:pt x="4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a:off x="428139" y="2405633"/>
              <a:ext cx="106933" cy="455543"/>
            </a:xfrm>
            <a:custGeom>
              <a:avLst/>
              <a:gdLst/>
              <a:ahLst/>
              <a:cxnLst/>
              <a:rect l="l" t="t" r="r" b="b"/>
              <a:pathLst>
                <a:path w="1392" h="5930" extrusionOk="0">
                  <a:moveTo>
                    <a:pt x="867" y="160"/>
                  </a:moveTo>
                  <a:lnTo>
                    <a:pt x="913" y="206"/>
                  </a:lnTo>
                  <a:lnTo>
                    <a:pt x="981" y="320"/>
                  </a:lnTo>
                  <a:lnTo>
                    <a:pt x="1072" y="571"/>
                  </a:lnTo>
                  <a:lnTo>
                    <a:pt x="1164" y="958"/>
                  </a:lnTo>
                  <a:lnTo>
                    <a:pt x="1209" y="1392"/>
                  </a:lnTo>
                  <a:lnTo>
                    <a:pt x="1232" y="1893"/>
                  </a:lnTo>
                  <a:lnTo>
                    <a:pt x="1232" y="2418"/>
                  </a:lnTo>
                  <a:lnTo>
                    <a:pt x="1232" y="2988"/>
                  </a:lnTo>
                  <a:lnTo>
                    <a:pt x="1186" y="3558"/>
                  </a:lnTo>
                  <a:lnTo>
                    <a:pt x="1118" y="4083"/>
                  </a:lnTo>
                  <a:lnTo>
                    <a:pt x="1050" y="4561"/>
                  </a:lnTo>
                  <a:lnTo>
                    <a:pt x="958" y="4995"/>
                  </a:lnTo>
                  <a:lnTo>
                    <a:pt x="821" y="5382"/>
                  </a:lnTo>
                  <a:lnTo>
                    <a:pt x="730" y="5610"/>
                  </a:lnTo>
                  <a:lnTo>
                    <a:pt x="639" y="5724"/>
                  </a:lnTo>
                  <a:lnTo>
                    <a:pt x="593" y="5770"/>
                  </a:lnTo>
                  <a:lnTo>
                    <a:pt x="571" y="5770"/>
                  </a:lnTo>
                  <a:lnTo>
                    <a:pt x="525" y="5747"/>
                  </a:lnTo>
                  <a:lnTo>
                    <a:pt x="479" y="5724"/>
                  </a:lnTo>
                  <a:lnTo>
                    <a:pt x="388" y="5565"/>
                  </a:lnTo>
                  <a:lnTo>
                    <a:pt x="320" y="5337"/>
                  </a:lnTo>
                  <a:lnTo>
                    <a:pt x="251" y="4995"/>
                  </a:lnTo>
                  <a:lnTo>
                    <a:pt x="206" y="4584"/>
                  </a:lnTo>
                  <a:lnTo>
                    <a:pt x="160" y="4105"/>
                  </a:lnTo>
                  <a:lnTo>
                    <a:pt x="160" y="3558"/>
                  </a:lnTo>
                  <a:lnTo>
                    <a:pt x="183" y="2942"/>
                  </a:lnTo>
                  <a:lnTo>
                    <a:pt x="229" y="2372"/>
                  </a:lnTo>
                  <a:lnTo>
                    <a:pt x="274" y="1848"/>
                  </a:lnTo>
                  <a:lnTo>
                    <a:pt x="365" y="1346"/>
                  </a:lnTo>
                  <a:lnTo>
                    <a:pt x="457" y="913"/>
                  </a:lnTo>
                  <a:lnTo>
                    <a:pt x="571" y="548"/>
                  </a:lnTo>
                  <a:lnTo>
                    <a:pt x="685" y="320"/>
                  </a:lnTo>
                  <a:lnTo>
                    <a:pt x="776" y="183"/>
                  </a:lnTo>
                  <a:lnTo>
                    <a:pt x="821" y="160"/>
                  </a:lnTo>
                  <a:close/>
                  <a:moveTo>
                    <a:pt x="776" y="1"/>
                  </a:moveTo>
                  <a:lnTo>
                    <a:pt x="707" y="46"/>
                  </a:lnTo>
                  <a:lnTo>
                    <a:pt x="616" y="115"/>
                  </a:lnTo>
                  <a:lnTo>
                    <a:pt x="548" y="206"/>
                  </a:lnTo>
                  <a:lnTo>
                    <a:pt x="479" y="343"/>
                  </a:lnTo>
                  <a:lnTo>
                    <a:pt x="434" y="479"/>
                  </a:lnTo>
                  <a:lnTo>
                    <a:pt x="297" y="890"/>
                  </a:lnTo>
                  <a:lnTo>
                    <a:pt x="206" y="1323"/>
                  </a:lnTo>
                  <a:lnTo>
                    <a:pt x="115" y="1825"/>
                  </a:lnTo>
                  <a:lnTo>
                    <a:pt x="69" y="2349"/>
                  </a:lnTo>
                  <a:lnTo>
                    <a:pt x="23" y="2920"/>
                  </a:lnTo>
                  <a:lnTo>
                    <a:pt x="1" y="3490"/>
                  </a:lnTo>
                  <a:lnTo>
                    <a:pt x="1" y="4014"/>
                  </a:lnTo>
                  <a:lnTo>
                    <a:pt x="46" y="4516"/>
                  </a:lnTo>
                  <a:lnTo>
                    <a:pt x="92" y="4972"/>
                  </a:lnTo>
                  <a:lnTo>
                    <a:pt x="160" y="5360"/>
                  </a:lnTo>
                  <a:lnTo>
                    <a:pt x="206" y="5519"/>
                  </a:lnTo>
                  <a:lnTo>
                    <a:pt x="274" y="5656"/>
                  </a:lnTo>
                  <a:lnTo>
                    <a:pt x="320" y="5770"/>
                  </a:lnTo>
                  <a:lnTo>
                    <a:pt x="388" y="5861"/>
                  </a:lnTo>
                  <a:lnTo>
                    <a:pt x="479" y="5907"/>
                  </a:lnTo>
                  <a:lnTo>
                    <a:pt x="548" y="5930"/>
                  </a:lnTo>
                  <a:lnTo>
                    <a:pt x="571" y="5930"/>
                  </a:lnTo>
                  <a:lnTo>
                    <a:pt x="639" y="5907"/>
                  </a:lnTo>
                  <a:lnTo>
                    <a:pt x="707" y="5884"/>
                  </a:lnTo>
                  <a:lnTo>
                    <a:pt x="776" y="5793"/>
                  </a:lnTo>
                  <a:lnTo>
                    <a:pt x="844" y="5702"/>
                  </a:lnTo>
                  <a:lnTo>
                    <a:pt x="913" y="5588"/>
                  </a:lnTo>
                  <a:lnTo>
                    <a:pt x="981" y="5428"/>
                  </a:lnTo>
                  <a:lnTo>
                    <a:pt x="1095" y="5040"/>
                  </a:lnTo>
                  <a:lnTo>
                    <a:pt x="1209" y="4607"/>
                  </a:lnTo>
                  <a:lnTo>
                    <a:pt x="1278" y="4105"/>
                  </a:lnTo>
                  <a:lnTo>
                    <a:pt x="1346" y="3558"/>
                  </a:lnTo>
                  <a:lnTo>
                    <a:pt x="1392" y="2988"/>
                  </a:lnTo>
                  <a:lnTo>
                    <a:pt x="1392" y="2418"/>
                  </a:lnTo>
                  <a:lnTo>
                    <a:pt x="1392" y="1893"/>
                  </a:lnTo>
                  <a:lnTo>
                    <a:pt x="1369" y="1392"/>
                  </a:lnTo>
                  <a:lnTo>
                    <a:pt x="1300" y="936"/>
                  </a:lnTo>
                  <a:lnTo>
                    <a:pt x="1232" y="525"/>
                  </a:lnTo>
                  <a:lnTo>
                    <a:pt x="1186" y="365"/>
                  </a:lnTo>
                  <a:lnTo>
                    <a:pt x="1118" y="251"/>
                  </a:lnTo>
                  <a:lnTo>
                    <a:pt x="1072" y="137"/>
                  </a:lnTo>
                  <a:lnTo>
                    <a:pt x="1004" y="69"/>
                  </a:lnTo>
                  <a:lnTo>
                    <a:pt x="935" y="23"/>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a:off x="252989" y="2579016"/>
              <a:ext cx="455543" cy="108700"/>
            </a:xfrm>
            <a:custGeom>
              <a:avLst/>
              <a:gdLst/>
              <a:ahLst/>
              <a:cxnLst/>
              <a:rect l="l" t="t" r="r" b="b"/>
              <a:pathLst>
                <a:path w="5930" h="1415" extrusionOk="0">
                  <a:moveTo>
                    <a:pt x="2304" y="160"/>
                  </a:moveTo>
                  <a:lnTo>
                    <a:pt x="2988" y="183"/>
                  </a:lnTo>
                  <a:lnTo>
                    <a:pt x="3558" y="228"/>
                  </a:lnTo>
                  <a:lnTo>
                    <a:pt x="4083" y="274"/>
                  </a:lnTo>
                  <a:lnTo>
                    <a:pt x="4562" y="365"/>
                  </a:lnTo>
                  <a:lnTo>
                    <a:pt x="4995" y="456"/>
                  </a:lnTo>
                  <a:lnTo>
                    <a:pt x="5383" y="570"/>
                  </a:lnTo>
                  <a:lnTo>
                    <a:pt x="5611" y="684"/>
                  </a:lnTo>
                  <a:lnTo>
                    <a:pt x="5725" y="776"/>
                  </a:lnTo>
                  <a:lnTo>
                    <a:pt x="5748" y="821"/>
                  </a:lnTo>
                  <a:lnTo>
                    <a:pt x="5770" y="844"/>
                  </a:lnTo>
                  <a:lnTo>
                    <a:pt x="5748" y="890"/>
                  </a:lnTo>
                  <a:lnTo>
                    <a:pt x="5702" y="935"/>
                  </a:lnTo>
                  <a:lnTo>
                    <a:pt x="5565" y="1004"/>
                  </a:lnTo>
                  <a:lnTo>
                    <a:pt x="5314" y="1095"/>
                  </a:lnTo>
                  <a:lnTo>
                    <a:pt x="4995" y="1163"/>
                  </a:lnTo>
                  <a:lnTo>
                    <a:pt x="4585" y="1209"/>
                  </a:lnTo>
                  <a:lnTo>
                    <a:pt x="4106" y="1232"/>
                  </a:lnTo>
                  <a:lnTo>
                    <a:pt x="3558" y="1254"/>
                  </a:lnTo>
                  <a:lnTo>
                    <a:pt x="2943" y="1232"/>
                  </a:lnTo>
                  <a:lnTo>
                    <a:pt x="2373" y="1186"/>
                  </a:lnTo>
                  <a:lnTo>
                    <a:pt x="1848" y="1118"/>
                  </a:lnTo>
                  <a:lnTo>
                    <a:pt x="1346" y="1049"/>
                  </a:lnTo>
                  <a:lnTo>
                    <a:pt x="913" y="958"/>
                  </a:lnTo>
                  <a:lnTo>
                    <a:pt x="548" y="844"/>
                  </a:lnTo>
                  <a:lnTo>
                    <a:pt x="297" y="730"/>
                  </a:lnTo>
                  <a:lnTo>
                    <a:pt x="183" y="639"/>
                  </a:lnTo>
                  <a:lnTo>
                    <a:pt x="161" y="593"/>
                  </a:lnTo>
                  <a:lnTo>
                    <a:pt x="161" y="570"/>
                  </a:lnTo>
                  <a:lnTo>
                    <a:pt x="161" y="525"/>
                  </a:lnTo>
                  <a:lnTo>
                    <a:pt x="183" y="502"/>
                  </a:lnTo>
                  <a:lnTo>
                    <a:pt x="297" y="411"/>
                  </a:lnTo>
                  <a:lnTo>
                    <a:pt x="480" y="365"/>
                  </a:lnTo>
                  <a:lnTo>
                    <a:pt x="731" y="297"/>
                  </a:lnTo>
                  <a:lnTo>
                    <a:pt x="1027" y="251"/>
                  </a:lnTo>
                  <a:lnTo>
                    <a:pt x="1392" y="205"/>
                  </a:lnTo>
                  <a:lnTo>
                    <a:pt x="1825" y="183"/>
                  </a:lnTo>
                  <a:lnTo>
                    <a:pt x="2304" y="160"/>
                  </a:lnTo>
                  <a:close/>
                  <a:moveTo>
                    <a:pt x="2441" y="0"/>
                  </a:moveTo>
                  <a:lnTo>
                    <a:pt x="1916" y="23"/>
                  </a:lnTo>
                  <a:lnTo>
                    <a:pt x="1415" y="46"/>
                  </a:lnTo>
                  <a:lnTo>
                    <a:pt x="959" y="91"/>
                  </a:lnTo>
                  <a:lnTo>
                    <a:pt x="571" y="160"/>
                  </a:lnTo>
                  <a:lnTo>
                    <a:pt x="411" y="228"/>
                  </a:lnTo>
                  <a:lnTo>
                    <a:pt x="275" y="274"/>
                  </a:lnTo>
                  <a:lnTo>
                    <a:pt x="161" y="342"/>
                  </a:lnTo>
                  <a:lnTo>
                    <a:pt x="69" y="411"/>
                  </a:lnTo>
                  <a:lnTo>
                    <a:pt x="24" y="479"/>
                  </a:lnTo>
                  <a:lnTo>
                    <a:pt x="1" y="547"/>
                  </a:lnTo>
                  <a:lnTo>
                    <a:pt x="1" y="639"/>
                  </a:lnTo>
                  <a:lnTo>
                    <a:pt x="46" y="707"/>
                  </a:lnTo>
                  <a:lnTo>
                    <a:pt x="115" y="776"/>
                  </a:lnTo>
                  <a:lnTo>
                    <a:pt x="206" y="844"/>
                  </a:lnTo>
                  <a:lnTo>
                    <a:pt x="343" y="912"/>
                  </a:lnTo>
                  <a:lnTo>
                    <a:pt x="480" y="981"/>
                  </a:lnTo>
                  <a:lnTo>
                    <a:pt x="867" y="1095"/>
                  </a:lnTo>
                  <a:lnTo>
                    <a:pt x="1324" y="1209"/>
                  </a:lnTo>
                  <a:lnTo>
                    <a:pt x="1825" y="1277"/>
                  </a:lnTo>
                  <a:lnTo>
                    <a:pt x="2350" y="1346"/>
                  </a:lnTo>
                  <a:lnTo>
                    <a:pt x="2920" y="1391"/>
                  </a:lnTo>
                  <a:lnTo>
                    <a:pt x="3604" y="1414"/>
                  </a:lnTo>
                  <a:lnTo>
                    <a:pt x="4060" y="1391"/>
                  </a:lnTo>
                  <a:lnTo>
                    <a:pt x="4493" y="1368"/>
                  </a:lnTo>
                  <a:lnTo>
                    <a:pt x="4881" y="1323"/>
                  </a:lnTo>
                  <a:lnTo>
                    <a:pt x="5223" y="1277"/>
                  </a:lnTo>
                  <a:lnTo>
                    <a:pt x="5497" y="1186"/>
                  </a:lnTo>
                  <a:lnTo>
                    <a:pt x="5725" y="1095"/>
                  </a:lnTo>
                  <a:lnTo>
                    <a:pt x="5816" y="1049"/>
                  </a:lnTo>
                  <a:lnTo>
                    <a:pt x="5862" y="981"/>
                  </a:lnTo>
                  <a:lnTo>
                    <a:pt x="5907" y="912"/>
                  </a:lnTo>
                  <a:lnTo>
                    <a:pt x="5930" y="844"/>
                  </a:lnTo>
                  <a:lnTo>
                    <a:pt x="5907" y="776"/>
                  </a:lnTo>
                  <a:lnTo>
                    <a:pt x="5884" y="707"/>
                  </a:lnTo>
                  <a:lnTo>
                    <a:pt x="5816" y="639"/>
                  </a:lnTo>
                  <a:lnTo>
                    <a:pt x="5702" y="570"/>
                  </a:lnTo>
                  <a:lnTo>
                    <a:pt x="5588" y="502"/>
                  </a:lnTo>
                  <a:lnTo>
                    <a:pt x="5428" y="433"/>
                  </a:lnTo>
                  <a:lnTo>
                    <a:pt x="5041" y="297"/>
                  </a:lnTo>
                  <a:lnTo>
                    <a:pt x="4607" y="205"/>
                  </a:lnTo>
                  <a:lnTo>
                    <a:pt x="4106" y="114"/>
                  </a:lnTo>
                  <a:lnTo>
                    <a:pt x="3558" y="69"/>
                  </a:lnTo>
                  <a:lnTo>
                    <a:pt x="2988" y="23"/>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905" name="Google Shape;905;p17"/>
          <p:cNvSpPr txBox="1">
            <a:spLocks noGrp="1"/>
          </p:cNvSpPr>
          <p:nvPr>
            <p:ph type="ctrTitle"/>
          </p:nvPr>
        </p:nvSpPr>
        <p:spPr>
          <a:xfrm>
            <a:off x="6745201" y="2819133"/>
            <a:ext cx="1303500" cy="376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466269"/>
              </a:buClr>
              <a:buSzPts val="1600"/>
              <a:buNone/>
              <a:defRPr sz="2600"/>
            </a:lvl1pPr>
            <a:lvl2pPr lvl="1" algn="r" rtl="0">
              <a:spcBef>
                <a:spcPts val="0"/>
              </a:spcBef>
              <a:spcAft>
                <a:spcPts val="0"/>
              </a:spcAft>
              <a:buClr>
                <a:srgbClr val="466269"/>
              </a:buClr>
              <a:buSzPts val="1600"/>
              <a:buNone/>
              <a:defRPr sz="1600">
                <a:solidFill>
                  <a:srgbClr val="466269"/>
                </a:solidFill>
              </a:defRPr>
            </a:lvl2pPr>
            <a:lvl3pPr lvl="2" algn="r" rtl="0">
              <a:spcBef>
                <a:spcPts val="0"/>
              </a:spcBef>
              <a:spcAft>
                <a:spcPts val="0"/>
              </a:spcAft>
              <a:buClr>
                <a:srgbClr val="466269"/>
              </a:buClr>
              <a:buSzPts val="1600"/>
              <a:buNone/>
              <a:defRPr sz="1600">
                <a:solidFill>
                  <a:srgbClr val="466269"/>
                </a:solidFill>
              </a:defRPr>
            </a:lvl3pPr>
            <a:lvl4pPr lvl="3" algn="r" rtl="0">
              <a:spcBef>
                <a:spcPts val="0"/>
              </a:spcBef>
              <a:spcAft>
                <a:spcPts val="0"/>
              </a:spcAft>
              <a:buClr>
                <a:srgbClr val="466269"/>
              </a:buClr>
              <a:buSzPts val="1600"/>
              <a:buNone/>
              <a:defRPr sz="1600">
                <a:solidFill>
                  <a:srgbClr val="466269"/>
                </a:solidFill>
              </a:defRPr>
            </a:lvl4pPr>
            <a:lvl5pPr lvl="4" algn="r" rtl="0">
              <a:spcBef>
                <a:spcPts val="0"/>
              </a:spcBef>
              <a:spcAft>
                <a:spcPts val="0"/>
              </a:spcAft>
              <a:buClr>
                <a:srgbClr val="466269"/>
              </a:buClr>
              <a:buSzPts val="1600"/>
              <a:buNone/>
              <a:defRPr sz="1600">
                <a:solidFill>
                  <a:srgbClr val="466269"/>
                </a:solidFill>
              </a:defRPr>
            </a:lvl5pPr>
            <a:lvl6pPr lvl="5" algn="r" rtl="0">
              <a:spcBef>
                <a:spcPts val="0"/>
              </a:spcBef>
              <a:spcAft>
                <a:spcPts val="0"/>
              </a:spcAft>
              <a:buClr>
                <a:srgbClr val="466269"/>
              </a:buClr>
              <a:buSzPts val="1600"/>
              <a:buNone/>
              <a:defRPr sz="1600">
                <a:solidFill>
                  <a:srgbClr val="466269"/>
                </a:solidFill>
              </a:defRPr>
            </a:lvl6pPr>
            <a:lvl7pPr lvl="6" algn="r" rtl="0">
              <a:spcBef>
                <a:spcPts val="0"/>
              </a:spcBef>
              <a:spcAft>
                <a:spcPts val="0"/>
              </a:spcAft>
              <a:buClr>
                <a:srgbClr val="466269"/>
              </a:buClr>
              <a:buSzPts val="1600"/>
              <a:buNone/>
              <a:defRPr sz="1600">
                <a:solidFill>
                  <a:srgbClr val="466269"/>
                </a:solidFill>
              </a:defRPr>
            </a:lvl7pPr>
            <a:lvl8pPr lvl="7" algn="r" rtl="0">
              <a:spcBef>
                <a:spcPts val="0"/>
              </a:spcBef>
              <a:spcAft>
                <a:spcPts val="0"/>
              </a:spcAft>
              <a:buClr>
                <a:srgbClr val="466269"/>
              </a:buClr>
              <a:buSzPts val="1600"/>
              <a:buNone/>
              <a:defRPr sz="1600">
                <a:solidFill>
                  <a:srgbClr val="466269"/>
                </a:solidFill>
              </a:defRPr>
            </a:lvl8pPr>
            <a:lvl9pPr lvl="8" algn="r" rtl="0">
              <a:spcBef>
                <a:spcPts val="0"/>
              </a:spcBef>
              <a:spcAft>
                <a:spcPts val="0"/>
              </a:spcAft>
              <a:buClr>
                <a:srgbClr val="466269"/>
              </a:buClr>
              <a:buSzPts val="1600"/>
              <a:buNone/>
              <a:defRPr sz="1600">
                <a:solidFill>
                  <a:srgbClr val="466269"/>
                </a:solidFill>
              </a:defRPr>
            </a:lvl9pPr>
          </a:lstStyle>
          <a:p>
            <a:endParaRPr/>
          </a:p>
        </p:txBody>
      </p:sp>
      <p:sp>
        <p:nvSpPr>
          <p:cNvPr id="906" name="Google Shape;906;p17"/>
          <p:cNvSpPr txBox="1">
            <a:spLocks noGrp="1"/>
          </p:cNvSpPr>
          <p:nvPr>
            <p:ph type="subTitle" idx="1"/>
          </p:nvPr>
        </p:nvSpPr>
        <p:spPr>
          <a:xfrm>
            <a:off x="5819401" y="3211867"/>
            <a:ext cx="2229300" cy="111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907" name="Google Shape;907;p17"/>
          <p:cNvSpPr txBox="1">
            <a:spLocks noGrp="1"/>
          </p:cNvSpPr>
          <p:nvPr>
            <p:ph type="ctrTitle" idx="2"/>
          </p:nvPr>
        </p:nvSpPr>
        <p:spPr>
          <a:xfrm>
            <a:off x="6745201" y="4629333"/>
            <a:ext cx="1303500" cy="376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466269"/>
              </a:buClr>
              <a:buSzPts val="1600"/>
              <a:buNone/>
              <a:defRPr sz="2600"/>
            </a:lvl1pPr>
            <a:lvl2pPr lvl="1" algn="r" rtl="0">
              <a:spcBef>
                <a:spcPts val="0"/>
              </a:spcBef>
              <a:spcAft>
                <a:spcPts val="0"/>
              </a:spcAft>
              <a:buClr>
                <a:srgbClr val="466269"/>
              </a:buClr>
              <a:buSzPts val="1600"/>
              <a:buNone/>
              <a:defRPr sz="1600">
                <a:solidFill>
                  <a:srgbClr val="466269"/>
                </a:solidFill>
              </a:defRPr>
            </a:lvl2pPr>
            <a:lvl3pPr lvl="2" algn="r" rtl="0">
              <a:spcBef>
                <a:spcPts val="0"/>
              </a:spcBef>
              <a:spcAft>
                <a:spcPts val="0"/>
              </a:spcAft>
              <a:buClr>
                <a:srgbClr val="466269"/>
              </a:buClr>
              <a:buSzPts val="1600"/>
              <a:buNone/>
              <a:defRPr sz="1600">
                <a:solidFill>
                  <a:srgbClr val="466269"/>
                </a:solidFill>
              </a:defRPr>
            </a:lvl3pPr>
            <a:lvl4pPr lvl="3" algn="r" rtl="0">
              <a:spcBef>
                <a:spcPts val="0"/>
              </a:spcBef>
              <a:spcAft>
                <a:spcPts val="0"/>
              </a:spcAft>
              <a:buClr>
                <a:srgbClr val="466269"/>
              </a:buClr>
              <a:buSzPts val="1600"/>
              <a:buNone/>
              <a:defRPr sz="1600">
                <a:solidFill>
                  <a:srgbClr val="466269"/>
                </a:solidFill>
              </a:defRPr>
            </a:lvl4pPr>
            <a:lvl5pPr lvl="4" algn="r" rtl="0">
              <a:spcBef>
                <a:spcPts val="0"/>
              </a:spcBef>
              <a:spcAft>
                <a:spcPts val="0"/>
              </a:spcAft>
              <a:buClr>
                <a:srgbClr val="466269"/>
              </a:buClr>
              <a:buSzPts val="1600"/>
              <a:buNone/>
              <a:defRPr sz="1600">
                <a:solidFill>
                  <a:srgbClr val="466269"/>
                </a:solidFill>
              </a:defRPr>
            </a:lvl5pPr>
            <a:lvl6pPr lvl="5" algn="r" rtl="0">
              <a:spcBef>
                <a:spcPts val="0"/>
              </a:spcBef>
              <a:spcAft>
                <a:spcPts val="0"/>
              </a:spcAft>
              <a:buClr>
                <a:srgbClr val="466269"/>
              </a:buClr>
              <a:buSzPts val="1600"/>
              <a:buNone/>
              <a:defRPr sz="1600">
                <a:solidFill>
                  <a:srgbClr val="466269"/>
                </a:solidFill>
              </a:defRPr>
            </a:lvl6pPr>
            <a:lvl7pPr lvl="6" algn="r" rtl="0">
              <a:spcBef>
                <a:spcPts val="0"/>
              </a:spcBef>
              <a:spcAft>
                <a:spcPts val="0"/>
              </a:spcAft>
              <a:buClr>
                <a:srgbClr val="466269"/>
              </a:buClr>
              <a:buSzPts val="1600"/>
              <a:buNone/>
              <a:defRPr sz="1600">
                <a:solidFill>
                  <a:srgbClr val="466269"/>
                </a:solidFill>
              </a:defRPr>
            </a:lvl7pPr>
            <a:lvl8pPr lvl="7" algn="r" rtl="0">
              <a:spcBef>
                <a:spcPts val="0"/>
              </a:spcBef>
              <a:spcAft>
                <a:spcPts val="0"/>
              </a:spcAft>
              <a:buClr>
                <a:srgbClr val="466269"/>
              </a:buClr>
              <a:buSzPts val="1600"/>
              <a:buNone/>
              <a:defRPr sz="1600">
                <a:solidFill>
                  <a:srgbClr val="466269"/>
                </a:solidFill>
              </a:defRPr>
            </a:lvl8pPr>
            <a:lvl9pPr lvl="8" algn="r" rtl="0">
              <a:spcBef>
                <a:spcPts val="0"/>
              </a:spcBef>
              <a:spcAft>
                <a:spcPts val="0"/>
              </a:spcAft>
              <a:buClr>
                <a:srgbClr val="466269"/>
              </a:buClr>
              <a:buSzPts val="1600"/>
              <a:buNone/>
              <a:defRPr sz="1600">
                <a:solidFill>
                  <a:srgbClr val="466269"/>
                </a:solidFill>
              </a:defRPr>
            </a:lvl9pPr>
          </a:lstStyle>
          <a:p>
            <a:endParaRPr/>
          </a:p>
        </p:txBody>
      </p:sp>
      <p:sp>
        <p:nvSpPr>
          <p:cNvPr id="908" name="Google Shape;908;p17"/>
          <p:cNvSpPr txBox="1">
            <a:spLocks noGrp="1"/>
          </p:cNvSpPr>
          <p:nvPr>
            <p:ph type="subTitle" idx="3"/>
          </p:nvPr>
        </p:nvSpPr>
        <p:spPr>
          <a:xfrm>
            <a:off x="5819401" y="5022067"/>
            <a:ext cx="2229300" cy="111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909" name="Google Shape;909;p17"/>
          <p:cNvSpPr txBox="1">
            <a:spLocks noGrp="1"/>
          </p:cNvSpPr>
          <p:nvPr>
            <p:ph type="ctrTitle" idx="4"/>
          </p:nvPr>
        </p:nvSpPr>
        <p:spPr>
          <a:xfrm>
            <a:off x="1065701" y="2819133"/>
            <a:ext cx="1303500" cy="376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66269"/>
              </a:buClr>
              <a:buSzPts val="1600"/>
              <a:buNone/>
              <a:defRPr sz="2600"/>
            </a:lvl1pPr>
            <a:lvl2pPr lvl="1" rtl="0">
              <a:spcBef>
                <a:spcPts val="0"/>
              </a:spcBef>
              <a:spcAft>
                <a:spcPts val="0"/>
              </a:spcAft>
              <a:buClr>
                <a:srgbClr val="466269"/>
              </a:buClr>
              <a:buSzPts val="1600"/>
              <a:buNone/>
              <a:defRPr sz="1600">
                <a:solidFill>
                  <a:srgbClr val="466269"/>
                </a:solidFill>
              </a:defRPr>
            </a:lvl2pPr>
            <a:lvl3pPr lvl="2" rtl="0">
              <a:spcBef>
                <a:spcPts val="0"/>
              </a:spcBef>
              <a:spcAft>
                <a:spcPts val="0"/>
              </a:spcAft>
              <a:buClr>
                <a:srgbClr val="466269"/>
              </a:buClr>
              <a:buSzPts val="1600"/>
              <a:buNone/>
              <a:defRPr sz="1600">
                <a:solidFill>
                  <a:srgbClr val="466269"/>
                </a:solidFill>
              </a:defRPr>
            </a:lvl3pPr>
            <a:lvl4pPr lvl="3" rtl="0">
              <a:spcBef>
                <a:spcPts val="0"/>
              </a:spcBef>
              <a:spcAft>
                <a:spcPts val="0"/>
              </a:spcAft>
              <a:buClr>
                <a:srgbClr val="466269"/>
              </a:buClr>
              <a:buSzPts val="1600"/>
              <a:buNone/>
              <a:defRPr sz="1600">
                <a:solidFill>
                  <a:srgbClr val="466269"/>
                </a:solidFill>
              </a:defRPr>
            </a:lvl4pPr>
            <a:lvl5pPr lvl="4" rtl="0">
              <a:spcBef>
                <a:spcPts val="0"/>
              </a:spcBef>
              <a:spcAft>
                <a:spcPts val="0"/>
              </a:spcAft>
              <a:buClr>
                <a:srgbClr val="466269"/>
              </a:buClr>
              <a:buSzPts val="1600"/>
              <a:buNone/>
              <a:defRPr sz="1600">
                <a:solidFill>
                  <a:srgbClr val="466269"/>
                </a:solidFill>
              </a:defRPr>
            </a:lvl5pPr>
            <a:lvl6pPr lvl="5" rtl="0">
              <a:spcBef>
                <a:spcPts val="0"/>
              </a:spcBef>
              <a:spcAft>
                <a:spcPts val="0"/>
              </a:spcAft>
              <a:buClr>
                <a:srgbClr val="466269"/>
              </a:buClr>
              <a:buSzPts val="1600"/>
              <a:buNone/>
              <a:defRPr sz="1600">
                <a:solidFill>
                  <a:srgbClr val="466269"/>
                </a:solidFill>
              </a:defRPr>
            </a:lvl6pPr>
            <a:lvl7pPr lvl="6" rtl="0">
              <a:spcBef>
                <a:spcPts val="0"/>
              </a:spcBef>
              <a:spcAft>
                <a:spcPts val="0"/>
              </a:spcAft>
              <a:buClr>
                <a:srgbClr val="466269"/>
              </a:buClr>
              <a:buSzPts val="1600"/>
              <a:buNone/>
              <a:defRPr sz="1600">
                <a:solidFill>
                  <a:srgbClr val="466269"/>
                </a:solidFill>
              </a:defRPr>
            </a:lvl7pPr>
            <a:lvl8pPr lvl="7" rtl="0">
              <a:spcBef>
                <a:spcPts val="0"/>
              </a:spcBef>
              <a:spcAft>
                <a:spcPts val="0"/>
              </a:spcAft>
              <a:buClr>
                <a:srgbClr val="466269"/>
              </a:buClr>
              <a:buSzPts val="1600"/>
              <a:buNone/>
              <a:defRPr sz="1600">
                <a:solidFill>
                  <a:srgbClr val="466269"/>
                </a:solidFill>
              </a:defRPr>
            </a:lvl8pPr>
            <a:lvl9pPr lvl="8" rtl="0">
              <a:spcBef>
                <a:spcPts val="0"/>
              </a:spcBef>
              <a:spcAft>
                <a:spcPts val="0"/>
              </a:spcAft>
              <a:buClr>
                <a:srgbClr val="466269"/>
              </a:buClr>
              <a:buSzPts val="1600"/>
              <a:buNone/>
              <a:defRPr sz="1600">
                <a:solidFill>
                  <a:srgbClr val="466269"/>
                </a:solidFill>
              </a:defRPr>
            </a:lvl9pPr>
          </a:lstStyle>
          <a:p>
            <a:endParaRPr/>
          </a:p>
        </p:txBody>
      </p:sp>
      <p:sp>
        <p:nvSpPr>
          <p:cNvPr id="910" name="Google Shape;910;p17"/>
          <p:cNvSpPr txBox="1">
            <a:spLocks noGrp="1"/>
          </p:cNvSpPr>
          <p:nvPr>
            <p:ph type="subTitle" idx="5"/>
          </p:nvPr>
        </p:nvSpPr>
        <p:spPr>
          <a:xfrm>
            <a:off x="1065726" y="3211867"/>
            <a:ext cx="2229300" cy="111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11" name="Google Shape;911;p17"/>
          <p:cNvSpPr txBox="1">
            <a:spLocks noGrp="1"/>
          </p:cNvSpPr>
          <p:nvPr>
            <p:ph type="ctrTitle" idx="6"/>
          </p:nvPr>
        </p:nvSpPr>
        <p:spPr>
          <a:xfrm>
            <a:off x="1065701" y="4645667"/>
            <a:ext cx="1303500" cy="376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66269"/>
              </a:buClr>
              <a:buSzPts val="1600"/>
              <a:buNone/>
              <a:defRPr sz="2600"/>
            </a:lvl1pPr>
            <a:lvl2pPr lvl="1" rtl="0">
              <a:spcBef>
                <a:spcPts val="0"/>
              </a:spcBef>
              <a:spcAft>
                <a:spcPts val="0"/>
              </a:spcAft>
              <a:buClr>
                <a:srgbClr val="466269"/>
              </a:buClr>
              <a:buSzPts val="1600"/>
              <a:buNone/>
              <a:defRPr sz="1600">
                <a:solidFill>
                  <a:srgbClr val="466269"/>
                </a:solidFill>
              </a:defRPr>
            </a:lvl2pPr>
            <a:lvl3pPr lvl="2" rtl="0">
              <a:spcBef>
                <a:spcPts val="0"/>
              </a:spcBef>
              <a:spcAft>
                <a:spcPts val="0"/>
              </a:spcAft>
              <a:buClr>
                <a:srgbClr val="466269"/>
              </a:buClr>
              <a:buSzPts val="1600"/>
              <a:buNone/>
              <a:defRPr sz="1600">
                <a:solidFill>
                  <a:srgbClr val="466269"/>
                </a:solidFill>
              </a:defRPr>
            </a:lvl3pPr>
            <a:lvl4pPr lvl="3" rtl="0">
              <a:spcBef>
                <a:spcPts val="0"/>
              </a:spcBef>
              <a:spcAft>
                <a:spcPts val="0"/>
              </a:spcAft>
              <a:buClr>
                <a:srgbClr val="466269"/>
              </a:buClr>
              <a:buSzPts val="1600"/>
              <a:buNone/>
              <a:defRPr sz="1600">
                <a:solidFill>
                  <a:srgbClr val="466269"/>
                </a:solidFill>
              </a:defRPr>
            </a:lvl4pPr>
            <a:lvl5pPr lvl="4" rtl="0">
              <a:spcBef>
                <a:spcPts val="0"/>
              </a:spcBef>
              <a:spcAft>
                <a:spcPts val="0"/>
              </a:spcAft>
              <a:buClr>
                <a:srgbClr val="466269"/>
              </a:buClr>
              <a:buSzPts val="1600"/>
              <a:buNone/>
              <a:defRPr sz="1600">
                <a:solidFill>
                  <a:srgbClr val="466269"/>
                </a:solidFill>
              </a:defRPr>
            </a:lvl5pPr>
            <a:lvl6pPr lvl="5" rtl="0">
              <a:spcBef>
                <a:spcPts val="0"/>
              </a:spcBef>
              <a:spcAft>
                <a:spcPts val="0"/>
              </a:spcAft>
              <a:buClr>
                <a:srgbClr val="466269"/>
              </a:buClr>
              <a:buSzPts val="1600"/>
              <a:buNone/>
              <a:defRPr sz="1600">
                <a:solidFill>
                  <a:srgbClr val="466269"/>
                </a:solidFill>
              </a:defRPr>
            </a:lvl6pPr>
            <a:lvl7pPr lvl="6" rtl="0">
              <a:spcBef>
                <a:spcPts val="0"/>
              </a:spcBef>
              <a:spcAft>
                <a:spcPts val="0"/>
              </a:spcAft>
              <a:buClr>
                <a:srgbClr val="466269"/>
              </a:buClr>
              <a:buSzPts val="1600"/>
              <a:buNone/>
              <a:defRPr sz="1600">
                <a:solidFill>
                  <a:srgbClr val="466269"/>
                </a:solidFill>
              </a:defRPr>
            </a:lvl7pPr>
            <a:lvl8pPr lvl="7" rtl="0">
              <a:spcBef>
                <a:spcPts val="0"/>
              </a:spcBef>
              <a:spcAft>
                <a:spcPts val="0"/>
              </a:spcAft>
              <a:buClr>
                <a:srgbClr val="466269"/>
              </a:buClr>
              <a:buSzPts val="1600"/>
              <a:buNone/>
              <a:defRPr sz="1600">
                <a:solidFill>
                  <a:srgbClr val="466269"/>
                </a:solidFill>
              </a:defRPr>
            </a:lvl8pPr>
            <a:lvl9pPr lvl="8" rtl="0">
              <a:spcBef>
                <a:spcPts val="0"/>
              </a:spcBef>
              <a:spcAft>
                <a:spcPts val="0"/>
              </a:spcAft>
              <a:buClr>
                <a:srgbClr val="466269"/>
              </a:buClr>
              <a:buSzPts val="1600"/>
              <a:buNone/>
              <a:defRPr sz="1600">
                <a:solidFill>
                  <a:srgbClr val="466269"/>
                </a:solidFill>
              </a:defRPr>
            </a:lvl9pPr>
          </a:lstStyle>
          <a:p>
            <a:endParaRPr/>
          </a:p>
        </p:txBody>
      </p:sp>
      <p:sp>
        <p:nvSpPr>
          <p:cNvPr id="912" name="Google Shape;912;p17"/>
          <p:cNvSpPr txBox="1">
            <a:spLocks noGrp="1"/>
          </p:cNvSpPr>
          <p:nvPr>
            <p:ph type="subTitle" idx="7"/>
          </p:nvPr>
        </p:nvSpPr>
        <p:spPr>
          <a:xfrm>
            <a:off x="1065701" y="5022067"/>
            <a:ext cx="2229300" cy="111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grpSp>
        <p:nvGrpSpPr>
          <p:cNvPr id="913" name="Google Shape;913;p17"/>
          <p:cNvGrpSpPr/>
          <p:nvPr/>
        </p:nvGrpSpPr>
        <p:grpSpPr>
          <a:xfrm rot="7612950">
            <a:off x="5507553" y="815715"/>
            <a:ext cx="313131" cy="212032"/>
            <a:chOff x="6393135" y="471613"/>
            <a:chExt cx="234839" cy="212023"/>
          </a:xfrm>
        </p:grpSpPr>
        <p:sp>
          <p:nvSpPr>
            <p:cNvPr id="914" name="Google Shape;914;p17"/>
            <p:cNvSpPr/>
            <p:nvPr/>
          </p:nvSpPr>
          <p:spPr>
            <a:xfrm rot="10800000">
              <a:off x="6393135" y="471613"/>
              <a:ext cx="234839" cy="17346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5" name="Google Shape;915;p17"/>
            <p:cNvSpPr/>
            <p:nvPr/>
          </p:nvSpPr>
          <p:spPr>
            <a:xfrm rot="10800000">
              <a:off x="6496458" y="511867"/>
              <a:ext cx="131516" cy="17177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916" name="Google Shape;916;p17"/>
          <p:cNvSpPr txBox="1">
            <a:spLocks noGrp="1"/>
          </p:cNvSpPr>
          <p:nvPr>
            <p:ph type="ctrTitle" idx="8"/>
          </p:nvPr>
        </p:nvSpPr>
        <p:spPr>
          <a:xfrm>
            <a:off x="1277301" y="749667"/>
            <a:ext cx="6569100" cy="88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4000"/>
            </a:lvl1pPr>
            <a:lvl2pPr lvl="1" algn="r" rtl="0">
              <a:spcBef>
                <a:spcPts val="0"/>
              </a:spcBef>
              <a:spcAft>
                <a:spcPts val="0"/>
              </a:spcAft>
              <a:buClr>
                <a:schemeClr val="lt1"/>
              </a:buClr>
              <a:buSzPts val="2400"/>
              <a:buNone/>
              <a:defRPr sz="2400">
                <a:solidFill>
                  <a:schemeClr val="lt1"/>
                </a:solidFill>
              </a:defRPr>
            </a:lvl2pPr>
            <a:lvl3pPr lvl="2" algn="r" rtl="0">
              <a:spcBef>
                <a:spcPts val="0"/>
              </a:spcBef>
              <a:spcAft>
                <a:spcPts val="0"/>
              </a:spcAft>
              <a:buClr>
                <a:schemeClr val="lt1"/>
              </a:buClr>
              <a:buSzPts val="2400"/>
              <a:buNone/>
              <a:defRPr sz="2400">
                <a:solidFill>
                  <a:schemeClr val="lt1"/>
                </a:solidFill>
              </a:defRPr>
            </a:lvl3pPr>
            <a:lvl4pPr lvl="3" algn="r" rtl="0">
              <a:spcBef>
                <a:spcPts val="0"/>
              </a:spcBef>
              <a:spcAft>
                <a:spcPts val="0"/>
              </a:spcAft>
              <a:buClr>
                <a:schemeClr val="lt1"/>
              </a:buClr>
              <a:buSzPts val="2400"/>
              <a:buNone/>
              <a:defRPr sz="2400">
                <a:solidFill>
                  <a:schemeClr val="lt1"/>
                </a:solidFill>
              </a:defRPr>
            </a:lvl4pPr>
            <a:lvl5pPr lvl="4" algn="r" rtl="0">
              <a:spcBef>
                <a:spcPts val="0"/>
              </a:spcBef>
              <a:spcAft>
                <a:spcPts val="0"/>
              </a:spcAft>
              <a:buClr>
                <a:schemeClr val="lt1"/>
              </a:buClr>
              <a:buSzPts val="2400"/>
              <a:buNone/>
              <a:defRPr sz="2400">
                <a:solidFill>
                  <a:schemeClr val="lt1"/>
                </a:solidFill>
              </a:defRPr>
            </a:lvl5pPr>
            <a:lvl6pPr lvl="5" algn="r" rtl="0">
              <a:spcBef>
                <a:spcPts val="0"/>
              </a:spcBef>
              <a:spcAft>
                <a:spcPts val="0"/>
              </a:spcAft>
              <a:buClr>
                <a:schemeClr val="lt1"/>
              </a:buClr>
              <a:buSzPts val="2400"/>
              <a:buNone/>
              <a:defRPr sz="2400">
                <a:solidFill>
                  <a:schemeClr val="lt1"/>
                </a:solidFill>
              </a:defRPr>
            </a:lvl6pPr>
            <a:lvl7pPr lvl="6" algn="r" rtl="0">
              <a:spcBef>
                <a:spcPts val="0"/>
              </a:spcBef>
              <a:spcAft>
                <a:spcPts val="0"/>
              </a:spcAft>
              <a:buClr>
                <a:schemeClr val="lt1"/>
              </a:buClr>
              <a:buSzPts val="2400"/>
              <a:buNone/>
              <a:defRPr sz="2400">
                <a:solidFill>
                  <a:schemeClr val="lt1"/>
                </a:solidFill>
              </a:defRPr>
            </a:lvl7pPr>
            <a:lvl8pPr lvl="7" algn="r" rtl="0">
              <a:spcBef>
                <a:spcPts val="0"/>
              </a:spcBef>
              <a:spcAft>
                <a:spcPts val="0"/>
              </a:spcAft>
              <a:buClr>
                <a:schemeClr val="lt1"/>
              </a:buClr>
              <a:buSzPts val="2400"/>
              <a:buNone/>
              <a:defRPr sz="2400">
                <a:solidFill>
                  <a:schemeClr val="lt1"/>
                </a:solidFill>
              </a:defRPr>
            </a:lvl8pPr>
            <a:lvl9pPr lvl="8" algn="r" rtl="0">
              <a:spcBef>
                <a:spcPts val="0"/>
              </a:spcBef>
              <a:spcAft>
                <a:spcPts val="0"/>
              </a:spcAft>
              <a:buClr>
                <a:schemeClr val="lt1"/>
              </a:buClr>
              <a:buSzPts val="2400"/>
              <a:buNone/>
              <a:defRPr sz="2400">
                <a:solidFill>
                  <a:schemeClr val="lt1"/>
                </a:solidFill>
              </a:defRPr>
            </a:lvl9pPr>
          </a:lstStyle>
          <a:p>
            <a:endParaRPr/>
          </a:p>
        </p:txBody>
      </p:sp>
    </p:spTree>
    <p:extLst>
      <p:ext uri="{BB962C8B-B14F-4D97-AF65-F5344CB8AC3E}">
        <p14:creationId xmlns:p14="http://schemas.microsoft.com/office/powerpoint/2010/main" val="428958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s">
  <p:cSld name="Numbers and texts">
    <p:bg>
      <p:bgPr>
        <a:solidFill>
          <a:schemeClr val="accent5"/>
        </a:solidFill>
        <a:effectLst/>
      </p:bgPr>
    </p:bg>
    <p:spTree>
      <p:nvGrpSpPr>
        <p:cNvPr id="1" name="Shape 917"/>
        <p:cNvGrpSpPr/>
        <p:nvPr/>
      </p:nvGrpSpPr>
      <p:grpSpPr>
        <a:xfrm>
          <a:off x="0" y="0"/>
          <a:ext cx="0" cy="0"/>
          <a:chOff x="0" y="0"/>
          <a:chExt cx="0" cy="0"/>
        </a:xfrm>
      </p:grpSpPr>
      <p:grpSp>
        <p:nvGrpSpPr>
          <p:cNvPr id="918" name="Google Shape;918;p18"/>
          <p:cNvGrpSpPr/>
          <p:nvPr/>
        </p:nvGrpSpPr>
        <p:grpSpPr>
          <a:xfrm>
            <a:off x="-196575" y="406369"/>
            <a:ext cx="9522816" cy="6600961"/>
            <a:chOff x="1701" y="399186"/>
            <a:chExt cx="9125842" cy="4744342"/>
          </a:xfrm>
        </p:grpSpPr>
        <p:sp>
          <p:nvSpPr>
            <p:cNvPr id="919" name="Google Shape;919;p18"/>
            <p:cNvSpPr/>
            <p:nvPr/>
          </p:nvSpPr>
          <p:spPr>
            <a:xfrm>
              <a:off x="1701" y="399186"/>
              <a:ext cx="9125842" cy="4744292"/>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701" y="3036178"/>
              <a:ext cx="9125842" cy="2107350"/>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1" name="Google Shape;921;p18"/>
          <p:cNvGrpSpPr/>
          <p:nvPr/>
        </p:nvGrpSpPr>
        <p:grpSpPr>
          <a:xfrm rot="10800000">
            <a:off x="-196581" y="258232"/>
            <a:ext cx="9028975" cy="6345761"/>
            <a:chOff x="1033250" y="4061275"/>
            <a:chExt cx="2670425" cy="1407625"/>
          </a:xfrm>
        </p:grpSpPr>
        <p:sp>
          <p:nvSpPr>
            <p:cNvPr id="922" name="Google Shape;922;p18"/>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035525" y="4565825"/>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7" name="Google Shape;927;p18"/>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8" name="Google Shape;928;p18"/>
            <p:cNvSpPr/>
            <p:nvPr/>
          </p:nvSpPr>
          <p:spPr>
            <a:xfrm>
              <a:off x="1033250" y="5104000"/>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7" name="Google Shape;937;p18"/>
            <p:cNvSpPr/>
            <p:nvPr/>
          </p:nvSpPr>
          <p:spPr>
            <a:xfrm>
              <a:off x="1183200" y="5029325"/>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8" name="Google Shape;938;p18"/>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9" name="Google Shape;939;p18"/>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0" name="Google Shape;940;p18"/>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1" name="Google Shape;941;p18"/>
            <p:cNvSpPr/>
            <p:nvPr/>
          </p:nvSpPr>
          <p:spPr>
            <a:xfrm>
              <a:off x="1208850" y="4406775"/>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2" name="Google Shape;942;p18"/>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3" name="Google Shape;943;p18"/>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4" name="Google Shape;944;p18"/>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5" name="Google Shape;945;p18"/>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6" name="Google Shape;946;p18"/>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7" name="Google Shape;947;p18"/>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8" name="Google Shape;948;p18"/>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9" name="Google Shape;949;p18"/>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0" name="Google Shape;950;p18"/>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1" name="Google Shape;951;p18"/>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2" name="Google Shape;952;p18"/>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3" name="Google Shape;953;p18"/>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8"/>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8"/>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8"/>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8"/>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8"/>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8"/>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8"/>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8"/>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2" name="Google Shape;962;p18"/>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3" name="Google Shape;963;p18"/>
          <p:cNvGrpSpPr/>
          <p:nvPr/>
        </p:nvGrpSpPr>
        <p:grpSpPr>
          <a:xfrm flipH="1">
            <a:off x="337043" y="254014"/>
            <a:ext cx="8355795" cy="6045284"/>
            <a:chOff x="3994975" y="2327000"/>
            <a:chExt cx="2656175" cy="1441275"/>
          </a:xfrm>
        </p:grpSpPr>
        <p:sp>
          <p:nvSpPr>
            <p:cNvPr id="964" name="Google Shape;964;p18"/>
            <p:cNvSpPr/>
            <p:nvPr/>
          </p:nvSpPr>
          <p:spPr>
            <a:xfrm>
              <a:off x="6202450" y="2830400"/>
              <a:ext cx="107775" cy="124325"/>
            </a:xfrm>
            <a:custGeom>
              <a:avLst/>
              <a:gdLst/>
              <a:ahLst/>
              <a:cxnLst/>
              <a:rect l="l" t="t" r="r" b="b"/>
              <a:pathLst>
                <a:path w="4311" h="4973" extrusionOk="0">
                  <a:moveTo>
                    <a:pt x="1003" y="1"/>
                  </a:moveTo>
                  <a:lnTo>
                    <a:pt x="821" y="24"/>
                  </a:lnTo>
                  <a:lnTo>
                    <a:pt x="639" y="69"/>
                  </a:lnTo>
                  <a:lnTo>
                    <a:pt x="456" y="138"/>
                  </a:lnTo>
                  <a:lnTo>
                    <a:pt x="319" y="252"/>
                  </a:lnTo>
                  <a:lnTo>
                    <a:pt x="183" y="388"/>
                  </a:lnTo>
                  <a:lnTo>
                    <a:pt x="91" y="548"/>
                  </a:lnTo>
                  <a:lnTo>
                    <a:pt x="23" y="731"/>
                  </a:lnTo>
                  <a:lnTo>
                    <a:pt x="0" y="913"/>
                  </a:lnTo>
                  <a:lnTo>
                    <a:pt x="0" y="1095"/>
                  </a:lnTo>
                  <a:lnTo>
                    <a:pt x="46" y="1278"/>
                  </a:lnTo>
                  <a:lnTo>
                    <a:pt x="114" y="1437"/>
                  </a:lnTo>
                  <a:lnTo>
                    <a:pt x="228" y="1597"/>
                  </a:lnTo>
                  <a:lnTo>
                    <a:pt x="3010" y="4721"/>
                  </a:lnTo>
                  <a:lnTo>
                    <a:pt x="3124" y="4835"/>
                  </a:lnTo>
                  <a:lnTo>
                    <a:pt x="3261" y="4904"/>
                  </a:lnTo>
                  <a:lnTo>
                    <a:pt x="3421" y="4949"/>
                  </a:lnTo>
                  <a:lnTo>
                    <a:pt x="3558" y="4972"/>
                  </a:lnTo>
                  <a:lnTo>
                    <a:pt x="3694" y="4972"/>
                  </a:lnTo>
                  <a:lnTo>
                    <a:pt x="3831" y="4927"/>
                  </a:lnTo>
                  <a:lnTo>
                    <a:pt x="3945" y="4858"/>
                  </a:lnTo>
                  <a:lnTo>
                    <a:pt x="4059" y="4790"/>
                  </a:lnTo>
                  <a:lnTo>
                    <a:pt x="4173" y="4676"/>
                  </a:lnTo>
                  <a:lnTo>
                    <a:pt x="4242" y="4539"/>
                  </a:lnTo>
                  <a:lnTo>
                    <a:pt x="4287" y="4402"/>
                  </a:lnTo>
                  <a:lnTo>
                    <a:pt x="4310" y="4265"/>
                  </a:lnTo>
                  <a:lnTo>
                    <a:pt x="4310" y="4128"/>
                  </a:lnTo>
                  <a:lnTo>
                    <a:pt x="4265" y="3992"/>
                  </a:lnTo>
                  <a:lnTo>
                    <a:pt x="4219" y="3855"/>
                  </a:lnTo>
                  <a:lnTo>
                    <a:pt x="4128" y="3718"/>
                  </a:lnTo>
                  <a:lnTo>
                    <a:pt x="1596" y="890"/>
                  </a:lnTo>
                  <a:lnTo>
                    <a:pt x="1528" y="822"/>
                  </a:lnTo>
                  <a:lnTo>
                    <a:pt x="1460" y="776"/>
                  </a:lnTo>
                  <a:lnTo>
                    <a:pt x="1368" y="731"/>
                  </a:lnTo>
                  <a:lnTo>
                    <a:pt x="1163" y="731"/>
                  </a:lnTo>
                  <a:lnTo>
                    <a:pt x="1072" y="753"/>
                  </a:lnTo>
                  <a:lnTo>
                    <a:pt x="1003" y="776"/>
                  </a:lnTo>
                  <a:lnTo>
                    <a:pt x="912" y="845"/>
                  </a:lnTo>
                  <a:lnTo>
                    <a:pt x="844" y="913"/>
                  </a:lnTo>
                  <a:lnTo>
                    <a:pt x="798" y="981"/>
                  </a:lnTo>
                  <a:lnTo>
                    <a:pt x="775" y="1073"/>
                  </a:lnTo>
                  <a:lnTo>
                    <a:pt x="753" y="1164"/>
                  </a:lnTo>
                  <a:lnTo>
                    <a:pt x="753" y="1278"/>
                  </a:lnTo>
                  <a:lnTo>
                    <a:pt x="775" y="1369"/>
                  </a:lnTo>
                  <a:lnTo>
                    <a:pt x="821" y="1437"/>
                  </a:lnTo>
                  <a:lnTo>
                    <a:pt x="867" y="1529"/>
                  </a:lnTo>
                  <a:lnTo>
                    <a:pt x="3033" y="3946"/>
                  </a:lnTo>
                  <a:lnTo>
                    <a:pt x="3079" y="3969"/>
                  </a:lnTo>
                  <a:lnTo>
                    <a:pt x="3147" y="3969"/>
                  </a:lnTo>
                  <a:lnTo>
                    <a:pt x="3170" y="3900"/>
                  </a:lnTo>
                  <a:lnTo>
                    <a:pt x="3147" y="3855"/>
                  </a:lnTo>
                  <a:lnTo>
                    <a:pt x="1003" y="1415"/>
                  </a:lnTo>
                  <a:lnTo>
                    <a:pt x="935" y="1301"/>
                  </a:lnTo>
                  <a:lnTo>
                    <a:pt x="912" y="1187"/>
                  </a:lnTo>
                  <a:lnTo>
                    <a:pt x="958" y="1073"/>
                  </a:lnTo>
                  <a:lnTo>
                    <a:pt x="1026" y="959"/>
                  </a:lnTo>
                  <a:lnTo>
                    <a:pt x="1140" y="890"/>
                  </a:lnTo>
                  <a:lnTo>
                    <a:pt x="1254" y="890"/>
                  </a:lnTo>
                  <a:lnTo>
                    <a:pt x="1391" y="913"/>
                  </a:lnTo>
                  <a:lnTo>
                    <a:pt x="1482" y="981"/>
                  </a:lnTo>
                  <a:lnTo>
                    <a:pt x="4014" y="3832"/>
                  </a:lnTo>
                  <a:lnTo>
                    <a:pt x="4082" y="3923"/>
                  </a:lnTo>
                  <a:lnTo>
                    <a:pt x="4128" y="4037"/>
                  </a:lnTo>
                  <a:lnTo>
                    <a:pt x="4151" y="4151"/>
                  </a:lnTo>
                  <a:lnTo>
                    <a:pt x="4151" y="4265"/>
                  </a:lnTo>
                  <a:lnTo>
                    <a:pt x="4128" y="4379"/>
                  </a:lnTo>
                  <a:lnTo>
                    <a:pt x="4105" y="4470"/>
                  </a:lnTo>
                  <a:lnTo>
                    <a:pt x="4036" y="4584"/>
                  </a:lnTo>
                  <a:lnTo>
                    <a:pt x="3968" y="4676"/>
                  </a:lnTo>
                  <a:lnTo>
                    <a:pt x="3854" y="4744"/>
                  </a:lnTo>
                  <a:lnTo>
                    <a:pt x="3763" y="4790"/>
                  </a:lnTo>
                  <a:lnTo>
                    <a:pt x="3649" y="4813"/>
                  </a:lnTo>
                  <a:lnTo>
                    <a:pt x="3535" y="4813"/>
                  </a:lnTo>
                  <a:lnTo>
                    <a:pt x="3421" y="4790"/>
                  </a:lnTo>
                  <a:lnTo>
                    <a:pt x="3307" y="4767"/>
                  </a:lnTo>
                  <a:lnTo>
                    <a:pt x="3216" y="4699"/>
                  </a:lnTo>
                  <a:lnTo>
                    <a:pt x="3124" y="4607"/>
                  </a:lnTo>
                  <a:lnTo>
                    <a:pt x="342" y="1506"/>
                  </a:lnTo>
                  <a:lnTo>
                    <a:pt x="251" y="1369"/>
                  </a:lnTo>
                  <a:lnTo>
                    <a:pt x="183" y="1232"/>
                  </a:lnTo>
                  <a:lnTo>
                    <a:pt x="160" y="1073"/>
                  </a:lnTo>
                  <a:lnTo>
                    <a:pt x="160" y="913"/>
                  </a:lnTo>
                  <a:lnTo>
                    <a:pt x="183" y="776"/>
                  </a:lnTo>
                  <a:lnTo>
                    <a:pt x="228" y="617"/>
                  </a:lnTo>
                  <a:lnTo>
                    <a:pt x="297" y="480"/>
                  </a:lnTo>
                  <a:lnTo>
                    <a:pt x="411" y="366"/>
                  </a:lnTo>
                  <a:lnTo>
                    <a:pt x="547" y="274"/>
                  </a:lnTo>
                  <a:lnTo>
                    <a:pt x="684" y="206"/>
                  </a:lnTo>
                  <a:lnTo>
                    <a:pt x="844" y="183"/>
                  </a:lnTo>
                  <a:lnTo>
                    <a:pt x="1003" y="160"/>
                  </a:lnTo>
                  <a:lnTo>
                    <a:pt x="1140" y="183"/>
                  </a:lnTo>
                  <a:lnTo>
                    <a:pt x="1300" y="252"/>
                  </a:lnTo>
                  <a:lnTo>
                    <a:pt x="1437" y="320"/>
                  </a:lnTo>
                  <a:lnTo>
                    <a:pt x="1551" y="434"/>
                  </a:lnTo>
                  <a:lnTo>
                    <a:pt x="3284" y="2372"/>
                  </a:lnTo>
                  <a:lnTo>
                    <a:pt x="3330" y="2418"/>
                  </a:lnTo>
                  <a:lnTo>
                    <a:pt x="3398" y="2395"/>
                  </a:lnTo>
                  <a:lnTo>
                    <a:pt x="3421" y="2327"/>
                  </a:lnTo>
                  <a:lnTo>
                    <a:pt x="3398" y="2281"/>
                  </a:lnTo>
                  <a:lnTo>
                    <a:pt x="1665" y="320"/>
                  </a:lnTo>
                  <a:lnTo>
                    <a:pt x="1528" y="206"/>
                  </a:lnTo>
                  <a:lnTo>
                    <a:pt x="1368" y="115"/>
                  </a:lnTo>
                  <a:lnTo>
                    <a:pt x="1186" y="46"/>
                  </a:ln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8"/>
            <p:cNvSpPr/>
            <p:nvPr/>
          </p:nvSpPr>
          <p:spPr>
            <a:xfrm>
              <a:off x="4827325" y="2327000"/>
              <a:ext cx="145425" cy="63875"/>
            </a:xfrm>
            <a:custGeom>
              <a:avLst/>
              <a:gdLst/>
              <a:ahLst/>
              <a:cxnLst/>
              <a:rect l="l" t="t" r="r" b="b"/>
              <a:pathLst>
                <a:path w="5817" h="2555" extrusionOk="0">
                  <a:moveTo>
                    <a:pt x="4790" y="0"/>
                  </a:moveTo>
                  <a:lnTo>
                    <a:pt x="4607" y="23"/>
                  </a:lnTo>
                  <a:lnTo>
                    <a:pt x="571" y="1072"/>
                  </a:lnTo>
                  <a:lnTo>
                    <a:pt x="434" y="1141"/>
                  </a:lnTo>
                  <a:lnTo>
                    <a:pt x="297" y="1209"/>
                  </a:lnTo>
                  <a:lnTo>
                    <a:pt x="183" y="1300"/>
                  </a:lnTo>
                  <a:lnTo>
                    <a:pt x="115" y="1414"/>
                  </a:lnTo>
                  <a:lnTo>
                    <a:pt x="47" y="1551"/>
                  </a:lnTo>
                  <a:lnTo>
                    <a:pt x="24" y="1688"/>
                  </a:lnTo>
                  <a:lnTo>
                    <a:pt x="1" y="1848"/>
                  </a:lnTo>
                  <a:lnTo>
                    <a:pt x="24" y="1984"/>
                  </a:lnTo>
                  <a:lnTo>
                    <a:pt x="69" y="2121"/>
                  </a:lnTo>
                  <a:lnTo>
                    <a:pt x="138" y="2235"/>
                  </a:lnTo>
                  <a:lnTo>
                    <a:pt x="206" y="2327"/>
                  </a:lnTo>
                  <a:lnTo>
                    <a:pt x="297" y="2395"/>
                  </a:lnTo>
                  <a:lnTo>
                    <a:pt x="411" y="2463"/>
                  </a:lnTo>
                  <a:lnTo>
                    <a:pt x="525" y="2509"/>
                  </a:lnTo>
                  <a:lnTo>
                    <a:pt x="639" y="2555"/>
                  </a:lnTo>
                  <a:lnTo>
                    <a:pt x="753" y="2555"/>
                  </a:lnTo>
                  <a:lnTo>
                    <a:pt x="936" y="2532"/>
                  </a:lnTo>
                  <a:lnTo>
                    <a:pt x="4630" y="1574"/>
                  </a:lnTo>
                  <a:lnTo>
                    <a:pt x="4721" y="1551"/>
                  </a:lnTo>
                  <a:lnTo>
                    <a:pt x="4790" y="1483"/>
                  </a:lnTo>
                  <a:lnTo>
                    <a:pt x="4858" y="1437"/>
                  </a:lnTo>
                  <a:lnTo>
                    <a:pt x="4927" y="1346"/>
                  </a:lnTo>
                  <a:lnTo>
                    <a:pt x="4972" y="1255"/>
                  </a:lnTo>
                  <a:lnTo>
                    <a:pt x="4972" y="1163"/>
                  </a:lnTo>
                  <a:lnTo>
                    <a:pt x="4995" y="1072"/>
                  </a:lnTo>
                  <a:lnTo>
                    <a:pt x="4972" y="981"/>
                  </a:lnTo>
                  <a:lnTo>
                    <a:pt x="4949" y="890"/>
                  </a:lnTo>
                  <a:lnTo>
                    <a:pt x="4881" y="821"/>
                  </a:lnTo>
                  <a:lnTo>
                    <a:pt x="4835" y="753"/>
                  </a:lnTo>
                  <a:lnTo>
                    <a:pt x="4744" y="685"/>
                  </a:lnTo>
                  <a:lnTo>
                    <a:pt x="4653" y="639"/>
                  </a:lnTo>
                  <a:lnTo>
                    <a:pt x="4562" y="616"/>
                  </a:lnTo>
                  <a:lnTo>
                    <a:pt x="4471" y="616"/>
                  </a:lnTo>
                  <a:lnTo>
                    <a:pt x="4379" y="639"/>
                  </a:lnTo>
                  <a:lnTo>
                    <a:pt x="1232" y="1460"/>
                  </a:lnTo>
                  <a:lnTo>
                    <a:pt x="1187" y="1483"/>
                  </a:lnTo>
                  <a:lnTo>
                    <a:pt x="1187" y="1551"/>
                  </a:lnTo>
                  <a:lnTo>
                    <a:pt x="1210" y="1597"/>
                  </a:lnTo>
                  <a:lnTo>
                    <a:pt x="1278" y="1620"/>
                  </a:lnTo>
                  <a:lnTo>
                    <a:pt x="4425" y="799"/>
                  </a:lnTo>
                  <a:lnTo>
                    <a:pt x="4539" y="776"/>
                  </a:lnTo>
                  <a:lnTo>
                    <a:pt x="4676" y="821"/>
                  </a:lnTo>
                  <a:lnTo>
                    <a:pt x="4767" y="913"/>
                  </a:lnTo>
                  <a:lnTo>
                    <a:pt x="4813" y="1027"/>
                  </a:lnTo>
                  <a:lnTo>
                    <a:pt x="4835" y="1141"/>
                  </a:lnTo>
                  <a:lnTo>
                    <a:pt x="4790" y="1278"/>
                  </a:lnTo>
                  <a:lnTo>
                    <a:pt x="4699" y="1369"/>
                  </a:lnTo>
                  <a:lnTo>
                    <a:pt x="4585" y="1414"/>
                  </a:lnTo>
                  <a:lnTo>
                    <a:pt x="913" y="2372"/>
                  </a:lnTo>
                  <a:lnTo>
                    <a:pt x="799" y="2395"/>
                  </a:lnTo>
                  <a:lnTo>
                    <a:pt x="685" y="2395"/>
                  </a:lnTo>
                  <a:lnTo>
                    <a:pt x="571" y="2372"/>
                  </a:lnTo>
                  <a:lnTo>
                    <a:pt x="457" y="2327"/>
                  </a:lnTo>
                  <a:lnTo>
                    <a:pt x="366" y="2258"/>
                  </a:lnTo>
                  <a:lnTo>
                    <a:pt x="275" y="2167"/>
                  </a:lnTo>
                  <a:lnTo>
                    <a:pt x="229" y="2053"/>
                  </a:lnTo>
                  <a:lnTo>
                    <a:pt x="183" y="1962"/>
                  </a:lnTo>
                  <a:lnTo>
                    <a:pt x="161" y="1848"/>
                  </a:lnTo>
                  <a:lnTo>
                    <a:pt x="161" y="1734"/>
                  </a:lnTo>
                  <a:lnTo>
                    <a:pt x="206" y="1620"/>
                  </a:lnTo>
                  <a:lnTo>
                    <a:pt x="252" y="1506"/>
                  </a:lnTo>
                  <a:lnTo>
                    <a:pt x="320" y="1414"/>
                  </a:lnTo>
                  <a:lnTo>
                    <a:pt x="389" y="1323"/>
                  </a:lnTo>
                  <a:lnTo>
                    <a:pt x="503" y="1278"/>
                  </a:lnTo>
                  <a:lnTo>
                    <a:pt x="617" y="1232"/>
                  </a:lnTo>
                  <a:lnTo>
                    <a:pt x="4653" y="183"/>
                  </a:lnTo>
                  <a:lnTo>
                    <a:pt x="4813" y="160"/>
                  </a:lnTo>
                  <a:lnTo>
                    <a:pt x="4972" y="160"/>
                  </a:lnTo>
                  <a:lnTo>
                    <a:pt x="5109" y="206"/>
                  </a:lnTo>
                  <a:lnTo>
                    <a:pt x="5246" y="274"/>
                  </a:lnTo>
                  <a:lnTo>
                    <a:pt x="5383" y="343"/>
                  </a:lnTo>
                  <a:lnTo>
                    <a:pt x="5474" y="457"/>
                  </a:lnTo>
                  <a:lnTo>
                    <a:pt x="5565" y="593"/>
                  </a:lnTo>
                  <a:lnTo>
                    <a:pt x="5611" y="753"/>
                  </a:lnTo>
                  <a:lnTo>
                    <a:pt x="5656" y="913"/>
                  </a:lnTo>
                  <a:lnTo>
                    <a:pt x="5634" y="1072"/>
                  </a:lnTo>
                  <a:lnTo>
                    <a:pt x="5611" y="1209"/>
                  </a:lnTo>
                  <a:lnTo>
                    <a:pt x="5542" y="1369"/>
                  </a:lnTo>
                  <a:lnTo>
                    <a:pt x="5451" y="1483"/>
                  </a:lnTo>
                  <a:lnTo>
                    <a:pt x="5337" y="1597"/>
                  </a:lnTo>
                  <a:lnTo>
                    <a:pt x="5200" y="1665"/>
                  </a:lnTo>
                  <a:lnTo>
                    <a:pt x="5041" y="1734"/>
                  </a:lnTo>
                  <a:lnTo>
                    <a:pt x="2532" y="2395"/>
                  </a:lnTo>
                  <a:lnTo>
                    <a:pt x="2487" y="2418"/>
                  </a:lnTo>
                  <a:lnTo>
                    <a:pt x="2464" y="2486"/>
                  </a:lnTo>
                  <a:lnTo>
                    <a:pt x="2509" y="2532"/>
                  </a:lnTo>
                  <a:lnTo>
                    <a:pt x="2578" y="2532"/>
                  </a:lnTo>
                  <a:lnTo>
                    <a:pt x="5086" y="1870"/>
                  </a:lnTo>
                  <a:lnTo>
                    <a:pt x="5269" y="1825"/>
                  </a:lnTo>
                  <a:lnTo>
                    <a:pt x="5428" y="1711"/>
                  </a:lnTo>
                  <a:lnTo>
                    <a:pt x="5565" y="1597"/>
                  </a:lnTo>
                  <a:lnTo>
                    <a:pt x="5679" y="1437"/>
                  </a:lnTo>
                  <a:lnTo>
                    <a:pt x="5748" y="1278"/>
                  </a:lnTo>
                  <a:lnTo>
                    <a:pt x="5793" y="1095"/>
                  </a:lnTo>
                  <a:lnTo>
                    <a:pt x="5816" y="890"/>
                  </a:lnTo>
                  <a:lnTo>
                    <a:pt x="5770" y="707"/>
                  </a:lnTo>
                  <a:lnTo>
                    <a:pt x="5702" y="525"/>
                  </a:lnTo>
                  <a:lnTo>
                    <a:pt x="5611" y="365"/>
                  </a:lnTo>
                  <a:lnTo>
                    <a:pt x="5497" y="229"/>
                  </a:lnTo>
                  <a:lnTo>
                    <a:pt x="5337" y="137"/>
                  </a:lnTo>
                  <a:lnTo>
                    <a:pt x="5155" y="46"/>
                  </a:lnTo>
                  <a:lnTo>
                    <a:pt x="4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8"/>
            <p:cNvSpPr/>
            <p:nvPr/>
          </p:nvSpPr>
          <p:spPr>
            <a:xfrm>
              <a:off x="6530825" y="3655350"/>
              <a:ext cx="120325" cy="112925"/>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8"/>
            <p:cNvSpPr/>
            <p:nvPr/>
          </p:nvSpPr>
          <p:spPr>
            <a:xfrm>
              <a:off x="4018925" y="3654800"/>
              <a:ext cx="75275" cy="37075"/>
            </a:xfrm>
            <a:custGeom>
              <a:avLst/>
              <a:gdLst/>
              <a:ahLst/>
              <a:cxnLst/>
              <a:rect l="l" t="t" r="r" b="b"/>
              <a:pathLst>
                <a:path w="3011" h="1483" extrusionOk="0">
                  <a:moveTo>
                    <a:pt x="46" y="0"/>
                  </a:moveTo>
                  <a:lnTo>
                    <a:pt x="0" y="23"/>
                  </a:lnTo>
                  <a:lnTo>
                    <a:pt x="0" y="91"/>
                  </a:lnTo>
                  <a:lnTo>
                    <a:pt x="46" y="251"/>
                  </a:lnTo>
                  <a:lnTo>
                    <a:pt x="92" y="388"/>
                  </a:lnTo>
                  <a:lnTo>
                    <a:pt x="183" y="570"/>
                  </a:lnTo>
                  <a:lnTo>
                    <a:pt x="320" y="753"/>
                  </a:lnTo>
                  <a:lnTo>
                    <a:pt x="479" y="935"/>
                  </a:lnTo>
                  <a:lnTo>
                    <a:pt x="684" y="1117"/>
                  </a:lnTo>
                  <a:lnTo>
                    <a:pt x="912" y="1277"/>
                  </a:lnTo>
                  <a:lnTo>
                    <a:pt x="1118" y="1368"/>
                  </a:lnTo>
                  <a:lnTo>
                    <a:pt x="1323" y="1437"/>
                  </a:lnTo>
                  <a:lnTo>
                    <a:pt x="1528" y="1460"/>
                  </a:lnTo>
                  <a:lnTo>
                    <a:pt x="1756" y="1482"/>
                  </a:lnTo>
                  <a:lnTo>
                    <a:pt x="2030" y="1460"/>
                  </a:lnTo>
                  <a:lnTo>
                    <a:pt x="2326" y="1414"/>
                  </a:lnTo>
                  <a:lnTo>
                    <a:pt x="2646" y="1323"/>
                  </a:lnTo>
                  <a:lnTo>
                    <a:pt x="2965" y="1209"/>
                  </a:lnTo>
                  <a:lnTo>
                    <a:pt x="3010" y="1163"/>
                  </a:lnTo>
                  <a:lnTo>
                    <a:pt x="3010" y="1095"/>
                  </a:lnTo>
                  <a:lnTo>
                    <a:pt x="2965" y="1049"/>
                  </a:lnTo>
                  <a:lnTo>
                    <a:pt x="2896" y="1049"/>
                  </a:lnTo>
                  <a:lnTo>
                    <a:pt x="2623" y="1163"/>
                  </a:lnTo>
                  <a:lnTo>
                    <a:pt x="2349" y="1231"/>
                  </a:lnTo>
                  <a:lnTo>
                    <a:pt x="2098" y="1277"/>
                  </a:lnTo>
                  <a:lnTo>
                    <a:pt x="1847" y="1323"/>
                  </a:lnTo>
                  <a:lnTo>
                    <a:pt x="1619" y="1300"/>
                  </a:lnTo>
                  <a:lnTo>
                    <a:pt x="1391" y="1277"/>
                  </a:lnTo>
                  <a:lnTo>
                    <a:pt x="1186" y="1231"/>
                  </a:lnTo>
                  <a:lnTo>
                    <a:pt x="1004" y="1140"/>
                  </a:lnTo>
                  <a:lnTo>
                    <a:pt x="776" y="1003"/>
                  </a:lnTo>
                  <a:lnTo>
                    <a:pt x="593" y="821"/>
                  </a:lnTo>
                  <a:lnTo>
                    <a:pt x="434" y="661"/>
                  </a:lnTo>
                  <a:lnTo>
                    <a:pt x="320" y="479"/>
                  </a:lnTo>
                  <a:lnTo>
                    <a:pt x="251" y="319"/>
                  </a:lnTo>
                  <a:lnTo>
                    <a:pt x="183" y="182"/>
                  </a:lnTo>
                  <a:lnTo>
                    <a:pt x="137" y="46"/>
                  </a:ln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8"/>
            <p:cNvSpPr/>
            <p:nvPr/>
          </p:nvSpPr>
          <p:spPr>
            <a:xfrm>
              <a:off x="4036025" y="3638825"/>
              <a:ext cx="16550" cy="16550"/>
            </a:xfrm>
            <a:custGeom>
              <a:avLst/>
              <a:gdLst/>
              <a:ahLst/>
              <a:cxnLst/>
              <a:rect l="l" t="t" r="r" b="b"/>
              <a:pathLst>
                <a:path w="662" h="662" extrusionOk="0">
                  <a:moveTo>
                    <a:pt x="388" y="160"/>
                  </a:moveTo>
                  <a:lnTo>
                    <a:pt x="457" y="206"/>
                  </a:lnTo>
                  <a:lnTo>
                    <a:pt x="479" y="251"/>
                  </a:lnTo>
                  <a:lnTo>
                    <a:pt x="502" y="320"/>
                  </a:lnTo>
                  <a:lnTo>
                    <a:pt x="479" y="388"/>
                  </a:lnTo>
                  <a:lnTo>
                    <a:pt x="457" y="457"/>
                  </a:lnTo>
                  <a:lnTo>
                    <a:pt x="388" y="479"/>
                  </a:lnTo>
                  <a:lnTo>
                    <a:pt x="320" y="502"/>
                  </a:lnTo>
                  <a:lnTo>
                    <a:pt x="251" y="479"/>
                  </a:lnTo>
                  <a:lnTo>
                    <a:pt x="206" y="457"/>
                  </a:lnTo>
                  <a:lnTo>
                    <a:pt x="160" y="388"/>
                  </a:lnTo>
                  <a:lnTo>
                    <a:pt x="160" y="320"/>
                  </a:lnTo>
                  <a:lnTo>
                    <a:pt x="160" y="251"/>
                  </a:lnTo>
                  <a:lnTo>
                    <a:pt x="206" y="206"/>
                  </a:lnTo>
                  <a:lnTo>
                    <a:pt x="251" y="160"/>
                  </a:lnTo>
                  <a:close/>
                  <a:moveTo>
                    <a:pt x="320" y="0"/>
                  </a:moveTo>
                  <a:lnTo>
                    <a:pt x="206" y="23"/>
                  </a:lnTo>
                  <a:lnTo>
                    <a:pt x="92" y="92"/>
                  </a:lnTo>
                  <a:lnTo>
                    <a:pt x="23" y="206"/>
                  </a:lnTo>
                  <a:lnTo>
                    <a:pt x="0" y="320"/>
                  </a:lnTo>
                  <a:lnTo>
                    <a:pt x="23" y="457"/>
                  </a:lnTo>
                  <a:lnTo>
                    <a:pt x="92" y="571"/>
                  </a:lnTo>
                  <a:lnTo>
                    <a:pt x="206" y="639"/>
                  </a:lnTo>
                  <a:lnTo>
                    <a:pt x="320" y="662"/>
                  </a:lnTo>
                  <a:lnTo>
                    <a:pt x="457" y="639"/>
                  </a:lnTo>
                  <a:lnTo>
                    <a:pt x="571" y="571"/>
                  </a:lnTo>
                  <a:lnTo>
                    <a:pt x="639" y="457"/>
                  </a:lnTo>
                  <a:lnTo>
                    <a:pt x="662" y="320"/>
                  </a:lnTo>
                  <a:lnTo>
                    <a:pt x="639" y="206"/>
                  </a:lnTo>
                  <a:lnTo>
                    <a:pt x="571" y="92"/>
                  </a:lnTo>
                  <a:lnTo>
                    <a:pt x="457" y="23"/>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8"/>
            <p:cNvSpPr/>
            <p:nvPr/>
          </p:nvSpPr>
          <p:spPr>
            <a:xfrm>
              <a:off x="4067950" y="3651925"/>
              <a:ext cx="16550" cy="16575"/>
            </a:xfrm>
            <a:custGeom>
              <a:avLst/>
              <a:gdLst/>
              <a:ahLst/>
              <a:cxnLst/>
              <a:rect l="l" t="t" r="r" b="b"/>
              <a:pathLst>
                <a:path w="662" h="663" extrusionOk="0">
                  <a:moveTo>
                    <a:pt x="320" y="138"/>
                  </a:moveTo>
                  <a:lnTo>
                    <a:pt x="388" y="161"/>
                  </a:lnTo>
                  <a:lnTo>
                    <a:pt x="457" y="206"/>
                  </a:lnTo>
                  <a:lnTo>
                    <a:pt x="479" y="252"/>
                  </a:lnTo>
                  <a:lnTo>
                    <a:pt x="502" y="320"/>
                  </a:lnTo>
                  <a:lnTo>
                    <a:pt x="479" y="389"/>
                  </a:lnTo>
                  <a:lnTo>
                    <a:pt x="457" y="434"/>
                  </a:lnTo>
                  <a:lnTo>
                    <a:pt x="388" y="480"/>
                  </a:lnTo>
                  <a:lnTo>
                    <a:pt x="320" y="503"/>
                  </a:lnTo>
                  <a:lnTo>
                    <a:pt x="251" y="480"/>
                  </a:lnTo>
                  <a:lnTo>
                    <a:pt x="206" y="434"/>
                  </a:lnTo>
                  <a:lnTo>
                    <a:pt x="160" y="389"/>
                  </a:lnTo>
                  <a:lnTo>
                    <a:pt x="160" y="320"/>
                  </a:lnTo>
                  <a:lnTo>
                    <a:pt x="160" y="252"/>
                  </a:lnTo>
                  <a:lnTo>
                    <a:pt x="206" y="206"/>
                  </a:lnTo>
                  <a:lnTo>
                    <a:pt x="251" y="161"/>
                  </a:lnTo>
                  <a:lnTo>
                    <a:pt x="320" y="138"/>
                  </a:lnTo>
                  <a:close/>
                  <a:moveTo>
                    <a:pt x="320" y="1"/>
                  </a:moveTo>
                  <a:lnTo>
                    <a:pt x="206" y="24"/>
                  </a:lnTo>
                  <a:lnTo>
                    <a:pt x="92" y="92"/>
                  </a:lnTo>
                  <a:lnTo>
                    <a:pt x="23" y="183"/>
                  </a:lnTo>
                  <a:lnTo>
                    <a:pt x="0" y="320"/>
                  </a:lnTo>
                  <a:lnTo>
                    <a:pt x="23" y="457"/>
                  </a:lnTo>
                  <a:lnTo>
                    <a:pt x="92" y="548"/>
                  </a:lnTo>
                  <a:lnTo>
                    <a:pt x="206" y="617"/>
                  </a:lnTo>
                  <a:lnTo>
                    <a:pt x="320" y="662"/>
                  </a:lnTo>
                  <a:lnTo>
                    <a:pt x="457" y="617"/>
                  </a:lnTo>
                  <a:lnTo>
                    <a:pt x="571" y="548"/>
                  </a:lnTo>
                  <a:lnTo>
                    <a:pt x="639" y="457"/>
                  </a:lnTo>
                  <a:lnTo>
                    <a:pt x="662" y="320"/>
                  </a:lnTo>
                  <a:lnTo>
                    <a:pt x="639" y="183"/>
                  </a:lnTo>
                  <a:lnTo>
                    <a:pt x="571" y="92"/>
                  </a:lnTo>
                  <a:lnTo>
                    <a:pt x="457" y="24"/>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8"/>
            <p:cNvSpPr/>
            <p:nvPr/>
          </p:nvSpPr>
          <p:spPr>
            <a:xfrm>
              <a:off x="3994975" y="2593250"/>
              <a:ext cx="79850" cy="108900"/>
            </a:xfrm>
            <a:custGeom>
              <a:avLst/>
              <a:gdLst/>
              <a:ahLst/>
              <a:cxnLst/>
              <a:rect l="l" t="t" r="r" b="b"/>
              <a:pathLst>
                <a:path w="3194" h="4356" extrusionOk="0">
                  <a:moveTo>
                    <a:pt x="92" y="0"/>
                  </a:moveTo>
                  <a:lnTo>
                    <a:pt x="46" y="23"/>
                  </a:lnTo>
                  <a:lnTo>
                    <a:pt x="23" y="69"/>
                  </a:lnTo>
                  <a:lnTo>
                    <a:pt x="1" y="137"/>
                  </a:lnTo>
                  <a:lnTo>
                    <a:pt x="23" y="183"/>
                  </a:lnTo>
                  <a:lnTo>
                    <a:pt x="274" y="798"/>
                  </a:lnTo>
                  <a:lnTo>
                    <a:pt x="548" y="1368"/>
                  </a:lnTo>
                  <a:lnTo>
                    <a:pt x="913" y="2030"/>
                  </a:lnTo>
                  <a:lnTo>
                    <a:pt x="1118" y="2372"/>
                  </a:lnTo>
                  <a:lnTo>
                    <a:pt x="1346" y="2737"/>
                  </a:lnTo>
                  <a:lnTo>
                    <a:pt x="1574" y="3056"/>
                  </a:lnTo>
                  <a:lnTo>
                    <a:pt x="1825" y="3398"/>
                  </a:lnTo>
                  <a:lnTo>
                    <a:pt x="2099" y="3672"/>
                  </a:lnTo>
                  <a:lnTo>
                    <a:pt x="2395" y="3945"/>
                  </a:lnTo>
                  <a:lnTo>
                    <a:pt x="2669" y="4173"/>
                  </a:lnTo>
                  <a:lnTo>
                    <a:pt x="2988" y="4333"/>
                  </a:lnTo>
                  <a:lnTo>
                    <a:pt x="3034" y="4356"/>
                  </a:lnTo>
                  <a:lnTo>
                    <a:pt x="3125" y="4333"/>
                  </a:lnTo>
                  <a:lnTo>
                    <a:pt x="3170" y="4265"/>
                  </a:lnTo>
                  <a:lnTo>
                    <a:pt x="3193" y="4196"/>
                  </a:lnTo>
                  <a:lnTo>
                    <a:pt x="3170" y="4151"/>
                  </a:lnTo>
                  <a:lnTo>
                    <a:pt x="3148" y="4105"/>
                  </a:lnTo>
                  <a:lnTo>
                    <a:pt x="3102" y="4059"/>
                  </a:lnTo>
                  <a:lnTo>
                    <a:pt x="2828" y="3900"/>
                  </a:lnTo>
                  <a:lnTo>
                    <a:pt x="2555" y="3694"/>
                  </a:lnTo>
                  <a:lnTo>
                    <a:pt x="2281" y="3444"/>
                  </a:lnTo>
                  <a:lnTo>
                    <a:pt x="2030" y="3147"/>
                  </a:lnTo>
                  <a:lnTo>
                    <a:pt x="1779" y="2828"/>
                  </a:lnTo>
                  <a:lnTo>
                    <a:pt x="1551" y="2509"/>
                  </a:lnTo>
                  <a:lnTo>
                    <a:pt x="1323" y="2167"/>
                  </a:lnTo>
                  <a:lnTo>
                    <a:pt x="1118" y="1825"/>
                  </a:lnTo>
                  <a:lnTo>
                    <a:pt x="776" y="1163"/>
                  </a:lnTo>
                  <a:lnTo>
                    <a:pt x="525" y="616"/>
                  </a:lnTo>
                  <a:lnTo>
                    <a:pt x="297" y="91"/>
                  </a:lnTo>
                  <a:lnTo>
                    <a:pt x="251" y="46"/>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8"/>
            <p:cNvSpPr/>
            <p:nvPr/>
          </p:nvSpPr>
          <p:spPr>
            <a:xfrm>
              <a:off x="4010950" y="2637700"/>
              <a:ext cx="63875" cy="64450"/>
            </a:xfrm>
            <a:custGeom>
              <a:avLst/>
              <a:gdLst/>
              <a:ahLst/>
              <a:cxnLst/>
              <a:rect l="l" t="t" r="r" b="b"/>
              <a:pathLst>
                <a:path w="2555" h="2578" extrusionOk="0">
                  <a:moveTo>
                    <a:pt x="2395" y="1"/>
                  </a:moveTo>
                  <a:lnTo>
                    <a:pt x="2349" y="24"/>
                  </a:lnTo>
                  <a:lnTo>
                    <a:pt x="2303" y="47"/>
                  </a:lnTo>
                  <a:lnTo>
                    <a:pt x="2258" y="92"/>
                  </a:lnTo>
                  <a:lnTo>
                    <a:pt x="2258" y="161"/>
                  </a:lnTo>
                  <a:lnTo>
                    <a:pt x="2258" y="2281"/>
                  </a:lnTo>
                  <a:lnTo>
                    <a:pt x="68" y="2281"/>
                  </a:lnTo>
                  <a:lnTo>
                    <a:pt x="23" y="2327"/>
                  </a:lnTo>
                  <a:lnTo>
                    <a:pt x="0" y="2373"/>
                  </a:lnTo>
                  <a:lnTo>
                    <a:pt x="0" y="2418"/>
                  </a:lnTo>
                  <a:lnTo>
                    <a:pt x="0" y="2487"/>
                  </a:lnTo>
                  <a:lnTo>
                    <a:pt x="23" y="2532"/>
                  </a:lnTo>
                  <a:lnTo>
                    <a:pt x="68" y="2555"/>
                  </a:lnTo>
                  <a:lnTo>
                    <a:pt x="137" y="2578"/>
                  </a:lnTo>
                  <a:lnTo>
                    <a:pt x="2395" y="2578"/>
                  </a:lnTo>
                  <a:lnTo>
                    <a:pt x="2463" y="2555"/>
                  </a:lnTo>
                  <a:lnTo>
                    <a:pt x="2509" y="2532"/>
                  </a:lnTo>
                  <a:lnTo>
                    <a:pt x="2531" y="2487"/>
                  </a:lnTo>
                  <a:lnTo>
                    <a:pt x="2554" y="2418"/>
                  </a:lnTo>
                  <a:lnTo>
                    <a:pt x="2554" y="161"/>
                  </a:lnTo>
                  <a:lnTo>
                    <a:pt x="2531" y="92"/>
                  </a:lnTo>
                  <a:lnTo>
                    <a:pt x="2509" y="47"/>
                  </a:lnTo>
                  <a:lnTo>
                    <a:pt x="2463" y="24"/>
                  </a:lnTo>
                  <a:lnTo>
                    <a:pt x="2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2" name="Google Shape;972;p18"/>
            <p:cNvSpPr/>
            <p:nvPr/>
          </p:nvSpPr>
          <p:spPr>
            <a:xfrm>
              <a:off x="4635200" y="3698125"/>
              <a:ext cx="76425" cy="5645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3" name="Google Shape;973;p18"/>
            <p:cNvSpPr/>
            <p:nvPr/>
          </p:nvSpPr>
          <p:spPr>
            <a:xfrm>
              <a:off x="4635200" y="3685575"/>
              <a:ext cx="42800" cy="5590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4" name="Google Shape;974;p18"/>
            <p:cNvSpPr/>
            <p:nvPr/>
          </p:nvSpPr>
          <p:spPr>
            <a:xfrm>
              <a:off x="5563350" y="2346950"/>
              <a:ext cx="88950" cy="2967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5" name="Google Shape;975;p18"/>
            <p:cNvSpPr/>
            <p:nvPr/>
          </p:nvSpPr>
          <p:spPr>
            <a:xfrm>
              <a:off x="5609525" y="2333850"/>
              <a:ext cx="42775" cy="55875"/>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976" name="Google Shape;976;p18"/>
          <p:cNvSpPr/>
          <p:nvPr/>
        </p:nvSpPr>
        <p:spPr>
          <a:xfrm rot="-5400000">
            <a:off x="1091000" y="879967"/>
            <a:ext cx="6904800" cy="50982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C1130"/>
              </a:solidFill>
            </a:endParaRPr>
          </a:p>
        </p:txBody>
      </p:sp>
      <p:sp>
        <p:nvSpPr>
          <p:cNvPr id="977" name="Google Shape;977;p18"/>
          <p:cNvSpPr txBox="1">
            <a:spLocks noGrp="1"/>
          </p:cNvSpPr>
          <p:nvPr>
            <p:ph type="subTitle" idx="1"/>
          </p:nvPr>
        </p:nvSpPr>
        <p:spPr>
          <a:xfrm>
            <a:off x="2399626" y="2121033"/>
            <a:ext cx="43449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78" name="Google Shape;978;p18"/>
          <p:cNvSpPr txBox="1">
            <a:spLocks noGrp="1"/>
          </p:cNvSpPr>
          <p:nvPr>
            <p:ph type="subTitle" idx="2"/>
          </p:nvPr>
        </p:nvSpPr>
        <p:spPr>
          <a:xfrm>
            <a:off x="2399626" y="3765736"/>
            <a:ext cx="43449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79" name="Google Shape;979;p18"/>
          <p:cNvSpPr txBox="1">
            <a:spLocks noGrp="1"/>
          </p:cNvSpPr>
          <p:nvPr>
            <p:ph type="subTitle" idx="3"/>
          </p:nvPr>
        </p:nvSpPr>
        <p:spPr>
          <a:xfrm>
            <a:off x="2399626" y="5357767"/>
            <a:ext cx="43449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80" name="Google Shape;980;p18"/>
          <p:cNvSpPr txBox="1">
            <a:spLocks noGrp="1"/>
          </p:cNvSpPr>
          <p:nvPr>
            <p:ph type="title" hasCustomPrompt="1"/>
          </p:nvPr>
        </p:nvSpPr>
        <p:spPr>
          <a:xfrm>
            <a:off x="2428651" y="2787317"/>
            <a:ext cx="4286700" cy="87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81" name="Google Shape;981;p18"/>
          <p:cNvSpPr txBox="1">
            <a:spLocks noGrp="1"/>
          </p:cNvSpPr>
          <p:nvPr>
            <p:ph type="title" idx="4" hasCustomPrompt="1"/>
          </p:nvPr>
        </p:nvSpPr>
        <p:spPr>
          <a:xfrm>
            <a:off x="2428651" y="4379367"/>
            <a:ext cx="4286700" cy="87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82" name="Google Shape;982;p18"/>
          <p:cNvSpPr txBox="1">
            <a:spLocks noGrp="1"/>
          </p:cNvSpPr>
          <p:nvPr>
            <p:ph type="title" idx="5" hasCustomPrompt="1"/>
          </p:nvPr>
        </p:nvSpPr>
        <p:spPr>
          <a:xfrm>
            <a:off x="2428651" y="1142633"/>
            <a:ext cx="4286700" cy="87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extLst>
      <p:ext uri="{BB962C8B-B14F-4D97-AF65-F5344CB8AC3E}">
        <p14:creationId xmlns:p14="http://schemas.microsoft.com/office/powerpoint/2010/main" val="347437573"/>
      </p:ext>
    </p:extLst>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2">
  <p:cSld name="Title and body 2">
    <p:bg>
      <p:bgPr>
        <a:solidFill>
          <a:schemeClr val="accent6"/>
        </a:solidFill>
        <a:effectLst/>
      </p:bgPr>
    </p:bg>
    <p:spTree>
      <p:nvGrpSpPr>
        <p:cNvPr id="1" name="Shape 983"/>
        <p:cNvGrpSpPr/>
        <p:nvPr/>
      </p:nvGrpSpPr>
      <p:grpSpPr>
        <a:xfrm>
          <a:off x="0" y="0"/>
          <a:ext cx="0" cy="0"/>
          <a:chOff x="0" y="0"/>
          <a:chExt cx="0" cy="0"/>
        </a:xfrm>
      </p:grpSpPr>
      <p:grpSp>
        <p:nvGrpSpPr>
          <p:cNvPr id="984" name="Google Shape;984;p19"/>
          <p:cNvGrpSpPr/>
          <p:nvPr/>
        </p:nvGrpSpPr>
        <p:grpSpPr>
          <a:xfrm rot="10800000" flipH="1">
            <a:off x="-199563" y="-20087"/>
            <a:ext cx="9522828" cy="6262404"/>
            <a:chOff x="1685" y="798588"/>
            <a:chExt cx="9125853" cy="4344869"/>
          </a:xfrm>
        </p:grpSpPr>
        <p:sp>
          <p:nvSpPr>
            <p:cNvPr id="985" name="Google Shape;985;p19"/>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6" name="Google Shape;986;p19"/>
            <p:cNvSpPr/>
            <p:nvPr/>
          </p:nvSpPr>
          <p:spPr>
            <a:xfrm flipH="1">
              <a:off x="1697" y="1660222"/>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19"/>
            <p:cNvSpPr/>
            <p:nvPr/>
          </p:nvSpPr>
          <p:spPr>
            <a:xfrm flipH="1">
              <a:off x="1685" y="3110919"/>
              <a:ext cx="9125842" cy="2032538"/>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8" name="Google Shape;988;p19"/>
          <p:cNvGrpSpPr/>
          <p:nvPr/>
        </p:nvGrpSpPr>
        <p:grpSpPr>
          <a:xfrm rot="10800000" flipH="1">
            <a:off x="51919" y="637379"/>
            <a:ext cx="8489973" cy="6001363"/>
            <a:chOff x="1048650" y="4061275"/>
            <a:chExt cx="2655025" cy="1407625"/>
          </a:xfrm>
        </p:grpSpPr>
        <p:sp>
          <p:nvSpPr>
            <p:cNvPr id="989" name="Google Shape;989;p19"/>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19"/>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19"/>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19"/>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19"/>
            <p:cNvSpPr/>
            <p:nvPr/>
          </p:nvSpPr>
          <p:spPr>
            <a:xfrm>
              <a:off x="1098397" y="4556671"/>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19"/>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5" name="Google Shape;995;p19"/>
            <p:cNvSpPr/>
            <p:nvPr/>
          </p:nvSpPr>
          <p:spPr>
            <a:xfrm>
              <a:off x="1089822" y="5128504"/>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6" name="Google Shape;996;p19"/>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7" name="Google Shape;997;p19"/>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8" name="Google Shape;998;p19"/>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9" name="Google Shape;999;p19"/>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0" name="Google Shape;1000;p19"/>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19"/>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19"/>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19"/>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19"/>
            <p:cNvSpPr/>
            <p:nvPr/>
          </p:nvSpPr>
          <p:spPr>
            <a:xfrm>
              <a:off x="1122990" y="4959200"/>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19"/>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19"/>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19"/>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19"/>
            <p:cNvSpPr/>
            <p:nvPr/>
          </p:nvSpPr>
          <p:spPr>
            <a:xfrm>
              <a:off x="1123279" y="4317839"/>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19"/>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19"/>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19"/>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19"/>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19"/>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19"/>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19"/>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19"/>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19"/>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19"/>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19"/>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19"/>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19"/>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19"/>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19"/>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19"/>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19"/>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19"/>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19"/>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19"/>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19"/>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19"/>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031" name="Google Shape;1031;p19"/>
          <p:cNvSpPr/>
          <p:nvPr/>
        </p:nvSpPr>
        <p:spPr>
          <a:xfrm>
            <a:off x="710151" y="-23800"/>
            <a:ext cx="3541800" cy="69312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19"/>
          <p:cNvSpPr/>
          <p:nvPr/>
        </p:nvSpPr>
        <p:spPr>
          <a:xfrm rot="10800000">
            <a:off x="1277290" y="5907138"/>
            <a:ext cx="369735" cy="462661"/>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33" name="Google Shape;1033;p19"/>
          <p:cNvGrpSpPr/>
          <p:nvPr/>
        </p:nvGrpSpPr>
        <p:grpSpPr>
          <a:xfrm rot="-3283723" flipH="1">
            <a:off x="4436765" y="410933"/>
            <a:ext cx="364467" cy="171708"/>
            <a:chOff x="3502629" y="4665524"/>
            <a:chExt cx="273326" cy="171693"/>
          </a:xfrm>
        </p:grpSpPr>
        <p:sp>
          <p:nvSpPr>
            <p:cNvPr id="1034" name="Google Shape;1034;p19"/>
            <p:cNvSpPr/>
            <p:nvPr/>
          </p:nvSpPr>
          <p:spPr>
            <a:xfrm rot="10800000">
              <a:off x="3502629" y="4705778"/>
              <a:ext cx="273326" cy="9118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19"/>
            <p:cNvSpPr/>
            <p:nvPr/>
          </p:nvSpPr>
          <p:spPr>
            <a:xfrm rot="10800000">
              <a:off x="3502629" y="4665524"/>
              <a:ext cx="131439" cy="171693"/>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36" name="Google Shape;1036;p19"/>
          <p:cNvGrpSpPr/>
          <p:nvPr/>
        </p:nvGrpSpPr>
        <p:grpSpPr>
          <a:xfrm>
            <a:off x="7975366" y="711679"/>
            <a:ext cx="455543" cy="607391"/>
            <a:chOff x="252989" y="2405633"/>
            <a:chExt cx="455543" cy="455543"/>
          </a:xfrm>
        </p:grpSpPr>
        <p:sp>
          <p:nvSpPr>
            <p:cNvPr id="1037" name="Google Shape;1037;p19"/>
            <p:cNvSpPr/>
            <p:nvPr/>
          </p:nvSpPr>
          <p:spPr>
            <a:xfrm rot="10800000">
              <a:off x="307224" y="2473926"/>
              <a:ext cx="346996" cy="318957"/>
            </a:xfrm>
            <a:custGeom>
              <a:avLst/>
              <a:gdLst/>
              <a:ahLst/>
              <a:cxnLst/>
              <a:rect l="l" t="t" r="r" b="b"/>
              <a:pathLst>
                <a:path w="4517" h="4152" extrusionOk="0">
                  <a:moveTo>
                    <a:pt x="4242" y="161"/>
                  </a:moveTo>
                  <a:lnTo>
                    <a:pt x="4311" y="183"/>
                  </a:lnTo>
                  <a:lnTo>
                    <a:pt x="4334" y="183"/>
                  </a:lnTo>
                  <a:lnTo>
                    <a:pt x="4356" y="229"/>
                  </a:lnTo>
                  <a:lnTo>
                    <a:pt x="4356" y="252"/>
                  </a:lnTo>
                  <a:lnTo>
                    <a:pt x="4311" y="411"/>
                  </a:lnTo>
                  <a:lnTo>
                    <a:pt x="4197" y="639"/>
                  </a:lnTo>
                  <a:lnTo>
                    <a:pt x="3992" y="981"/>
                  </a:lnTo>
                  <a:lnTo>
                    <a:pt x="3718" y="1324"/>
                  </a:lnTo>
                  <a:lnTo>
                    <a:pt x="3399" y="1688"/>
                  </a:lnTo>
                  <a:lnTo>
                    <a:pt x="3011" y="2076"/>
                  </a:lnTo>
                  <a:lnTo>
                    <a:pt x="2601" y="2464"/>
                  </a:lnTo>
                  <a:lnTo>
                    <a:pt x="2167" y="2829"/>
                  </a:lnTo>
                  <a:lnTo>
                    <a:pt x="1757" y="3171"/>
                  </a:lnTo>
                  <a:lnTo>
                    <a:pt x="1346" y="3444"/>
                  </a:lnTo>
                  <a:lnTo>
                    <a:pt x="981" y="3695"/>
                  </a:lnTo>
                  <a:lnTo>
                    <a:pt x="639" y="3878"/>
                  </a:lnTo>
                  <a:lnTo>
                    <a:pt x="388" y="3969"/>
                  </a:lnTo>
                  <a:lnTo>
                    <a:pt x="229" y="3992"/>
                  </a:lnTo>
                  <a:lnTo>
                    <a:pt x="183" y="3969"/>
                  </a:lnTo>
                  <a:lnTo>
                    <a:pt x="160" y="3969"/>
                  </a:lnTo>
                  <a:lnTo>
                    <a:pt x="160" y="3923"/>
                  </a:lnTo>
                  <a:lnTo>
                    <a:pt x="160" y="3878"/>
                  </a:lnTo>
                  <a:lnTo>
                    <a:pt x="183" y="3741"/>
                  </a:lnTo>
                  <a:lnTo>
                    <a:pt x="297" y="3513"/>
                  </a:lnTo>
                  <a:lnTo>
                    <a:pt x="525" y="3171"/>
                  </a:lnTo>
                  <a:lnTo>
                    <a:pt x="799" y="2829"/>
                  </a:lnTo>
                  <a:lnTo>
                    <a:pt x="1118" y="2464"/>
                  </a:lnTo>
                  <a:lnTo>
                    <a:pt x="1483" y="2076"/>
                  </a:lnTo>
                  <a:lnTo>
                    <a:pt x="1894" y="1688"/>
                  </a:lnTo>
                  <a:lnTo>
                    <a:pt x="2327" y="1324"/>
                  </a:lnTo>
                  <a:lnTo>
                    <a:pt x="2737" y="981"/>
                  </a:lnTo>
                  <a:lnTo>
                    <a:pt x="3148" y="685"/>
                  </a:lnTo>
                  <a:lnTo>
                    <a:pt x="3513" y="457"/>
                  </a:lnTo>
                  <a:lnTo>
                    <a:pt x="3786" y="320"/>
                  </a:lnTo>
                  <a:lnTo>
                    <a:pt x="3992" y="229"/>
                  </a:lnTo>
                  <a:lnTo>
                    <a:pt x="4151" y="183"/>
                  </a:lnTo>
                  <a:lnTo>
                    <a:pt x="4242" y="161"/>
                  </a:lnTo>
                  <a:close/>
                  <a:moveTo>
                    <a:pt x="4220" y="1"/>
                  </a:moveTo>
                  <a:lnTo>
                    <a:pt x="4106" y="24"/>
                  </a:lnTo>
                  <a:lnTo>
                    <a:pt x="3969" y="69"/>
                  </a:lnTo>
                  <a:lnTo>
                    <a:pt x="3809" y="138"/>
                  </a:lnTo>
                  <a:lnTo>
                    <a:pt x="3444" y="320"/>
                  </a:lnTo>
                  <a:lnTo>
                    <a:pt x="3057" y="571"/>
                  </a:lnTo>
                  <a:lnTo>
                    <a:pt x="2646" y="845"/>
                  </a:lnTo>
                  <a:lnTo>
                    <a:pt x="2236" y="1187"/>
                  </a:lnTo>
                  <a:lnTo>
                    <a:pt x="1802" y="1574"/>
                  </a:lnTo>
                  <a:lnTo>
                    <a:pt x="1369" y="1962"/>
                  </a:lnTo>
                  <a:lnTo>
                    <a:pt x="1004" y="2350"/>
                  </a:lnTo>
                  <a:lnTo>
                    <a:pt x="662" y="2715"/>
                  </a:lnTo>
                  <a:lnTo>
                    <a:pt x="388" y="3080"/>
                  </a:lnTo>
                  <a:lnTo>
                    <a:pt x="160" y="3422"/>
                  </a:lnTo>
                  <a:lnTo>
                    <a:pt x="92" y="3581"/>
                  </a:lnTo>
                  <a:lnTo>
                    <a:pt x="24" y="3695"/>
                  </a:lnTo>
                  <a:lnTo>
                    <a:pt x="1" y="3809"/>
                  </a:lnTo>
                  <a:lnTo>
                    <a:pt x="1" y="3923"/>
                  </a:lnTo>
                  <a:lnTo>
                    <a:pt x="1" y="3992"/>
                  </a:lnTo>
                  <a:lnTo>
                    <a:pt x="46" y="4060"/>
                  </a:lnTo>
                  <a:lnTo>
                    <a:pt x="138" y="4129"/>
                  </a:lnTo>
                  <a:lnTo>
                    <a:pt x="252" y="4151"/>
                  </a:lnTo>
                  <a:lnTo>
                    <a:pt x="411" y="4129"/>
                  </a:lnTo>
                  <a:lnTo>
                    <a:pt x="594" y="4060"/>
                  </a:lnTo>
                  <a:lnTo>
                    <a:pt x="822" y="3969"/>
                  </a:lnTo>
                  <a:lnTo>
                    <a:pt x="1073" y="3832"/>
                  </a:lnTo>
                  <a:lnTo>
                    <a:pt x="1437" y="3581"/>
                  </a:lnTo>
                  <a:lnTo>
                    <a:pt x="1848" y="3285"/>
                  </a:lnTo>
                  <a:lnTo>
                    <a:pt x="2281" y="2965"/>
                  </a:lnTo>
                  <a:lnTo>
                    <a:pt x="2715" y="2578"/>
                  </a:lnTo>
                  <a:lnTo>
                    <a:pt x="3125" y="2190"/>
                  </a:lnTo>
                  <a:lnTo>
                    <a:pt x="3513" y="1802"/>
                  </a:lnTo>
                  <a:lnTo>
                    <a:pt x="3832" y="1415"/>
                  </a:lnTo>
                  <a:lnTo>
                    <a:pt x="4128" y="1073"/>
                  </a:lnTo>
                  <a:lnTo>
                    <a:pt x="4334" y="731"/>
                  </a:lnTo>
                  <a:lnTo>
                    <a:pt x="4425" y="571"/>
                  </a:lnTo>
                  <a:lnTo>
                    <a:pt x="4470" y="457"/>
                  </a:lnTo>
                  <a:lnTo>
                    <a:pt x="4516" y="343"/>
                  </a:lnTo>
                  <a:lnTo>
                    <a:pt x="4516" y="229"/>
                  </a:lnTo>
                  <a:lnTo>
                    <a:pt x="4493" y="161"/>
                  </a:lnTo>
                  <a:lnTo>
                    <a:pt x="4448" y="92"/>
                  </a:lnTo>
                  <a:lnTo>
                    <a:pt x="4402" y="47"/>
                  </a:lnTo>
                  <a:lnTo>
                    <a:pt x="4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19"/>
            <p:cNvSpPr/>
            <p:nvPr/>
          </p:nvSpPr>
          <p:spPr>
            <a:xfrm rot="10800000">
              <a:off x="428139" y="2405633"/>
              <a:ext cx="106933" cy="455543"/>
            </a:xfrm>
            <a:custGeom>
              <a:avLst/>
              <a:gdLst/>
              <a:ahLst/>
              <a:cxnLst/>
              <a:rect l="l" t="t" r="r" b="b"/>
              <a:pathLst>
                <a:path w="1392" h="5930" extrusionOk="0">
                  <a:moveTo>
                    <a:pt x="867" y="160"/>
                  </a:moveTo>
                  <a:lnTo>
                    <a:pt x="913" y="206"/>
                  </a:lnTo>
                  <a:lnTo>
                    <a:pt x="981" y="320"/>
                  </a:lnTo>
                  <a:lnTo>
                    <a:pt x="1072" y="571"/>
                  </a:lnTo>
                  <a:lnTo>
                    <a:pt x="1164" y="958"/>
                  </a:lnTo>
                  <a:lnTo>
                    <a:pt x="1209" y="1392"/>
                  </a:lnTo>
                  <a:lnTo>
                    <a:pt x="1232" y="1893"/>
                  </a:lnTo>
                  <a:lnTo>
                    <a:pt x="1232" y="2418"/>
                  </a:lnTo>
                  <a:lnTo>
                    <a:pt x="1232" y="2988"/>
                  </a:lnTo>
                  <a:lnTo>
                    <a:pt x="1186" y="3558"/>
                  </a:lnTo>
                  <a:lnTo>
                    <a:pt x="1118" y="4083"/>
                  </a:lnTo>
                  <a:lnTo>
                    <a:pt x="1050" y="4561"/>
                  </a:lnTo>
                  <a:lnTo>
                    <a:pt x="958" y="4995"/>
                  </a:lnTo>
                  <a:lnTo>
                    <a:pt x="821" y="5382"/>
                  </a:lnTo>
                  <a:lnTo>
                    <a:pt x="730" y="5610"/>
                  </a:lnTo>
                  <a:lnTo>
                    <a:pt x="639" y="5724"/>
                  </a:lnTo>
                  <a:lnTo>
                    <a:pt x="593" y="5770"/>
                  </a:lnTo>
                  <a:lnTo>
                    <a:pt x="571" y="5770"/>
                  </a:lnTo>
                  <a:lnTo>
                    <a:pt x="525" y="5747"/>
                  </a:lnTo>
                  <a:lnTo>
                    <a:pt x="479" y="5724"/>
                  </a:lnTo>
                  <a:lnTo>
                    <a:pt x="388" y="5565"/>
                  </a:lnTo>
                  <a:lnTo>
                    <a:pt x="320" y="5337"/>
                  </a:lnTo>
                  <a:lnTo>
                    <a:pt x="251" y="4995"/>
                  </a:lnTo>
                  <a:lnTo>
                    <a:pt x="206" y="4584"/>
                  </a:lnTo>
                  <a:lnTo>
                    <a:pt x="160" y="4105"/>
                  </a:lnTo>
                  <a:lnTo>
                    <a:pt x="160" y="3558"/>
                  </a:lnTo>
                  <a:lnTo>
                    <a:pt x="183" y="2942"/>
                  </a:lnTo>
                  <a:lnTo>
                    <a:pt x="229" y="2372"/>
                  </a:lnTo>
                  <a:lnTo>
                    <a:pt x="274" y="1848"/>
                  </a:lnTo>
                  <a:lnTo>
                    <a:pt x="365" y="1346"/>
                  </a:lnTo>
                  <a:lnTo>
                    <a:pt x="457" y="913"/>
                  </a:lnTo>
                  <a:lnTo>
                    <a:pt x="571" y="548"/>
                  </a:lnTo>
                  <a:lnTo>
                    <a:pt x="685" y="320"/>
                  </a:lnTo>
                  <a:lnTo>
                    <a:pt x="776" y="183"/>
                  </a:lnTo>
                  <a:lnTo>
                    <a:pt x="821" y="160"/>
                  </a:lnTo>
                  <a:close/>
                  <a:moveTo>
                    <a:pt x="776" y="1"/>
                  </a:moveTo>
                  <a:lnTo>
                    <a:pt x="707" y="46"/>
                  </a:lnTo>
                  <a:lnTo>
                    <a:pt x="616" y="115"/>
                  </a:lnTo>
                  <a:lnTo>
                    <a:pt x="548" y="206"/>
                  </a:lnTo>
                  <a:lnTo>
                    <a:pt x="479" y="343"/>
                  </a:lnTo>
                  <a:lnTo>
                    <a:pt x="434" y="479"/>
                  </a:lnTo>
                  <a:lnTo>
                    <a:pt x="297" y="890"/>
                  </a:lnTo>
                  <a:lnTo>
                    <a:pt x="206" y="1323"/>
                  </a:lnTo>
                  <a:lnTo>
                    <a:pt x="115" y="1825"/>
                  </a:lnTo>
                  <a:lnTo>
                    <a:pt x="69" y="2349"/>
                  </a:lnTo>
                  <a:lnTo>
                    <a:pt x="23" y="2920"/>
                  </a:lnTo>
                  <a:lnTo>
                    <a:pt x="1" y="3490"/>
                  </a:lnTo>
                  <a:lnTo>
                    <a:pt x="1" y="4014"/>
                  </a:lnTo>
                  <a:lnTo>
                    <a:pt x="46" y="4516"/>
                  </a:lnTo>
                  <a:lnTo>
                    <a:pt x="92" y="4972"/>
                  </a:lnTo>
                  <a:lnTo>
                    <a:pt x="160" y="5360"/>
                  </a:lnTo>
                  <a:lnTo>
                    <a:pt x="206" y="5519"/>
                  </a:lnTo>
                  <a:lnTo>
                    <a:pt x="274" y="5656"/>
                  </a:lnTo>
                  <a:lnTo>
                    <a:pt x="320" y="5770"/>
                  </a:lnTo>
                  <a:lnTo>
                    <a:pt x="388" y="5861"/>
                  </a:lnTo>
                  <a:lnTo>
                    <a:pt x="479" y="5907"/>
                  </a:lnTo>
                  <a:lnTo>
                    <a:pt x="548" y="5930"/>
                  </a:lnTo>
                  <a:lnTo>
                    <a:pt x="571" y="5930"/>
                  </a:lnTo>
                  <a:lnTo>
                    <a:pt x="639" y="5907"/>
                  </a:lnTo>
                  <a:lnTo>
                    <a:pt x="707" y="5884"/>
                  </a:lnTo>
                  <a:lnTo>
                    <a:pt x="776" y="5793"/>
                  </a:lnTo>
                  <a:lnTo>
                    <a:pt x="844" y="5702"/>
                  </a:lnTo>
                  <a:lnTo>
                    <a:pt x="913" y="5588"/>
                  </a:lnTo>
                  <a:lnTo>
                    <a:pt x="981" y="5428"/>
                  </a:lnTo>
                  <a:lnTo>
                    <a:pt x="1095" y="5040"/>
                  </a:lnTo>
                  <a:lnTo>
                    <a:pt x="1209" y="4607"/>
                  </a:lnTo>
                  <a:lnTo>
                    <a:pt x="1278" y="4105"/>
                  </a:lnTo>
                  <a:lnTo>
                    <a:pt x="1346" y="3558"/>
                  </a:lnTo>
                  <a:lnTo>
                    <a:pt x="1392" y="2988"/>
                  </a:lnTo>
                  <a:lnTo>
                    <a:pt x="1392" y="2418"/>
                  </a:lnTo>
                  <a:lnTo>
                    <a:pt x="1392" y="1893"/>
                  </a:lnTo>
                  <a:lnTo>
                    <a:pt x="1369" y="1392"/>
                  </a:lnTo>
                  <a:lnTo>
                    <a:pt x="1300" y="936"/>
                  </a:lnTo>
                  <a:lnTo>
                    <a:pt x="1232" y="525"/>
                  </a:lnTo>
                  <a:lnTo>
                    <a:pt x="1186" y="365"/>
                  </a:lnTo>
                  <a:lnTo>
                    <a:pt x="1118" y="251"/>
                  </a:lnTo>
                  <a:lnTo>
                    <a:pt x="1072" y="137"/>
                  </a:lnTo>
                  <a:lnTo>
                    <a:pt x="1004" y="69"/>
                  </a:lnTo>
                  <a:lnTo>
                    <a:pt x="935" y="23"/>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19"/>
            <p:cNvSpPr/>
            <p:nvPr/>
          </p:nvSpPr>
          <p:spPr>
            <a:xfrm rot="10800000">
              <a:off x="252989" y="2579016"/>
              <a:ext cx="455543" cy="108700"/>
            </a:xfrm>
            <a:custGeom>
              <a:avLst/>
              <a:gdLst/>
              <a:ahLst/>
              <a:cxnLst/>
              <a:rect l="l" t="t" r="r" b="b"/>
              <a:pathLst>
                <a:path w="5930" h="1415" extrusionOk="0">
                  <a:moveTo>
                    <a:pt x="2304" y="160"/>
                  </a:moveTo>
                  <a:lnTo>
                    <a:pt x="2988" y="183"/>
                  </a:lnTo>
                  <a:lnTo>
                    <a:pt x="3558" y="228"/>
                  </a:lnTo>
                  <a:lnTo>
                    <a:pt x="4083" y="274"/>
                  </a:lnTo>
                  <a:lnTo>
                    <a:pt x="4562" y="365"/>
                  </a:lnTo>
                  <a:lnTo>
                    <a:pt x="4995" y="456"/>
                  </a:lnTo>
                  <a:lnTo>
                    <a:pt x="5383" y="570"/>
                  </a:lnTo>
                  <a:lnTo>
                    <a:pt x="5611" y="684"/>
                  </a:lnTo>
                  <a:lnTo>
                    <a:pt x="5725" y="776"/>
                  </a:lnTo>
                  <a:lnTo>
                    <a:pt x="5748" y="821"/>
                  </a:lnTo>
                  <a:lnTo>
                    <a:pt x="5770" y="844"/>
                  </a:lnTo>
                  <a:lnTo>
                    <a:pt x="5748" y="890"/>
                  </a:lnTo>
                  <a:lnTo>
                    <a:pt x="5702" y="935"/>
                  </a:lnTo>
                  <a:lnTo>
                    <a:pt x="5565" y="1004"/>
                  </a:lnTo>
                  <a:lnTo>
                    <a:pt x="5314" y="1095"/>
                  </a:lnTo>
                  <a:lnTo>
                    <a:pt x="4995" y="1163"/>
                  </a:lnTo>
                  <a:lnTo>
                    <a:pt x="4585" y="1209"/>
                  </a:lnTo>
                  <a:lnTo>
                    <a:pt x="4106" y="1232"/>
                  </a:lnTo>
                  <a:lnTo>
                    <a:pt x="3558" y="1254"/>
                  </a:lnTo>
                  <a:lnTo>
                    <a:pt x="2943" y="1232"/>
                  </a:lnTo>
                  <a:lnTo>
                    <a:pt x="2373" y="1186"/>
                  </a:lnTo>
                  <a:lnTo>
                    <a:pt x="1848" y="1118"/>
                  </a:lnTo>
                  <a:lnTo>
                    <a:pt x="1346" y="1049"/>
                  </a:lnTo>
                  <a:lnTo>
                    <a:pt x="913" y="958"/>
                  </a:lnTo>
                  <a:lnTo>
                    <a:pt x="548" y="844"/>
                  </a:lnTo>
                  <a:lnTo>
                    <a:pt x="297" y="730"/>
                  </a:lnTo>
                  <a:lnTo>
                    <a:pt x="183" y="639"/>
                  </a:lnTo>
                  <a:lnTo>
                    <a:pt x="161" y="593"/>
                  </a:lnTo>
                  <a:lnTo>
                    <a:pt x="161" y="570"/>
                  </a:lnTo>
                  <a:lnTo>
                    <a:pt x="161" y="525"/>
                  </a:lnTo>
                  <a:lnTo>
                    <a:pt x="183" y="502"/>
                  </a:lnTo>
                  <a:lnTo>
                    <a:pt x="297" y="411"/>
                  </a:lnTo>
                  <a:lnTo>
                    <a:pt x="480" y="365"/>
                  </a:lnTo>
                  <a:lnTo>
                    <a:pt x="731" y="297"/>
                  </a:lnTo>
                  <a:lnTo>
                    <a:pt x="1027" y="251"/>
                  </a:lnTo>
                  <a:lnTo>
                    <a:pt x="1392" y="205"/>
                  </a:lnTo>
                  <a:lnTo>
                    <a:pt x="1825" y="183"/>
                  </a:lnTo>
                  <a:lnTo>
                    <a:pt x="2304" y="160"/>
                  </a:lnTo>
                  <a:close/>
                  <a:moveTo>
                    <a:pt x="2441" y="0"/>
                  </a:moveTo>
                  <a:lnTo>
                    <a:pt x="1916" y="23"/>
                  </a:lnTo>
                  <a:lnTo>
                    <a:pt x="1415" y="46"/>
                  </a:lnTo>
                  <a:lnTo>
                    <a:pt x="959" y="91"/>
                  </a:lnTo>
                  <a:lnTo>
                    <a:pt x="571" y="160"/>
                  </a:lnTo>
                  <a:lnTo>
                    <a:pt x="411" y="228"/>
                  </a:lnTo>
                  <a:lnTo>
                    <a:pt x="275" y="274"/>
                  </a:lnTo>
                  <a:lnTo>
                    <a:pt x="161" y="342"/>
                  </a:lnTo>
                  <a:lnTo>
                    <a:pt x="69" y="411"/>
                  </a:lnTo>
                  <a:lnTo>
                    <a:pt x="24" y="479"/>
                  </a:lnTo>
                  <a:lnTo>
                    <a:pt x="1" y="547"/>
                  </a:lnTo>
                  <a:lnTo>
                    <a:pt x="1" y="639"/>
                  </a:lnTo>
                  <a:lnTo>
                    <a:pt x="46" y="707"/>
                  </a:lnTo>
                  <a:lnTo>
                    <a:pt x="115" y="776"/>
                  </a:lnTo>
                  <a:lnTo>
                    <a:pt x="206" y="844"/>
                  </a:lnTo>
                  <a:lnTo>
                    <a:pt x="343" y="912"/>
                  </a:lnTo>
                  <a:lnTo>
                    <a:pt x="480" y="981"/>
                  </a:lnTo>
                  <a:lnTo>
                    <a:pt x="867" y="1095"/>
                  </a:lnTo>
                  <a:lnTo>
                    <a:pt x="1324" y="1209"/>
                  </a:lnTo>
                  <a:lnTo>
                    <a:pt x="1825" y="1277"/>
                  </a:lnTo>
                  <a:lnTo>
                    <a:pt x="2350" y="1346"/>
                  </a:lnTo>
                  <a:lnTo>
                    <a:pt x="2920" y="1391"/>
                  </a:lnTo>
                  <a:lnTo>
                    <a:pt x="3604" y="1414"/>
                  </a:lnTo>
                  <a:lnTo>
                    <a:pt x="4060" y="1391"/>
                  </a:lnTo>
                  <a:lnTo>
                    <a:pt x="4493" y="1368"/>
                  </a:lnTo>
                  <a:lnTo>
                    <a:pt x="4881" y="1323"/>
                  </a:lnTo>
                  <a:lnTo>
                    <a:pt x="5223" y="1277"/>
                  </a:lnTo>
                  <a:lnTo>
                    <a:pt x="5497" y="1186"/>
                  </a:lnTo>
                  <a:lnTo>
                    <a:pt x="5725" y="1095"/>
                  </a:lnTo>
                  <a:lnTo>
                    <a:pt x="5816" y="1049"/>
                  </a:lnTo>
                  <a:lnTo>
                    <a:pt x="5862" y="981"/>
                  </a:lnTo>
                  <a:lnTo>
                    <a:pt x="5907" y="912"/>
                  </a:lnTo>
                  <a:lnTo>
                    <a:pt x="5930" y="844"/>
                  </a:lnTo>
                  <a:lnTo>
                    <a:pt x="5907" y="776"/>
                  </a:lnTo>
                  <a:lnTo>
                    <a:pt x="5884" y="707"/>
                  </a:lnTo>
                  <a:lnTo>
                    <a:pt x="5816" y="639"/>
                  </a:lnTo>
                  <a:lnTo>
                    <a:pt x="5702" y="570"/>
                  </a:lnTo>
                  <a:lnTo>
                    <a:pt x="5588" y="502"/>
                  </a:lnTo>
                  <a:lnTo>
                    <a:pt x="5428" y="433"/>
                  </a:lnTo>
                  <a:lnTo>
                    <a:pt x="5041" y="297"/>
                  </a:lnTo>
                  <a:lnTo>
                    <a:pt x="4607" y="205"/>
                  </a:lnTo>
                  <a:lnTo>
                    <a:pt x="4106" y="114"/>
                  </a:lnTo>
                  <a:lnTo>
                    <a:pt x="3558" y="69"/>
                  </a:lnTo>
                  <a:lnTo>
                    <a:pt x="2988" y="23"/>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040" name="Google Shape;1040;p19"/>
          <p:cNvSpPr txBox="1">
            <a:spLocks noGrp="1"/>
          </p:cNvSpPr>
          <p:nvPr>
            <p:ph type="subTitle" idx="1"/>
          </p:nvPr>
        </p:nvSpPr>
        <p:spPr>
          <a:xfrm>
            <a:off x="1277301" y="3189200"/>
            <a:ext cx="2447700" cy="181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041" name="Google Shape;1041;p19"/>
          <p:cNvSpPr txBox="1">
            <a:spLocks noGrp="1"/>
          </p:cNvSpPr>
          <p:nvPr>
            <p:ph type="ctrTitle"/>
          </p:nvPr>
        </p:nvSpPr>
        <p:spPr>
          <a:xfrm>
            <a:off x="1277301" y="749667"/>
            <a:ext cx="2447700" cy="8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4000"/>
            </a:lvl1pPr>
            <a:lvl2pPr lvl="1" algn="r" rtl="0">
              <a:spcBef>
                <a:spcPts val="0"/>
              </a:spcBef>
              <a:spcAft>
                <a:spcPts val="0"/>
              </a:spcAft>
              <a:buClr>
                <a:schemeClr val="lt1"/>
              </a:buClr>
              <a:buSzPts val="2400"/>
              <a:buNone/>
              <a:defRPr sz="2400">
                <a:solidFill>
                  <a:schemeClr val="lt1"/>
                </a:solidFill>
              </a:defRPr>
            </a:lvl2pPr>
            <a:lvl3pPr lvl="2" algn="r" rtl="0">
              <a:spcBef>
                <a:spcPts val="0"/>
              </a:spcBef>
              <a:spcAft>
                <a:spcPts val="0"/>
              </a:spcAft>
              <a:buClr>
                <a:schemeClr val="lt1"/>
              </a:buClr>
              <a:buSzPts val="2400"/>
              <a:buNone/>
              <a:defRPr sz="2400">
                <a:solidFill>
                  <a:schemeClr val="lt1"/>
                </a:solidFill>
              </a:defRPr>
            </a:lvl3pPr>
            <a:lvl4pPr lvl="3" algn="r" rtl="0">
              <a:spcBef>
                <a:spcPts val="0"/>
              </a:spcBef>
              <a:spcAft>
                <a:spcPts val="0"/>
              </a:spcAft>
              <a:buClr>
                <a:schemeClr val="lt1"/>
              </a:buClr>
              <a:buSzPts val="2400"/>
              <a:buNone/>
              <a:defRPr sz="2400">
                <a:solidFill>
                  <a:schemeClr val="lt1"/>
                </a:solidFill>
              </a:defRPr>
            </a:lvl4pPr>
            <a:lvl5pPr lvl="4" algn="r" rtl="0">
              <a:spcBef>
                <a:spcPts val="0"/>
              </a:spcBef>
              <a:spcAft>
                <a:spcPts val="0"/>
              </a:spcAft>
              <a:buClr>
                <a:schemeClr val="lt1"/>
              </a:buClr>
              <a:buSzPts val="2400"/>
              <a:buNone/>
              <a:defRPr sz="2400">
                <a:solidFill>
                  <a:schemeClr val="lt1"/>
                </a:solidFill>
              </a:defRPr>
            </a:lvl5pPr>
            <a:lvl6pPr lvl="5" algn="r" rtl="0">
              <a:spcBef>
                <a:spcPts val="0"/>
              </a:spcBef>
              <a:spcAft>
                <a:spcPts val="0"/>
              </a:spcAft>
              <a:buClr>
                <a:schemeClr val="lt1"/>
              </a:buClr>
              <a:buSzPts val="2400"/>
              <a:buNone/>
              <a:defRPr sz="2400">
                <a:solidFill>
                  <a:schemeClr val="lt1"/>
                </a:solidFill>
              </a:defRPr>
            </a:lvl6pPr>
            <a:lvl7pPr lvl="6" algn="r" rtl="0">
              <a:spcBef>
                <a:spcPts val="0"/>
              </a:spcBef>
              <a:spcAft>
                <a:spcPts val="0"/>
              </a:spcAft>
              <a:buClr>
                <a:schemeClr val="lt1"/>
              </a:buClr>
              <a:buSzPts val="2400"/>
              <a:buNone/>
              <a:defRPr sz="2400">
                <a:solidFill>
                  <a:schemeClr val="lt1"/>
                </a:solidFill>
              </a:defRPr>
            </a:lvl7pPr>
            <a:lvl8pPr lvl="7" algn="r" rtl="0">
              <a:spcBef>
                <a:spcPts val="0"/>
              </a:spcBef>
              <a:spcAft>
                <a:spcPts val="0"/>
              </a:spcAft>
              <a:buClr>
                <a:schemeClr val="lt1"/>
              </a:buClr>
              <a:buSzPts val="2400"/>
              <a:buNone/>
              <a:defRPr sz="2400">
                <a:solidFill>
                  <a:schemeClr val="lt1"/>
                </a:solidFill>
              </a:defRPr>
            </a:lvl8pPr>
            <a:lvl9pPr lvl="8" algn="r" rtl="0">
              <a:spcBef>
                <a:spcPts val="0"/>
              </a:spcBef>
              <a:spcAft>
                <a:spcPts val="0"/>
              </a:spcAft>
              <a:buClr>
                <a:schemeClr val="lt1"/>
              </a:buClr>
              <a:buSzPts val="2400"/>
              <a:buNone/>
              <a:defRPr sz="2400">
                <a:solidFill>
                  <a:schemeClr val="lt1"/>
                </a:solidFill>
              </a:defRPr>
            </a:lvl9pPr>
          </a:lstStyle>
          <a:p>
            <a:endParaRPr/>
          </a:p>
        </p:txBody>
      </p:sp>
    </p:spTree>
    <p:extLst>
      <p:ext uri="{BB962C8B-B14F-4D97-AF65-F5344CB8AC3E}">
        <p14:creationId xmlns:p14="http://schemas.microsoft.com/office/powerpoint/2010/main" val="176910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6"/>
        </a:solidFill>
        <a:effectLst/>
      </p:bgPr>
    </p:bg>
    <p:spTree>
      <p:nvGrpSpPr>
        <p:cNvPr id="1" name="Shape 1042"/>
        <p:cNvGrpSpPr/>
        <p:nvPr/>
      </p:nvGrpSpPr>
      <p:grpSpPr>
        <a:xfrm>
          <a:off x="0" y="0"/>
          <a:ext cx="0" cy="0"/>
          <a:chOff x="0" y="0"/>
          <a:chExt cx="0" cy="0"/>
        </a:xfrm>
      </p:grpSpPr>
      <p:grpSp>
        <p:nvGrpSpPr>
          <p:cNvPr id="1043" name="Google Shape;1043;p20"/>
          <p:cNvGrpSpPr/>
          <p:nvPr/>
        </p:nvGrpSpPr>
        <p:grpSpPr>
          <a:xfrm>
            <a:off x="-196575" y="406369"/>
            <a:ext cx="9522816" cy="6600961"/>
            <a:chOff x="1701" y="399186"/>
            <a:chExt cx="9125842" cy="4744342"/>
          </a:xfrm>
        </p:grpSpPr>
        <p:sp>
          <p:nvSpPr>
            <p:cNvPr id="1044" name="Google Shape;1044;p20"/>
            <p:cNvSpPr/>
            <p:nvPr/>
          </p:nvSpPr>
          <p:spPr>
            <a:xfrm>
              <a:off x="1701" y="399186"/>
              <a:ext cx="9125842" cy="4744292"/>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0"/>
            <p:cNvSpPr/>
            <p:nvPr/>
          </p:nvSpPr>
          <p:spPr>
            <a:xfrm>
              <a:off x="1701" y="3036178"/>
              <a:ext cx="9125842" cy="2107350"/>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46" name="Google Shape;1046;p20"/>
          <p:cNvGrpSpPr/>
          <p:nvPr/>
        </p:nvGrpSpPr>
        <p:grpSpPr>
          <a:xfrm>
            <a:off x="-790781" y="101664"/>
            <a:ext cx="9028975" cy="6345761"/>
            <a:chOff x="1033250" y="4061275"/>
            <a:chExt cx="2670425" cy="1407625"/>
          </a:xfrm>
        </p:grpSpPr>
        <p:sp>
          <p:nvSpPr>
            <p:cNvPr id="1047" name="Google Shape;1047;p20"/>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0"/>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0"/>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0"/>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0"/>
            <p:cNvSpPr/>
            <p:nvPr/>
          </p:nvSpPr>
          <p:spPr>
            <a:xfrm>
              <a:off x="1035525" y="4565825"/>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0"/>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0"/>
            <p:cNvSpPr/>
            <p:nvPr/>
          </p:nvSpPr>
          <p:spPr>
            <a:xfrm>
              <a:off x="1033250" y="5104000"/>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0"/>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0"/>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0"/>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0"/>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0"/>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0"/>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0"/>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0"/>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0"/>
            <p:cNvSpPr/>
            <p:nvPr/>
          </p:nvSpPr>
          <p:spPr>
            <a:xfrm>
              <a:off x="1183200" y="5029325"/>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0"/>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4" name="Google Shape;1064;p20"/>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5" name="Google Shape;1065;p20"/>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0"/>
            <p:cNvSpPr/>
            <p:nvPr/>
          </p:nvSpPr>
          <p:spPr>
            <a:xfrm>
              <a:off x="1208850" y="4406775"/>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0"/>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0"/>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9" name="Google Shape;1069;p20"/>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0" name="Google Shape;1070;p20"/>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0"/>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0"/>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0"/>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4" name="Google Shape;1074;p20"/>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5" name="Google Shape;1075;p20"/>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6" name="Google Shape;1076;p20"/>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7" name="Google Shape;1077;p20"/>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8" name="Google Shape;1078;p20"/>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0"/>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0"/>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0"/>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0"/>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0"/>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0"/>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0"/>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0"/>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7" name="Google Shape;1087;p20"/>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8" name="Google Shape;1088;p20"/>
          <p:cNvGrpSpPr/>
          <p:nvPr/>
        </p:nvGrpSpPr>
        <p:grpSpPr>
          <a:xfrm rot="10800000" flipH="1">
            <a:off x="-651224" y="406359"/>
            <a:ext cx="8355795" cy="6045284"/>
            <a:chOff x="3994975" y="2327000"/>
            <a:chExt cx="2656175" cy="1441275"/>
          </a:xfrm>
        </p:grpSpPr>
        <p:sp>
          <p:nvSpPr>
            <p:cNvPr id="1089" name="Google Shape;1089;p20"/>
            <p:cNvSpPr/>
            <p:nvPr/>
          </p:nvSpPr>
          <p:spPr>
            <a:xfrm>
              <a:off x="6202450" y="2830400"/>
              <a:ext cx="107775" cy="124325"/>
            </a:xfrm>
            <a:custGeom>
              <a:avLst/>
              <a:gdLst/>
              <a:ahLst/>
              <a:cxnLst/>
              <a:rect l="l" t="t" r="r" b="b"/>
              <a:pathLst>
                <a:path w="4311" h="4973" extrusionOk="0">
                  <a:moveTo>
                    <a:pt x="1003" y="1"/>
                  </a:moveTo>
                  <a:lnTo>
                    <a:pt x="821" y="24"/>
                  </a:lnTo>
                  <a:lnTo>
                    <a:pt x="639" y="69"/>
                  </a:lnTo>
                  <a:lnTo>
                    <a:pt x="456" y="138"/>
                  </a:lnTo>
                  <a:lnTo>
                    <a:pt x="319" y="252"/>
                  </a:lnTo>
                  <a:lnTo>
                    <a:pt x="183" y="388"/>
                  </a:lnTo>
                  <a:lnTo>
                    <a:pt x="91" y="548"/>
                  </a:lnTo>
                  <a:lnTo>
                    <a:pt x="23" y="731"/>
                  </a:lnTo>
                  <a:lnTo>
                    <a:pt x="0" y="913"/>
                  </a:lnTo>
                  <a:lnTo>
                    <a:pt x="0" y="1095"/>
                  </a:lnTo>
                  <a:lnTo>
                    <a:pt x="46" y="1278"/>
                  </a:lnTo>
                  <a:lnTo>
                    <a:pt x="114" y="1437"/>
                  </a:lnTo>
                  <a:lnTo>
                    <a:pt x="228" y="1597"/>
                  </a:lnTo>
                  <a:lnTo>
                    <a:pt x="3010" y="4721"/>
                  </a:lnTo>
                  <a:lnTo>
                    <a:pt x="3124" y="4835"/>
                  </a:lnTo>
                  <a:lnTo>
                    <a:pt x="3261" y="4904"/>
                  </a:lnTo>
                  <a:lnTo>
                    <a:pt x="3421" y="4949"/>
                  </a:lnTo>
                  <a:lnTo>
                    <a:pt x="3558" y="4972"/>
                  </a:lnTo>
                  <a:lnTo>
                    <a:pt x="3694" y="4972"/>
                  </a:lnTo>
                  <a:lnTo>
                    <a:pt x="3831" y="4927"/>
                  </a:lnTo>
                  <a:lnTo>
                    <a:pt x="3945" y="4858"/>
                  </a:lnTo>
                  <a:lnTo>
                    <a:pt x="4059" y="4790"/>
                  </a:lnTo>
                  <a:lnTo>
                    <a:pt x="4173" y="4676"/>
                  </a:lnTo>
                  <a:lnTo>
                    <a:pt x="4242" y="4539"/>
                  </a:lnTo>
                  <a:lnTo>
                    <a:pt x="4287" y="4402"/>
                  </a:lnTo>
                  <a:lnTo>
                    <a:pt x="4310" y="4265"/>
                  </a:lnTo>
                  <a:lnTo>
                    <a:pt x="4310" y="4128"/>
                  </a:lnTo>
                  <a:lnTo>
                    <a:pt x="4265" y="3992"/>
                  </a:lnTo>
                  <a:lnTo>
                    <a:pt x="4219" y="3855"/>
                  </a:lnTo>
                  <a:lnTo>
                    <a:pt x="4128" y="3718"/>
                  </a:lnTo>
                  <a:lnTo>
                    <a:pt x="1596" y="890"/>
                  </a:lnTo>
                  <a:lnTo>
                    <a:pt x="1528" y="822"/>
                  </a:lnTo>
                  <a:lnTo>
                    <a:pt x="1460" y="776"/>
                  </a:lnTo>
                  <a:lnTo>
                    <a:pt x="1368" y="731"/>
                  </a:lnTo>
                  <a:lnTo>
                    <a:pt x="1163" y="731"/>
                  </a:lnTo>
                  <a:lnTo>
                    <a:pt x="1072" y="753"/>
                  </a:lnTo>
                  <a:lnTo>
                    <a:pt x="1003" y="776"/>
                  </a:lnTo>
                  <a:lnTo>
                    <a:pt x="912" y="845"/>
                  </a:lnTo>
                  <a:lnTo>
                    <a:pt x="844" y="913"/>
                  </a:lnTo>
                  <a:lnTo>
                    <a:pt x="798" y="981"/>
                  </a:lnTo>
                  <a:lnTo>
                    <a:pt x="775" y="1073"/>
                  </a:lnTo>
                  <a:lnTo>
                    <a:pt x="753" y="1164"/>
                  </a:lnTo>
                  <a:lnTo>
                    <a:pt x="753" y="1278"/>
                  </a:lnTo>
                  <a:lnTo>
                    <a:pt x="775" y="1369"/>
                  </a:lnTo>
                  <a:lnTo>
                    <a:pt x="821" y="1437"/>
                  </a:lnTo>
                  <a:lnTo>
                    <a:pt x="867" y="1529"/>
                  </a:lnTo>
                  <a:lnTo>
                    <a:pt x="3033" y="3946"/>
                  </a:lnTo>
                  <a:lnTo>
                    <a:pt x="3079" y="3969"/>
                  </a:lnTo>
                  <a:lnTo>
                    <a:pt x="3147" y="3969"/>
                  </a:lnTo>
                  <a:lnTo>
                    <a:pt x="3170" y="3900"/>
                  </a:lnTo>
                  <a:lnTo>
                    <a:pt x="3147" y="3855"/>
                  </a:lnTo>
                  <a:lnTo>
                    <a:pt x="1003" y="1415"/>
                  </a:lnTo>
                  <a:lnTo>
                    <a:pt x="935" y="1301"/>
                  </a:lnTo>
                  <a:lnTo>
                    <a:pt x="912" y="1187"/>
                  </a:lnTo>
                  <a:lnTo>
                    <a:pt x="958" y="1073"/>
                  </a:lnTo>
                  <a:lnTo>
                    <a:pt x="1026" y="959"/>
                  </a:lnTo>
                  <a:lnTo>
                    <a:pt x="1140" y="890"/>
                  </a:lnTo>
                  <a:lnTo>
                    <a:pt x="1254" y="890"/>
                  </a:lnTo>
                  <a:lnTo>
                    <a:pt x="1391" y="913"/>
                  </a:lnTo>
                  <a:lnTo>
                    <a:pt x="1482" y="981"/>
                  </a:lnTo>
                  <a:lnTo>
                    <a:pt x="4014" y="3832"/>
                  </a:lnTo>
                  <a:lnTo>
                    <a:pt x="4082" y="3923"/>
                  </a:lnTo>
                  <a:lnTo>
                    <a:pt x="4128" y="4037"/>
                  </a:lnTo>
                  <a:lnTo>
                    <a:pt x="4151" y="4151"/>
                  </a:lnTo>
                  <a:lnTo>
                    <a:pt x="4151" y="4265"/>
                  </a:lnTo>
                  <a:lnTo>
                    <a:pt x="4128" y="4379"/>
                  </a:lnTo>
                  <a:lnTo>
                    <a:pt x="4105" y="4470"/>
                  </a:lnTo>
                  <a:lnTo>
                    <a:pt x="4036" y="4584"/>
                  </a:lnTo>
                  <a:lnTo>
                    <a:pt x="3968" y="4676"/>
                  </a:lnTo>
                  <a:lnTo>
                    <a:pt x="3854" y="4744"/>
                  </a:lnTo>
                  <a:lnTo>
                    <a:pt x="3763" y="4790"/>
                  </a:lnTo>
                  <a:lnTo>
                    <a:pt x="3649" y="4813"/>
                  </a:lnTo>
                  <a:lnTo>
                    <a:pt x="3535" y="4813"/>
                  </a:lnTo>
                  <a:lnTo>
                    <a:pt x="3421" y="4790"/>
                  </a:lnTo>
                  <a:lnTo>
                    <a:pt x="3307" y="4767"/>
                  </a:lnTo>
                  <a:lnTo>
                    <a:pt x="3216" y="4699"/>
                  </a:lnTo>
                  <a:lnTo>
                    <a:pt x="3124" y="4607"/>
                  </a:lnTo>
                  <a:lnTo>
                    <a:pt x="342" y="1506"/>
                  </a:lnTo>
                  <a:lnTo>
                    <a:pt x="251" y="1369"/>
                  </a:lnTo>
                  <a:lnTo>
                    <a:pt x="183" y="1232"/>
                  </a:lnTo>
                  <a:lnTo>
                    <a:pt x="160" y="1073"/>
                  </a:lnTo>
                  <a:lnTo>
                    <a:pt x="160" y="913"/>
                  </a:lnTo>
                  <a:lnTo>
                    <a:pt x="183" y="776"/>
                  </a:lnTo>
                  <a:lnTo>
                    <a:pt x="228" y="617"/>
                  </a:lnTo>
                  <a:lnTo>
                    <a:pt x="297" y="480"/>
                  </a:lnTo>
                  <a:lnTo>
                    <a:pt x="411" y="366"/>
                  </a:lnTo>
                  <a:lnTo>
                    <a:pt x="547" y="274"/>
                  </a:lnTo>
                  <a:lnTo>
                    <a:pt x="684" y="206"/>
                  </a:lnTo>
                  <a:lnTo>
                    <a:pt x="844" y="183"/>
                  </a:lnTo>
                  <a:lnTo>
                    <a:pt x="1003" y="160"/>
                  </a:lnTo>
                  <a:lnTo>
                    <a:pt x="1140" y="183"/>
                  </a:lnTo>
                  <a:lnTo>
                    <a:pt x="1300" y="252"/>
                  </a:lnTo>
                  <a:lnTo>
                    <a:pt x="1437" y="320"/>
                  </a:lnTo>
                  <a:lnTo>
                    <a:pt x="1551" y="434"/>
                  </a:lnTo>
                  <a:lnTo>
                    <a:pt x="3284" y="2372"/>
                  </a:lnTo>
                  <a:lnTo>
                    <a:pt x="3330" y="2418"/>
                  </a:lnTo>
                  <a:lnTo>
                    <a:pt x="3398" y="2395"/>
                  </a:lnTo>
                  <a:lnTo>
                    <a:pt x="3421" y="2327"/>
                  </a:lnTo>
                  <a:lnTo>
                    <a:pt x="3398" y="2281"/>
                  </a:lnTo>
                  <a:lnTo>
                    <a:pt x="1665" y="320"/>
                  </a:lnTo>
                  <a:lnTo>
                    <a:pt x="1528" y="206"/>
                  </a:lnTo>
                  <a:lnTo>
                    <a:pt x="1368" y="115"/>
                  </a:lnTo>
                  <a:lnTo>
                    <a:pt x="1186" y="46"/>
                  </a:ln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0"/>
            <p:cNvSpPr/>
            <p:nvPr/>
          </p:nvSpPr>
          <p:spPr>
            <a:xfrm>
              <a:off x="4827325" y="2327000"/>
              <a:ext cx="145425" cy="63875"/>
            </a:xfrm>
            <a:custGeom>
              <a:avLst/>
              <a:gdLst/>
              <a:ahLst/>
              <a:cxnLst/>
              <a:rect l="l" t="t" r="r" b="b"/>
              <a:pathLst>
                <a:path w="5817" h="2555" extrusionOk="0">
                  <a:moveTo>
                    <a:pt x="4790" y="0"/>
                  </a:moveTo>
                  <a:lnTo>
                    <a:pt x="4607" y="23"/>
                  </a:lnTo>
                  <a:lnTo>
                    <a:pt x="571" y="1072"/>
                  </a:lnTo>
                  <a:lnTo>
                    <a:pt x="434" y="1141"/>
                  </a:lnTo>
                  <a:lnTo>
                    <a:pt x="297" y="1209"/>
                  </a:lnTo>
                  <a:lnTo>
                    <a:pt x="183" y="1300"/>
                  </a:lnTo>
                  <a:lnTo>
                    <a:pt x="115" y="1414"/>
                  </a:lnTo>
                  <a:lnTo>
                    <a:pt x="47" y="1551"/>
                  </a:lnTo>
                  <a:lnTo>
                    <a:pt x="24" y="1688"/>
                  </a:lnTo>
                  <a:lnTo>
                    <a:pt x="1" y="1848"/>
                  </a:lnTo>
                  <a:lnTo>
                    <a:pt x="24" y="1984"/>
                  </a:lnTo>
                  <a:lnTo>
                    <a:pt x="69" y="2121"/>
                  </a:lnTo>
                  <a:lnTo>
                    <a:pt x="138" y="2235"/>
                  </a:lnTo>
                  <a:lnTo>
                    <a:pt x="206" y="2327"/>
                  </a:lnTo>
                  <a:lnTo>
                    <a:pt x="297" y="2395"/>
                  </a:lnTo>
                  <a:lnTo>
                    <a:pt x="411" y="2463"/>
                  </a:lnTo>
                  <a:lnTo>
                    <a:pt x="525" y="2509"/>
                  </a:lnTo>
                  <a:lnTo>
                    <a:pt x="639" y="2555"/>
                  </a:lnTo>
                  <a:lnTo>
                    <a:pt x="753" y="2555"/>
                  </a:lnTo>
                  <a:lnTo>
                    <a:pt x="936" y="2532"/>
                  </a:lnTo>
                  <a:lnTo>
                    <a:pt x="4630" y="1574"/>
                  </a:lnTo>
                  <a:lnTo>
                    <a:pt x="4721" y="1551"/>
                  </a:lnTo>
                  <a:lnTo>
                    <a:pt x="4790" y="1483"/>
                  </a:lnTo>
                  <a:lnTo>
                    <a:pt x="4858" y="1437"/>
                  </a:lnTo>
                  <a:lnTo>
                    <a:pt x="4927" y="1346"/>
                  </a:lnTo>
                  <a:lnTo>
                    <a:pt x="4972" y="1255"/>
                  </a:lnTo>
                  <a:lnTo>
                    <a:pt x="4972" y="1163"/>
                  </a:lnTo>
                  <a:lnTo>
                    <a:pt x="4995" y="1072"/>
                  </a:lnTo>
                  <a:lnTo>
                    <a:pt x="4972" y="981"/>
                  </a:lnTo>
                  <a:lnTo>
                    <a:pt x="4949" y="890"/>
                  </a:lnTo>
                  <a:lnTo>
                    <a:pt x="4881" y="821"/>
                  </a:lnTo>
                  <a:lnTo>
                    <a:pt x="4835" y="753"/>
                  </a:lnTo>
                  <a:lnTo>
                    <a:pt x="4744" y="685"/>
                  </a:lnTo>
                  <a:lnTo>
                    <a:pt x="4653" y="639"/>
                  </a:lnTo>
                  <a:lnTo>
                    <a:pt x="4562" y="616"/>
                  </a:lnTo>
                  <a:lnTo>
                    <a:pt x="4471" y="616"/>
                  </a:lnTo>
                  <a:lnTo>
                    <a:pt x="4379" y="639"/>
                  </a:lnTo>
                  <a:lnTo>
                    <a:pt x="1232" y="1460"/>
                  </a:lnTo>
                  <a:lnTo>
                    <a:pt x="1187" y="1483"/>
                  </a:lnTo>
                  <a:lnTo>
                    <a:pt x="1187" y="1551"/>
                  </a:lnTo>
                  <a:lnTo>
                    <a:pt x="1210" y="1597"/>
                  </a:lnTo>
                  <a:lnTo>
                    <a:pt x="1278" y="1620"/>
                  </a:lnTo>
                  <a:lnTo>
                    <a:pt x="4425" y="799"/>
                  </a:lnTo>
                  <a:lnTo>
                    <a:pt x="4539" y="776"/>
                  </a:lnTo>
                  <a:lnTo>
                    <a:pt x="4676" y="821"/>
                  </a:lnTo>
                  <a:lnTo>
                    <a:pt x="4767" y="913"/>
                  </a:lnTo>
                  <a:lnTo>
                    <a:pt x="4813" y="1027"/>
                  </a:lnTo>
                  <a:lnTo>
                    <a:pt x="4835" y="1141"/>
                  </a:lnTo>
                  <a:lnTo>
                    <a:pt x="4790" y="1278"/>
                  </a:lnTo>
                  <a:lnTo>
                    <a:pt x="4699" y="1369"/>
                  </a:lnTo>
                  <a:lnTo>
                    <a:pt x="4585" y="1414"/>
                  </a:lnTo>
                  <a:lnTo>
                    <a:pt x="913" y="2372"/>
                  </a:lnTo>
                  <a:lnTo>
                    <a:pt x="799" y="2395"/>
                  </a:lnTo>
                  <a:lnTo>
                    <a:pt x="685" y="2395"/>
                  </a:lnTo>
                  <a:lnTo>
                    <a:pt x="571" y="2372"/>
                  </a:lnTo>
                  <a:lnTo>
                    <a:pt x="457" y="2327"/>
                  </a:lnTo>
                  <a:lnTo>
                    <a:pt x="366" y="2258"/>
                  </a:lnTo>
                  <a:lnTo>
                    <a:pt x="275" y="2167"/>
                  </a:lnTo>
                  <a:lnTo>
                    <a:pt x="229" y="2053"/>
                  </a:lnTo>
                  <a:lnTo>
                    <a:pt x="183" y="1962"/>
                  </a:lnTo>
                  <a:lnTo>
                    <a:pt x="161" y="1848"/>
                  </a:lnTo>
                  <a:lnTo>
                    <a:pt x="161" y="1734"/>
                  </a:lnTo>
                  <a:lnTo>
                    <a:pt x="206" y="1620"/>
                  </a:lnTo>
                  <a:lnTo>
                    <a:pt x="252" y="1506"/>
                  </a:lnTo>
                  <a:lnTo>
                    <a:pt x="320" y="1414"/>
                  </a:lnTo>
                  <a:lnTo>
                    <a:pt x="389" y="1323"/>
                  </a:lnTo>
                  <a:lnTo>
                    <a:pt x="503" y="1278"/>
                  </a:lnTo>
                  <a:lnTo>
                    <a:pt x="617" y="1232"/>
                  </a:lnTo>
                  <a:lnTo>
                    <a:pt x="4653" y="183"/>
                  </a:lnTo>
                  <a:lnTo>
                    <a:pt x="4813" y="160"/>
                  </a:lnTo>
                  <a:lnTo>
                    <a:pt x="4972" y="160"/>
                  </a:lnTo>
                  <a:lnTo>
                    <a:pt x="5109" y="206"/>
                  </a:lnTo>
                  <a:lnTo>
                    <a:pt x="5246" y="274"/>
                  </a:lnTo>
                  <a:lnTo>
                    <a:pt x="5383" y="343"/>
                  </a:lnTo>
                  <a:lnTo>
                    <a:pt x="5474" y="457"/>
                  </a:lnTo>
                  <a:lnTo>
                    <a:pt x="5565" y="593"/>
                  </a:lnTo>
                  <a:lnTo>
                    <a:pt x="5611" y="753"/>
                  </a:lnTo>
                  <a:lnTo>
                    <a:pt x="5656" y="913"/>
                  </a:lnTo>
                  <a:lnTo>
                    <a:pt x="5634" y="1072"/>
                  </a:lnTo>
                  <a:lnTo>
                    <a:pt x="5611" y="1209"/>
                  </a:lnTo>
                  <a:lnTo>
                    <a:pt x="5542" y="1369"/>
                  </a:lnTo>
                  <a:lnTo>
                    <a:pt x="5451" y="1483"/>
                  </a:lnTo>
                  <a:lnTo>
                    <a:pt x="5337" y="1597"/>
                  </a:lnTo>
                  <a:lnTo>
                    <a:pt x="5200" y="1665"/>
                  </a:lnTo>
                  <a:lnTo>
                    <a:pt x="5041" y="1734"/>
                  </a:lnTo>
                  <a:lnTo>
                    <a:pt x="2532" y="2395"/>
                  </a:lnTo>
                  <a:lnTo>
                    <a:pt x="2487" y="2418"/>
                  </a:lnTo>
                  <a:lnTo>
                    <a:pt x="2464" y="2486"/>
                  </a:lnTo>
                  <a:lnTo>
                    <a:pt x="2509" y="2532"/>
                  </a:lnTo>
                  <a:lnTo>
                    <a:pt x="2578" y="2532"/>
                  </a:lnTo>
                  <a:lnTo>
                    <a:pt x="5086" y="1870"/>
                  </a:lnTo>
                  <a:lnTo>
                    <a:pt x="5269" y="1825"/>
                  </a:lnTo>
                  <a:lnTo>
                    <a:pt x="5428" y="1711"/>
                  </a:lnTo>
                  <a:lnTo>
                    <a:pt x="5565" y="1597"/>
                  </a:lnTo>
                  <a:lnTo>
                    <a:pt x="5679" y="1437"/>
                  </a:lnTo>
                  <a:lnTo>
                    <a:pt x="5748" y="1278"/>
                  </a:lnTo>
                  <a:lnTo>
                    <a:pt x="5793" y="1095"/>
                  </a:lnTo>
                  <a:lnTo>
                    <a:pt x="5816" y="890"/>
                  </a:lnTo>
                  <a:lnTo>
                    <a:pt x="5770" y="707"/>
                  </a:lnTo>
                  <a:lnTo>
                    <a:pt x="5702" y="525"/>
                  </a:lnTo>
                  <a:lnTo>
                    <a:pt x="5611" y="365"/>
                  </a:lnTo>
                  <a:lnTo>
                    <a:pt x="5497" y="229"/>
                  </a:lnTo>
                  <a:lnTo>
                    <a:pt x="5337" y="137"/>
                  </a:lnTo>
                  <a:lnTo>
                    <a:pt x="5155" y="46"/>
                  </a:lnTo>
                  <a:lnTo>
                    <a:pt x="4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0"/>
            <p:cNvSpPr/>
            <p:nvPr/>
          </p:nvSpPr>
          <p:spPr>
            <a:xfrm>
              <a:off x="6530825" y="3655350"/>
              <a:ext cx="120325" cy="112925"/>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0"/>
            <p:cNvSpPr/>
            <p:nvPr/>
          </p:nvSpPr>
          <p:spPr>
            <a:xfrm>
              <a:off x="4018925" y="3654800"/>
              <a:ext cx="75275" cy="37075"/>
            </a:xfrm>
            <a:custGeom>
              <a:avLst/>
              <a:gdLst/>
              <a:ahLst/>
              <a:cxnLst/>
              <a:rect l="l" t="t" r="r" b="b"/>
              <a:pathLst>
                <a:path w="3011" h="1483" extrusionOk="0">
                  <a:moveTo>
                    <a:pt x="46" y="0"/>
                  </a:moveTo>
                  <a:lnTo>
                    <a:pt x="0" y="23"/>
                  </a:lnTo>
                  <a:lnTo>
                    <a:pt x="0" y="91"/>
                  </a:lnTo>
                  <a:lnTo>
                    <a:pt x="46" y="251"/>
                  </a:lnTo>
                  <a:lnTo>
                    <a:pt x="92" y="388"/>
                  </a:lnTo>
                  <a:lnTo>
                    <a:pt x="183" y="570"/>
                  </a:lnTo>
                  <a:lnTo>
                    <a:pt x="320" y="753"/>
                  </a:lnTo>
                  <a:lnTo>
                    <a:pt x="479" y="935"/>
                  </a:lnTo>
                  <a:lnTo>
                    <a:pt x="684" y="1117"/>
                  </a:lnTo>
                  <a:lnTo>
                    <a:pt x="912" y="1277"/>
                  </a:lnTo>
                  <a:lnTo>
                    <a:pt x="1118" y="1368"/>
                  </a:lnTo>
                  <a:lnTo>
                    <a:pt x="1323" y="1437"/>
                  </a:lnTo>
                  <a:lnTo>
                    <a:pt x="1528" y="1460"/>
                  </a:lnTo>
                  <a:lnTo>
                    <a:pt x="1756" y="1482"/>
                  </a:lnTo>
                  <a:lnTo>
                    <a:pt x="2030" y="1460"/>
                  </a:lnTo>
                  <a:lnTo>
                    <a:pt x="2326" y="1414"/>
                  </a:lnTo>
                  <a:lnTo>
                    <a:pt x="2646" y="1323"/>
                  </a:lnTo>
                  <a:lnTo>
                    <a:pt x="2965" y="1209"/>
                  </a:lnTo>
                  <a:lnTo>
                    <a:pt x="3010" y="1163"/>
                  </a:lnTo>
                  <a:lnTo>
                    <a:pt x="3010" y="1095"/>
                  </a:lnTo>
                  <a:lnTo>
                    <a:pt x="2965" y="1049"/>
                  </a:lnTo>
                  <a:lnTo>
                    <a:pt x="2896" y="1049"/>
                  </a:lnTo>
                  <a:lnTo>
                    <a:pt x="2623" y="1163"/>
                  </a:lnTo>
                  <a:lnTo>
                    <a:pt x="2349" y="1231"/>
                  </a:lnTo>
                  <a:lnTo>
                    <a:pt x="2098" y="1277"/>
                  </a:lnTo>
                  <a:lnTo>
                    <a:pt x="1847" y="1323"/>
                  </a:lnTo>
                  <a:lnTo>
                    <a:pt x="1619" y="1300"/>
                  </a:lnTo>
                  <a:lnTo>
                    <a:pt x="1391" y="1277"/>
                  </a:lnTo>
                  <a:lnTo>
                    <a:pt x="1186" y="1231"/>
                  </a:lnTo>
                  <a:lnTo>
                    <a:pt x="1004" y="1140"/>
                  </a:lnTo>
                  <a:lnTo>
                    <a:pt x="776" y="1003"/>
                  </a:lnTo>
                  <a:lnTo>
                    <a:pt x="593" y="821"/>
                  </a:lnTo>
                  <a:lnTo>
                    <a:pt x="434" y="661"/>
                  </a:lnTo>
                  <a:lnTo>
                    <a:pt x="320" y="479"/>
                  </a:lnTo>
                  <a:lnTo>
                    <a:pt x="251" y="319"/>
                  </a:lnTo>
                  <a:lnTo>
                    <a:pt x="183" y="182"/>
                  </a:lnTo>
                  <a:lnTo>
                    <a:pt x="137" y="46"/>
                  </a:ln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0"/>
            <p:cNvSpPr/>
            <p:nvPr/>
          </p:nvSpPr>
          <p:spPr>
            <a:xfrm>
              <a:off x="4036025" y="3638825"/>
              <a:ext cx="16550" cy="16550"/>
            </a:xfrm>
            <a:custGeom>
              <a:avLst/>
              <a:gdLst/>
              <a:ahLst/>
              <a:cxnLst/>
              <a:rect l="l" t="t" r="r" b="b"/>
              <a:pathLst>
                <a:path w="662" h="662" extrusionOk="0">
                  <a:moveTo>
                    <a:pt x="388" y="160"/>
                  </a:moveTo>
                  <a:lnTo>
                    <a:pt x="457" y="206"/>
                  </a:lnTo>
                  <a:lnTo>
                    <a:pt x="479" y="251"/>
                  </a:lnTo>
                  <a:lnTo>
                    <a:pt x="502" y="320"/>
                  </a:lnTo>
                  <a:lnTo>
                    <a:pt x="479" y="388"/>
                  </a:lnTo>
                  <a:lnTo>
                    <a:pt x="457" y="457"/>
                  </a:lnTo>
                  <a:lnTo>
                    <a:pt x="388" y="479"/>
                  </a:lnTo>
                  <a:lnTo>
                    <a:pt x="320" y="502"/>
                  </a:lnTo>
                  <a:lnTo>
                    <a:pt x="251" y="479"/>
                  </a:lnTo>
                  <a:lnTo>
                    <a:pt x="206" y="457"/>
                  </a:lnTo>
                  <a:lnTo>
                    <a:pt x="160" y="388"/>
                  </a:lnTo>
                  <a:lnTo>
                    <a:pt x="160" y="320"/>
                  </a:lnTo>
                  <a:lnTo>
                    <a:pt x="160" y="251"/>
                  </a:lnTo>
                  <a:lnTo>
                    <a:pt x="206" y="206"/>
                  </a:lnTo>
                  <a:lnTo>
                    <a:pt x="251" y="160"/>
                  </a:lnTo>
                  <a:close/>
                  <a:moveTo>
                    <a:pt x="320" y="0"/>
                  </a:moveTo>
                  <a:lnTo>
                    <a:pt x="206" y="23"/>
                  </a:lnTo>
                  <a:lnTo>
                    <a:pt x="92" y="92"/>
                  </a:lnTo>
                  <a:lnTo>
                    <a:pt x="23" y="206"/>
                  </a:lnTo>
                  <a:lnTo>
                    <a:pt x="0" y="320"/>
                  </a:lnTo>
                  <a:lnTo>
                    <a:pt x="23" y="457"/>
                  </a:lnTo>
                  <a:lnTo>
                    <a:pt x="92" y="571"/>
                  </a:lnTo>
                  <a:lnTo>
                    <a:pt x="206" y="639"/>
                  </a:lnTo>
                  <a:lnTo>
                    <a:pt x="320" y="662"/>
                  </a:lnTo>
                  <a:lnTo>
                    <a:pt x="457" y="639"/>
                  </a:lnTo>
                  <a:lnTo>
                    <a:pt x="571" y="571"/>
                  </a:lnTo>
                  <a:lnTo>
                    <a:pt x="639" y="457"/>
                  </a:lnTo>
                  <a:lnTo>
                    <a:pt x="662" y="320"/>
                  </a:lnTo>
                  <a:lnTo>
                    <a:pt x="639" y="206"/>
                  </a:lnTo>
                  <a:lnTo>
                    <a:pt x="571" y="92"/>
                  </a:lnTo>
                  <a:lnTo>
                    <a:pt x="457" y="23"/>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0"/>
            <p:cNvSpPr/>
            <p:nvPr/>
          </p:nvSpPr>
          <p:spPr>
            <a:xfrm>
              <a:off x="4067950" y="3651925"/>
              <a:ext cx="16550" cy="16575"/>
            </a:xfrm>
            <a:custGeom>
              <a:avLst/>
              <a:gdLst/>
              <a:ahLst/>
              <a:cxnLst/>
              <a:rect l="l" t="t" r="r" b="b"/>
              <a:pathLst>
                <a:path w="662" h="663" extrusionOk="0">
                  <a:moveTo>
                    <a:pt x="320" y="138"/>
                  </a:moveTo>
                  <a:lnTo>
                    <a:pt x="388" y="161"/>
                  </a:lnTo>
                  <a:lnTo>
                    <a:pt x="457" y="206"/>
                  </a:lnTo>
                  <a:lnTo>
                    <a:pt x="479" y="252"/>
                  </a:lnTo>
                  <a:lnTo>
                    <a:pt x="502" y="320"/>
                  </a:lnTo>
                  <a:lnTo>
                    <a:pt x="479" y="389"/>
                  </a:lnTo>
                  <a:lnTo>
                    <a:pt x="457" y="434"/>
                  </a:lnTo>
                  <a:lnTo>
                    <a:pt x="388" y="480"/>
                  </a:lnTo>
                  <a:lnTo>
                    <a:pt x="320" y="503"/>
                  </a:lnTo>
                  <a:lnTo>
                    <a:pt x="251" y="480"/>
                  </a:lnTo>
                  <a:lnTo>
                    <a:pt x="206" y="434"/>
                  </a:lnTo>
                  <a:lnTo>
                    <a:pt x="160" y="389"/>
                  </a:lnTo>
                  <a:lnTo>
                    <a:pt x="160" y="320"/>
                  </a:lnTo>
                  <a:lnTo>
                    <a:pt x="160" y="252"/>
                  </a:lnTo>
                  <a:lnTo>
                    <a:pt x="206" y="206"/>
                  </a:lnTo>
                  <a:lnTo>
                    <a:pt x="251" y="161"/>
                  </a:lnTo>
                  <a:lnTo>
                    <a:pt x="320" y="138"/>
                  </a:lnTo>
                  <a:close/>
                  <a:moveTo>
                    <a:pt x="320" y="1"/>
                  </a:moveTo>
                  <a:lnTo>
                    <a:pt x="206" y="24"/>
                  </a:lnTo>
                  <a:lnTo>
                    <a:pt x="92" y="92"/>
                  </a:lnTo>
                  <a:lnTo>
                    <a:pt x="23" y="183"/>
                  </a:lnTo>
                  <a:lnTo>
                    <a:pt x="0" y="320"/>
                  </a:lnTo>
                  <a:lnTo>
                    <a:pt x="23" y="457"/>
                  </a:lnTo>
                  <a:lnTo>
                    <a:pt x="92" y="548"/>
                  </a:lnTo>
                  <a:lnTo>
                    <a:pt x="206" y="617"/>
                  </a:lnTo>
                  <a:lnTo>
                    <a:pt x="320" y="662"/>
                  </a:lnTo>
                  <a:lnTo>
                    <a:pt x="457" y="617"/>
                  </a:lnTo>
                  <a:lnTo>
                    <a:pt x="571" y="548"/>
                  </a:lnTo>
                  <a:lnTo>
                    <a:pt x="639" y="457"/>
                  </a:lnTo>
                  <a:lnTo>
                    <a:pt x="662" y="320"/>
                  </a:lnTo>
                  <a:lnTo>
                    <a:pt x="639" y="183"/>
                  </a:lnTo>
                  <a:lnTo>
                    <a:pt x="571" y="92"/>
                  </a:lnTo>
                  <a:lnTo>
                    <a:pt x="457" y="24"/>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0"/>
            <p:cNvSpPr/>
            <p:nvPr/>
          </p:nvSpPr>
          <p:spPr>
            <a:xfrm>
              <a:off x="3994975" y="2593250"/>
              <a:ext cx="79850" cy="108900"/>
            </a:xfrm>
            <a:custGeom>
              <a:avLst/>
              <a:gdLst/>
              <a:ahLst/>
              <a:cxnLst/>
              <a:rect l="l" t="t" r="r" b="b"/>
              <a:pathLst>
                <a:path w="3194" h="4356" extrusionOk="0">
                  <a:moveTo>
                    <a:pt x="92" y="0"/>
                  </a:moveTo>
                  <a:lnTo>
                    <a:pt x="46" y="23"/>
                  </a:lnTo>
                  <a:lnTo>
                    <a:pt x="23" y="69"/>
                  </a:lnTo>
                  <a:lnTo>
                    <a:pt x="1" y="137"/>
                  </a:lnTo>
                  <a:lnTo>
                    <a:pt x="23" y="183"/>
                  </a:lnTo>
                  <a:lnTo>
                    <a:pt x="274" y="798"/>
                  </a:lnTo>
                  <a:lnTo>
                    <a:pt x="548" y="1368"/>
                  </a:lnTo>
                  <a:lnTo>
                    <a:pt x="913" y="2030"/>
                  </a:lnTo>
                  <a:lnTo>
                    <a:pt x="1118" y="2372"/>
                  </a:lnTo>
                  <a:lnTo>
                    <a:pt x="1346" y="2737"/>
                  </a:lnTo>
                  <a:lnTo>
                    <a:pt x="1574" y="3056"/>
                  </a:lnTo>
                  <a:lnTo>
                    <a:pt x="1825" y="3398"/>
                  </a:lnTo>
                  <a:lnTo>
                    <a:pt x="2099" y="3672"/>
                  </a:lnTo>
                  <a:lnTo>
                    <a:pt x="2395" y="3945"/>
                  </a:lnTo>
                  <a:lnTo>
                    <a:pt x="2669" y="4173"/>
                  </a:lnTo>
                  <a:lnTo>
                    <a:pt x="2988" y="4333"/>
                  </a:lnTo>
                  <a:lnTo>
                    <a:pt x="3034" y="4356"/>
                  </a:lnTo>
                  <a:lnTo>
                    <a:pt x="3125" y="4333"/>
                  </a:lnTo>
                  <a:lnTo>
                    <a:pt x="3170" y="4265"/>
                  </a:lnTo>
                  <a:lnTo>
                    <a:pt x="3193" y="4196"/>
                  </a:lnTo>
                  <a:lnTo>
                    <a:pt x="3170" y="4151"/>
                  </a:lnTo>
                  <a:lnTo>
                    <a:pt x="3148" y="4105"/>
                  </a:lnTo>
                  <a:lnTo>
                    <a:pt x="3102" y="4059"/>
                  </a:lnTo>
                  <a:lnTo>
                    <a:pt x="2828" y="3900"/>
                  </a:lnTo>
                  <a:lnTo>
                    <a:pt x="2555" y="3694"/>
                  </a:lnTo>
                  <a:lnTo>
                    <a:pt x="2281" y="3444"/>
                  </a:lnTo>
                  <a:lnTo>
                    <a:pt x="2030" y="3147"/>
                  </a:lnTo>
                  <a:lnTo>
                    <a:pt x="1779" y="2828"/>
                  </a:lnTo>
                  <a:lnTo>
                    <a:pt x="1551" y="2509"/>
                  </a:lnTo>
                  <a:lnTo>
                    <a:pt x="1323" y="2167"/>
                  </a:lnTo>
                  <a:lnTo>
                    <a:pt x="1118" y="1825"/>
                  </a:lnTo>
                  <a:lnTo>
                    <a:pt x="776" y="1163"/>
                  </a:lnTo>
                  <a:lnTo>
                    <a:pt x="525" y="616"/>
                  </a:lnTo>
                  <a:lnTo>
                    <a:pt x="297" y="91"/>
                  </a:lnTo>
                  <a:lnTo>
                    <a:pt x="251" y="46"/>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0"/>
            <p:cNvSpPr/>
            <p:nvPr/>
          </p:nvSpPr>
          <p:spPr>
            <a:xfrm>
              <a:off x="4010950" y="2637700"/>
              <a:ext cx="63875" cy="64450"/>
            </a:xfrm>
            <a:custGeom>
              <a:avLst/>
              <a:gdLst/>
              <a:ahLst/>
              <a:cxnLst/>
              <a:rect l="l" t="t" r="r" b="b"/>
              <a:pathLst>
                <a:path w="2555" h="2578" extrusionOk="0">
                  <a:moveTo>
                    <a:pt x="2395" y="1"/>
                  </a:moveTo>
                  <a:lnTo>
                    <a:pt x="2349" y="24"/>
                  </a:lnTo>
                  <a:lnTo>
                    <a:pt x="2303" y="47"/>
                  </a:lnTo>
                  <a:lnTo>
                    <a:pt x="2258" y="92"/>
                  </a:lnTo>
                  <a:lnTo>
                    <a:pt x="2258" y="161"/>
                  </a:lnTo>
                  <a:lnTo>
                    <a:pt x="2258" y="2281"/>
                  </a:lnTo>
                  <a:lnTo>
                    <a:pt x="68" y="2281"/>
                  </a:lnTo>
                  <a:lnTo>
                    <a:pt x="23" y="2327"/>
                  </a:lnTo>
                  <a:lnTo>
                    <a:pt x="0" y="2373"/>
                  </a:lnTo>
                  <a:lnTo>
                    <a:pt x="0" y="2418"/>
                  </a:lnTo>
                  <a:lnTo>
                    <a:pt x="0" y="2487"/>
                  </a:lnTo>
                  <a:lnTo>
                    <a:pt x="23" y="2532"/>
                  </a:lnTo>
                  <a:lnTo>
                    <a:pt x="68" y="2555"/>
                  </a:lnTo>
                  <a:lnTo>
                    <a:pt x="137" y="2578"/>
                  </a:lnTo>
                  <a:lnTo>
                    <a:pt x="2395" y="2578"/>
                  </a:lnTo>
                  <a:lnTo>
                    <a:pt x="2463" y="2555"/>
                  </a:lnTo>
                  <a:lnTo>
                    <a:pt x="2509" y="2532"/>
                  </a:lnTo>
                  <a:lnTo>
                    <a:pt x="2531" y="2487"/>
                  </a:lnTo>
                  <a:lnTo>
                    <a:pt x="2554" y="2418"/>
                  </a:lnTo>
                  <a:lnTo>
                    <a:pt x="2554" y="161"/>
                  </a:lnTo>
                  <a:lnTo>
                    <a:pt x="2531" y="92"/>
                  </a:lnTo>
                  <a:lnTo>
                    <a:pt x="2509" y="47"/>
                  </a:lnTo>
                  <a:lnTo>
                    <a:pt x="2463" y="24"/>
                  </a:lnTo>
                  <a:lnTo>
                    <a:pt x="2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7" name="Google Shape;1097;p20"/>
            <p:cNvSpPr/>
            <p:nvPr/>
          </p:nvSpPr>
          <p:spPr>
            <a:xfrm>
              <a:off x="4635200" y="3698125"/>
              <a:ext cx="76425" cy="5645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8" name="Google Shape;1098;p20"/>
            <p:cNvSpPr/>
            <p:nvPr/>
          </p:nvSpPr>
          <p:spPr>
            <a:xfrm>
              <a:off x="4635200" y="3685575"/>
              <a:ext cx="42800" cy="5590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9" name="Google Shape;1099;p20"/>
            <p:cNvSpPr/>
            <p:nvPr/>
          </p:nvSpPr>
          <p:spPr>
            <a:xfrm>
              <a:off x="5563350" y="2346950"/>
              <a:ext cx="88950" cy="2967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0" name="Google Shape;1100;p20"/>
            <p:cNvSpPr/>
            <p:nvPr/>
          </p:nvSpPr>
          <p:spPr>
            <a:xfrm>
              <a:off x="5609525" y="2333850"/>
              <a:ext cx="42775" cy="55875"/>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01" name="Google Shape;1101;p20"/>
          <p:cNvGrpSpPr/>
          <p:nvPr/>
        </p:nvGrpSpPr>
        <p:grpSpPr>
          <a:xfrm>
            <a:off x="2365451" y="-78945"/>
            <a:ext cx="4413051" cy="6503015"/>
            <a:chOff x="2365450" y="-59209"/>
            <a:chExt cx="4413051" cy="4877261"/>
          </a:xfrm>
        </p:grpSpPr>
        <p:sp>
          <p:nvSpPr>
            <p:cNvPr id="1102" name="Google Shape;1102;p20"/>
            <p:cNvSpPr/>
            <p:nvPr/>
          </p:nvSpPr>
          <p:spPr>
            <a:xfrm>
              <a:off x="2365450" y="735897"/>
              <a:ext cx="4320359" cy="4082155"/>
            </a:xfrm>
            <a:custGeom>
              <a:avLst/>
              <a:gdLst/>
              <a:ahLst/>
              <a:cxnLst/>
              <a:rect l="l" t="t" r="r" b="b"/>
              <a:pathLst>
                <a:path w="47822" h="47183" extrusionOk="0">
                  <a:moveTo>
                    <a:pt x="1" y="1"/>
                  </a:moveTo>
                  <a:lnTo>
                    <a:pt x="252" y="47183"/>
                  </a:lnTo>
                  <a:lnTo>
                    <a:pt x="47822" y="44948"/>
                  </a:lnTo>
                  <a:lnTo>
                    <a:pt x="47776" y="43192"/>
                  </a:lnTo>
                  <a:lnTo>
                    <a:pt x="2806" y="45085"/>
                  </a:lnTo>
                  <a:lnTo>
                    <a:pt x="2737" y="45085"/>
                  </a:lnTo>
                  <a:lnTo>
                    <a:pt x="2715" y="45062"/>
                  </a:lnTo>
                  <a:lnTo>
                    <a:pt x="2669" y="45017"/>
                  </a:lnTo>
                  <a:lnTo>
                    <a:pt x="2669" y="44948"/>
                  </a:lnTo>
                  <a:lnTo>
                    <a:pt x="525" y="1"/>
                  </a:lnTo>
                  <a:close/>
                </a:path>
              </a:pathLst>
            </a:custGeom>
            <a:solidFill>
              <a:srgbClr val="000000">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0"/>
            <p:cNvSpPr/>
            <p:nvPr/>
          </p:nvSpPr>
          <p:spPr>
            <a:xfrm>
              <a:off x="2421101" y="518908"/>
              <a:ext cx="4345113" cy="4105861"/>
            </a:xfrm>
            <a:custGeom>
              <a:avLst/>
              <a:gdLst/>
              <a:ahLst/>
              <a:cxnLst/>
              <a:rect l="l" t="t" r="r" b="b"/>
              <a:pathLst>
                <a:path w="48096" h="47457" extrusionOk="0">
                  <a:moveTo>
                    <a:pt x="34230" y="0"/>
                  </a:moveTo>
                  <a:lnTo>
                    <a:pt x="1" y="1551"/>
                  </a:lnTo>
                  <a:lnTo>
                    <a:pt x="2190" y="47456"/>
                  </a:lnTo>
                  <a:lnTo>
                    <a:pt x="48095" y="45518"/>
                  </a:lnTo>
                  <a:lnTo>
                    <a:pt x="46750" y="9259"/>
                  </a:lnTo>
                  <a:lnTo>
                    <a:pt x="37651" y="1209"/>
                  </a:lnTo>
                  <a:lnTo>
                    <a:pt x="37286" y="935"/>
                  </a:lnTo>
                  <a:lnTo>
                    <a:pt x="36898" y="661"/>
                  </a:lnTo>
                  <a:lnTo>
                    <a:pt x="36488" y="456"/>
                  </a:lnTo>
                  <a:lnTo>
                    <a:pt x="36077" y="274"/>
                  </a:lnTo>
                  <a:lnTo>
                    <a:pt x="35621" y="160"/>
                  </a:lnTo>
                  <a:lnTo>
                    <a:pt x="35165" y="69"/>
                  </a:lnTo>
                  <a:lnTo>
                    <a:pt x="34709" y="23"/>
                  </a:lnTo>
                  <a:lnTo>
                    <a:pt x="34230" y="0"/>
                  </a:lnTo>
                  <a:close/>
                </a:path>
              </a:pathLst>
            </a:custGeom>
            <a:solidFill>
              <a:srgbClr val="EF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0"/>
            <p:cNvSpPr/>
            <p:nvPr/>
          </p:nvSpPr>
          <p:spPr>
            <a:xfrm>
              <a:off x="2421101" y="518908"/>
              <a:ext cx="4345113" cy="4105861"/>
            </a:xfrm>
            <a:custGeom>
              <a:avLst/>
              <a:gdLst/>
              <a:ahLst/>
              <a:cxnLst/>
              <a:rect l="l" t="t" r="r" b="b"/>
              <a:pathLst>
                <a:path w="48096" h="47457" fill="none" extrusionOk="0">
                  <a:moveTo>
                    <a:pt x="1" y="1551"/>
                  </a:moveTo>
                  <a:lnTo>
                    <a:pt x="2190" y="47456"/>
                  </a:lnTo>
                  <a:lnTo>
                    <a:pt x="48095" y="45518"/>
                  </a:lnTo>
                  <a:lnTo>
                    <a:pt x="46750" y="9259"/>
                  </a:lnTo>
                  <a:lnTo>
                    <a:pt x="37651" y="1209"/>
                  </a:lnTo>
                  <a:lnTo>
                    <a:pt x="37651" y="1209"/>
                  </a:lnTo>
                  <a:lnTo>
                    <a:pt x="37286" y="935"/>
                  </a:lnTo>
                  <a:lnTo>
                    <a:pt x="36898" y="661"/>
                  </a:lnTo>
                  <a:lnTo>
                    <a:pt x="36488" y="456"/>
                  </a:lnTo>
                  <a:lnTo>
                    <a:pt x="36077" y="274"/>
                  </a:lnTo>
                  <a:lnTo>
                    <a:pt x="35621" y="160"/>
                  </a:lnTo>
                  <a:lnTo>
                    <a:pt x="35165" y="69"/>
                  </a:lnTo>
                  <a:lnTo>
                    <a:pt x="34709" y="23"/>
                  </a:lnTo>
                  <a:lnTo>
                    <a:pt x="34230" y="0"/>
                  </a:lnTo>
                  <a:lnTo>
                    <a:pt x="1" y="15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0"/>
            <p:cNvSpPr/>
            <p:nvPr/>
          </p:nvSpPr>
          <p:spPr>
            <a:xfrm>
              <a:off x="3395629" y="528771"/>
              <a:ext cx="1633754" cy="94737"/>
            </a:xfrm>
            <a:custGeom>
              <a:avLst/>
              <a:gdLst/>
              <a:ahLst/>
              <a:cxnLst/>
              <a:rect l="l" t="t" r="r" b="b"/>
              <a:pathLst>
                <a:path w="18084" h="1095" extrusionOk="0">
                  <a:moveTo>
                    <a:pt x="17924" y="0"/>
                  </a:moveTo>
                  <a:lnTo>
                    <a:pt x="137" y="798"/>
                  </a:lnTo>
                  <a:lnTo>
                    <a:pt x="91" y="821"/>
                  </a:lnTo>
                  <a:lnTo>
                    <a:pt x="46" y="844"/>
                  </a:lnTo>
                  <a:lnTo>
                    <a:pt x="0" y="890"/>
                  </a:lnTo>
                  <a:lnTo>
                    <a:pt x="0" y="958"/>
                  </a:lnTo>
                  <a:lnTo>
                    <a:pt x="23" y="1004"/>
                  </a:lnTo>
                  <a:lnTo>
                    <a:pt x="46" y="1049"/>
                  </a:lnTo>
                  <a:lnTo>
                    <a:pt x="91" y="1072"/>
                  </a:lnTo>
                  <a:lnTo>
                    <a:pt x="137" y="1095"/>
                  </a:lnTo>
                  <a:lnTo>
                    <a:pt x="17947" y="297"/>
                  </a:lnTo>
                  <a:lnTo>
                    <a:pt x="17993" y="274"/>
                  </a:lnTo>
                  <a:lnTo>
                    <a:pt x="18038" y="251"/>
                  </a:lnTo>
                  <a:lnTo>
                    <a:pt x="18084" y="205"/>
                  </a:lnTo>
                  <a:lnTo>
                    <a:pt x="18084" y="137"/>
                  </a:lnTo>
                  <a:lnTo>
                    <a:pt x="18061" y="91"/>
                  </a:lnTo>
                  <a:lnTo>
                    <a:pt x="18038" y="46"/>
                  </a:lnTo>
                  <a:lnTo>
                    <a:pt x="17993" y="23"/>
                  </a:lnTo>
                  <a:lnTo>
                    <a:pt x="17924" y="0"/>
                  </a:lnTo>
                  <a:close/>
                </a:path>
              </a:pathLst>
            </a:custGeom>
            <a:solidFill>
              <a:srgbClr val="0C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0"/>
            <p:cNvSpPr/>
            <p:nvPr/>
          </p:nvSpPr>
          <p:spPr>
            <a:xfrm>
              <a:off x="3395629" y="528771"/>
              <a:ext cx="1633754" cy="94737"/>
            </a:xfrm>
            <a:custGeom>
              <a:avLst/>
              <a:gdLst/>
              <a:ahLst/>
              <a:cxnLst/>
              <a:rect l="l" t="t" r="r" b="b"/>
              <a:pathLst>
                <a:path w="18084" h="1095" fill="none" extrusionOk="0">
                  <a:moveTo>
                    <a:pt x="17924" y="0"/>
                  </a:moveTo>
                  <a:lnTo>
                    <a:pt x="137" y="798"/>
                  </a:lnTo>
                  <a:lnTo>
                    <a:pt x="137" y="798"/>
                  </a:lnTo>
                  <a:lnTo>
                    <a:pt x="91" y="821"/>
                  </a:lnTo>
                  <a:lnTo>
                    <a:pt x="46" y="844"/>
                  </a:lnTo>
                  <a:lnTo>
                    <a:pt x="0" y="890"/>
                  </a:lnTo>
                  <a:lnTo>
                    <a:pt x="0" y="958"/>
                  </a:lnTo>
                  <a:lnTo>
                    <a:pt x="0" y="958"/>
                  </a:lnTo>
                  <a:lnTo>
                    <a:pt x="23" y="1004"/>
                  </a:lnTo>
                  <a:lnTo>
                    <a:pt x="46" y="1049"/>
                  </a:lnTo>
                  <a:lnTo>
                    <a:pt x="91" y="1072"/>
                  </a:lnTo>
                  <a:lnTo>
                    <a:pt x="137" y="1095"/>
                  </a:lnTo>
                  <a:lnTo>
                    <a:pt x="17947" y="297"/>
                  </a:lnTo>
                  <a:lnTo>
                    <a:pt x="17947" y="297"/>
                  </a:lnTo>
                  <a:lnTo>
                    <a:pt x="17993" y="274"/>
                  </a:lnTo>
                  <a:lnTo>
                    <a:pt x="18038" y="251"/>
                  </a:lnTo>
                  <a:lnTo>
                    <a:pt x="18084" y="205"/>
                  </a:lnTo>
                  <a:lnTo>
                    <a:pt x="18084" y="137"/>
                  </a:lnTo>
                  <a:lnTo>
                    <a:pt x="18084" y="137"/>
                  </a:lnTo>
                  <a:lnTo>
                    <a:pt x="18061" y="91"/>
                  </a:lnTo>
                  <a:lnTo>
                    <a:pt x="18038" y="46"/>
                  </a:lnTo>
                  <a:lnTo>
                    <a:pt x="17993" y="23"/>
                  </a:lnTo>
                  <a:lnTo>
                    <a:pt x="179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0"/>
            <p:cNvSpPr/>
            <p:nvPr/>
          </p:nvSpPr>
          <p:spPr>
            <a:xfrm>
              <a:off x="2408724" y="514928"/>
              <a:ext cx="4369776" cy="4121607"/>
            </a:xfrm>
            <a:custGeom>
              <a:avLst/>
              <a:gdLst/>
              <a:ahLst/>
              <a:cxnLst/>
              <a:rect l="l" t="t" r="r" b="b"/>
              <a:pathLst>
                <a:path w="48369" h="47639" extrusionOk="0">
                  <a:moveTo>
                    <a:pt x="35439" y="1"/>
                  </a:moveTo>
                  <a:lnTo>
                    <a:pt x="35393" y="23"/>
                  </a:lnTo>
                  <a:lnTo>
                    <a:pt x="35348" y="46"/>
                  </a:lnTo>
                  <a:lnTo>
                    <a:pt x="35325" y="115"/>
                  </a:lnTo>
                  <a:lnTo>
                    <a:pt x="35325" y="160"/>
                  </a:lnTo>
                  <a:lnTo>
                    <a:pt x="35348" y="206"/>
                  </a:lnTo>
                  <a:lnTo>
                    <a:pt x="35393" y="251"/>
                  </a:lnTo>
                  <a:lnTo>
                    <a:pt x="35439" y="274"/>
                  </a:lnTo>
                  <a:lnTo>
                    <a:pt x="35758" y="343"/>
                  </a:lnTo>
                  <a:lnTo>
                    <a:pt x="36055" y="434"/>
                  </a:lnTo>
                  <a:lnTo>
                    <a:pt x="36351" y="548"/>
                  </a:lnTo>
                  <a:lnTo>
                    <a:pt x="36647" y="662"/>
                  </a:lnTo>
                  <a:lnTo>
                    <a:pt x="36921" y="821"/>
                  </a:lnTo>
                  <a:lnTo>
                    <a:pt x="37195" y="981"/>
                  </a:lnTo>
                  <a:lnTo>
                    <a:pt x="37446" y="1164"/>
                  </a:lnTo>
                  <a:lnTo>
                    <a:pt x="37696" y="1369"/>
                  </a:lnTo>
                  <a:lnTo>
                    <a:pt x="46750" y="9373"/>
                  </a:lnTo>
                  <a:lnTo>
                    <a:pt x="48095" y="45427"/>
                  </a:lnTo>
                  <a:lnTo>
                    <a:pt x="2464" y="47365"/>
                  </a:lnTo>
                  <a:lnTo>
                    <a:pt x="297" y="1734"/>
                  </a:lnTo>
                  <a:lnTo>
                    <a:pt x="4493" y="1551"/>
                  </a:lnTo>
                  <a:lnTo>
                    <a:pt x="4539" y="1528"/>
                  </a:lnTo>
                  <a:lnTo>
                    <a:pt x="4584" y="1506"/>
                  </a:lnTo>
                  <a:lnTo>
                    <a:pt x="4607" y="1460"/>
                  </a:lnTo>
                  <a:lnTo>
                    <a:pt x="4630" y="1392"/>
                  </a:lnTo>
                  <a:lnTo>
                    <a:pt x="4607" y="1346"/>
                  </a:lnTo>
                  <a:lnTo>
                    <a:pt x="4584" y="1300"/>
                  </a:lnTo>
                  <a:lnTo>
                    <a:pt x="4539" y="1278"/>
                  </a:lnTo>
                  <a:lnTo>
                    <a:pt x="4470" y="1255"/>
                  </a:lnTo>
                  <a:lnTo>
                    <a:pt x="138" y="1460"/>
                  </a:lnTo>
                  <a:lnTo>
                    <a:pt x="69" y="1460"/>
                  </a:lnTo>
                  <a:lnTo>
                    <a:pt x="24" y="1506"/>
                  </a:lnTo>
                  <a:lnTo>
                    <a:pt x="1" y="1551"/>
                  </a:lnTo>
                  <a:lnTo>
                    <a:pt x="1" y="1597"/>
                  </a:lnTo>
                  <a:lnTo>
                    <a:pt x="2190" y="47502"/>
                  </a:lnTo>
                  <a:lnTo>
                    <a:pt x="2190" y="47571"/>
                  </a:lnTo>
                  <a:lnTo>
                    <a:pt x="2236" y="47616"/>
                  </a:lnTo>
                  <a:lnTo>
                    <a:pt x="2281" y="47639"/>
                  </a:lnTo>
                  <a:lnTo>
                    <a:pt x="2327" y="47639"/>
                  </a:lnTo>
                  <a:lnTo>
                    <a:pt x="48232" y="45701"/>
                  </a:lnTo>
                  <a:lnTo>
                    <a:pt x="48300" y="45678"/>
                  </a:lnTo>
                  <a:lnTo>
                    <a:pt x="48346" y="45655"/>
                  </a:lnTo>
                  <a:lnTo>
                    <a:pt x="48369" y="45609"/>
                  </a:lnTo>
                  <a:lnTo>
                    <a:pt x="48369" y="45564"/>
                  </a:lnTo>
                  <a:lnTo>
                    <a:pt x="47023" y="9305"/>
                  </a:lnTo>
                  <a:lnTo>
                    <a:pt x="47023" y="9236"/>
                  </a:lnTo>
                  <a:lnTo>
                    <a:pt x="46978" y="9191"/>
                  </a:lnTo>
                  <a:lnTo>
                    <a:pt x="37879" y="1164"/>
                  </a:lnTo>
                  <a:lnTo>
                    <a:pt x="37628" y="935"/>
                  </a:lnTo>
                  <a:lnTo>
                    <a:pt x="37354" y="753"/>
                  </a:lnTo>
                  <a:lnTo>
                    <a:pt x="37058" y="571"/>
                  </a:lnTo>
                  <a:lnTo>
                    <a:pt x="36761" y="411"/>
                  </a:lnTo>
                  <a:lnTo>
                    <a:pt x="36465" y="274"/>
                  </a:lnTo>
                  <a:lnTo>
                    <a:pt x="36146" y="160"/>
                  </a:lnTo>
                  <a:lnTo>
                    <a:pt x="35826" y="69"/>
                  </a:lnTo>
                  <a:lnTo>
                    <a:pt x="35507" y="1"/>
                  </a:lnTo>
                  <a:close/>
                </a:path>
              </a:pathLst>
            </a:custGeom>
            <a:solidFill>
              <a:srgbClr val="0C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0"/>
            <p:cNvSpPr/>
            <p:nvPr/>
          </p:nvSpPr>
          <p:spPr>
            <a:xfrm>
              <a:off x="2408724" y="514928"/>
              <a:ext cx="4369776" cy="4121607"/>
            </a:xfrm>
            <a:custGeom>
              <a:avLst/>
              <a:gdLst/>
              <a:ahLst/>
              <a:cxnLst/>
              <a:rect l="l" t="t" r="r" b="b"/>
              <a:pathLst>
                <a:path w="48369" h="47639" fill="none" extrusionOk="0">
                  <a:moveTo>
                    <a:pt x="4470" y="1255"/>
                  </a:moveTo>
                  <a:lnTo>
                    <a:pt x="138" y="1460"/>
                  </a:lnTo>
                  <a:lnTo>
                    <a:pt x="138" y="1460"/>
                  </a:lnTo>
                  <a:lnTo>
                    <a:pt x="69" y="1460"/>
                  </a:lnTo>
                  <a:lnTo>
                    <a:pt x="24" y="1506"/>
                  </a:lnTo>
                  <a:lnTo>
                    <a:pt x="24" y="1506"/>
                  </a:lnTo>
                  <a:lnTo>
                    <a:pt x="1" y="1551"/>
                  </a:lnTo>
                  <a:lnTo>
                    <a:pt x="1" y="1597"/>
                  </a:lnTo>
                  <a:lnTo>
                    <a:pt x="2190" y="47502"/>
                  </a:lnTo>
                  <a:lnTo>
                    <a:pt x="2190" y="47502"/>
                  </a:lnTo>
                  <a:lnTo>
                    <a:pt x="2190" y="47571"/>
                  </a:lnTo>
                  <a:lnTo>
                    <a:pt x="2236" y="47616"/>
                  </a:lnTo>
                  <a:lnTo>
                    <a:pt x="2281" y="47639"/>
                  </a:lnTo>
                  <a:lnTo>
                    <a:pt x="2327" y="47639"/>
                  </a:lnTo>
                  <a:lnTo>
                    <a:pt x="48232" y="45701"/>
                  </a:lnTo>
                  <a:lnTo>
                    <a:pt x="48232" y="45701"/>
                  </a:lnTo>
                  <a:lnTo>
                    <a:pt x="48300" y="45678"/>
                  </a:lnTo>
                  <a:lnTo>
                    <a:pt x="48346" y="45655"/>
                  </a:lnTo>
                  <a:lnTo>
                    <a:pt x="48369" y="45609"/>
                  </a:lnTo>
                  <a:lnTo>
                    <a:pt x="48369" y="45564"/>
                  </a:lnTo>
                  <a:lnTo>
                    <a:pt x="47023" y="9305"/>
                  </a:lnTo>
                  <a:lnTo>
                    <a:pt x="47023" y="9305"/>
                  </a:lnTo>
                  <a:lnTo>
                    <a:pt x="47023" y="9236"/>
                  </a:lnTo>
                  <a:lnTo>
                    <a:pt x="46978" y="9191"/>
                  </a:lnTo>
                  <a:lnTo>
                    <a:pt x="37879" y="1164"/>
                  </a:lnTo>
                  <a:lnTo>
                    <a:pt x="37879" y="1164"/>
                  </a:lnTo>
                  <a:lnTo>
                    <a:pt x="37628" y="935"/>
                  </a:lnTo>
                  <a:lnTo>
                    <a:pt x="37354" y="753"/>
                  </a:lnTo>
                  <a:lnTo>
                    <a:pt x="37058" y="571"/>
                  </a:lnTo>
                  <a:lnTo>
                    <a:pt x="36761" y="411"/>
                  </a:lnTo>
                  <a:lnTo>
                    <a:pt x="36465" y="274"/>
                  </a:lnTo>
                  <a:lnTo>
                    <a:pt x="36146" y="160"/>
                  </a:lnTo>
                  <a:lnTo>
                    <a:pt x="35826" y="69"/>
                  </a:lnTo>
                  <a:lnTo>
                    <a:pt x="35507" y="1"/>
                  </a:lnTo>
                  <a:lnTo>
                    <a:pt x="35507" y="1"/>
                  </a:lnTo>
                  <a:lnTo>
                    <a:pt x="35439" y="1"/>
                  </a:lnTo>
                  <a:lnTo>
                    <a:pt x="35393" y="23"/>
                  </a:lnTo>
                  <a:lnTo>
                    <a:pt x="35348" y="46"/>
                  </a:lnTo>
                  <a:lnTo>
                    <a:pt x="35325" y="115"/>
                  </a:lnTo>
                  <a:lnTo>
                    <a:pt x="35325" y="115"/>
                  </a:lnTo>
                  <a:lnTo>
                    <a:pt x="35325" y="160"/>
                  </a:lnTo>
                  <a:lnTo>
                    <a:pt x="35348" y="206"/>
                  </a:lnTo>
                  <a:lnTo>
                    <a:pt x="35393" y="251"/>
                  </a:lnTo>
                  <a:lnTo>
                    <a:pt x="35439" y="274"/>
                  </a:lnTo>
                  <a:lnTo>
                    <a:pt x="35439" y="274"/>
                  </a:lnTo>
                  <a:lnTo>
                    <a:pt x="35758" y="343"/>
                  </a:lnTo>
                  <a:lnTo>
                    <a:pt x="36055" y="434"/>
                  </a:lnTo>
                  <a:lnTo>
                    <a:pt x="36351" y="548"/>
                  </a:lnTo>
                  <a:lnTo>
                    <a:pt x="36647" y="662"/>
                  </a:lnTo>
                  <a:lnTo>
                    <a:pt x="36921" y="821"/>
                  </a:lnTo>
                  <a:lnTo>
                    <a:pt x="37195" y="981"/>
                  </a:lnTo>
                  <a:lnTo>
                    <a:pt x="37446" y="1164"/>
                  </a:lnTo>
                  <a:lnTo>
                    <a:pt x="37696" y="1369"/>
                  </a:lnTo>
                  <a:lnTo>
                    <a:pt x="46750" y="9373"/>
                  </a:lnTo>
                  <a:lnTo>
                    <a:pt x="48095" y="45427"/>
                  </a:lnTo>
                  <a:lnTo>
                    <a:pt x="2464" y="47365"/>
                  </a:lnTo>
                  <a:lnTo>
                    <a:pt x="297" y="1734"/>
                  </a:lnTo>
                  <a:lnTo>
                    <a:pt x="4493" y="1551"/>
                  </a:lnTo>
                  <a:lnTo>
                    <a:pt x="4493" y="1551"/>
                  </a:lnTo>
                  <a:lnTo>
                    <a:pt x="4539" y="1528"/>
                  </a:lnTo>
                  <a:lnTo>
                    <a:pt x="4584" y="1506"/>
                  </a:lnTo>
                  <a:lnTo>
                    <a:pt x="4607" y="1460"/>
                  </a:lnTo>
                  <a:lnTo>
                    <a:pt x="4630" y="1392"/>
                  </a:lnTo>
                  <a:lnTo>
                    <a:pt x="4630" y="1392"/>
                  </a:lnTo>
                  <a:lnTo>
                    <a:pt x="4607" y="1346"/>
                  </a:lnTo>
                  <a:lnTo>
                    <a:pt x="4584" y="1300"/>
                  </a:lnTo>
                  <a:lnTo>
                    <a:pt x="4539" y="1278"/>
                  </a:lnTo>
                  <a:lnTo>
                    <a:pt x="4470" y="1255"/>
                  </a:lnTo>
                  <a:lnTo>
                    <a:pt x="4470" y="12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0"/>
            <p:cNvSpPr/>
            <p:nvPr/>
          </p:nvSpPr>
          <p:spPr>
            <a:xfrm>
              <a:off x="5649503" y="550401"/>
              <a:ext cx="995123" cy="775543"/>
            </a:xfrm>
            <a:custGeom>
              <a:avLst/>
              <a:gdLst/>
              <a:ahLst/>
              <a:cxnLst/>
              <a:rect l="l" t="t" r="r" b="b"/>
              <a:pathLst>
                <a:path w="11015" h="8964" extrusionOk="0">
                  <a:moveTo>
                    <a:pt x="525" y="1"/>
                  </a:moveTo>
                  <a:lnTo>
                    <a:pt x="707" y="115"/>
                  </a:lnTo>
                  <a:lnTo>
                    <a:pt x="867" y="275"/>
                  </a:lnTo>
                  <a:lnTo>
                    <a:pt x="1026" y="434"/>
                  </a:lnTo>
                  <a:lnTo>
                    <a:pt x="1186" y="594"/>
                  </a:lnTo>
                  <a:lnTo>
                    <a:pt x="1346" y="799"/>
                  </a:lnTo>
                  <a:lnTo>
                    <a:pt x="1482" y="1004"/>
                  </a:lnTo>
                  <a:lnTo>
                    <a:pt x="1619" y="1210"/>
                  </a:lnTo>
                  <a:lnTo>
                    <a:pt x="1733" y="1460"/>
                  </a:lnTo>
                  <a:lnTo>
                    <a:pt x="1870" y="1689"/>
                  </a:lnTo>
                  <a:lnTo>
                    <a:pt x="1961" y="1939"/>
                  </a:lnTo>
                  <a:lnTo>
                    <a:pt x="2052" y="2213"/>
                  </a:lnTo>
                  <a:lnTo>
                    <a:pt x="2144" y="2487"/>
                  </a:lnTo>
                  <a:lnTo>
                    <a:pt x="2212" y="2783"/>
                  </a:lnTo>
                  <a:lnTo>
                    <a:pt x="2281" y="3080"/>
                  </a:lnTo>
                  <a:lnTo>
                    <a:pt x="2303" y="3376"/>
                  </a:lnTo>
                  <a:lnTo>
                    <a:pt x="2349" y="3673"/>
                  </a:lnTo>
                  <a:lnTo>
                    <a:pt x="2349" y="3992"/>
                  </a:lnTo>
                  <a:lnTo>
                    <a:pt x="2349" y="4311"/>
                  </a:lnTo>
                  <a:lnTo>
                    <a:pt x="2326" y="4653"/>
                  </a:lnTo>
                  <a:lnTo>
                    <a:pt x="2281" y="4972"/>
                  </a:lnTo>
                  <a:lnTo>
                    <a:pt x="2212" y="5314"/>
                  </a:lnTo>
                  <a:lnTo>
                    <a:pt x="2121" y="5634"/>
                  </a:lnTo>
                  <a:lnTo>
                    <a:pt x="2030" y="5976"/>
                  </a:lnTo>
                  <a:lnTo>
                    <a:pt x="1893" y="6318"/>
                  </a:lnTo>
                  <a:lnTo>
                    <a:pt x="1756" y="6660"/>
                  </a:lnTo>
                  <a:lnTo>
                    <a:pt x="1574" y="6979"/>
                  </a:lnTo>
                  <a:lnTo>
                    <a:pt x="1368" y="7321"/>
                  </a:lnTo>
                  <a:lnTo>
                    <a:pt x="1163" y="7663"/>
                  </a:lnTo>
                  <a:lnTo>
                    <a:pt x="912" y="7983"/>
                  </a:lnTo>
                  <a:lnTo>
                    <a:pt x="639" y="8325"/>
                  </a:lnTo>
                  <a:lnTo>
                    <a:pt x="319" y="8644"/>
                  </a:lnTo>
                  <a:lnTo>
                    <a:pt x="0" y="8963"/>
                  </a:lnTo>
                  <a:lnTo>
                    <a:pt x="11015" y="8895"/>
                  </a:lnTo>
                  <a:lnTo>
                    <a:pt x="1916" y="845"/>
                  </a:lnTo>
                  <a:lnTo>
                    <a:pt x="1596" y="594"/>
                  </a:lnTo>
                  <a:lnTo>
                    <a:pt x="1254" y="366"/>
                  </a:lnTo>
                  <a:lnTo>
                    <a:pt x="912" y="161"/>
                  </a:lnTo>
                  <a:lnTo>
                    <a:pt x="525" y="1"/>
                  </a:lnTo>
                  <a:close/>
                </a:path>
              </a:pathLst>
            </a:custGeom>
            <a:solidFill>
              <a:srgbClr val="DDB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0"/>
            <p:cNvSpPr/>
            <p:nvPr/>
          </p:nvSpPr>
          <p:spPr>
            <a:xfrm>
              <a:off x="5637126" y="536644"/>
              <a:ext cx="1019876" cy="801066"/>
            </a:xfrm>
            <a:custGeom>
              <a:avLst/>
              <a:gdLst/>
              <a:ahLst/>
              <a:cxnLst/>
              <a:rect l="l" t="t" r="r" b="b"/>
              <a:pathLst>
                <a:path w="11289" h="9259" extrusionOk="0">
                  <a:moveTo>
                    <a:pt x="1522" y="781"/>
                  </a:moveTo>
                  <a:lnTo>
                    <a:pt x="1642" y="867"/>
                  </a:lnTo>
                  <a:lnTo>
                    <a:pt x="1961" y="1118"/>
                  </a:lnTo>
                  <a:lnTo>
                    <a:pt x="10787" y="8917"/>
                  </a:lnTo>
                  <a:lnTo>
                    <a:pt x="481" y="8983"/>
                  </a:lnTo>
                  <a:lnTo>
                    <a:pt x="481" y="8983"/>
                  </a:lnTo>
                  <a:lnTo>
                    <a:pt x="548" y="8917"/>
                  </a:lnTo>
                  <a:lnTo>
                    <a:pt x="844" y="8620"/>
                  </a:lnTo>
                  <a:lnTo>
                    <a:pt x="1095" y="8301"/>
                  </a:lnTo>
                  <a:lnTo>
                    <a:pt x="1346" y="8005"/>
                  </a:lnTo>
                  <a:lnTo>
                    <a:pt x="1551" y="7685"/>
                  </a:lnTo>
                  <a:lnTo>
                    <a:pt x="1756" y="7366"/>
                  </a:lnTo>
                  <a:lnTo>
                    <a:pt x="1939" y="7047"/>
                  </a:lnTo>
                  <a:lnTo>
                    <a:pt x="2075" y="6705"/>
                  </a:lnTo>
                  <a:lnTo>
                    <a:pt x="2212" y="6386"/>
                  </a:lnTo>
                  <a:lnTo>
                    <a:pt x="2326" y="6066"/>
                  </a:lnTo>
                  <a:lnTo>
                    <a:pt x="2418" y="5747"/>
                  </a:lnTo>
                  <a:lnTo>
                    <a:pt x="2509" y="5428"/>
                  </a:lnTo>
                  <a:lnTo>
                    <a:pt x="2554" y="5109"/>
                  </a:lnTo>
                  <a:lnTo>
                    <a:pt x="2600" y="4812"/>
                  </a:lnTo>
                  <a:lnTo>
                    <a:pt x="2623" y="4493"/>
                  </a:lnTo>
                  <a:lnTo>
                    <a:pt x="2623" y="4196"/>
                  </a:lnTo>
                  <a:lnTo>
                    <a:pt x="2623" y="3854"/>
                  </a:lnTo>
                  <a:lnTo>
                    <a:pt x="2577" y="3512"/>
                  </a:lnTo>
                  <a:lnTo>
                    <a:pt x="2532" y="3170"/>
                  </a:lnTo>
                  <a:lnTo>
                    <a:pt x="2486" y="2851"/>
                  </a:lnTo>
                  <a:lnTo>
                    <a:pt x="2395" y="2554"/>
                  </a:lnTo>
                  <a:lnTo>
                    <a:pt x="2303" y="2235"/>
                  </a:lnTo>
                  <a:lnTo>
                    <a:pt x="2189" y="1962"/>
                  </a:lnTo>
                  <a:lnTo>
                    <a:pt x="2075" y="1688"/>
                  </a:lnTo>
                  <a:lnTo>
                    <a:pt x="1939" y="1414"/>
                  </a:lnTo>
                  <a:lnTo>
                    <a:pt x="1802" y="1163"/>
                  </a:lnTo>
                  <a:lnTo>
                    <a:pt x="1642" y="935"/>
                  </a:lnTo>
                  <a:lnTo>
                    <a:pt x="1522" y="781"/>
                  </a:lnTo>
                  <a:close/>
                  <a:moveTo>
                    <a:pt x="662" y="0"/>
                  </a:moveTo>
                  <a:lnTo>
                    <a:pt x="616" y="23"/>
                  </a:lnTo>
                  <a:lnTo>
                    <a:pt x="570" y="46"/>
                  </a:lnTo>
                  <a:lnTo>
                    <a:pt x="548" y="92"/>
                  </a:lnTo>
                  <a:lnTo>
                    <a:pt x="525" y="137"/>
                  </a:lnTo>
                  <a:lnTo>
                    <a:pt x="525" y="183"/>
                  </a:lnTo>
                  <a:lnTo>
                    <a:pt x="548" y="228"/>
                  </a:lnTo>
                  <a:lnTo>
                    <a:pt x="593" y="274"/>
                  </a:lnTo>
                  <a:lnTo>
                    <a:pt x="753" y="388"/>
                  </a:lnTo>
                  <a:lnTo>
                    <a:pt x="935" y="548"/>
                  </a:lnTo>
                  <a:lnTo>
                    <a:pt x="1095" y="707"/>
                  </a:lnTo>
                  <a:lnTo>
                    <a:pt x="1254" y="890"/>
                  </a:lnTo>
                  <a:lnTo>
                    <a:pt x="1414" y="1095"/>
                  </a:lnTo>
                  <a:lnTo>
                    <a:pt x="1551" y="1323"/>
                  </a:lnTo>
                  <a:lnTo>
                    <a:pt x="1688" y="1551"/>
                  </a:lnTo>
                  <a:lnTo>
                    <a:pt x="1825" y="1802"/>
                  </a:lnTo>
                  <a:lnTo>
                    <a:pt x="1939" y="2053"/>
                  </a:lnTo>
                  <a:lnTo>
                    <a:pt x="2030" y="2326"/>
                  </a:lnTo>
                  <a:lnTo>
                    <a:pt x="2121" y="2623"/>
                  </a:lnTo>
                  <a:lnTo>
                    <a:pt x="2189" y="2919"/>
                  </a:lnTo>
                  <a:lnTo>
                    <a:pt x="2258" y="3216"/>
                  </a:lnTo>
                  <a:lnTo>
                    <a:pt x="2303" y="3535"/>
                  </a:lnTo>
                  <a:lnTo>
                    <a:pt x="2326" y="3854"/>
                  </a:lnTo>
                  <a:lnTo>
                    <a:pt x="2349" y="4196"/>
                  </a:lnTo>
                  <a:lnTo>
                    <a:pt x="2326" y="4470"/>
                  </a:lnTo>
                  <a:lnTo>
                    <a:pt x="2303" y="4766"/>
                  </a:lnTo>
                  <a:lnTo>
                    <a:pt x="2281" y="5063"/>
                  </a:lnTo>
                  <a:lnTo>
                    <a:pt x="2212" y="5382"/>
                  </a:lnTo>
                  <a:lnTo>
                    <a:pt x="2144" y="5679"/>
                  </a:lnTo>
                  <a:lnTo>
                    <a:pt x="2053" y="5975"/>
                  </a:lnTo>
                  <a:lnTo>
                    <a:pt x="1961" y="6294"/>
                  </a:lnTo>
                  <a:lnTo>
                    <a:pt x="1825" y="6591"/>
                  </a:lnTo>
                  <a:lnTo>
                    <a:pt x="1688" y="6910"/>
                  </a:lnTo>
                  <a:lnTo>
                    <a:pt x="1505" y="7207"/>
                  </a:lnTo>
                  <a:lnTo>
                    <a:pt x="1323" y="7526"/>
                  </a:lnTo>
                  <a:lnTo>
                    <a:pt x="1118" y="7822"/>
                  </a:lnTo>
                  <a:lnTo>
                    <a:pt x="867" y="8142"/>
                  </a:lnTo>
                  <a:lnTo>
                    <a:pt x="616" y="8438"/>
                  </a:lnTo>
                  <a:lnTo>
                    <a:pt x="342" y="8734"/>
                  </a:lnTo>
                  <a:lnTo>
                    <a:pt x="46" y="9031"/>
                  </a:lnTo>
                  <a:lnTo>
                    <a:pt x="0" y="9099"/>
                  </a:lnTo>
                  <a:lnTo>
                    <a:pt x="0" y="9168"/>
                  </a:lnTo>
                  <a:lnTo>
                    <a:pt x="46" y="9236"/>
                  </a:lnTo>
                  <a:lnTo>
                    <a:pt x="137" y="9259"/>
                  </a:lnTo>
                  <a:lnTo>
                    <a:pt x="11152" y="9191"/>
                  </a:lnTo>
                  <a:lnTo>
                    <a:pt x="11243" y="9168"/>
                  </a:lnTo>
                  <a:lnTo>
                    <a:pt x="11288" y="9099"/>
                  </a:lnTo>
                  <a:lnTo>
                    <a:pt x="11288" y="9008"/>
                  </a:lnTo>
                  <a:lnTo>
                    <a:pt x="11243" y="8940"/>
                  </a:lnTo>
                  <a:lnTo>
                    <a:pt x="2144" y="913"/>
                  </a:lnTo>
                  <a:lnTo>
                    <a:pt x="1825" y="639"/>
                  </a:lnTo>
                  <a:lnTo>
                    <a:pt x="1460" y="411"/>
                  </a:lnTo>
                  <a:lnTo>
                    <a:pt x="1095" y="183"/>
                  </a:lnTo>
                  <a:lnTo>
                    <a:pt x="730" y="23"/>
                  </a:lnTo>
                  <a:lnTo>
                    <a:pt x="662" y="0"/>
                  </a:lnTo>
                  <a:close/>
                </a:path>
              </a:pathLst>
            </a:custGeom>
            <a:solidFill>
              <a:srgbClr val="0C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0"/>
            <p:cNvSpPr/>
            <p:nvPr/>
          </p:nvSpPr>
          <p:spPr>
            <a:xfrm>
              <a:off x="2763139" y="230846"/>
              <a:ext cx="644865" cy="605796"/>
            </a:xfrm>
            <a:custGeom>
              <a:avLst/>
              <a:gdLst/>
              <a:ahLst/>
              <a:cxnLst/>
              <a:rect l="l" t="t" r="r" b="b"/>
              <a:pathLst>
                <a:path w="7138" h="7002" extrusionOk="0">
                  <a:moveTo>
                    <a:pt x="6613" y="1"/>
                  </a:moveTo>
                  <a:lnTo>
                    <a:pt x="5724" y="1460"/>
                  </a:lnTo>
                  <a:lnTo>
                    <a:pt x="5040" y="457"/>
                  </a:lnTo>
                  <a:lnTo>
                    <a:pt x="4424" y="1688"/>
                  </a:lnTo>
                  <a:lnTo>
                    <a:pt x="3603" y="365"/>
                  </a:lnTo>
                  <a:lnTo>
                    <a:pt x="3079" y="1711"/>
                  </a:lnTo>
                  <a:lnTo>
                    <a:pt x="1939" y="525"/>
                  </a:lnTo>
                  <a:lnTo>
                    <a:pt x="1300" y="1825"/>
                  </a:lnTo>
                  <a:lnTo>
                    <a:pt x="0" y="502"/>
                  </a:lnTo>
                  <a:lnTo>
                    <a:pt x="547" y="6865"/>
                  </a:lnTo>
                  <a:lnTo>
                    <a:pt x="616" y="6888"/>
                  </a:lnTo>
                  <a:lnTo>
                    <a:pt x="661" y="6910"/>
                  </a:lnTo>
                  <a:lnTo>
                    <a:pt x="684" y="6956"/>
                  </a:lnTo>
                  <a:lnTo>
                    <a:pt x="707" y="7002"/>
                  </a:lnTo>
                  <a:lnTo>
                    <a:pt x="7001" y="6728"/>
                  </a:lnTo>
                  <a:lnTo>
                    <a:pt x="7001" y="6660"/>
                  </a:lnTo>
                  <a:lnTo>
                    <a:pt x="7047" y="6614"/>
                  </a:lnTo>
                  <a:lnTo>
                    <a:pt x="7069" y="6591"/>
                  </a:lnTo>
                  <a:lnTo>
                    <a:pt x="7138" y="6568"/>
                  </a:lnTo>
                  <a:lnTo>
                    <a:pt x="6613" y="1"/>
                  </a:lnTo>
                  <a:close/>
                </a:path>
              </a:pathLst>
            </a:custGeom>
            <a:solidFill>
              <a:srgbClr val="FB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0"/>
            <p:cNvSpPr/>
            <p:nvPr/>
          </p:nvSpPr>
          <p:spPr>
            <a:xfrm>
              <a:off x="2763139" y="29559"/>
              <a:ext cx="644865" cy="605796"/>
            </a:xfrm>
            <a:custGeom>
              <a:avLst/>
              <a:gdLst/>
              <a:ahLst/>
              <a:cxnLst/>
              <a:rect l="l" t="t" r="r" b="b"/>
              <a:pathLst>
                <a:path w="7138" h="7002" fill="none" extrusionOk="0">
                  <a:moveTo>
                    <a:pt x="6613" y="1"/>
                  </a:moveTo>
                  <a:lnTo>
                    <a:pt x="5724" y="1460"/>
                  </a:lnTo>
                  <a:lnTo>
                    <a:pt x="5040" y="457"/>
                  </a:lnTo>
                  <a:lnTo>
                    <a:pt x="4424" y="1688"/>
                  </a:lnTo>
                  <a:lnTo>
                    <a:pt x="3603" y="365"/>
                  </a:lnTo>
                  <a:lnTo>
                    <a:pt x="3079" y="1711"/>
                  </a:lnTo>
                  <a:lnTo>
                    <a:pt x="1939" y="525"/>
                  </a:lnTo>
                  <a:lnTo>
                    <a:pt x="1300" y="1825"/>
                  </a:lnTo>
                  <a:lnTo>
                    <a:pt x="0" y="502"/>
                  </a:lnTo>
                  <a:lnTo>
                    <a:pt x="0" y="502"/>
                  </a:lnTo>
                  <a:lnTo>
                    <a:pt x="547" y="6865"/>
                  </a:lnTo>
                  <a:lnTo>
                    <a:pt x="547" y="6865"/>
                  </a:lnTo>
                  <a:lnTo>
                    <a:pt x="547" y="6865"/>
                  </a:lnTo>
                  <a:lnTo>
                    <a:pt x="547" y="6865"/>
                  </a:lnTo>
                  <a:lnTo>
                    <a:pt x="547" y="6865"/>
                  </a:lnTo>
                  <a:lnTo>
                    <a:pt x="547" y="6865"/>
                  </a:lnTo>
                  <a:lnTo>
                    <a:pt x="616" y="6888"/>
                  </a:lnTo>
                  <a:lnTo>
                    <a:pt x="661" y="6910"/>
                  </a:lnTo>
                  <a:lnTo>
                    <a:pt x="684" y="6956"/>
                  </a:lnTo>
                  <a:lnTo>
                    <a:pt x="707" y="7002"/>
                  </a:lnTo>
                  <a:lnTo>
                    <a:pt x="707" y="7002"/>
                  </a:lnTo>
                  <a:lnTo>
                    <a:pt x="7001" y="6728"/>
                  </a:lnTo>
                  <a:lnTo>
                    <a:pt x="7001" y="6728"/>
                  </a:lnTo>
                  <a:lnTo>
                    <a:pt x="7001" y="6728"/>
                  </a:lnTo>
                  <a:lnTo>
                    <a:pt x="7001" y="6660"/>
                  </a:lnTo>
                  <a:lnTo>
                    <a:pt x="7047" y="6614"/>
                  </a:lnTo>
                  <a:lnTo>
                    <a:pt x="7069" y="6591"/>
                  </a:lnTo>
                  <a:lnTo>
                    <a:pt x="7138" y="6568"/>
                  </a:lnTo>
                  <a:lnTo>
                    <a:pt x="66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0"/>
            <p:cNvSpPr/>
            <p:nvPr/>
          </p:nvSpPr>
          <p:spPr>
            <a:xfrm>
              <a:off x="2814625" y="611580"/>
              <a:ext cx="628422" cy="678950"/>
            </a:xfrm>
            <a:custGeom>
              <a:avLst/>
              <a:gdLst/>
              <a:ahLst/>
              <a:cxnLst/>
              <a:rect l="l" t="t" r="r" b="b"/>
              <a:pathLst>
                <a:path w="6956" h="5246" extrusionOk="0">
                  <a:moveTo>
                    <a:pt x="6431" y="1"/>
                  </a:moveTo>
                  <a:lnTo>
                    <a:pt x="137" y="275"/>
                  </a:lnTo>
                  <a:lnTo>
                    <a:pt x="114" y="343"/>
                  </a:lnTo>
                  <a:lnTo>
                    <a:pt x="91" y="389"/>
                  </a:lnTo>
                  <a:lnTo>
                    <a:pt x="46" y="411"/>
                  </a:lnTo>
                  <a:lnTo>
                    <a:pt x="0" y="434"/>
                  </a:lnTo>
                  <a:lnTo>
                    <a:pt x="411" y="5246"/>
                  </a:lnTo>
                  <a:lnTo>
                    <a:pt x="1369" y="4379"/>
                  </a:lnTo>
                  <a:lnTo>
                    <a:pt x="2281" y="5064"/>
                  </a:lnTo>
                  <a:lnTo>
                    <a:pt x="2828" y="4265"/>
                  </a:lnTo>
                  <a:lnTo>
                    <a:pt x="3717" y="5064"/>
                  </a:lnTo>
                  <a:lnTo>
                    <a:pt x="4493" y="3946"/>
                  </a:lnTo>
                  <a:lnTo>
                    <a:pt x="5245" y="4699"/>
                  </a:lnTo>
                  <a:lnTo>
                    <a:pt x="5815" y="3741"/>
                  </a:lnTo>
                  <a:lnTo>
                    <a:pt x="6956" y="4835"/>
                  </a:lnTo>
                  <a:lnTo>
                    <a:pt x="6591" y="138"/>
                  </a:lnTo>
                  <a:lnTo>
                    <a:pt x="6568" y="138"/>
                  </a:lnTo>
                  <a:lnTo>
                    <a:pt x="6522" y="115"/>
                  </a:lnTo>
                  <a:lnTo>
                    <a:pt x="6477" y="92"/>
                  </a:lnTo>
                  <a:lnTo>
                    <a:pt x="6454" y="47"/>
                  </a:lnTo>
                  <a:lnTo>
                    <a:pt x="6431" y="1"/>
                  </a:lnTo>
                  <a:close/>
                </a:path>
              </a:pathLst>
            </a:custGeom>
            <a:solidFill>
              <a:srgbClr val="F6D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0"/>
            <p:cNvSpPr/>
            <p:nvPr/>
          </p:nvSpPr>
          <p:spPr>
            <a:xfrm>
              <a:off x="2814635" y="611570"/>
              <a:ext cx="628422" cy="453871"/>
            </a:xfrm>
            <a:custGeom>
              <a:avLst/>
              <a:gdLst/>
              <a:ahLst/>
              <a:cxnLst/>
              <a:rect l="l" t="t" r="r" b="b"/>
              <a:pathLst>
                <a:path w="6956" h="5246" fill="none" extrusionOk="0">
                  <a:moveTo>
                    <a:pt x="6431" y="1"/>
                  </a:moveTo>
                  <a:lnTo>
                    <a:pt x="137" y="275"/>
                  </a:lnTo>
                  <a:lnTo>
                    <a:pt x="137" y="275"/>
                  </a:lnTo>
                  <a:lnTo>
                    <a:pt x="114" y="343"/>
                  </a:lnTo>
                  <a:lnTo>
                    <a:pt x="91" y="389"/>
                  </a:lnTo>
                  <a:lnTo>
                    <a:pt x="46" y="411"/>
                  </a:lnTo>
                  <a:lnTo>
                    <a:pt x="0" y="434"/>
                  </a:lnTo>
                  <a:lnTo>
                    <a:pt x="0" y="434"/>
                  </a:lnTo>
                  <a:lnTo>
                    <a:pt x="411" y="5246"/>
                  </a:lnTo>
                  <a:lnTo>
                    <a:pt x="1369" y="4379"/>
                  </a:lnTo>
                  <a:lnTo>
                    <a:pt x="2281" y="5064"/>
                  </a:lnTo>
                  <a:lnTo>
                    <a:pt x="2828" y="4265"/>
                  </a:lnTo>
                  <a:lnTo>
                    <a:pt x="3717" y="5064"/>
                  </a:lnTo>
                  <a:lnTo>
                    <a:pt x="4493" y="3946"/>
                  </a:lnTo>
                  <a:lnTo>
                    <a:pt x="5245" y="4699"/>
                  </a:lnTo>
                  <a:lnTo>
                    <a:pt x="5815" y="3741"/>
                  </a:lnTo>
                  <a:lnTo>
                    <a:pt x="6956" y="4835"/>
                  </a:lnTo>
                  <a:lnTo>
                    <a:pt x="6591" y="138"/>
                  </a:lnTo>
                  <a:lnTo>
                    <a:pt x="6568" y="138"/>
                  </a:lnTo>
                  <a:lnTo>
                    <a:pt x="6568" y="138"/>
                  </a:lnTo>
                  <a:lnTo>
                    <a:pt x="6568" y="138"/>
                  </a:lnTo>
                  <a:lnTo>
                    <a:pt x="6568" y="138"/>
                  </a:lnTo>
                  <a:lnTo>
                    <a:pt x="6522" y="115"/>
                  </a:lnTo>
                  <a:lnTo>
                    <a:pt x="6477" y="92"/>
                  </a:lnTo>
                  <a:lnTo>
                    <a:pt x="6454" y="47"/>
                  </a:lnTo>
                  <a:lnTo>
                    <a:pt x="64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0"/>
            <p:cNvSpPr/>
            <p:nvPr/>
          </p:nvSpPr>
          <p:spPr>
            <a:xfrm>
              <a:off x="3395629" y="597813"/>
              <a:ext cx="14455" cy="25696"/>
            </a:xfrm>
            <a:custGeom>
              <a:avLst/>
              <a:gdLst/>
              <a:ahLst/>
              <a:cxnLst/>
              <a:rect l="l" t="t" r="r" b="b"/>
              <a:pathLst>
                <a:path w="160" h="297" extrusionOk="0">
                  <a:moveTo>
                    <a:pt x="137" y="0"/>
                  </a:moveTo>
                  <a:lnTo>
                    <a:pt x="68" y="23"/>
                  </a:lnTo>
                  <a:lnTo>
                    <a:pt x="46" y="46"/>
                  </a:lnTo>
                  <a:lnTo>
                    <a:pt x="0" y="92"/>
                  </a:lnTo>
                  <a:lnTo>
                    <a:pt x="0" y="160"/>
                  </a:lnTo>
                  <a:lnTo>
                    <a:pt x="23" y="206"/>
                  </a:lnTo>
                  <a:lnTo>
                    <a:pt x="46" y="251"/>
                  </a:lnTo>
                  <a:lnTo>
                    <a:pt x="91" y="274"/>
                  </a:lnTo>
                  <a:lnTo>
                    <a:pt x="137" y="297"/>
                  </a:lnTo>
                  <a:lnTo>
                    <a:pt x="160" y="297"/>
                  </a:lnTo>
                  <a:lnTo>
                    <a:pt x="137" y="0"/>
                  </a:lnTo>
                  <a:close/>
                </a:path>
              </a:pathLst>
            </a:custGeom>
            <a:solidFill>
              <a:srgbClr val="29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0"/>
            <p:cNvSpPr/>
            <p:nvPr/>
          </p:nvSpPr>
          <p:spPr>
            <a:xfrm>
              <a:off x="3395629" y="597813"/>
              <a:ext cx="14455" cy="25696"/>
            </a:xfrm>
            <a:custGeom>
              <a:avLst/>
              <a:gdLst/>
              <a:ahLst/>
              <a:cxnLst/>
              <a:rect l="l" t="t" r="r" b="b"/>
              <a:pathLst>
                <a:path w="160" h="297" fill="none" extrusionOk="0">
                  <a:moveTo>
                    <a:pt x="137" y="0"/>
                  </a:moveTo>
                  <a:lnTo>
                    <a:pt x="137" y="0"/>
                  </a:lnTo>
                  <a:lnTo>
                    <a:pt x="68" y="23"/>
                  </a:lnTo>
                  <a:lnTo>
                    <a:pt x="46" y="46"/>
                  </a:lnTo>
                  <a:lnTo>
                    <a:pt x="0" y="92"/>
                  </a:lnTo>
                  <a:lnTo>
                    <a:pt x="0" y="160"/>
                  </a:lnTo>
                  <a:lnTo>
                    <a:pt x="0" y="160"/>
                  </a:lnTo>
                  <a:lnTo>
                    <a:pt x="0" y="160"/>
                  </a:lnTo>
                  <a:lnTo>
                    <a:pt x="23" y="206"/>
                  </a:lnTo>
                  <a:lnTo>
                    <a:pt x="46" y="251"/>
                  </a:lnTo>
                  <a:lnTo>
                    <a:pt x="91" y="274"/>
                  </a:lnTo>
                  <a:lnTo>
                    <a:pt x="137" y="297"/>
                  </a:lnTo>
                  <a:lnTo>
                    <a:pt x="137" y="297"/>
                  </a:lnTo>
                  <a:lnTo>
                    <a:pt x="137" y="297"/>
                  </a:lnTo>
                  <a:lnTo>
                    <a:pt x="160" y="297"/>
                  </a:lnTo>
                  <a:lnTo>
                    <a:pt x="1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0"/>
            <p:cNvSpPr/>
            <p:nvPr/>
          </p:nvSpPr>
          <p:spPr>
            <a:xfrm>
              <a:off x="2812557" y="623423"/>
              <a:ext cx="14545" cy="25782"/>
            </a:xfrm>
            <a:custGeom>
              <a:avLst/>
              <a:gdLst/>
              <a:ahLst/>
              <a:cxnLst/>
              <a:rect l="l" t="t" r="r" b="b"/>
              <a:pathLst>
                <a:path w="161" h="298" extrusionOk="0">
                  <a:moveTo>
                    <a:pt x="0" y="1"/>
                  </a:moveTo>
                  <a:lnTo>
                    <a:pt x="23" y="297"/>
                  </a:lnTo>
                  <a:lnTo>
                    <a:pt x="69" y="274"/>
                  </a:lnTo>
                  <a:lnTo>
                    <a:pt x="114" y="252"/>
                  </a:lnTo>
                  <a:lnTo>
                    <a:pt x="137" y="206"/>
                  </a:lnTo>
                  <a:lnTo>
                    <a:pt x="160" y="138"/>
                  </a:lnTo>
                  <a:lnTo>
                    <a:pt x="137" y="92"/>
                  </a:lnTo>
                  <a:lnTo>
                    <a:pt x="114" y="46"/>
                  </a:lnTo>
                  <a:lnTo>
                    <a:pt x="69" y="24"/>
                  </a:lnTo>
                  <a:lnTo>
                    <a:pt x="0" y="1"/>
                  </a:lnTo>
                  <a:close/>
                </a:path>
              </a:pathLst>
            </a:custGeom>
            <a:solidFill>
              <a:srgbClr val="29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0"/>
            <p:cNvSpPr/>
            <p:nvPr/>
          </p:nvSpPr>
          <p:spPr>
            <a:xfrm>
              <a:off x="2812557" y="623423"/>
              <a:ext cx="14545" cy="25782"/>
            </a:xfrm>
            <a:custGeom>
              <a:avLst/>
              <a:gdLst/>
              <a:ahLst/>
              <a:cxnLst/>
              <a:rect l="l" t="t" r="r" b="b"/>
              <a:pathLst>
                <a:path w="161" h="298" fill="none" extrusionOk="0">
                  <a:moveTo>
                    <a:pt x="0" y="1"/>
                  </a:moveTo>
                  <a:lnTo>
                    <a:pt x="0" y="1"/>
                  </a:lnTo>
                  <a:lnTo>
                    <a:pt x="0" y="1"/>
                  </a:lnTo>
                  <a:lnTo>
                    <a:pt x="0" y="1"/>
                  </a:lnTo>
                  <a:lnTo>
                    <a:pt x="0" y="1"/>
                  </a:lnTo>
                  <a:lnTo>
                    <a:pt x="0" y="1"/>
                  </a:lnTo>
                  <a:lnTo>
                    <a:pt x="23" y="297"/>
                  </a:lnTo>
                  <a:lnTo>
                    <a:pt x="23" y="297"/>
                  </a:lnTo>
                  <a:lnTo>
                    <a:pt x="69" y="274"/>
                  </a:lnTo>
                  <a:lnTo>
                    <a:pt x="114" y="252"/>
                  </a:lnTo>
                  <a:lnTo>
                    <a:pt x="137" y="206"/>
                  </a:lnTo>
                  <a:lnTo>
                    <a:pt x="160" y="138"/>
                  </a:lnTo>
                  <a:lnTo>
                    <a:pt x="160" y="138"/>
                  </a:lnTo>
                  <a:lnTo>
                    <a:pt x="160" y="138"/>
                  </a:lnTo>
                  <a:lnTo>
                    <a:pt x="137" y="92"/>
                  </a:lnTo>
                  <a:lnTo>
                    <a:pt x="114" y="46"/>
                  </a:lnTo>
                  <a:lnTo>
                    <a:pt x="69" y="2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0"/>
            <p:cNvSpPr/>
            <p:nvPr/>
          </p:nvSpPr>
          <p:spPr>
            <a:xfrm>
              <a:off x="2750762" y="217003"/>
              <a:ext cx="704672" cy="1061570"/>
            </a:xfrm>
            <a:custGeom>
              <a:avLst/>
              <a:gdLst/>
              <a:ahLst/>
              <a:cxnLst/>
              <a:rect l="l" t="t" r="r" b="b"/>
              <a:pathLst>
                <a:path w="7800" h="12270" extrusionOk="0">
                  <a:moveTo>
                    <a:pt x="6659" y="594"/>
                  </a:moveTo>
                  <a:lnTo>
                    <a:pt x="7480" y="11358"/>
                  </a:lnTo>
                  <a:lnTo>
                    <a:pt x="6636" y="10537"/>
                  </a:lnTo>
                  <a:lnTo>
                    <a:pt x="6568" y="10491"/>
                  </a:lnTo>
                  <a:lnTo>
                    <a:pt x="6500" y="10491"/>
                  </a:lnTo>
                  <a:lnTo>
                    <a:pt x="6454" y="10514"/>
                  </a:lnTo>
                  <a:lnTo>
                    <a:pt x="6408" y="10559"/>
                  </a:lnTo>
                  <a:lnTo>
                    <a:pt x="5929" y="11358"/>
                  </a:lnTo>
                  <a:lnTo>
                    <a:pt x="5291" y="10742"/>
                  </a:lnTo>
                  <a:lnTo>
                    <a:pt x="5245" y="10696"/>
                  </a:lnTo>
                  <a:lnTo>
                    <a:pt x="5177" y="10696"/>
                  </a:lnTo>
                  <a:lnTo>
                    <a:pt x="5131" y="10719"/>
                  </a:lnTo>
                  <a:lnTo>
                    <a:pt x="5086" y="10765"/>
                  </a:lnTo>
                  <a:lnTo>
                    <a:pt x="4402" y="11722"/>
                  </a:lnTo>
                  <a:lnTo>
                    <a:pt x="3626" y="11038"/>
                  </a:lnTo>
                  <a:lnTo>
                    <a:pt x="3581" y="11016"/>
                  </a:lnTo>
                  <a:lnTo>
                    <a:pt x="3444" y="11016"/>
                  </a:lnTo>
                  <a:lnTo>
                    <a:pt x="3421" y="11061"/>
                  </a:lnTo>
                  <a:lnTo>
                    <a:pt x="2965" y="11745"/>
                  </a:lnTo>
                  <a:lnTo>
                    <a:pt x="2144" y="11152"/>
                  </a:lnTo>
                  <a:lnTo>
                    <a:pt x="2098" y="11130"/>
                  </a:lnTo>
                  <a:lnTo>
                    <a:pt x="2053" y="11130"/>
                  </a:lnTo>
                  <a:lnTo>
                    <a:pt x="2007" y="11152"/>
                  </a:lnTo>
                  <a:lnTo>
                    <a:pt x="1961" y="11175"/>
                  </a:lnTo>
                  <a:lnTo>
                    <a:pt x="1229" y="11837"/>
                  </a:lnTo>
                  <a:lnTo>
                    <a:pt x="1209" y="11631"/>
                  </a:lnTo>
                  <a:lnTo>
                    <a:pt x="684" y="5383"/>
                  </a:lnTo>
                  <a:lnTo>
                    <a:pt x="411" y="2122"/>
                  </a:lnTo>
                  <a:lnTo>
                    <a:pt x="320" y="1073"/>
                  </a:lnTo>
                  <a:lnTo>
                    <a:pt x="316" y="1029"/>
                  </a:lnTo>
                  <a:lnTo>
                    <a:pt x="316" y="1029"/>
                  </a:lnTo>
                  <a:lnTo>
                    <a:pt x="1346" y="2076"/>
                  </a:lnTo>
                  <a:lnTo>
                    <a:pt x="1391" y="2122"/>
                  </a:lnTo>
                  <a:lnTo>
                    <a:pt x="1460" y="2122"/>
                  </a:lnTo>
                  <a:lnTo>
                    <a:pt x="1528" y="2099"/>
                  </a:lnTo>
                  <a:lnTo>
                    <a:pt x="1574" y="2053"/>
                  </a:lnTo>
                  <a:lnTo>
                    <a:pt x="2121" y="913"/>
                  </a:lnTo>
                  <a:lnTo>
                    <a:pt x="3102" y="1962"/>
                  </a:lnTo>
                  <a:lnTo>
                    <a:pt x="3170" y="2008"/>
                  </a:lnTo>
                  <a:lnTo>
                    <a:pt x="3239" y="2008"/>
                  </a:lnTo>
                  <a:lnTo>
                    <a:pt x="3307" y="1985"/>
                  </a:lnTo>
                  <a:lnTo>
                    <a:pt x="3330" y="1917"/>
                  </a:lnTo>
                  <a:lnTo>
                    <a:pt x="3763" y="845"/>
                  </a:lnTo>
                  <a:lnTo>
                    <a:pt x="4424" y="1939"/>
                  </a:lnTo>
                  <a:lnTo>
                    <a:pt x="4493" y="1985"/>
                  </a:lnTo>
                  <a:lnTo>
                    <a:pt x="4561" y="2008"/>
                  </a:lnTo>
                  <a:lnTo>
                    <a:pt x="4630" y="1985"/>
                  </a:lnTo>
                  <a:lnTo>
                    <a:pt x="4675" y="1917"/>
                  </a:lnTo>
                  <a:lnTo>
                    <a:pt x="5200" y="913"/>
                  </a:lnTo>
                  <a:lnTo>
                    <a:pt x="5747" y="1689"/>
                  </a:lnTo>
                  <a:lnTo>
                    <a:pt x="5793" y="1734"/>
                  </a:lnTo>
                  <a:lnTo>
                    <a:pt x="5861" y="1757"/>
                  </a:lnTo>
                  <a:lnTo>
                    <a:pt x="5929" y="1734"/>
                  </a:lnTo>
                  <a:lnTo>
                    <a:pt x="5975" y="1689"/>
                  </a:lnTo>
                  <a:lnTo>
                    <a:pt x="6659" y="594"/>
                  </a:lnTo>
                  <a:close/>
                  <a:moveTo>
                    <a:pt x="6750" y="1"/>
                  </a:moveTo>
                  <a:lnTo>
                    <a:pt x="6705" y="24"/>
                  </a:lnTo>
                  <a:lnTo>
                    <a:pt x="6659" y="47"/>
                  </a:lnTo>
                  <a:lnTo>
                    <a:pt x="6636" y="69"/>
                  </a:lnTo>
                  <a:lnTo>
                    <a:pt x="5861" y="1346"/>
                  </a:lnTo>
                  <a:lnTo>
                    <a:pt x="5291" y="548"/>
                  </a:lnTo>
                  <a:lnTo>
                    <a:pt x="5223" y="503"/>
                  </a:lnTo>
                  <a:lnTo>
                    <a:pt x="5154" y="480"/>
                  </a:lnTo>
                  <a:lnTo>
                    <a:pt x="5086" y="503"/>
                  </a:lnTo>
                  <a:lnTo>
                    <a:pt x="5040" y="571"/>
                  </a:lnTo>
                  <a:lnTo>
                    <a:pt x="4538" y="1574"/>
                  </a:lnTo>
                  <a:lnTo>
                    <a:pt x="3854" y="457"/>
                  </a:lnTo>
                  <a:lnTo>
                    <a:pt x="3786" y="389"/>
                  </a:lnTo>
                  <a:lnTo>
                    <a:pt x="3717" y="389"/>
                  </a:lnTo>
                  <a:lnTo>
                    <a:pt x="3649" y="411"/>
                  </a:lnTo>
                  <a:lnTo>
                    <a:pt x="3603" y="480"/>
                  </a:lnTo>
                  <a:lnTo>
                    <a:pt x="3147" y="1597"/>
                  </a:lnTo>
                  <a:lnTo>
                    <a:pt x="2190" y="571"/>
                  </a:lnTo>
                  <a:lnTo>
                    <a:pt x="2121" y="548"/>
                  </a:lnTo>
                  <a:lnTo>
                    <a:pt x="2053" y="525"/>
                  </a:lnTo>
                  <a:lnTo>
                    <a:pt x="1984" y="571"/>
                  </a:lnTo>
                  <a:lnTo>
                    <a:pt x="1961" y="617"/>
                  </a:lnTo>
                  <a:lnTo>
                    <a:pt x="1414" y="1734"/>
                  </a:lnTo>
                  <a:lnTo>
                    <a:pt x="251" y="571"/>
                  </a:lnTo>
                  <a:lnTo>
                    <a:pt x="183" y="525"/>
                  </a:lnTo>
                  <a:lnTo>
                    <a:pt x="92" y="525"/>
                  </a:lnTo>
                  <a:lnTo>
                    <a:pt x="23" y="594"/>
                  </a:lnTo>
                  <a:lnTo>
                    <a:pt x="0" y="662"/>
                  </a:lnTo>
                  <a:lnTo>
                    <a:pt x="0" y="685"/>
                  </a:lnTo>
                  <a:lnTo>
                    <a:pt x="46" y="1324"/>
                  </a:lnTo>
                  <a:lnTo>
                    <a:pt x="981" y="12133"/>
                  </a:lnTo>
                  <a:lnTo>
                    <a:pt x="1004" y="12201"/>
                  </a:lnTo>
                  <a:lnTo>
                    <a:pt x="1072" y="12247"/>
                  </a:lnTo>
                  <a:lnTo>
                    <a:pt x="1141" y="12270"/>
                  </a:lnTo>
                  <a:lnTo>
                    <a:pt x="1209" y="12224"/>
                  </a:lnTo>
                  <a:lnTo>
                    <a:pt x="2076" y="11449"/>
                  </a:lnTo>
                  <a:lnTo>
                    <a:pt x="2896" y="12065"/>
                  </a:lnTo>
                  <a:lnTo>
                    <a:pt x="2965" y="12087"/>
                  </a:lnTo>
                  <a:lnTo>
                    <a:pt x="3010" y="12087"/>
                  </a:lnTo>
                  <a:lnTo>
                    <a:pt x="3056" y="12065"/>
                  </a:lnTo>
                  <a:lnTo>
                    <a:pt x="3102" y="12019"/>
                  </a:lnTo>
                  <a:lnTo>
                    <a:pt x="3558" y="11358"/>
                  </a:lnTo>
                  <a:lnTo>
                    <a:pt x="4333" y="12042"/>
                  </a:lnTo>
                  <a:lnTo>
                    <a:pt x="4379" y="12087"/>
                  </a:lnTo>
                  <a:lnTo>
                    <a:pt x="4447" y="12087"/>
                  </a:lnTo>
                  <a:lnTo>
                    <a:pt x="4493" y="12065"/>
                  </a:lnTo>
                  <a:lnTo>
                    <a:pt x="4538" y="12019"/>
                  </a:lnTo>
                  <a:lnTo>
                    <a:pt x="5223" y="11061"/>
                  </a:lnTo>
                  <a:lnTo>
                    <a:pt x="5861" y="11677"/>
                  </a:lnTo>
                  <a:lnTo>
                    <a:pt x="5929" y="11722"/>
                  </a:lnTo>
                  <a:lnTo>
                    <a:pt x="5975" y="11722"/>
                  </a:lnTo>
                  <a:lnTo>
                    <a:pt x="6043" y="11700"/>
                  </a:lnTo>
                  <a:lnTo>
                    <a:pt x="6089" y="11654"/>
                  </a:lnTo>
                  <a:lnTo>
                    <a:pt x="6568" y="10856"/>
                  </a:lnTo>
                  <a:lnTo>
                    <a:pt x="7549" y="11814"/>
                  </a:lnTo>
                  <a:lnTo>
                    <a:pt x="7640" y="11859"/>
                  </a:lnTo>
                  <a:lnTo>
                    <a:pt x="7708" y="11836"/>
                  </a:lnTo>
                  <a:lnTo>
                    <a:pt x="7777" y="11791"/>
                  </a:lnTo>
                  <a:lnTo>
                    <a:pt x="7799" y="11700"/>
                  </a:lnTo>
                  <a:lnTo>
                    <a:pt x="6910" y="138"/>
                  </a:lnTo>
                  <a:lnTo>
                    <a:pt x="6887" y="92"/>
                  </a:lnTo>
                  <a:lnTo>
                    <a:pt x="6864" y="69"/>
                  </a:lnTo>
                  <a:lnTo>
                    <a:pt x="6842" y="24"/>
                  </a:lnTo>
                  <a:lnTo>
                    <a:pt x="6796" y="24"/>
                  </a:lnTo>
                  <a:lnTo>
                    <a:pt x="6750" y="1"/>
                  </a:lnTo>
                  <a:close/>
                </a:path>
              </a:pathLst>
            </a:custGeom>
            <a:solidFill>
              <a:srgbClr val="0C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0"/>
            <p:cNvSpPr/>
            <p:nvPr/>
          </p:nvSpPr>
          <p:spPr>
            <a:xfrm>
              <a:off x="4971660" y="154991"/>
              <a:ext cx="640799" cy="599826"/>
            </a:xfrm>
            <a:custGeom>
              <a:avLst/>
              <a:gdLst/>
              <a:ahLst/>
              <a:cxnLst/>
              <a:rect l="l" t="t" r="r" b="b"/>
              <a:pathLst>
                <a:path w="7093" h="6933" extrusionOk="0">
                  <a:moveTo>
                    <a:pt x="6545" y="0"/>
                  </a:moveTo>
                  <a:lnTo>
                    <a:pt x="5588" y="844"/>
                  </a:lnTo>
                  <a:lnTo>
                    <a:pt x="4653" y="183"/>
                  </a:lnTo>
                  <a:lnTo>
                    <a:pt x="4128" y="981"/>
                  </a:lnTo>
                  <a:lnTo>
                    <a:pt x="3216" y="183"/>
                  </a:lnTo>
                  <a:lnTo>
                    <a:pt x="2463" y="1277"/>
                  </a:lnTo>
                  <a:lnTo>
                    <a:pt x="1688" y="525"/>
                  </a:lnTo>
                  <a:lnTo>
                    <a:pt x="1118" y="1483"/>
                  </a:lnTo>
                  <a:lnTo>
                    <a:pt x="0" y="411"/>
                  </a:lnTo>
                  <a:lnTo>
                    <a:pt x="479" y="6796"/>
                  </a:lnTo>
                  <a:lnTo>
                    <a:pt x="502" y="6796"/>
                  </a:lnTo>
                  <a:lnTo>
                    <a:pt x="548" y="6819"/>
                  </a:lnTo>
                  <a:lnTo>
                    <a:pt x="593" y="6842"/>
                  </a:lnTo>
                  <a:lnTo>
                    <a:pt x="616" y="6887"/>
                  </a:lnTo>
                  <a:lnTo>
                    <a:pt x="639" y="6933"/>
                  </a:lnTo>
                  <a:lnTo>
                    <a:pt x="5998" y="6682"/>
                  </a:lnTo>
                  <a:lnTo>
                    <a:pt x="6226" y="6682"/>
                  </a:lnTo>
                  <a:lnTo>
                    <a:pt x="6591" y="6705"/>
                  </a:lnTo>
                  <a:lnTo>
                    <a:pt x="6956" y="6751"/>
                  </a:lnTo>
                  <a:lnTo>
                    <a:pt x="6979" y="6705"/>
                  </a:lnTo>
                  <a:lnTo>
                    <a:pt x="7001" y="6659"/>
                  </a:lnTo>
                  <a:lnTo>
                    <a:pt x="7047" y="6637"/>
                  </a:lnTo>
                  <a:lnTo>
                    <a:pt x="7093" y="6637"/>
                  </a:lnTo>
                  <a:lnTo>
                    <a:pt x="6545" y="0"/>
                  </a:lnTo>
                  <a:close/>
                </a:path>
              </a:pathLst>
            </a:custGeom>
            <a:solidFill>
              <a:srgbClr val="FB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0"/>
            <p:cNvSpPr/>
            <p:nvPr/>
          </p:nvSpPr>
          <p:spPr>
            <a:xfrm>
              <a:off x="4971660" y="-59209"/>
              <a:ext cx="640799" cy="599826"/>
            </a:xfrm>
            <a:custGeom>
              <a:avLst/>
              <a:gdLst/>
              <a:ahLst/>
              <a:cxnLst/>
              <a:rect l="l" t="t" r="r" b="b"/>
              <a:pathLst>
                <a:path w="7093" h="6933" fill="none" extrusionOk="0">
                  <a:moveTo>
                    <a:pt x="6545" y="0"/>
                  </a:moveTo>
                  <a:lnTo>
                    <a:pt x="5588" y="844"/>
                  </a:lnTo>
                  <a:lnTo>
                    <a:pt x="4653" y="183"/>
                  </a:lnTo>
                  <a:lnTo>
                    <a:pt x="4128" y="981"/>
                  </a:lnTo>
                  <a:lnTo>
                    <a:pt x="3216" y="183"/>
                  </a:lnTo>
                  <a:lnTo>
                    <a:pt x="2463" y="1277"/>
                  </a:lnTo>
                  <a:lnTo>
                    <a:pt x="1688" y="525"/>
                  </a:lnTo>
                  <a:lnTo>
                    <a:pt x="1118" y="1483"/>
                  </a:lnTo>
                  <a:lnTo>
                    <a:pt x="0" y="411"/>
                  </a:lnTo>
                  <a:lnTo>
                    <a:pt x="479" y="6796"/>
                  </a:lnTo>
                  <a:lnTo>
                    <a:pt x="479" y="6796"/>
                  </a:lnTo>
                  <a:lnTo>
                    <a:pt x="479" y="6796"/>
                  </a:lnTo>
                  <a:lnTo>
                    <a:pt x="502" y="6796"/>
                  </a:lnTo>
                  <a:lnTo>
                    <a:pt x="502" y="6796"/>
                  </a:lnTo>
                  <a:lnTo>
                    <a:pt x="548" y="6819"/>
                  </a:lnTo>
                  <a:lnTo>
                    <a:pt x="593" y="6842"/>
                  </a:lnTo>
                  <a:lnTo>
                    <a:pt x="616" y="6887"/>
                  </a:lnTo>
                  <a:lnTo>
                    <a:pt x="639" y="6933"/>
                  </a:lnTo>
                  <a:lnTo>
                    <a:pt x="639" y="6933"/>
                  </a:lnTo>
                  <a:lnTo>
                    <a:pt x="639" y="6933"/>
                  </a:lnTo>
                  <a:lnTo>
                    <a:pt x="5998" y="6682"/>
                  </a:lnTo>
                  <a:lnTo>
                    <a:pt x="5998" y="6682"/>
                  </a:lnTo>
                  <a:lnTo>
                    <a:pt x="6226" y="6682"/>
                  </a:lnTo>
                  <a:lnTo>
                    <a:pt x="6226" y="6682"/>
                  </a:lnTo>
                  <a:lnTo>
                    <a:pt x="6591" y="6705"/>
                  </a:lnTo>
                  <a:lnTo>
                    <a:pt x="6956" y="6751"/>
                  </a:lnTo>
                  <a:lnTo>
                    <a:pt x="6956" y="6751"/>
                  </a:lnTo>
                  <a:lnTo>
                    <a:pt x="6956" y="6751"/>
                  </a:lnTo>
                  <a:lnTo>
                    <a:pt x="6956" y="6751"/>
                  </a:lnTo>
                  <a:lnTo>
                    <a:pt x="6979" y="6705"/>
                  </a:lnTo>
                  <a:lnTo>
                    <a:pt x="7001" y="6659"/>
                  </a:lnTo>
                  <a:lnTo>
                    <a:pt x="7047" y="6637"/>
                  </a:lnTo>
                  <a:lnTo>
                    <a:pt x="7093" y="6637"/>
                  </a:lnTo>
                  <a:lnTo>
                    <a:pt x="7093" y="6637"/>
                  </a:lnTo>
                  <a:lnTo>
                    <a:pt x="65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0"/>
            <p:cNvSpPr/>
            <p:nvPr/>
          </p:nvSpPr>
          <p:spPr>
            <a:xfrm>
              <a:off x="5017025" y="511926"/>
              <a:ext cx="630500" cy="678954"/>
            </a:xfrm>
            <a:custGeom>
              <a:avLst/>
              <a:gdLst/>
              <a:ahLst/>
              <a:cxnLst/>
              <a:rect l="l" t="t" r="r" b="b"/>
              <a:pathLst>
                <a:path w="6979" h="5291" extrusionOk="0">
                  <a:moveTo>
                    <a:pt x="5496" y="0"/>
                  </a:moveTo>
                  <a:lnTo>
                    <a:pt x="137" y="251"/>
                  </a:lnTo>
                  <a:lnTo>
                    <a:pt x="137" y="297"/>
                  </a:lnTo>
                  <a:lnTo>
                    <a:pt x="91" y="342"/>
                  </a:lnTo>
                  <a:lnTo>
                    <a:pt x="46" y="388"/>
                  </a:lnTo>
                  <a:lnTo>
                    <a:pt x="0" y="411"/>
                  </a:lnTo>
                  <a:lnTo>
                    <a:pt x="365" y="5291"/>
                  </a:lnTo>
                  <a:lnTo>
                    <a:pt x="1277" y="3831"/>
                  </a:lnTo>
                  <a:lnTo>
                    <a:pt x="1961" y="4812"/>
                  </a:lnTo>
                  <a:lnTo>
                    <a:pt x="2577" y="3580"/>
                  </a:lnTo>
                  <a:lnTo>
                    <a:pt x="3398" y="4903"/>
                  </a:lnTo>
                  <a:lnTo>
                    <a:pt x="3922" y="3558"/>
                  </a:lnTo>
                  <a:lnTo>
                    <a:pt x="5063" y="4766"/>
                  </a:lnTo>
                  <a:lnTo>
                    <a:pt x="5701" y="3466"/>
                  </a:lnTo>
                  <a:lnTo>
                    <a:pt x="6978" y="4789"/>
                  </a:lnTo>
                  <a:lnTo>
                    <a:pt x="6613" y="228"/>
                  </a:lnTo>
                  <a:lnTo>
                    <a:pt x="6568" y="228"/>
                  </a:lnTo>
                  <a:lnTo>
                    <a:pt x="6522" y="205"/>
                  </a:lnTo>
                  <a:lnTo>
                    <a:pt x="6477" y="160"/>
                  </a:lnTo>
                  <a:lnTo>
                    <a:pt x="6454" y="114"/>
                  </a:lnTo>
                  <a:lnTo>
                    <a:pt x="6454" y="69"/>
                  </a:lnTo>
                  <a:lnTo>
                    <a:pt x="6089" y="23"/>
                  </a:lnTo>
                  <a:lnTo>
                    <a:pt x="5724" y="0"/>
                  </a:lnTo>
                  <a:close/>
                </a:path>
              </a:pathLst>
            </a:custGeom>
            <a:solidFill>
              <a:srgbClr val="F6D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0"/>
            <p:cNvSpPr/>
            <p:nvPr/>
          </p:nvSpPr>
          <p:spPr>
            <a:xfrm>
              <a:off x="5017025" y="518895"/>
              <a:ext cx="630500" cy="720581"/>
            </a:xfrm>
            <a:custGeom>
              <a:avLst/>
              <a:gdLst/>
              <a:ahLst/>
              <a:cxnLst/>
              <a:rect l="l" t="t" r="r" b="b"/>
              <a:pathLst>
                <a:path w="6979" h="5291" fill="none" extrusionOk="0">
                  <a:moveTo>
                    <a:pt x="5724" y="0"/>
                  </a:moveTo>
                  <a:lnTo>
                    <a:pt x="5724" y="0"/>
                  </a:lnTo>
                  <a:lnTo>
                    <a:pt x="5496" y="0"/>
                  </a:lnTo>
                  <a:lnTo>
                    <a:pt x="137" y="251"/>
                  </a:lnTo>
                  <a:lnTo>
                    <a:pt x="137" y="251"/>
                  </a:lnTo>
                  <a:lnTo>
                    <a:pt x="137" y="297"/>
                  </a:lnTo>
                  <a:lnTo>
                    <a:pt x="91" y="342"/>
                  </a:lnTo>
                  <a:lnTo>
                    <a:pt x="46" y="388"/>
                  </a:lnTo>
                  <a:lnTo>
                    <a:pt x="0" y="411"/>
                  </a:lnTo>
                  <a:lnTo>
                    <a:pt x="365" y="5291"/>
                  </a:lnTo>
                  <a:lnTo>
                    <a:pt x="1277" y="3831"/>
                  </a:lnTo>
                  <a:lnTo>
                    <a:pt x="1961" y="4812"/>
                  </a:lnTo>
                  <a:lnTo>
                    <a:pt x="2577" y="3580"/>
                  </a:lnTo>
                  <a:lnTo>
                    <a:pt x="3398" y="4903"/>
                  </a:lnTo>
                  <a:lnTo>
                    <a:pt x="3922" y="3558"/>
                  </a:lnTo>
                  <a:lnTo>
                    <a:pt x="5063" y="4766"/>
                  </a:lnTo>
                  <a:lnTo>
                    <a:pt x="5701" y="3466"/>
                  </a:lnTo>
                  <a:lnTo>
                    <a:pt x="6978" y="4789"/>
                  </a:lnTo>
                  <a:lnTo>
                    <a:pt x="6978" y="4789"/>
                  </a:lnTo>
                  <a:lnTo>
                    <a:pt x="6613" y="228"/>
                  </a:lnTo>
                  <a:lnTo>
                    <a:pt x="6613" y="228"/>
                  </a:lnTo>
                  <a:lnTo>
                    <a:pt x="6568" y="228"/>
                  </a:lnTo>
                  <a:lnTo>
                    <a:pt x="6568" y="228"/>
                  </a:lnTo>
                  <a:lnTo>
                    <a:pt x="6522" y="205"/>
                  </a:lnTo>
                  <a:lnTo>
                    <a:pt x="6477" y="160"/>
                  </a:lnTo>
                  <a:lnTo>
                    <a:pt x="6454" y="114"/>
                  </a:lnTo>
                  <a:lnTo>
                    <a:pt x="6454" y="69"/>
                  </a:lnTo>
                  <a:lnTo>
                    <a:pt x="6454" y="69"/>
                  </a:lnTo>
                  <a:lnTo>
                    <a:pt x="6089" y="23"/>
                  </a:lnTo>
                  <a:lnTo>
                    <a:pt x="57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0"/>
            <p:cNvSpPr/>
            <p:nvPr/>
          </p:nvSpPr>
          <p:spPr>
            <a:xfrm>
              <a:off x="5014935" y="528771"/>
              <a:ext cx="14455" cy="25696"/>
            </a:xfrm>
            <a:custGeom>
              <a:avLst/>
              <a:gdLst/>
              <a:ahLst/>
              <a:cxnLst/>
              <a:rect l="l" t="t" r="r" b="b"/>
              <a:pathLst>
                <a:path w="160" h="297" extrusionOk="0">
                  <a:moveTo>
                    <a:pt x="0" y="0"/>
                  </a:moveTo>
                  <a:lnTo>
                    <a:pt x="23" y="297"/>
                  </a:lnTo>
                  <a:lnTo>
                    <a:pt x="69" y="274"/>
                  </a:lnTo>
                  <a:lnTo>
                    <a:pt x="114" y="228"/>
                  </a:lnTo>
                  <a:lnTo>
                    <a:pt x="160" y="183"/>
                  </a:lnTo>
                  <a:lnTo>
                    <a:pt x="160" y="137"/>
                  </a:lnTo>
                  <a:lnTo>
                    <a:pt x="137" y="91"/>
                  </a:lnTo>
                  <a:lnTo>
                    <a:pt x="114" y="46"/>
                  </a:lnTo>
                  <a:lnTo>
                    <a:pt x="69" y="23"/>
                  </a:lnTo>
                  <a:lnTo>
                    <a:pt x="23" y="0"/>
                  </a:lnTo>
                  <a:close/>
                </a:path>
              </a:pathLst>
            </a:custGeom>
            <a:solidFill>
              <a:srgbClr val="29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0"/>
            <p:cNvSpPr/>
            <p:nvPr/>
          </p:nvSpPr>
          <p:spPr>
            <a:xfrm>
              <a:off x="5014935" y="528771"/>
              <a:ext cx="14455" cy="25696"/>
            </a:xfrm>
            <a:custGeom>
              <a:avLst/>
              <a:gdLst/>
              <a:ahLst/>
              <a:cxnLst/>
              <a:rect l="l" t="t" r="r" b="b"/>
              <a:pathLst>
                <a:path w="160" h="297" fill="none" extrusionOk="0">
                  <a:moveTo>
                    <a:pt x="23" y="0"/>
                  </a:moveTo>
                  <a:lnTo>
                    <a:pt x="23" y="0"/>
                  </a:lnTo>
                  <a:lnTo>
                    <a:pt x="0" y="0"/>
                  </a:lnTo>
                  <a:lnTo>
                    <a:pt x="0" y="0"/>
                  </a:lnTo>
                  <a:lnTo>
                    <a:pt x="23" y="297"/>
                  </a:lnTo>
                  <a:lnTo>
                    <a:pt x="23" y="297"/>
                  </a:lnTo>
                  <a:lnTo>
                    <a:pt x="69" y="274"/>
                  </a:lnTo>
                  <a:lnTo>
                    <a:pt x="114" y="228"/>
                  </a:lnTo>
                  <a:lnTo>
                    <a:pt x="160" y="183"/>
                  </a:lnTo>
                  <a:lnTo>
                    <a:pt x="160" y="137"/>
                  </a:lnTo>
                  <a:lnTo>
                    <a:pt x="160" y="137"/>
                  </a:lnTo>
                  <a:lnTo>
                    <a:pt x="160" y="137"/>
                  </a:lnTo>
                  <a:lnTo>
                    <a:pt x="160" y="137"/>
                  </a:lnTo>
                  <a:lnTo>
                    <a:pt x="137" y="91"/>
                  </a:lnTo>
                  <a:lnTo>
                    <a:pt x="114" y="46"/>
                  </a:lnTo>
                  <a:lnTo>
                    <a:pt x="69" y="23"/>
                  </a:lnTo>
                  <a:lnTo>
                    <a:pt x="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0"/>
            <p:cNvSpPr/>
            <p:nvPr/>
          </p:nvSpPr>
          <p:spPr>
            <a:xfrm>
              <a:off x="5599995" y="514928"/>
              <a:ext cx="14545" cy="23792"/>
            </a:xfrm>
            <a:custGeom>
              <a:avLst/>
              <a:gdLst/>
              <a:ahLst/>
              <a:cxnLst/>
              <a:rect l="l" t="t" r="r" b="b"/>
              <a:pathLst>
                <a:path w="161" h="275" extrusionOk="0">
                  <a:moveTo>
                    <a:pt x="92" y="1"/>
                  </a:moveTo>
                  <a:lnTo>
                    <a:pt x="46" y="23"/>
                  </a:lnTo>
                  <a:lnTo>
                    <a:pt x="24" y="69"/>
                  </a:lnTo>
                  <a:lnTo>
                    <a:pt x="1" y="115"/>
                  </a:lnTo>
                  <a:lnTo>
                    <a:pt x="1" y="160"/>
                  </a:lnTo>
                  <a:lnTo>
                    <a:pt x="24" y="206"/>
                  </a:lnTo>
                  <a:lnTo>
                    <a:pt x="69" y="251"/>
                  </a:lnTo>
                  <a:lnTo>
                    <a:pt x="115" y="274"/>
                  </a:lnTo>
                  <a:lnTo>
                    <a:pt x="160" y="274"/>
                  </a:lnTo>
                  <a:lnTo>
                    <a:pt x="138" y="1"/>
                  </a:lnTo>
                  <a:close/>
                </a:path>
              </a:pathLst>
            </a:custGeom>
            <a:solidFill>
              <a:srgbClr val="29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0"/>
            <p:cNvSpPr/>
            <p:nvPr/>
          </p:nvSpPr>
          <p:spPr>
            <a:xfrm>
              <a:off x="5599995" y="514928"/>
              <a:ext cx="14545" cy="23792"/>
            </a:xfrm>
            <a:custGeom>
              <a:avLst/>
              <a:gdLst/>
              <a:ahLst/>
              <a:cxnLst/>
              <a:rect l="l" t="t" r="r" b="b"/>
              <a:pathLst>
                <a:path w="161" h="275" fill="none" extrusionOk="0">
                  <a:moveTo>
                    <a:pt x="138" y="1"/>
                  </a:moveTo>
                  <a:lnTo>
                    <a:pt x="138" y="1"/>
                  </a:lnTo>
                  <a:lnTo>
                    <a:pt x="92" y="1"/>
                  </a:lnTo>
                  <a:lnTo>
                    <a:pt x="46" y="23"/>
                  </a:lnTo>
                  <a:lnTo>
                    <a:pt x="24" y="69"/>
                  </a:lnTo>
                  <a:lnTo>
                    <a:pt x="1" y="115"/>
                  </a:lnTo>
                  <a:lnTo>
                    <a:pt x="1" y="115"/>
                  </a:lnTo>
                  <a:lnTo>
                    <a:pt x="1" y="115"/>
                  </a:lnTo>
                  <a:lnTo>
                    <a:pt x="1" y="115"/>
                  </a:lnTo>
                  <a:lnTo>
                    <a:pt x="1" y="160"/>
                  </a:lnTo>
                  <a:lnTo>
                    <a:pt x="24" y="206"/>
                  </a:lnTo>
                  <a:lnTo>
                    <a:pt x="69" y="251"/>
                  </a:lnTo>
                  <a:lnTo>
                    <a:pt x="115" y="274"/>
                  </a:lnTo>
                  <a:lnTo>
                    <a:pt x="115" y="274"/>
                  </a:lnTo>
                  <a:lnTo>
                    <a:pt x="160" y="274"/>
                  </a:lnTo>
                  <a:lnTo>
                    <a:pt x="160" y="274"/>
                  </a:lnTo>
                  <a:lnTo>
                    <a:pt x="1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0"/>
            <p:cNvSpPr/>
            <p:nvPr/>
          </p:nvSpPr>
          <p:spPr>
            <a:xfrm>
              <a:off x="4959284" y="143138"/>
              <a:ext cx="702594" cy="1059580"/>
            </a:xfrm>
            <a:custGeom>
              <a:avLst/>
              <a:gdLst/>
              <a:ahLst/>
              <a:cxnLst/>
              <a:rect l="l" t="t" r="r" b="b"/>
              <a:pathLst>
                <a:path w="7777" h="12247" extrusionOk="0">
                  <a:moveTo>
                    <a:pt x="6550" y="448"/>
                  </a:moveTo>
                  <a:lnTo>
                    <a:pt x="6568" y="639"/>
                  </a:lnTo>
                  <a:lnTo>
                    <a:pt x="7093" y="6888"/>
                  </a:lnTo>
                  <a:lnTo>
                    <a:pt x="7366" y="10149"/>
                  </a:lnTo>
                  <a:lnTo>
                    <a:pt x="7458" y="11198"/>
                  </a:lnTo>
                  <a:lnTo>
                    <a:pt x="7459" y="11217"/>
                  </a:lnTo>
                  <a:lnTo>
                    <a:pt x="6431" y="10171"/>
                  </a:lnTo>
                  <a:lnTo>
                    <a:pt x="6363" y="10149"/>
                  </a:lnTo>
                  <a:lnTo>
                    <a:pt x="6317" y="10126"/>
                  </a:lnTo>
                  <a:lnTo>
                    <a:pt x="6249" y="10171"/>
                  </a:lnTo>
                  <a:lnTo>
                    <a:pt x="6203" y="10217"/>
                  </a:lnTo>
                  <a:lnTo>
                    <a:pt x="5656" y="11334"/>
                  </a:lnTo>
                  <a:lnTo>
                    <a:pt x="4676" y="10285"/>
                  </a:lnTo>
                  <a:lnTo>
                    <a:pt x="4607" y="10263"/>
                  </a:lnTo>
                  <a:lnTo>
                    <a:pt x="4539" y="10240"/>
                  </a:lnTo>
                  <a:lnTo>
                    <a:pt x="4470" y="10285"/>
                  </a:lnTo>
                  <a:lnTo>
                    <a:pt x="4425" y="10331"/>
                  </a:lnTo>
                  <a:lnTo>
                    <a:pt x="4014" y="11426"/>
                  </a:lnTo>
                  <a:lnTo>
                    <a:pt x="3353" y="10331"/>
                  </a:lnTo>
                  <a:lnTo>
                    <a:pt x="3284" y="10263"/>
                  </a:lnTo>
                  <a:lnTo>
                    <a:pt x="3216" y="10263"/>
                  </a:lnTo>
                  <a:lnTo>
                    <a:pt x="3148" y="10285"/>
                  </a:lnTo>
                  <a:lnTo>
                    <a:pt x="3102" y="10331"/>
                  </a:lnTo>
                  <a:lnTo>
                    <a:pt x="2578" y="11357"/>
                  </a:lnTo>
                  <a:lnTo>
                    <a:pt x="2030" y="10559"/>
                  </a:lnTo>
                  <a:lnTo>
                    <a:pt x="1985" y="10513"/>
                  </a:lnTo>
                  <a:lnTo>
                    <a:pt x="1916" y="10491"/>
                  </a:lnTo>
                  <a:lnTo>
                    <a:pt x="1848" y="10513"/>
                  </a:lnTo>
                  <a:lnTo>
                    <a:pt x="1802" y="10559"/>
                  </a:lnTo>
                  <a:lnTo>
                    <a:pt x="1118" y="11654"/>
                  </a:lnTo>
                  <a:lnTo>
                    <a:pt x="297" y="890"/>
                  </a:lnTo>
                  <a:lnTo>
                    <a:pt x="1164" y="1711"/>
                  </a:lnTo>
                  <a:lnTo>
                    <a:pt x="1209" y="1757"/>
                  </a:lnTo>
                  <a:lnTo>
                    <a:pt x="1278" y="1757"/>
                  </a:lnTo>
                  <a:lnTo>
                    <a:pt x="1346" y="1734"/>
                  </a:lnTo>
                  <a:lnTo>
                    <a:pt x="1392" y="1688"/>
                  </a:lnTo>
                  <a:lnTo>
                    <a:pt x="1848" y="890"/>
                  </a:lnTo>
                  <a:lnTo>
                    <a:pt x="2486" y="1506"/>
                  </a:lnTo>
                  <a:lnTo>
                    <a:pt x="2555" y="1551"/>
                  </a:lnTo>
                  <a:lnTo>
                    <a:pt x="2600" y="1551"/>
                  </a:lnTo>
                  <a:lnTo>
                    <a:pt x="2669" y="1528"/>
                  </a:lnTo>
                  <a:lnTo>
                    <a:pt x="2714" y="1506"/>
                  </a:lnTo>
                  <a:lnTo>
                    <a:pt x="3398" y="525"/>
                  </a:lnTo>
                  <a:lnTo>
                    <a:pt x="4174" y="1209"/>
                  </a:lnTo>
                  <a:lnTo>
                    <a:pt x="4219" y="1255"/>
                  </a:lnTo>
                  <a:lnTo>
                    <a:pt x="4288" y="1255"/>
                  </a:lnTo>
                  <a:lnTo>
                    <a:pt x="4333" y="1232"/>
                  </a:lnTo>
                  <a:lnTo>
                    <a:pt x="4379" y="1186"/>
                  </a:lnTo>
                  <a:lnTo>
                    <a:pt x="4835" y="525"/>
                  </a:lnTo>
                  <a:lnTo>
                    <a:pt x="5633" y="1095"/>
                  </a:lnTo>
                  <a:lnTo>
                    <a:pt x="5679" y="1118"/>
                  </a:lnTo>
                  <a:lnTo>
                    <a:pt x="5770" y="1118"/>
                  </a:lnTo>
                  <a:lnTo>
                    <a:pt x="5816" y="1095"/>
                  </a:lnTo>
                  <a:lnTo>
                    <a:pt x="6550" y="448"/>
                  </a:lnTo>
                  <a:close/>
                  <a:moveTo>
                    <a:pt x="6637" y="1"/>
                  </a:moveTo>
                  <a:lnTo>
                    <a:pt x="6568" y="23"/>
                  </a:lnTo>
                  <a:lnTo>
                    <a:pt x="5702" y="799"/>
                  </a:lnTo>
                  <a:lnTo>
                    <a:pt x="4881" y="206"/>
                  </a:lnTo>
                  <a:lnTo>
                    <a:pt x="4835" y="183"/>
                  </a:lnTo>
                  <a:lnTo>
                    <a:pt x="4767" y="183"/>
                  </a:lnTo>
                  <a:lnTo>
                    <a:pt x="4721" y="206"/>
                  </a:lnTo>
                  <a:lnTo>
                    <a:pt x="4676" y="229"/>
                  </a:lnTo>
                  <a:lnTo>
                    <a:pt x="4242" y="890"/>
                  </a:lnTo>
                  <a:lnTo>
                    <a:pt x="3467" y="206"/>
                  </a:lnTo>
                  <a:lnTo>
                    <a:pt x="3398" y="183"/>
                  </a:lnTo>
                  <a:lnTo>
                    <a:pt x="3353" y="160"/>
                  </a:lnTo>
                  <a:lnTo>
                    <a:pt x="3284" y="183"/>
                  </a:lnTo>
                  <a:lnTo>
                    <a:pt x="3239" y="229"/>
                  </a:lnTo>
                  <a:lnTo>
                    <a:pt x="2578" y="1186"/>
                  </a:lnTo>
                  <a:lnTo>
                    <a:pt x="1916" y="571"/>
                  </a:lnTo>
                  <a:lnTo>
                    <a:pt x="1871" y="525"/>
                  </a:lnTo>
                  <a:lnTo>
                    <a:pt x="1802" y="525"/>
                  </a:lnTo>
                  <a:lnTo>
                    <a:pt x="1757" y="548"/>
                  </a:lnTo>
                  <a:lnTo>
                    <a:pt x="1711" y="594"/>
                  </a:lnTo>
                  <a:lnTo>
                    <a:pt x="1232" y="1392"/>
                  </a:lnTo>
                  <a:lnTo>
                    <a:pt x="229" y="434"/>
                  </a:lnTo>
                  <a:lnTo>
                    <a:pt x="160" y="388"/>
                  </a:lnTo>
                  <a:lnTo>
                    <a:pt x="69" y="411"/>
                  </a:lnTo>
                  <a:lnTo>
                    <a:pt x="1" y="457"/>
                  </a:lnTo>
                  <a:lnTo>
                    <a:pt x="1" y="548"/>
                  </a:lnTo>
                  <a:lnTo>
                    <a:pt x="867" y="12110"/>
                  </a:lnTo>
                  <a:lnTo>
                    <a:pt x="890" y="12155"/>
                  </a:lnTo>
                  <a:lnTo>
                    <a:pt x="913" y="12201"/>
                  </a:lnTo>
                  <a:lnTo>
                    <a:pt x="936" y="12224"/>
                  </a:lnTo>
                  <a:lnTo>
                    <a:pt x="981" y="12247"/>
                  </a:lnTo>
                  <a:lnTo>
                    <a:pt x="1027" y="12247"/>
                  </a:lnTo>
                  <a:lnTo>
                    <a:pt x="1072" y="12224"/>
                  </a:lnTo>
                  <a:lnTo>
                    <a:pt x="1095" y="12201"/>
                  </a:lnTo>
                  <a:lnTo>
                    <a:pt x="1141" y="12178"/>
                  </a:lnTo>
                  <a:lnTo>
                    <a:pt x="1916" y="10901"/>
                  </a:lnTo>
                  <a:lnTo>
                    <a:pt x="2486" y="11699"/>
                  </a:lnTo>
                  <a:lnTo>
                    <a:pt x="2532" y="11745"/>
                  </a:lnTo>
                  <a:lnTo>
                    <a:pt x="2623" y="11768"/>
                  </a:lnTo>
                  <a:lnTo>
                    <a:pt x="2692" y="11745"/>
                  </a:lnTo>
                  <a:lnTo>
                    <a:pt x="2737" y="11699"/>
                  </a:lnTo>
                  <a:lnTo>
                    <a:pt x="3239" y="10696"/>
                  </a:lnTo>
                  <a:lnTo>
                    <a:pt x="3923" y="11813"/>
                  </a:lnTo>
                  <a:lnTo>
                    <a:pt x="3969" y="11859"/>
                  </a:lnTo>
                  <a:lnTo>
                    <a:pt x="4060" y="11882"/>
                  </a:lnTo>
                  <a:lnTo>
                    <a:pt x="4128" y="11836"/>
                  </a:lnTo>
                  <a:lnTo>
                    <a:pt x="4174" y="11790"/>
                  </a:lnTo>
                  <a:lnTo>
                    <a:pt x="4607" y="10650"/>
                  </a:lnTo>
                  <a:lnTo>
                    <a:pt x="5588" y="11676"/>
                  </a:lnTo>
                  <a:lnTo>
                    <a:pt x="5656" y="11722"/>
                  </a:lnTo>
                  <a:lnTo>
                    <a:pt x="5725" y="11722"/>
                  </a:lnTo>
                  <a:lnTo>
                    <a:pt x="5770" y="11699"/>
                  </a:lnTo>
                  <a:lnTo>
                    <a:pt x="5816" y="11654"/>
                  </a:lnTo>
                  <a:lnTo>
                    <a:pt x="6363" y="10513"/>
                  </a:lnTo>
                  <a:lnTo>
                    <a:pt x="7526" y="11699"/>
                  </a:lnTo>
                  <a:lnTo>
                    <a:pt x="7594" y="11745"/>
                  </a:lnTo>
                  <a:lnTo>
                    <a:pt x="7686" y="11722"/>
                  </a:lnTo>
                  <a:lnTo>
                    <a:pt x="7754" y="11676"/>
                  </a:lnTo>
                  <a:lnTo>
                    <a:pt x="7777" y="11608"/>
                  </a:lnTo>
                  <a:lnTo>
                    <a:pt x="7777" y="11562"/>
                  </a:lnTo>
                  <a:lnTo>
                    <a:pt x="7708" y="10947"/>
                  </a:lnTo>
                  <a:lnTo>
                    <a:pt x="6819" y="115"/>
                  </a:lnTo>
                  <a:lnTo>
                    <a:pt x="6796" y="46"/>
                  </a:lnTo>
                  <a:lnTo>
                    <a:pt x="6728" y="1"/>
                  </a:lnTo>
                  <a:close/>
                </a:path>
              </a:pathLst>
            </a:custGeom>
            <a:solidFill>
              <a:srgbClr val="0C0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129" name="Google Shape;1129;p20"/>
          <p:cNvSpPr txBox="1">
            <a:spLocks noGrp="1"/>
          </p:cNvSpPr>
          <p:nvPr>
            <p:ph type="ctrTitle"/>
          </p:nvPr>
        </p:nvSpPr>
        <p:spPr>
          <a:xfrm>
            <a:off x="3468300" y="4787833"/>
            <a:ext cx="2207400" cy="52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66269"/>
              </a:buClr>
              <a:buSzPts val="1400"/>
              <a:buNone/>
              <a:defRPr sz="1600">
                <a:latin typeface="IBM Plex Sans"/>
                <a:ea typeface="IBM Plex Sans"/>
                <a:cs typeface="IBM Plex Sans"/>
                <a:sym typeface="IBM Plex Sans"/>
              </a:defRPr>
            </a:lvl1pPr>
            <a:lvl2pPr lvl="1" algn="ctr" rtl="0">
              <a:spcBef>
                <a:spcPts val="0"/>
              </a:spcBef>
              <a:spcAft>
                <a:spcPts val="0"/>
              </a:spcAft>
              <a:buClr>
                <a:srgbClr val="466269"/>
              </a:buClr>
              <a:buSzPts val="1400"/>
              <a:buNone/>
              <a:defRPr sz="1400">
                <a:solidFill>
                  <a:srgbClr val="466269"/>
                </a:solidFill>
              </a:defRPr>
            </a:lvl2pPr>
            <a:lvl3pPr lvl="2" algn="ctr" rtl="0">
              <a:spcBef>
                <a:spcPts val="0"/>
              </a:spcBef>
              <a:spcAft>
                <a:spcPts val="0"/>
              </a:spcAft>
              <a:buClr>
                <a:srgbClr val="466269"/>
              </a:buClr>
              <a:buSzPts val="1400"/>
              <a:buNone/>
              <a:defRPr sz="1400">
                <a:solidFill>
                  <a:srgbClr val="466269"/>
                </a:solidFill>
              </a:defRPr>
            </a:lvl3pPr>
            <a:lvl4pPr lvl="3" algn="ctr" rtl="0">
              <a:spcBef>
                <a:spcPts val="0"/>
              </a:spcBef>
              <a:spcAft>
                <a:spcPts val="0"/>
              </a:spcAft>
              <a:buClr>
                <a:srgbClr val="466269"/>
              </a:buClr>
              <a:buSzPts val="1400"/>
              <a:buNone/>
              <a:defRPr sz="1400">
                <a:solidFill>
                  <a:srgbClr val="466269"/>
                </a:solidFill>
              </a:defRPr>
            </a:lvl4pPr>
            <a:lvl5pPr lvl="4" algn="ctr" rtl="0">
              <a:spcBef>
                <a:spcPts val="0"/>
              </a:spcBef>
              <a:spcAft>
                <a:spcPts val="0"/>
              </a:spcAft>
              <a:buClr>
                <a:srgbClr val="466269"/>
              </a:buClr>
              <a:buSzPts val="1400"/>
              <a:buNone/>
              <a:defRPr sz="1400">
                <a:solidFill>
                  <a:srgbClr val="466269"/>
                </a:solidFill>
              </a:defRPr>
            </a:lvl5pPr>
            <a:lvl6pPr lvl="5" algn="ctr" rtl="0">
              <a:spcBef>
                <a:spcPts val="0"/>
              </a:spcBef>
              <a:spcAft>
                <a:spcPts val="0"/>
              </a:spcAft>
              <a:buClr>
                <a:srgbClr val="466269"/>
              </a:buClr>
              <a:buSzPts val="1400"/>
              <a:buNone/>
              <a:defRPr sz="1400">
                <a:solidFill>
                  <a:srgbClr val="466269"/>
                </a:solidFill>
              </a:defRPr>
            </a:lvl6pPr>
            <a:lvl7pPr lvl="6" algn="ctr" rtl="0">
              <a:spcBef>
                <a:spcPts val="0"/>
              </a:spcBef>
              <a:spcAft>
                <a:spcPts val="0"/>
              </a:spcAft>
              <a:buClr>
                <a:srgbClr val="466269"/>
              </a:buClr>
              <a:buSzPts val="1400"/>
              <a:buNone/>
              <a:defRPr sz="1400">
                <a:solidFill>
                  <a:srgbClr val="466269"/>
                </a:solidFill>
              </a:defRPr>
            </a:lvl7pPr>
            <a:lvl8pPr lvl="7" algn="ctr" rtl="0">
              <a:spcBef>
                <a:spcPts val="0"/>
              </a:spcBef>
              <a:spcAft>
                <a:spcPts val="0"/>
              </a:spcAft>
              <a:buClr>
                <a:srgbClr val="466269"/>
              </a:buClr>
              <a:buSzPts val="1400"/>
              <a:buNone/>
              <a:defRPr sz="1400">
                <a:solidFill>
                  <a:srgbClr val="466269"/>
                </a:solidFill>
              </a:defRPr>
            </a:lvl8pPr>
            <a:lvl9pPr lvl="8" algn="ctr" rtl="0">
              <a:spcBef>
                <a:spcPts val="0"/>
              </a:spcBef>
              <a:spcAft>
                <a:spcPts val="0"/>
              </a:spcAft>
              <a:buClr>
                <a:srgbClr val="466269"/>
              </a:buClr>
              <a:buSzPts val="1400"/>
              <a:buNone/>
              <a:defRPr sz="1400">
                <a:solidFill>
                  <a:srgbClr val="466269"/>
                </a:solidFill>
              </a:defRPr>
            </a:lvl9pPr>
          </a:lstStyle>
          <a:p>
            <a:endParaRPr/>
          </a:p>
        </p:txBody>
      </p:sp>
      <p:sp>
        <p:nvSpPr>
          <p:cNvPr id="1130" name="Google Shape;1130;p20"/>
          <p:cNvSpPr txBox="1">
            <a:spLocks noGrp="1"/>
          </p:cNvSpPr>
          <p:nvPr>
            <p:ph type="subTitle" idx="1"/>
          </p:nvPr>
        </p:nvSpPr>
        <p:spPr>
          <a:xfrm>
            <a:off x="2799000" y="1855833"/>
            <a:ext cx="3546000" cy="29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latin typeface="Boogaloo"/>
                <a:ea typeface="Boogaloo"/>
                <a:cs typeface="Boogaloo"/>
                <a:sym typeface="Boogaloo"/>
              </a:defRPr>
            </a:lvl1pPr>
            <a:lvl2pPr lvl="1" algn="ctr" rtl="0">
              <a:lnSpc>
                <a:spcPct val="100000"/>
              </a:lnSpc>
              <a:spcBef>
                <a:spcPts val="0"/>
              </a:spcBef>
              <a:spcAft>
                <a:spcPts val="0"/>
              </a:spcAft>
              <a:buNone/>
              <a:defRPr sz="3000">
                <a:latin typeface="Boogaloo"/>
                <a:ea typeface="Boogaloo"/>
                <a:cs typeface="Boogaloo"/>
                <a:sym typeface="Boogaloo"/>
              </a:defRPr>
            </a:lvl2pPr>
            <a:lvl3pPr lvl="2" algn="ctr" rtl="0">
              <a:lnSpc>
                <a:spcPct val="100000"/>
              </a:lnSpc>
              <a:spcBef>
                <a:spcPts val="0"/>
              </a:spcBef>
              <a:spcAft>
                <a:spcPts val="0"/>
              </a:spcAft>
              <a:buNone/>
              <a:defRPr sz="3000">
                <a:latin typeface="Boogaloo"/>
                <a:ea typeface="Boogaloo"/>
                <a:cs typeface="Boogaloo"/>
                <a:sym typeface="Boogaloo"/>
              </a:defRPr>
            </a:lvl3pPr>
            <a:lvl4pPr lvl="3" algn="ctr" rtl="0">
              <a:lnSpc>
                <a:spcPct val="100000"/>
              </a:lnSpc>
              <a:spcBef>
                <a:spcPts val="0"/>
              </a:spcBef>
              <a:spcAft>
                <a:spcPts val="0"/>
              </a:spcAft>
              <a:buNone/>
              <a:defRPr sz="3000">
                <a:latin typeface="Boogaloo"/>
                <a:ea typeface="Boogaloo"/>
                <a:cs typeface="Boogaloo"/>
                <a:sym typeface="Boogaloo"/>
              </a:defRPr>
            </a:lvl4pPr>
            <a:lvl5pPr lvl="4" algn="ctr" rtl="0">
              <a:lnSpc>
                <a:spcPct val="100000"/>
              </a:lnSpc>
              <a:spcBef>
                <a:spcPts val="0"/>
              </a:spcBef>
              <a:spcAft>
                <a:spcPts val="0"/>
              </a:spcAft>
              <a:buNone/>
              <a:defRPr sz="3000">
                <a:latin typeface="Boogaloo"/>
                <a:ea typeface="Boogaloo"/>
                <a:cs typeface="Boogaloo"/>
                <a:sym typeface="Boogaloo"/>
              </a:defRPr>
            </a:lvl5pPr>
            <a:lvl6pPr lvl="5" algn="ctr" rtl="0">
              <a:lnSpc>
                <a:spcPct val="100000"/>
              </a:lnSpc>
              <a:spcBef>
                <a:spcPts val="0"/>
              </a:spcBef>
              <a:spcAft>
                <a:spcPts val="0"/>
              </a:spcAft>
              <a:buNone/>
              <a:defRPr sz="3000">
                <a:latin typeface="Boogaloo"/>
                <a:ea typeface="Boogaloo"/>
                <a:cs typeface="Boogaloo"/>
                <a:sym typeface="Boogaloo"/>
              </a:defRPr>
            </a:lvl6pPr>
            <a:lvl7pPr lvl="6" algn="ctr" rtl="0">
              <a:lnSpc>
                <a:spcPct val="100000"/>
              </a:lnSpc>
              <a:spcBef>
                <a:spcPts val="0"/>
              </a:spcBef>
              <a:spcAft>
                <a:spcPts val="0"/>
              </a:spcAft>
              <a:buNone/>
              <a:defRPr sz="3000">
                <a:latin typeface="Boogaloo"/>
                <a:ea typeface="Boogaloo"/>
                <a:cs typeface="Boogaloo"/>
                <a:sym typeface="Boogaloo"/>
              </a:defRPr>
            </a:lvl7pPr>
            <a:lvl8pPr lvl="7" algn="ctr" rtl="0">
              <a:lnSpc>
                <a:spcPct val="100000"/>
              </a:lnSpc>
              <a:spcBef>
                <a:spcPts val="0"/>
              </a:spcBef>
              <a:spcAft>
                <a:spcPts val="0"/>
              </a:spcAft>
              <a:buNone/>
              <a:defRPr sz="3000">
                <a:latin typeface="Boogaloo"/>
                <a:ea typeface="Boogaloo"/>
                <a:cs typeface="Boogaloo"/>
                <a:sym typeface="Boogaloo"/>
              </a:defRPr>
            </a:lvl8pPr>
            <a:lvl9pPr lvl="8" algn="ctr" rtl="0">
              <a:lnSpc>
                <a:spcPct val="100000"/>
              </a:lnSpc>
              <a:spcBef>
                <a:spcPts val="0"/>
              </a:spcBef>
              <a:spcAft>
                <a:spcPts val="0"/>
              </a:spcAft>
              <a:buNone/>
              <a:defRPr sz="3000">
                <a:latin typeface="Boogaloo"/>
                <a:ea typeface="Boogaloo"/>
                <a:cs typeface="Boogaloo"/>
                <a:sym typeface="Boogaloo"/>
              </a:defRPr>
            </a:lvl9pPr>
          </a:lstStyle>
          <a:p>
            <a:endParaRPr/>
          </a:p>
        </p:txBody>
      </p:sp>
    </p:spTree>
    <p:extLst>
      <p:ext uri="{BB962C8B-B14F-4D97-AF65-F5344CB8AC3E}">
        <p14:creationId xmlns:p14="http://schemas.microsoft.com/office/powerpoint/2010/main" val="1011670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1131"/>
        <p:cNvGrpSpPr/>
        <p:nvPr/>
      </p:nvGrpSpPr>
      <p:grpSpPr>
        <a:xfrm>
          <a:off x="0" y="0"/>
          <a:ext cx="0" cy="0"/>
          <a:chOff x="0" y="0"/>
          <a:chExt cx="0" cy="0"/>
        </a:xfrm>
      </p:grpSpPr>
      <p:sp>
        <p:nvSpPr>
          <p:cNvPr id="1132" name="Google Shape;1132;p21"/>
          <p:cNvSpPr/>
          <p:nvPr/>
        </p:nvSpPr>
        <p:spPr>
          <a:xfrm>
            <a:off x="702901" y="-16867"/>
            <a:ext cx="3802500" cy="69248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1"/>
          <p:cNvSpPr txBox="1">
            <a:spLocks noGrp="1"/>
          </p:cNvSpPr>
          <p:nvPr>
            <p:ph type="ctrTitle"/>
          </p:nvPr>
        </p:nvSpPr>
        <p:spPr>
          <a:xfrm>
            <a:off x="889275" y="773400"/>
            <a:ext cx="3808500" cy="178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34" name="Google Shape;1134;p21"/>
          <p:cNvSpPr txBox="1">
            <a:spLocks noGrp="1"/>
          </p:cNvSpPr>
          <p:nvPr>
            <p:ph type="subTitle" idx="1"/>
          </p:nvPr>
        </p:nvSpPr>
        <p:spPr>
          <a:xfrm>
            <a:off x="889275" y="2561400"/>
            <a:ext cx="3027900" cy="144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a:p>
        </p:txBody>
      </p:sp>
    </p:spTree>
    <p:extLst>
      <p:ext uri="{BB962C8B-B14F-4D97-AF65-F5344CB8AC3E}">
        <p14:creationId xmlns:p14="http://schemas.microsoft.com/office/powerpoint/2010/main" val="2558101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accent6"/>
        </a:solidFill>
        <a:effectLst/>
      </p:bgPr>
    </p:bg>
    <p:spTree>
      <p:nvGrpSpPr>
        <p:cNvPr id="1" name="Shape 1135"/>
        <p:cNvGrpSpPr/>
        <p:nvPr/>
      </p:nvGrpSpPr>
      <p:grpSpPr>
        <a:xfrm>
          <a:off x="0" y="0"/>
          <a:ext cx="0" cy="0"/>
          <a:chOff x="0" y="0"/>
          <a:chExt cx="0" cy="0"/>
        </a:xfrm>
      </p:grpSpPr>
      <p:grpSp>
        <p:nvGrpSpPr>
          <p:cNvPr id="1136" name="Google Shape;1136;p22"/>
          <p:cNvGrpSpPr/>
          <p:nvPr/>
        </p:nvGrpSpPr>
        <p:grpSpPr>
          <a:xfrm rot="10800000" flipH="1">
            <a:off x="-196579" y="-23805"/>
            <a:ext cx="9522816" cy="6045197"/>
            <a:chOff x="1697" y="798588"/>
            <a:chExt cx="9125842" cy="4344895"/>
          </a:xfrm>
        </p:grpSpPr>
        <p:sp>
          <p:nvSpPr>
            <p:cNvPr id="1137" name="Google Shape;1137;p22"/>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1697" y="1841697"/>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1697" y="3723891"/>
              <a:ext cx="9125842" cy="1419593"/>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40" name="Google Shape;1140;p22"/>
          <p:cNvGrpSpPr/>
          <p:nvPr/>
        </p:nvGrpSpPr>
        <p:grpSpPr>
          <a:xfrm rot="10800000">
            <a:off x="22978" y="207482"/>
            <a:ext cx="9028975" cy="6345761"/>
            <a:chOff x="1033250" y="4061275"/>
            <a:chExt cx="2670425" cy="1407625"/>
          </a:xfrm>
        </p:grpSpPr>
        <p:sp>
          <p:nvSpPr>
            <p:cNvPr id="1141" name="Google Shape;1141;p22"/>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1035525" y="4565825"/>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1033250" y="5104000"/>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1183200" y="5029325"/>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1208850" y="4406775"/>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6" name="Google Shape;1166;p22"/>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7" name="Google Shape;1167;p22"/>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1" name="Google Shape;1171;p22"/>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2" name="Google Shape;1172;p22"/>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6" name="Google Shape;1176;p22"/>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7" name="Google Shape;1177;p22"/>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8" name="Google Shape;1178;p22"/>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9" name="Google Shape;1179;p22"/>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0" name="Google Shape;1180;p22"/>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2" name="Google Shape;1182;p22"/>
          <p:cNvGrpSpPr/>
          <p:nvPr/>
        </p:nvGrpSpPr>
        <p:grpSpPr>
          <a:xfrm flipH="1">
            <a:off x="556601" y="203263"/>
            <a:ext cx="8355795" cy="6045284"/>
            <a:chOff x="3994975" y="2327000"/>
            <a:chExt cx="2656175" cy="1441275"/>
          </a:xfrm>
        </p:grpSpPr>
        <p:sp>
          <p:nvSpPr>
            <p:cNvPr id="1183" name="Google Shape;1183;p22"/>
            <p:cNvSpPr/>
            <p:nvPr/>
          </p:nvSpPr>
          <p:spPr>
            <a:xfrm>
              <a:off x="6202450" y="2830400"/>
              <a:ext cx="107775" cy="124325"/>
            </a:xfrm>
            <a:custGeom>
              <a:avLst/>
              <a:gdLst/>
              <a:ahLst/>
              <a:cxnLst/>
              <a:rect l="l" t="t" r="r" b="b"/>
              <a:pathLst>
                <a:path w="4311" h="4973" extrusionOk="0">
                  <a:moveTo>
                    <a:pt x="1003" y="1"/>
                  </a:moveTo>
                  <a:lnTo>
                    <a:pt x="821" y="24"/>
                  </a:lnTo>
                  <a:lnTo>
                    <a:pt x="639" y="69"/>
                  </a:lnTo>
                  <a:lnTo>
                    <a:pt x="456" y="138"/>
                  </a:lnTo>
                  <a:lnTo>
                    <a:pt x="319" y="252"/>
                  </a:lnTo>
                  <a:lnTo>
                    <a:pt x="183" y="388"/>
                  </a:lnTo>
                  <a:lnTo>
                    <a:pt x="91" y="548"/>
                  </a:lnTo>
                  <a:lnTo>
                    <a:pt x="23" y="731"/>
                  </a:lnTo>
                  <a:lnTo>
                    <a:pt x="0" y="913"/>
                  </a:lnTo>
                  <a:lnTo>
                    <a:pt x="0" y="1095"/>
                  </a:lnTo>
                  <a:lnTo>
                    <a:pt x="46" y="1278"/>
                  </a:lnTo>
                  <a:lnTo>
                    <a:pt x="114" y="1437"/>
                  </a:lnTo>
                  <a:lnTo>
                    <a:pt x="228" y="1597"/>
                  </a:lnTo>
                  <a:lnTo>
                    <a:pt x="3010" y="4721"/>
                  </a:lnTo>
                  <a:lnTo>
                    <a:pt x="3124" y="4835"/>
                  </a:lnTo>
                  <a:lnTo>
                    <a:pt x="3261" y="4904"/>
                  </a:lnTo>
                  <a:lnTo>
                    <a:pt x="3421" y="4949"/>
                  </a:lnTo>
                  <a:lnTo>
                    <a:pt x="3558" y="4972"/>
                  </a:lnTo>
                  <a:lnTo>
                    <a:pt x="3694" y="4972"/>
                  </a:lnTo>
                  <a:lnTo>
                    <a:pt x="3831" y="4927"/>
                  </a:lnTo>
                  <a:lnTo>
                    <a:pt x="3945" y="4858"/>
                  </a:lnTo>
                  <a:lnTo>
                    <a:pt x="4059" y="4790"/>
                  </a:lnTo>
                  <a:lnTo>
                    <a:pt x="4173" y="4676"/>
                  </a:lnTo>
                  <a:lnTo>
                    <a:pt x="4242" y="4539"/>
                  </a:lnTo>
                  <a:lnTo>
                    <a:pt x="4287" y="4402"/>
                  </a:lnTo>
                  <a:lnTo>
                    <a:pt x="4310" y="4265"/>
                  </a:lnTo>
                  <a:lnTo>
                    <a:pt x="4310" y="4128"/>
                  </a:lnTo>
                  <a:lnTo>
                    <a:pt x="4265" y="3992"/>
                  </a:lnTo>
                  <a:lnTo>
                    <a:pt x="4219" y="3855"/>
                  </a:lnTo>
                  <a:lnTo>
                    <a:pt x="4128" y="3718"/>
                  </a:lnTo>
                  <a:lnTo>
                    <a:pt x="1596" y="890"/>
                  </a:lnTo>
                  <a:lnTo>
                    <a:pt x="1528" y="822"/>
                  </a:lnTo>
                  <a:lnTo>
                    <a:pt x="1460" y="776"/>
                  </a:lnTo>
                  <a:lnTo>
                    <a:pt x="1368" y="731"/>
                  </a:lnTo>
                  <a:lnTo>
                    <a:pt x="1163" y="731"/>
                  </a:lnTo>
                  <a:lnTo>
                    <a:pt x="1072" y="753"/>
                  </a:lnTo>
                  <a:lnTo>
                    <a:pt x="1003" y="776"/>
                  </a:lnTo>
                  <a:lnTo>
                    <a:pt x="912" y="845"/>
                  </a:lnTo>
                  <a:lnTo>
                    <a:pt x="844" y="913"/>
                  </a:lnTo>
                  <a:lnTo>
                    <a:pt x="798" y="981"/>
                  </a:lnTo>
                  <a:lnTo>
                    <a:pt x="775" y="1073"/>
                  </a:lnTo>
                  <a:lnTo>
                    <a:pt x="753" y="1164"/>
                  </a:lnTo>
                  <a:lnTo>
                    <a:pt x="753" y="1278"/>
                  </a:lnTo>
                  <a:lnTo>
                    <a:pt x="775" y="1369"/>
                  </a:lnTo>
                  <a:lnTo>
                    <a:pt x="821" y="1437"/>
                  </a:lnTo>
                  <a:lnTo>
                    <a:pt x="867" y="1529"/>
                  </a:lnTo>
                  <a:lnTo>
                    <a:pt x="3033" y="3946"/>
                  </a:lnTo>
                  <a:lnTo>
                    <a:pt x="3079" y="3969"/>
                  </a:lnTo>
                  <a:lnTo>
                    <a:pt x="3147" y="3969"/>
                  </a:lnTo>
                  <a:lnTo>
                    <a:pt x="3170" y="3900"/>
                  </a:lnTo>
                  <a:lnTo>
                    <a:pt x="3147" y="3855"/>
                  </a:lnTo>
                  <a:lnTo>
                    <a:pt x="1003" y="1415"/>
                  </a:lnTo>
                  <a:lnTo>
                    <a:pt x="935" y="1301"/>
                  </a:lnTo>
                  <a:lnTo>
                    <a:pt x="912" y="1187"/>
                  </a:lnTo>
                  <a:lnTo>
                    <a:pt x="958" y="1073"/>
                  </a:lnTo>
                  <a:lnTo>
                    <a:pt x="1026" y="959"/>
                  </a:lnTo>
                  <a:lnTo>
                    <a:pt x="1140" y="890"/>
                  </a:lnTo>
                  <a:lnTo>
                    <a:pt x="1254" y="890"/>
                  </a:lnTo>
                  <a:lnTo>
                    <a:pt x="1391" y="913"/>
                  </a:lnTo>
                  <a:lnTo>
                    <a:pt x="1482" y="981"/>
                  </a:lnTo>
                  <a:lnTo>
                    <a:pt x="4014" y="3832"/>
                  </a:lnTo>
                  <a:lnTo>
                    <a:pt x="4082" y="3923"/>
                  </a:lnTo>
                  <a:lnTo>
                    <a:pt x="4128" y="4037"/>
                  </a:lnTo>
                  <a:lnTo>
                    <a:pt x="4151" y="4151"/>
                  </a:lnTo>
                  <a:lnTo>
                    <a:pt x="4151" y="4265"/>
                  </a:lnTo>
                  <a:lnTo>
                    <a:pt x="4128" y="4379"/>
                  </a:lnTo>
                  <a:lnTo>
                    <a:pt x="4105" y="4470"/>
                  </a:lnTo>
                  <a:lnTo>
                    <a:pt x="4036" y="4584"/>
                  </a:lnTo>
                  <a:lnTo>
                    <a:pt x="3968" y="4676"/>
                  </a:lnTo>
                  <a:lnTo>
                    <a:pt x="3854" y="4744"/>
                  </a:lnTo>
                  <a:lnTo>
                    <a:pt x="3763" y="4790"/>
                  </a:lnTo>
                  <a:lnTo>
                    <a:pt x="3649" y="4813"/>
                  </a:lnTo>
                  <a:lnTo>
                    <a:pt x="3535" y="4813"/>
                  </a:lnTo>
                  <a:lnTo>
                    <a:pt x="3421" y="4790"/>
                  </a:lnTo>
                  <a:lnTo>
                    <a:pt x="3307" y="4767"/>
                  </a:lnTo>
                  <a:lnTo>
                    <a:pt x="3216" y="4699"/>
                  </a:lnTo>
                  <a:lnTo>
                    <a:pt x="3124" y="4607"/>
                  </a:lnTo>
                  <a:lnTo>
                    <a:pt x="342" y="1506"/>
                  </a:lnTo>
                  <a:lnTo>
                    <a:pt x="251" y="1369"/>
                  </a:lnTo>
                  <a:lnTo>
                    <a:pt x="183" y="1232"/>
                  </a:lnTo>
                  <a:lnTo>
                    <a:pt x="160" y="1073"/>
                  </a:lnTo>
                  <a:lnTo>
                    <a:pt x="160" y="913"/>
                  </a:lnTo>
                  <a:lnTo>
                    <a:pt x="183" y="776"/>
                  </a:lnTo>
                  <a:lnTo>
                    <a:pt x="228" y="617"/>
                  </a:lnTo>
                  <a:lnTo>
                    <a:pt x="297" y="480"/>
                  </a:lnTo>
                  <a:lnTo>
                    <a:pt x="411" y="366"/>
                  </a:lnTo>
                  <a:lnTo>
                    <a:pt x="547" y="274"/>
                  </a:lnTo>
                  <a:lnTo>
                    <a:pt x="684" y="206"/>
                  </a:lnTo>
                  <a:lnTo>
                    <a:pt x="844" y="183"/>
                  </a:lnTo>
                  <a:lnTo>
                    <a:pt x="1003" y="160"/>
                  </a:lnTo>
                  <a:lnTo>
                    <a:pt x="1140" y="183"/>
                  </a:lnTo>
                  <a:lnTo>
                    <a:pt x="1300" y="252"/>
                  </a:lnTo>
                  <a:lnTo>
                    <a:pt x="1437" y="320"/>
                  </a:lnTo>
                  <a:lnTo>
                    <a:pt x="1551" y="434"/>
                  </a:lnTo>
                  <a:lnTo>
                    <a:pt x="3284" y="2372"/>
                  </a:lnTo>
                  <a:lnTo>
                    <a:pt x="3330" y="2418"/>
                  </a:lnTo>
                  <a:lnTo>
                    <a:pt x="3398" y="2395"/>
                  </a:lnTo>
                  <a:lnTo>
                    <a:pt x="3421" y="2327"/>
                  </a:lnTo>
                  <a:lnTo>
                    <a:pt x="3398" y="2281"/>
                  </a:lnTo>
                  <a:lnTo>
                    <a:pt x="1665" y="320"/>
                  </a:lnTo>
                  <a:lnTo>
                    <a:pt x="1528" y="206"/>
                  </a:lnTo>
                  <a:lnTo>
                    <a:pt x="1368" y="115"/>
                  </a:lnTo>
                  <a:lnTo>
                    <a:pt x="1186" y="46"/>
                  </a:ln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4827325" y="2327000"/>
              <a:ext cx="145425" cy="63875"/>
            </a:xfrm>
            <a:custGeom>
              <a:avLst/>
              <a:gdLst/>
              <a:ahLst/>
              <a:cxnLst/>
              <a:rect l="l" t="t" r="r" b="b"/>
              <a:pathLst>
                <a:path w="5817" h="2555" extrusionOk="0">
                  <a:moveTo>
                    <a:pt x="4790" y="0"/>
                  </a:moveTo>
                  <a:lnTo>
                    <a:pt x="4607" y="23"/>
                  </a:lnTo>
                  <a:lnTo>
                    <a:pt x="571" y="1072"/>
                  </a:lnTo>
                  <a:lnTo>
                    <a:pt x="434" y="1141"/>
                  </a:lnTo>
                  <a:lnTo>
                    <a:pt x="297" y="1209"/>
                  </a:lnTo>
                  <a:lnTo>
                    <a:pt x="183" y="1300"/>
                  </a:lnTo>
                  <a:lnTo>
                    <a:pt x="115" y="1414"/>
                  </a:lnTo>
                  <a:lnTo>
                    <a:pt x="47" y="1551"/>
                  </a:lnTo>
                  <a:lnTo>
                    <a:pt x="24" y="1688"/>
                  </a:lnTo>
                  <a:lnTo>
                    <a:pt x="1" y="1848"/>
                  </a:lnTo>
                  <a:lnTo>
                    <a:pt x="24" y="1984"/>
                  </a:lnTo>
                  <a:lnTo>
                    <a:pt x="69" y="2121"/>
                  </a:lnTo>
                  <a:lnTo>
                    <a:pt x="138" y="2235"/>
                  </a:lnTo>
                  <a:lnTo>
                    <a:pt x="206" y="2327"/>
                  </a:lnTo>
                  <a:lnTo>
                    <a:pt x="297" y="2395"/>
                  </a:lnTo>
                  <a:lnTo>
                    <a:pt x="411" y="2463"/>
                  </a:lnTo>
                  <a:lnTo>
                    <a:pt x="525" y="2509"/>
                  </a:lnTo>
                  <a:lnTo>
                    <a:pt x="639" y="2555"/>
                  </a:lnTo>
                  <a:lnTo>
                    <a:pt x="753" y="2555"/>
                  </a:lnTo>
                  <a:lnTo>
                    <a:pt x="936" y="2532"/>
                  </a:lnTo>
                  <a:lnTo>
                    <a:pt x="4630" y="1574"/>
                  </a:lnTo>
                  <a:lnTo>
                    <a:pt x="4721" y="1551"/>
                  </a:lnTo>
                  <a:lnTo>
                    <a:pt x="4790" y="1483"/>
                  </a:lnTo>
                  <a:lnTo>
                    <a:pt x="4858" y="1437"/>
                  </a:lnTo>
                  <a:lnTo>
                    <a:pt x="4927" y="1346"/>
                  </a:lnTo>
                  <a:lnTo>
                    <a:pt x="4972" y="1255"/>
                  </a:lnTo>
                  <a:lnTo>
                    <a:pt x="4972" y="1163"/>
                  </a:lnTo>
                  <a:lnTo>
                    <a:pt x="4995" y="1072"/>
                  </a:lnTo>
                  <a:lnTo>
                    <a:pt x="4972" y="981"/>
                  </a:lnTo>
                  <a:lnTo>
                    <a:pt x="4949" y="890"/>
                  </a:lnTo>
                  <a:lnTo>
                    <a:pt x="4881" y="821"/>
                  </a:lnTo>
                  <a:lnTo>
                    <a:pt x="4835" y="753"/>
                  </a:lnTo>
                  <a:lnTo>
                    <a:pt x="4744" y="685"/>
                  </a:lnTo>
                  <a:lnTo>
                    <a:pt x="4653" y="639"/>
                  </a:lnTo>
                  <a:lnTo>
                    <a:pt x="4562" y="616"/>
                  </a:lnTo>
                  <a:lnTo>
                    <a:pt x="4471" y="616"/>
                  </a:lnTo>
                  <a:lnTo>
                    <a:pt x="4379" y="639"/>
                  </a:lnTo>
                  <a:lnTo>
                    <a:pt x="1232" y="1460"/>
                  </a:lnTo>
                  <a:lnTo>
                    <a:pt x="1187" y="1483"/>
                  </a:lnTo>
                  <a:lnTo>
                    <a:pt x="1187" y="1551"/>
                  </a:lnTo>
                  <a:lnTo>
                    <a:pt x="1210" y="1597"/>
                  </a:lnTo>
                  <a:lnTo>
                    <a:pt x="1278" y="1620"/>
                  </a:lnTo>
                  <a:lnTo>
                    <a:pt x="4425" y="799"/>
                  </a:lnTo>
                  <a:lnTo>
                    <a:pt x="4539" y="776"/>
                  </a:lnTo>
                  <a:lnTo>
                    <a:pt x="4676" y="821"/>
                  </a:lnTo>
                  <a:lnTo>
                    <a:pt x="4767" y="913"/>
                  </a:lnTo>
                  <a:lnTo>
                    <a:pt x="4813" y="1027"/>
                  </a:lnTo>
                  <a:lnTo>
                    <a:pt x="4835" y="1141"/>
                  </a:lnTo>
                  <a:lnTo>
                    <a:pt x="4790" y="1278"/>
                  </a:lnTo>
                  <a:lnTo>
                    <a:pt x="4699" y="1369"/>
                  </a:lnTo>
                  <a:lnTo>
                    <a:pt x="4585" y="1414"/>
                  </a:lnTo>
                  <a:lnTo>
                    <a:pt x="913" y="2372"/>
                  </a:lnTo>
                  <a:lnTo>
                    <a:pt x="799" y="2395"/>
                  </a:lnTo>
                  <a:lnTo>
                    <a:pt x="685" y="2395"/>
                  </a:lnTo>
                  <a:lnTo>
                    <a:pt x="571" y="2372"/>
                  </a:lnTo>
                  <a:lnTo>
                    <a:pt x="457" y="2327"/>
                  </a:lnTo>
                  <a:lnTo>
                    <a:pt x="366" y="2258"/>
                  </a:lnTo>
                  <a:lnTo>
                    <a:pt x="275" y="2167"/>
                  </a:lnTo>
                  <a:lnTo>
                    <a:pt x="229" y="2053"/>
                  </a:lnTo>
                  <a:lnTo>
                    <a:pt x="183" y="1962"/>
                  </a:lnTo>
                  <a:lnTo>
                    <a:pt x="161" y="1848"/>
                  </a:lnTo>
                  <a:lnTo>
                    <a:pt x="161" y="1734"/>
                  </a:lnTo>
                  <a:lnTo>
                    <a:pt x="206" y="1620"/>
                  </a:lnTo>
                  <a:lnTo>
                    <a:pt x="252" y="1506"/>
                  </a:lnTo>
                  <a:lnTo>
                    <a:pt x="320" y="1414"/>
                  </a:lnTo>
                  <a:lnTo>
                    <a:pt x="389" y="1323"/>
                  </a:lnTo>
                  <a:lnTo>
                    <a:pt x="503" y="1278"/>
                  </a:lnTo>
                  <a:lnTo>
                    <a:pt x="617" y="1232"/>
                  </a:lnTo>
                  <a:lnTo>
                    <a:pt x="4653" y="183"/>
                  </a:lnTo>
                  <a:lnTo>
                    <a:pt x="4813" y="160"/>
                  </a:lnTo>
                  <a:lnTo>
                    <a:pt x="4972" y="160"/>
                  </a:lnTo>
                  <a:lnTo>
                    <a:pt x="5109" y="206"/>
                  </a:lnTo>
                  <a:lnTo>
                    <a:pt x="5246" y="274"/>
                  </a:lnTo>
                  <a:lnTo>
                    <a:pt x="5383" y="343"/>
                  </a:lnTo>
                  <a:lnTo>
                    <a:pt x="5474" y="457"/>
                  </a:lnTo>
                  <a:lnTo>
                    <a:pt x="5565" y="593"/>
                  </a:lnTo>
                  <a:lnTo>
                    <a:pt x="5611" y="753"/>
                  </a:lnTo>
                  <a:lnTo>
                    <a:pt x="5656" y="913"/>
                  </a:lnTo>
                  <a:lnTo>
                    <a:pt x="5634" y="1072"/>
                  </a:lnTo>
                  <a:lnTo>
                    <a:pt x="5611" y="1209"/>
                  </a:lnTo>
                  <a:lnTo>
                    <a:pt x="5542" y="1369"/>
                  </a:lnTo>
                  <a:lnTo>
                    <a:pt x="5451" y="1483"/>
                  </a:lnTo>
                  <a:lnTo>
                    <a:pt x="5337" y="1597"/>
                  </a:lnTo>
                  <a:lnTo>
                    <a:pt x="5200" y="1665"/>
                  </a:lnTo>
                  <a:lnTo>
                    <a:pt x="5041" y="1734"/>
                  </a:lnTo>
                  <a:lnTo>
                    <a:pt x="2532" y="2395"/>
                  </a:lnTo>
                  <a:lnTo>
                    <a:pt x="2487" y="2418"/>
                  </a:lnTo>
                  <a:lnTo>
                    <a:pt x="2464" y="2486"/>
                  </a:lnTo>
                  <a:lnTo>
                    <a:pt x="2509" y="2532"/>
                  </a:lnTo>
                  <a:lnTo>
                    <a:pt x="2578" y="2532"/>
                  </a:lnTo>
                  <a:lnTo>
                    <a:pt x="5086" y="1870"/>
                  </a:lnTo>
                  <a:lnTo>
                    <a:pt x="5269" y="1825"/>
                  </a:lnTo>
                  <a:lnTo>
                    <a:pt x="5428" y="1711"/>
                  </a:lnTo>
                  <a:lnTo>
                    <a:pt x="5565" y="1597"/>
                  </a:lnTo>
                  <a:lnTo>
                    <a:pt x="5679" y="1437"/>
                  </a:lnTo>
                  <a:lnTo>
                    <a:pt x="5748" y="1278"/>
                  </a:lnTo>
                  <a:lnTo>
                    <a:pt x="5793" y="1095"/>
                  </a:lnTo>
                  <a:lnTo>
                    <a:pt x="5816" y="890"/>
                  </a:lnTo>
                  <a:lnTo>
                    <a:pt x="5770" y="707"/>
                  </a:lnTo>
                  <a:lnTo>
                    <a:pt x="5702" y="525"/>
                  </a:lnTo>
                  <a:lnTo>
                    <a:pt x="5611" y="365"/>
                  </a:lnTo>
                  <a:lnTo>
                    <a:pt x="5497" y="229"/>
                  </a:lnTo>
                  <a:lnTo>
                    <a:pt x="5337" y="137"/>
                  </a:lnTo>
                  <a:lnTo>
                    <a:pt x="5155" y="46"/>
                  </a:lnTo>
                  <a:lnTo>
                    <a:pt x="4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6530825" y="3655350"/>
              <a:ext cx="120325" cy="112925"/>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4018925" y="3654800"/>
              <a:ext cx="75275" cy="37075"/>
            </a:xfrm>
            <a:custGeom>
              <a:avLst/>
              <a:gdLst/>
              <a:ahLst/>
              <a:cxnLst/>
              <a:rect l="l" t="t" r="r" b="b"/>
              <a:pathLst>
                <a:path w="3011" h="1483" extrusionOk="0">
                  <a:moveTo>
                    <a:pt x="46" y="0"/>
                  </a:moveTo>
                  <a:lnTo>
                    <a:pt x="0" y="23"/>
                  </a:lnTo>
                  <a:lnTo>
                    <a:pt x="0" y="91"/>
                  </a:lnTo>
                  <a:lnTo>
                    <a:pt x="46" y="251"/>
                  </a:lnTo>
                  <a:lnTo>
                    <a:pt x="92" y="388"/>
                  </a:lnTo>
                  <a:lnTo>
                    <a:pt x="183" y="570"/>
                  </a:lnTo>
                  <a:lnTo>
                    <a:pt x="320" y="753"/>
                  </a:lnTo>
                  <a:lnTo>
                    <a:pt x="479" y="935"/>
                  </a:lnTo>
                  <a:lnTo>
                    <a:pt x="684" y="1117"/>
                  </a:lnTo>
                  <a:lnTo>
                    <a:pt x="912" y="1277"/>
                  </a:lnTo>
                  <a:lnTo>
                    <a:pt x="1118" y="1368"/>
                  </a:lnTo>
                  <a:lnTo>
                    <a:pt x="1323" y="1437"/>
                  </a:lnTo>
                  <a:lnTo>
                    <a:pt x="1528" y="1460"/>
                  </a:lnTo>
                  <a:lnTo>
                    <a:pt x="1756" y="1482"/>
                  </a:lnTo>
                  <a:lnTo>
                    <a:pt x="2030" y="1460"/>
                  </a:lnTo>
                  <a:lnTo>
                    <a:pt x="2326" y="1414"/>
                  </a:lnTo>
                  <a:lnTo>
                    <a:pt x="2646" y="1323"/>
                  </a:lnTo>
                  <a:lnTo>
                    <a:pt x="2965" y="1209"/>
                  </a:lnTo>
                  <a:lnTo>
                    <a:pt x="3010" y="1163"/>
                  </a:lnTo>
                  <a:lnTo>
                    <a:pt x="3010" y="1095"/>
                  </a:lnTo>
                  <a:lnTo>
                    <a:pt x="2965" y="1049"/>
                  </a:lnTo>
                  <a:lnTo>
                    <a:pt x="2896" y="1049"/>
                  </a:lnTo>
                  <a:lnTo>
                    <a:pt x="2623" y="1163"/>
                  </a:lnTo>
                  <a:lnTo>
                    <a:pt x="2349" y="1231"/>
                  </a:lnTo>
                  <a:lnTo>
                    <a:pt x="2098" y="1277"/>
                  </a:lnTo>
                  <a:lnTo>
                    <a:pt x="1847" y="1323"/>
                  </a:lnTo>
                  <a:lnTo>
                    <a:pt x="1619" y="1300"/>
                  </a:lnTo>
                  <a:lnTo>
                    <a:pt x="1391" y="1277"/>
                  </a:lnTo>
                  <a:lnTo>
                    <a:pt x="1186" y="1231"/>
                  </a:lnTo>
                  <a:lnTo>
                    <a:pt x="1004" y="1140"/>
                  </a:lnTo>
                  <a:lnTo>
                    <a:pt x="776" y="1003"/>
                  </a:lnTo>
                  <a:lnTo>
                    <a:pt x="593" y="821"/>
                  </a:lnTo>
                  <a:lnTo>
                    <a:pt x="434" y="661"/>
                  </a:lnTo>
                  <a:lnTo>
                    <a:pt x="320" y="479"/>
                  </a:lnTo>
                  <a:lnTo>
                    <a:pt x="251" y="319"/>
                  </a:lnTo>
                  <a:lnTo>
                    <a:pt x="183" y="182"/>
                  </a:lnTo>
                  <a:lnTo>
                    <a:pt x="137" y="46"/>
                  </a:ln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4036025" y="3638825"/>
              <a:ext cx="16550" cy="16550"/>
            </a:xfrm>
            <a:custGeom>
              <a:avLst/>
              <a:gdLst/>
              <a:ahLst/>
              <a:cxnLst/>
              <a:rect l="l" t="t" r="r" b="b"/>
              <a:pathLst>
                <a:path w="662" h="662" extrusionOk="0">
                  <a:moveTo>
                    <a:pt x="388" y="160"/>
                  </a:moveTo>
                  <a:lnTo>
                    <a:pt x="457" y="206"/>
                  </a:lnTo>
                  <a:lnTo>
                    <a:pt x="479" y="251"/>
                  </a:lnTo>
                  <a:lnTo>
                    <a:pt x="502" y="320"/>
                  </a:lnTo>
                  <a:lnTo>
                    <a:pt x="479" y="388"/>
                  </a:lnTo>
                  <a:lnTo>
                    <a:pt x="457" y="457"/>
                  </a:lnTo>
                  <a:lnTo>
                    <a:pt x="388" y="479"/>
                  </a:lnTo>
                  <a:lnTo>
                    <a:pt x="320" y="502"/>
                  </a:lnTo>
                  <a:lnTo>
                    <a:pt x="251" y="479"/>
                  </a:lnTo>
                  <a:lnTo>
                    <a:pt x="206" y="457"/>
                  </a:lnTo>
                  <a:lnTo>
                    <a:pt x="160" y="388"/>
                  </a:lnTo>
                  <a:lnTo>
                    <a:pt x="160" y="320"/>
                  </a:lnTo>
                  <a:lnTo>
                    <a:pt x="160" y="251"/>
                  </a:lnTo>
                  <a:lnTo>
                    <a:pt x="206" y="206"/>
                  </a:lnTo>
                  <a:lnTo>
                    <a:pt x="251" y="160"/>
                  </a:lnTo>
                  <a:close/>
                  <a:moveTo>
                    <a:pt x="320" y="0"/>
                  </a:moveTo>
                  <a:lnTo>
                    <a:pt x="206" y="23"/>
                  </a:lnTo>
                  <a:lnTo>
                    <a:pt x="92" y="92"/>
                  </a:lnTo>
                  <a:lnTo>
                    <a:pt x="23" y="206"/>
                  </a:lnTo>
                  <a:lnTo>
                    <a:pt x="0" y="320"/>
                  </a:lnTo>
                  <a:lnTo>
                    <a:pt x="23" y="457"/>
                  </a:lnTo>
                  <a:lnTo>
                    <a:pt x="92" y="571"/>
                  </a:lnTo>
                  <a:lnTo>
                    <a:pt x="206" y="639"/>
                  </a:lnTo>
                  <a:lnTo>
                    <a:pt x="320" y="662"/>
                  </a:lnTo>
                  <a:lnTo>
                    <a:pt x="457" y="639"/>
                  </a:lnTo>
                  <a:lnTo>
                    <a:pt x="571" y="571"/>
                  </a:lnTo>
                  <a:lnTo>
                    <a:pt x="639" y="457"/>
                  </a:lnTo>
                  <a:lnTo>
                    <a:pt x="662" y="320"/>
                  </a:lnTo>
                  <a:lnTo>
                    <a:pt x="639" y="206"/>
                  </a:lnTo>
                  <a:lnTo>
                    <a:pt x="571" y="92"/>
                  </a:lnTo>
                  <a:lnTo>
                    <a:pt x="457" y="23"/>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4067950" y="3651925"/>
              <a:ext cx="16550" cy="16575"/>
            </a:xfrm>
            <a:custGeom>
              <a:avLst/>
              <a:gdLst/>
              <a:ahLst/>
              <a:cxnLst/>
              <a:rect l="l" t="t" r="r" b="b"/>
              <a:pathLst>
                <a:path w="662" h="663" extrusionOk="0">
                  <a:moveTo>
                    <a:pt x="320" y="138"/>
                  </a:moveTo>
                  <a:lnTo>
                    <a:pt x="388" y="161"/>
                  </a:lnTo>
                  <a:lnTo>
                    <a:pt x="457" y="206"/>
                  </a:lnTo>
                  <a:lnTo>
                    <a:pt x="479" y="252"/>
                  </a:lnTo>
                  <a:lnTo>
                    <a:pt x="502" y="320"/>
                  </a:lnTo>
                  <a:lnTo>
                    <a:pt x="479" y="389"/>
                  </a:lnTo>
                  <a:lnTo>
                    <a:pt x="457" y="434"/>
                  </a:lnTo>
                  <a:lnTo>
                    <a:pt x="388" y="480"/>
                  </a:lnTo>
                  <a:lnTo>
                    <a:pt x="320" y="503"/>
                  </a:lnTo>
                  <a:lnTo>
                    <a:pt x="251" y="480"/>
                  </a:lnTo>
                  <a:lnTo>
                    <a:pt x="206" y="434"/>
                  </a:lnTo>
                  <a:lnTo>
                    <a:pt x="160" y="389"/>
                  </a:lnTo>
                  <a:lnTo>
                    <a:pt x="160" y="320"/>
                  </a:lnTo>
                  <a:lnTo>
                    <a:pt x="160" y="252"/>
                  </a:lnTo>
                  <a:lnTo>
                    <a:pt x="206" y="206"/>
                  </a:lnTo>
                  <a:lnTo>
                    <a:pt x="251" y="161"/>
                  </a:lnTo>
                  <a:lnTo>
                    <a:pt x="320" y="138"/>
                  </a:lnTo>
                  <a:close/>
                  <a:moveTo>
                    <a:pt x="320" y="1"/>
                  </a:moveTo>
                  <a:lnTo>
                    <a:pt x="206" y="24"/>
                  </a:lnTo>
                  <a:lnTo>
                    <a:pt x="92" y="92"/>
                  </a:lnTo>
                  <a:lnTo>
                    <a:pt x="23" y="183"/>
                  </a:lnTo>
                  <a:lnTo>
                    <a:pt x="0" y="320"/>
                  </a:lnTo>
                  <a:lnTo>
                    <a:pt x="23" y="457"/>
                  </a:lnTo>
                  <a:lnTo>
                    <a:pt x="92" y="548"/>
                  </a:lnTo>
                  <a:lnTo>
                    <a:pt x="206" y="617"/>
                  </a:lnTo>
                  <a:lnTo>
                    <a:pt x="320" y="662"/>
                  </a:lnTo>
                  <a:lnTo>
                    <a:pt x="457" y="617"/>
                  </a:lnTo>
                  <a:lnTo>
                    <a:pt x="571" y="548"/>
                  </a:lnTo>
                  <a:lnTo>
                    <a:pt x="639" y="457"/>
                  </a:lnTo>
                  <a:lnTo>
                    <a:pt x="662" y="320"/>
                  </a:lnTo>
                  <a:lnTo>
                    <a:pt x="639" y="183"/>
                  </a:lnTo>
                  <a:lnTo>
                    <a:pt x="571" y="92"/>
                  </a:lnTo>
                  <a:lnTo>
                    <a:pt x="457" y="24"/>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9" name="Google Shape;1189;p22"/>
            <p:cNvSpPr/>
            <p:nvPr/>
          </p:nvSpPr>
          <p:spPr>
            <a:xfrm>
              <a:off x="3994975" y="2593250"/>
              <a:ext cx="79850" cy="108900"/>
            </a:xfrm>
            <a:custGeom>
              <a:avLst/>
              <a:gdLst/>
              <a:ahLst/>
              <a:cxnLst/>
              <a:rect l="l" t="t" r="r" b="b"/>
              <a:pathLst>
                <a:path w="3194" h="4356" extrusionOk="0">
                  <a:moveTo>
                    <a:pt x="92" y="0"/>
                  </a:moveTo>
                  <a:lnTo>
                    <a:pt x="46" y="23"/>
                  </a:lnTo>
                  <a:lnTo>
                    <a:pt x="23" y="69"/>
                  </a:lnTo>
                  <a:lnTo>
                    <a:pt x="1" y="137"/>
                  </a:lnTo>
                  <a:lnTo>
                    <a:pt x="23" y="183"/>
                  </a:lnTo>
                  <a:lnTo>
                    <a:pt x="274" y="798"/>
                  </a:lnTo>
                  <a:lnTo>
                    <a:pt x="548" y="1368"/>
                  </a:lnTo>
                  <a:lnTo>
                    <a:pt x="913" y="2030"/>
                  </a:lnTo>
                  <a:lnTo>
                    <a:pt x="1118" y="2372"/>
                  </a:lnTo>
                  <a:lnTo>
                    <a:pt x="1346" y="2737"/>
                  </a:lnTo>
                  <a:lnTo>
                    <a:pt x="1574" y="3056"/>
                  </a:lnTo>
                  <a:lnTo>
                    <a:pt x="1825" y="3398"/>
                  </a:lnTo>
                  <a:lnTo>
                    <a:pt x="2099" y="3672"/>
                  </a:lnTo>
                  <a:lnTo>
                    <a:pt x="2395" y="3945"/>
                  </a:lnTo>
                  <a:lnTo>
                    <a:pt x="2669" y="4173"/>
                  </a:lnTo>
                  <a:lnTo>
                    <a:pt x="2988" y="4333"/>
                  </a:lnTo>
                  <a:lnTo>
                    <a:pt x="3034" y="4356"/>
                  </a:lnTo>
                  <a:lnTo>
                    <a:pt x="3125" y="4333"/>
                  </a:lnTo>
                  <a:lnTo>
                    <a:pt x="3170" y="4265"/>
                  </a:lnTo>
                  <a:lnTo>
                    <a:pt x="3193" y="4196"/>
                  </a:lnTo>
                  <a:lnTo>
                    <a:pt x="3170" y="4151"/>
                  </a:lnTo>
                  <a:lnTo>
                    <a:pt x="3148" y="4105"/>
                  </a:lnTo>
                  <a:lnTo>
                    <a:pt x="3102" y="4059"/>
                  </a:lnTo>
                  <a:lnTo>
                    <a:pt x="2828" y="3900"/>
                  </a:lnTo>
                  <a:lnTo>
                    <a:pt x="2555" y="3694"/>
                  </a:lnTo>
                  <a:lnTo>
                    <a:pt x="2281" y="3444"/>
                  </a:lnTo>
                  <a:lnTo>
                    <a:pt x="2030" y="3147"/>
                  </a:lnTo>
                  <a:lnTo>
                    <a:pt x="1779" y="2828"/>
                  </a:lnTo>
                  <a:lnTo>
                    <a:pt x="1551" y="2509"/>
                  </a:lnTo>
                  <a:lnTo>
                    <a:pt x="1323" y="2167"/>
                  </a:lnTo>
                  <a:lnTo>
                    <a:pt x="1118" y="1825"/>
                  </a:lnTo>
                  <a:lnTo>
                    <a:pt x="776" y="1163"/>
                  </a:lnTo>
                  <a:lnTo>
                    <a:pt x="525" y="616"/>
                  </a:lnTo>
                  <a:lnTo>
                    <a:pt x="297" y="91"/>
                  </a:lnTo>
                  <a:lnTo>
                    <a:pt x="251" y="46"/>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0" name="Google Shape;1190;p22"/>
            <p:cNvSpPr/>
            <p:nvPr/>
          </p:nvSpPr>
          <p:spPr>
            <a:xfrm>
              <a:off x="4010950" y="2637700"/>
              <a:ext cx="63875" cy="64450"/>
            </a:xfrm>
            <a:custGeom>
              <a:avLst/>
              <a:gdLst/>
              <a:ahLst/>
              <a:cxnLst/>
              <a:rect l="l" t="t" r="r" b="b"/>
              <a:pathLst>
                <a:path w="2555" h="2578" extrusionOk="0">
                  <a:moveTo>
                    <a:pt x="2395" y="1"/>
                  </a:moveTo>
                  <a:lnTo>
                    <a:pt x="2349" y="24"/>
                  </a:lnTo>
                  <a:lnTo>
                    <a:pt x="2303" y="47"/>
                  </a:lnTo>
                  <a:lnTo>
                    <a:pt x="2258" y="92"/>
                  </a:lnTo>
                  <a:lnTo>
                    <a:pt x="2258" y="161"/>
                  </a:lnTo>
                  <a:lnTo>
                    <a:pt x="2258" y="2281"/>
                  </a:lnTo>
                  <a:lnTo>
                    <a:pt x="68" y="2281"/>
                  </a:lnTo>
                  <a:lnTo>
                    <a:pt x="23" y="2327"/>
                  </a:lnTo>
                  <a:lnTo>
                    <a:pt x="0" y="2373"/>
                  </a:lnTo>
                  <a:lnTo>
                    <a:pt x="0" y="2418"/>
                  </a:lnTo>
                  <a:lnTo>
                    <a:pt x="0" y="2487"/>
                  </a:lnTo>
                  <a:lnTo>
                    <a:pt x="23" y="2532"/>
                  </a:lnTo>
                  <a:lnTo>
                    <a:pt x="68" y="2555"/>
                  </a:lnTo>
                  <a:lnTo>
                    <a:pt x="137" y="2578"/>
                  </a:lnTo>
                  <a:lnTo>
                    <a:pt x="2395" y="2578"/>
                  </a:lnTo>
                  <a:lnTo>
                    <a:pt x="2463" y="2555"/>
                  </a:lnTo>
                  <a:lnTo>
                    <a:pt x="2509" y="2532"/>
                  </a:lnTo>
                  <a:lnTo>
                    <a:pt x="2531" y="2487"/>
                  </a:lnTo>
                  <a:lnTo>
                    <a:pt x="2554" y="2418"/>
                  </a:lnTo>
                  <a:lnTo>
                    <a:pt x="2554" y="161"/>
                  </a:lnTo>
                  <a:lnTo>
                    <a:pt x="2531" y="92"/>
                  </a:lnTo>
                  <a:lnTo>
                    <a:pt x="2509" y="47"/>
                  </a:lnTo>
                  <a:lnTo>
                    <a:pt x="2463" y="24"/>
                  </a:lnTo>
                  <a:lnTo>
                    <a:pt x="2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a:off x="4635200" y="3698125"/>
              <a:ext cx="76425" cy="5645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a:off x="4635200" y="3685575"/>
              <a:ext cx="42800" cy="5590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a:off x="5563350" y="2346950"/>
              <a:ext cx="88950" cy="2967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a:off x="5609525" y="2333850"/>
              <a:ext cx="42775" cy="55875"/>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195" name="Google Shape;1195;p22"/>
          <p:cNvSpPr/>
          <p:nvPr/>
        </p:nvSpPr>
        <p:spPr>
          <a:xfrm>
            <a:off x="710151" y="-23800"/>
            <a:ext cx="7720800" cy="69312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txBox="1">
            <a:spLocks noGrp="1"/>
          </p:cNvSpPr>
          <p:nvPr>
            <p:ph type="ctrTitle"/>
          </p:nvPr>
        </p:nvSpPr>
        <p:spPr>
          <a:xfrm>
            <a:off x="1277301" y="749667"/>
            <a:ext cx="6569100" cy="88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400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197" name="Google Shape;1197;p22"/>
          <p:cNvSpPr txBox="1">
            <a:spLocks noGrp="1"/>
          </p:cNvSpPr>
          <p:nvPr>
            <p:ph type="ctrTitle" idx="2"/>
          </p:nvPr>
        </p:nvSpPr>
        <p:spPr>
          <a:xfrm>
            <a:off x="1068689" y="4656867"/>
            <a:ext cx="1901100" cy="3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66269"/>
              </a:buClr>
              <a:buSzPts val="1800"/>
              <a:buNone/>
              <a:defRPr sz="2600"/>
            </a:lvl1pPr>
            <a:lvl2pPr lvl="1" algn="ctr" rtl="0">
              <a:spcBef>
                <a:spcPts val="0"/>
              </a:spcBef>
              <a:spcAft>
                <a:spcPts val="0"/>
              </a:spcAft>
              <a:buClr>
                <a:srgbClr val="466269"/>
              </a:buClr>
              <a:buSzPts val="2400"/>
              <a:buNone/>
              <a:defRPr sz="2400">
                <a:solidFill>
                  <a:srgbClr val="466269"/>
                </a:solidFill>
              </a:defRPr>
            </a:lvl2pPr>
            <a:lvl3pPr lvl="2" algn="ctr" rtl="0">
              <a:spcBef>
                <a:spcPts val="0"/>
              </a:spcBef>
              <a:spcAft>
                <a:spcPts val="0"/>
              </a:spcAft>
              <a:buClr>
                <a:srgbClr val="466269"/>
              </a:buClr>
              <a:buSzPts val="2400"/>
              <a:buNone/>
              <a:defRPr sz="2400">
                <a:solidFill>
                  <a:srgbClr val="466269"/>
                </a:solidFill>
              </a:defRPr>
            </a:lvl3pPr>
            <a:lvl4pPr lvl="3" algn="ctr" rtl="0">
              <a:spcBef>
                <a:spcPts val="0"/>
              </a:spcBef>
              <a:spcAft>
                <a:spcPts val="0"/>
              </a:spcAft>
              <a:buClr>
                <a:srgbClr val="466269"/>
              </a:buClr>
              <a:buSzPts val="2400"/>
              <a:buNone/>
              <a:defRPr sz="2400">
                <a:solidFill>
                  <a:srgbClr val="466269"/>
                </a:solidFill>
              </a:defRPr>
            </a:lvl4pPr>
            <a:lvl5pPr lvl="4" algn="ctr" rtl="0">
              <a:spcBef>
                <a:spcPts val="0"/>
              </a:spcBef>
              <a:spcAft>
                <a:spcPts val="0"/>
              </a:spcAft>
              <a:buClr>
                <a:srgbClr val="466269"/>
              </a:buClr>
              <a:buSzPts val="2400"/>
              <a:buNone/>
              <a:defRPr sz="2400">
                <a:solidFill>
                  <a:srgbClr val="466269"/>
                </a:solidFill>
              </a:defRPr>
            </a:lvl5pPr>
            <a:lvl6pPr lvl="5" algn="ctr" rtl="0">
              <a:spcBef>
                <a:spcPts val="0"/>
              </a:spcBef>
              <a:spcAft>
                <a:spcPts val="0"/>
              </a:spcAft>
              <a:buClr>
                <a:srgbClr val="466269"/>
              </a:buClr>
              <a:buSzPts val="2400"/>
              <a:buNone/>
              <a:defRPr sz="2400">
                <a:solidFill>
                  <a:srgbClr val="466269"/>
                </a:solidFill>
              </a:defRPr>
            </a:lvl6pPr>
            <a:lvl7pPr lvl="6" algn="ctr" rtl="0">
              <a:spcBef>
                <a:spcPts val="0"/>
              </a:spcBef>
              <a:spcAft>
                <a:spcPts val="0"/>
              </a:spcAft>
              <a:buClr>
                <a:srgbClr val="466269"/>
              </a:buClr>
              <a:buSzPts val="2400"/>
              <a:buNone/>
              <a:defRPr sz="2400">
                <a:solidFill>
                  <a:srgbClr val="466269"/>
                </a:solidFill>
              </a:defRPr>
            </a:lvl7pPr>
            <a:lvl8pPr lvl="7" algn="ctr" rtl="0">
              <a:spcBef>
                <a:spcPts val="0"/>
              </a:spcBef>
              <a:spcAft>
                <a:spcPts val="0"/>
              </a:spcAft>
              <a:buClr>
                <a:srgbClr val="466269"/>
              </a:buClr>
              <a:buSzPts val="2400"/>
              <a:buNone/>
              <a:defRPr sz="2400">
                <a:solidFill>
                  <a:srgbClr val="466269"/>
                </a:solidFill>
              </a:defRPr>
            </a:lvl8pPr>
            <a:lvl9pPr lvl="8" algn="ctr" rtl="0">
              <a:spcBef>
                <a:spcPts val="0"/>
              </a:spcBef>
              <a:spcAft>
                <a:spcPts val="0"/>
              </a:spcAft>
              <a:buClr>
                <a:srgbClr val="466269"/>
              </a:buClr>
              <a:buSzPts val="2400"/>
              <a:buNone/>
              <a:defRPr sz="2400">
                <a:solidFill>
                  <a:srgbClr val="466269"/>
                </a:solidFill>
              </a:defRPr>
            </a:lvl9pPr>
          </a:lstStyle>
          <a:p>
            <a:endParaRPr/>
          </a:p>
        </p:txBody>
      </p:sp>
      <p:sp>
        <p:nvSpPr>
          <p:cNvPr id="1198" name="Google Shape;1198;p22"/>
          <p:cNvSpPr txBox="1">
            <a:spLocks noGrp="1"/>
          </p:cNvSpPr>
          <p:nvPr>
            <p:ph type="subTitle" idx="1"/>
          </p:nvPr>
        </p:nvSpPr>
        <p:spPr>
          <a:xfrm>
            <a:off x="870701" y="5021933"/>
            <a:ext cx="2297100" cy="8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199" name="Google Shape;1199;p22"/>
          <p:cNvSpPr txBox="1">
            <a:spLocks noGrp="1"/>
          </p:cNvSpPr>
          <p:nvPr>
            <p:ph type="ctrTitle" idx="3"/>
          </p:nvPr>
        </p:nvSpPr>
        <p:spPr>
          <a:xfrm>
            <a:off x="3619495" y="2836100"/>
            <a:ext cx="1901100" cy="3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66269"/>
              </a:buClr>
              <a:buSzPts val="1800"/>
              <a:buNone/>
              <a:defRPr sz="2600"/>
            </a:lvl1pPr>
            <a:lvl2pPr lvl="1" algn="ctr" rtl="0">
              <a:spcBef>
                <a:spcPts val="0"/>
              </a:spcBef>
              <a:spcAft>
                <a:spcPts val="0"/>
              </a:spcAft>
              <a:buClr>
                <a:srgbClr val="466269"/>
              </a:buClr>
              <a:buSzPts val="2400"/>
              <a:buNone/>
              <a:defRPr sz="2400">
                <a:solidFill>
                  <a:srgbClr val="466269"/>
                </a:solidFill>
              </a:defRPr>
            </a:lvl2pPr>
            <a:lvl3pPr lvl="2" algn="ctr" rtl="0">
              <a:spcBef>
                <a:spcPts val="0"/>
              </a:spcBef>
              <a:spcAft>
                <a:spcPts val="0"/>
              </a:spcAft>
              <a:buClr>
                <a:srgbClr val="466269"/>
              </a:buClr>
              <a:buSzPts val="2400"/>
              <a:buNone/>
              <a:defRPr sz="2400">
                <a:solidFill>
                  <a:srgbClr val="466269"/>
                </a:solidFill>
              </a:defRPr>
            </a:lvl3pPr>
            <a:lvl4pPr lvl="3" algn="ctr" rtl="0">
              <a:spcBef>
                <a:spcPts val="0"/>
              </a:spcBef>
              <a:spcAft>
                <a:spcPts val="0"/>
              </a:spcAft>
              <a:buClr>
                <a:srgbClr val="466269"/>
              </a:buClr>
              <a:buSzPts val="2400"/>
              <a:buNone/>
              <a:defRPr sz="2400">
                <a:solidFill>
                  <a:srgbClr val="466269"/>
                </a:solidFill>
              </a:defRPr>
            </a:lvl4pPr>
            <a:lvl5pPr lvl="4" algn="ctr" rtl="0">
              <a:spcBef>
                <a:spcPts val="0"/>
              </a:spcBef>
              <a:spcAft>
                <a:spcPts val="0"/>
              </a:spcAft>
              <a:buClr>
                <a:srgbClr val="466269"/>
              </a:buClr>
              <a:buSzPts val="2400"/>
              <a:buNone/>
              <a:defRPr sz="2400">
                <a:solidFill>
                  <a:srgbClr val="466269"/>
                </a:solidFill>
              </a:defRPr>
            </a:lvl5pPr>
            <a:lvl6pPr lvl="5" algn="ctr" rtl="0">
              <a:spcBef>
                <a:spcPts val="0"/>
              </a:spcBef>
              <a:spcAft>
                <a:spcPts val="0"/>
              </a:spcAft>
              <a:buClr>
                <a:srgbClr val="466269"/>
              </a:buClr>
              <a:buSzPts val="2400"/>
              <a:buNone/>
              <a:defRPr sz="2400">
                <a:solidFill>
                  <a:srgbClr val="466269"/>
                </a:solidFill>
              </a:defRPr>
            </a:lvl6pPr>
            <a:lvl7pPr lvl="6" algn="ctr" rtl="0">
              <a:spcBef>
                <a:spcPts val="0"/>
              </a:spcBef>
              <a:spcAft>
                <a:spcPts val="0"/>
              </a:spcAft>
              <a:buClr>
                <a:srgbClr val="466269"/>
              </a:buClr>
              <a:buSzPts val="2400"/>
              <a:buNone/>
              <a:defRPr sz="2400">
                <a:solidFill>
                  <a:srgbClr val="466269"/>
                </a:solidFill>
              </a:defRPr>
            </a:lvl7pPr>
            <a:lvl8pPr lvl="7" algn="ctr" rtl="0">
              <a:spcBef>
                <a:spcPts val="0"/>
              </a:spcBef>
              <a:spcAft>
                <a:spcPts val="0"/>
              </a:spcAft>
              <a:buClr>
                <a:srgbClr val="466269"/>
              </a:buClr>
              <a:buSzPts val="2400"/>
              <a:buNone/>
              <a:defRPr sz="2400">
                <a:solidFill>
                  <a:srgbClr val="466269"/>
                </a:solidFill>
              </a:defRPr>
            </a:lvl8pPr>
            <a:lvl9pPr lvl="8" algn="ctr" rtl="0">
              <a:spcBef>
                <a:spcPts val="0"/>
              </a:spcBef>
              <a:spcAft>
                <a:spcPts val="0"/>
              </a:spcAft>
              <a:buClr>
                <a:srgbClr val="466269"/>
              </a:buClr>
              <a:buSzPts val="2400"/>
              <a:buNone/>
              <a:defRPr sz="2400">
                <a:solidFill>
                  <a:srgbClr val="466269"/>
                </a:solidFill>
              </a:defRPr>
            </a:lvl9pPr>
          </a:lstStyle>
          <a:p>
            <a:endParaRPr/>
          </a:p>
        </p:txBody>
      </p:sp>
      <p:sp>
        <p:nvSpPr>
          <p:cNvPr id="1200" name="Google Shape;1200;p22"/>
          <p:cNvSpPr txBox="1">
            <a:spLocks noGrp="1"/>
          </p:cNvSpPr>
          <p:nvPr>
            <p:ph type="subTitle" idx="4"/>
          </p:nvPr>
        </p:nvSpPr>
        <p:spPr>
          <a:xfrm>
            <a:off x="3421451" y="3201167"/>
            <a:ext cx="2297100" cy="7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201" name="Google Shape;1201;p22"/>
          <p:cNvSpPr txBox="1">
            <a:spLocks noGrp="1"/>
          </p:cNvSpPr>
          <p:nvPr>
            <p:ph type="ctrTitle" idx="5"/>
          </p:nvPr>
        </p:nvSpPr>
        <p:spPr>
          <a:xfrm>
            <a:off x="6174226" y="4656867"/>
            <a:ext cx="1901100" cy="3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66269"/>
              </a:buClr>
              <a:buSzPts val="1800"/>
              <a:buNone/>
              <a:defRPr sz="2600"/>
            </a:lvl1pPr>
            <a:lvl2pPr lvl="1" algn="ctr" rtl="0">
              <a:spcBef>
                <a:spcPts val="0"/>
              </a:spcBef>
              <a:spcAft>
                <a:spcPts val="0"/>
              </a:spcAft>
              <a:buClr>
                <a:srgbClr val="466269"/>
              </a:buClr>
              <a:buSzPts val="2400"/>
              <a:buNone/>
              <a:defRPr sz="2400">
                <a:solidFill>
                  <a:srgbClr val="466269"/>
                </a:solidFill>
              </a:defRPr>
            </a:lvl2pPr>
            <a:lvl3pPr lvl="2" algn="ctr" rtl="0">
              <a:spcBef>
                <a:spcPts val="0"/>
              </a:spcBef>
              <a:spcAft>
                <a:spcPts val="0"/>
              </a:spcAft>
              <a:buClr>
                <a:srgbClr val="466269"/>
              </a:buClr>
              <a:buSzPts val="2400"/>
              <a:buNone/>
              <a:defRPr sz="2400">
                <a:solidFill>
                  <a:srgbClr val="466269"/>
                </a:solidFill>
              </a:defRPr>
            </a:lvl3pPr>
            <a:lvl4pPr lvl="3" algn="ctr" rtl="0">
              <a:spcBef>
                <a:spcPts val="0"/>
              </a:spcBef>
              <a:spcAft>
                <a:spcPts val="0"/>
              </a:spcAft>
              <a:buClr>
                <a:srgbClr val="466269"/>
              </a:buClr>
              <a:buSzPts val="2400"/>
              <a:buNone/>
              <a:defRPr sz="2400">
                <a:solidFill>
                  <a:srgbClr val="466269"/>
                </a:solidFill>
              </a:defRPr>
            </a:lvl4pPr>
            <a:lvl5pPr lvl="4" algn="ctr" rtl="0">
              <a:spcBef>
                <a:spcPts val="0"/>
              </a:spcBef>
              <a:spcAft>
                <a:spcPts val="0"/>
              </a:spcAft>
              <a:buClr>
                <a:srgbClr val="466269"/>
              </a:buClr>
              <a:buSzPts val="2400"/>
              <a:buNone/>
              <a:defRPr sz="2400">
                <a:solidFill>
                  <a:srgbClr val="466269"/>
                </a:solidFill>
              </a:defRPr>
            </a:lvl5pPr>
            <a:lvl6pPr lvl="5" algn="ctr" rtl="0">
              <a:spcBef>
                <a:spcPts val="0"/>
              </a:spcBef>
              <a:spcAft>
                <a:spcPts val="0"/>
              </a:spcAft>
              <a:buClr>
                <a:srgbClr val="466269"/>
              </a:buClr>
              <a:buSzPts val="2400"/>
              <a:buNone/>
              <a:defRPr sz="2400">
                <a:solidFill>
                  <a:srgbClr val="466269"/>
                </a:solidFill>
              </a:defRPr>
            </a:lvl6pPr>
            <a:lvl7pPr lvl="6" algn="ctr" rtl="0">
              <a:spcBef>
                <a:spcPts val="0"/>
              </a:spcBef>
              <a:spcAft>
                <a:spcPts val="0"/>
              </a:spcAft>
              <a:buClr>
                <a:srgbClr val="466269"/>
              </a:buClr>
              <a:buSzPts val="2400"/>
              <a:buNone/>
              <a:defRPr sz="2400">
                <a:solidFill>
                  <a:srgbClr val="466269"/>
                </a:solidFill>
              </a:defRPr>
            </a:lvl7pPr>
            <a:lvl8pPr lvl="7" algn="ctr" rtl="0">
              <a:spcBef>
                <a:spcPts val="0"/>
              </a:spcBef>
              <a:spcAft>
                <a:spcPts val="0"/>
              </a:spcAft>
              <a:buClr>
                <a:srgbClr val="466269"/>
              </a:buClr>
              <a:buSzPts val="2400"/>
              <a:buNone/>
              <a:defRPr sz="2400">
                <a:solidFill>
                  <a:srgbClr val="466269"/>
                </a:solidFill>
              </a:defRPr>
            </a:lvl8pPr>
            <a:lvl9pPr lvl="8" algn="ctr" rtl="0">
              <a:spcBef>
                <a:spcPts val="0"/>
              </a:spcBef>
              <a:spcAft>
                <a:spcPts val="0"/>
              </a:spcAft>
              <a:buClr>
                <a:srgbClr val="466269"/>
              </a:buClr>
              <a:buSzPts val="2400"/>
              <a:buNone/>
              <a:defRPr sz="2400">
                <a:solidFill>
                  <a:srgbClr val="466269"/>
                </a:solidFill>
              </a:defRPr>
            </a:lvl9pPr>
          </a:lstStyle>
          <a:p>
            <a:endParaRPr/>
          </a:p>
        </p:txBody>
      </p:sp>
      <p:sp>
        <p:nvSpPr>
          <p:cNvPr id="1202" name="Google Shape;1202;p22"/>
          <p:cNvSpPr txBox="1">
            <a:spLocks noGrp="1"/>
          </p:cNvSpPr>
          <p:nvPr>
            <p:ph type="subTitle" idx="6"/>
          </p:nvPr>
        </p:nvSpPr>
        <p:spPr>
          <a:xfrm>
            <a:off x="5976226" y="5021933"/>
            <a:ext cx="2297100" cy="8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203" name="Google Shape;1203;p22"/>
          <p:cNvSpPr txBox="1">
            <a:spLocks noGrp="1"/>
          </p:cNvSpPr>
          <p:nvPr>
            <p:ph type="ctrTitle" idx="7"/>
          </p:nvPr>
        </p:nvSpPr>
        <p:spPr>
          <a:xfrm>
            <a:off x="1068719" y="2836100"/>
            <a:ext cx="1901100" cy="3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66269"/>
              </a:buClr>
              <a:buSzPts val="1800"/>
              <a:buNone/>
              <a:defRPr sz="2600"/>
            </a:lvl1pPr>
            <a:lvl2pPr lvl="1" algn="ctr" rtl="0">
              <a:spcBef>
                <a:spcPts val="0"/>
              </a:spcBef>
              <a:spcAft>
                <a:spcPts val="0"/>
              </a:spcAft>
              <a:buClr>
                <a:srgbClr val="466269"/>
              </a:buClr>
              <a:buSzPts val="2400"/>
              <a:buNone/>
              <a:defRPr sz="2400">
                <a:solidFill>
                  <a:srgbClr val="466269"/>
                </a:solidFill>
              </a:defRPr>
            </a:lvl2pPr>
            <a:lvl3pPr lvl="2" algn="ctr" rtl="0">
              <a:spcBef>
                <a:spcPts val="0"/>
              </a:spcBef>
              <a:spcAft>
                <a:spcPts val="0"/>
              </a:spcAft>
              <a:buClr>
                <a:srgbClr val="466269"/>
              </a:buClr>
              <a:buSzPts val="2400"/>
              <a:buNone/>
              <a:defRPr sz="2400">
                <a:solidFill>
                  <a:srgbClr val="466269"/>
                </a:solidFill>
              </a:defRPr>
            </a:lvl3pPr>
            <a:lvl4pPr lvl="3" algn="ctr" rtl="0">
              <a:spcBef>
                <a:spcPts val="0"/>
              </a:spcBef>
              <a:spcAft>
                <a:spcPts val="0"/>
              </a:spcAft>
              <a:buClr>
                <a:srgbClr val="466269"/>
              </a:buClr>
              <a:buSzPts val="2400"/>
              <a:buNone/>
              <a:defRPr sz="2400">
                <a:solidFill>
                  <a:srgbClr val="466269"/>
                </a:solidFill>
              </a:defRPr>
            </a:lvl4pPr>
            <a:lvl5pPr lvl="4" algn="ctr" rtl="0">
              <a:spcBef>
                <a:spcPts val="0"/>
              </a:spcBef>
              <a:spcAft>
                <a:spcPts val="0"/>
              </a:spcAft>
              <a:buClr>
                <a:srgbClr val="466269"/>
              </a:buClr>
              <a:buSzPts val="2400"/>
              <a:buNone/>
              <a:defRPr sz="2400">
                <a:solidFill>
                  <a:srgbClr val="466269"/>
                </a:solidFill>
              </a:defRPr>
            </a:lvl5pPr>
            <a:lvl6pPr lvl="5" algn="ctr" rtl="0">
              <a:spcBef>
                <a:spcPts val="0"/>
              </a:spcBef>
              <a:spcAft>
                <a:spcPts val="0"/>
              </a:spcAft>
              <a:buClr>
                <a:srgbClr val="466269"/>
              </a:buClr>
              <a:buSzPts val="2400"/>
              <a:buNone/>
              <a:defRPr sz="2400">
                <a:solidFill>
                  <a:srgbClr val="466269"/>
                </a:solidFill>
              </a:defRPr>
            </a:lvl6pPr>
            <a:lvl7pPr lvl="6" algn="ctr" rtl="0">
              <a:spcBef>
                <a:spcPts val="0"/>
              </a:spcBef>
              <a:spcAft>
                <a:spcPts val="0"/>
              </a:spcAft>
              <a:buClr>
                <a:srgbClr val="466269"/>
              </a:buClr>
              <a:buSzPts val="2400"/>
              <a:buNone/>
              <a:defRPr sz="2400">
                <a:solidFill>
                  <a:srgbClr val="466269"/>
                </a:solidFill>
              </a:defRPr>
            </a:lvl7pPr>
            <a:lvl8pPr lvl="7" algn="ctr" rtl="0">
              <a:spcBef>
                <a:spcPts val="0"/>
              </a:spcBef>
              <a:spcAft>
                <a:spcPts val="0"/>
              </a:spcAft>
              <a:buClr>
                <a:srgbClr val="466269"/>
              </a:buClr>
              <a:buSzPts val="2400"/>
              <a:buNone/>
              <a:defRPr sz="2400">
                <a:solidFill>
                  <a:srgbClr val="466269"/>
                </a:solidFill>
              </a:defRPr>
            </a:lvl8pPr>
            <a:lvl9pPr lvl="8" algn="ctr" rtl="0">
              <a:spcBef>
                <a:spcPts val="0"/>
              </a:spcBef>
              <a:spcAft>
                <a:spcPts val="0"/>
              </a:spcAft>
              <a:buClr>
                <a:srgbClr val="466269"/>
              </a:buClr>
              <a:buSzPts val="2400"/>
              <a:buNone/>
              <a:defRPr sz="2400">
                <a:solidFill>
                  <a:srgbClr val="466269"/>
                </a:solidFill>
              </a:defRPr>
            </a:lvl9pPr>
          </a:lstStyle>
          <a:p>
            <a:endParaRPr/>
          </a:p>
        </p:txBody>
      </p:sp>
      <p:sp>
        <p:nvSpPr>
          <p:cNvPr id="1204" name="Google Shape;1204;p22"/>
          <p:cNvSpPr txBox="1">
            <a:spLocks noGrp="1"/>
          </p:cNvSpPr>
          <p:nvPr>
            <p:ph type="subTitle" idx="8"/>
          </p:nvPr>
        </p:nvSpPr>
        <p:spPr>
          <a:xfrm>
            <a:off x="870675" y="3201167"/>
            <a:ext cx="2297100" cy="7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205" name="Google Shape;1205;p22"/>
          <p:cNvSpPr txBox="1">
            <a:spLocks noGrp="1"/>
          </p:cNvSpPr>
          <p:nvPr>
            <p:ph type="ctrTitle" idx="9"/>
          </p:nvPr>
        </p:nvSpPr>
        <p:spPr>
          <a:xfrm>
            <a:off x="3621451" y="4656867"/>
            <a:ext cx="1901100" cy="3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66269"/>
              </a:buClr>
              <a:buSzPts val="1800"/>
              <a:buNone/>
              <a:defRPr sz="2600"/>
            </a:lvl1pPr>
            <a:lvl2pPr lvl="1" algn="ctr" rtl="0">
              <a:spcBef>
                <a:spcPts val="0"/>
              </a:spcBef>
              <a:spcAft>
                <a:spcPts val="0"/>
              </a:spcAft>
              <a:buClr>
                <a:srgbClr val="466269"/>
              </a:buClr>
              <a:buSzPts val="2400"/>
              <a:buNone/>
              <a:defRPr sz="2400">
                <a:solidFill>
                  <a:srgbClr val="466269"/>
                </a:solidFill>
              </a:defRPr>
            </a:lvl2pPr>
            <a:lvl3pPr lvl="2" algn="ctr" rtl="0">
              <a:spcBef>
                <a:spcPts val="0"/>
              </a:spcBef>
              <a:spcAft>
                <a:spcPts val="0"/>
              </a:spcAft>
              <a:buClr>
                <a:srgbClr val="466269"/>
              </a:buClr>
              <a:buSzPts val="2400"/>
              <a:buNone/>
              <a:defRPr sz="2400">
                <a:solidFill>
                  <a:srgbClr val="466269"/>
                </a:solidFill>
              </a:defRPr>
            </a:lvl3pPr>
            <a:lvl4pPr lvl="3" algn="ctr" rtl="0">
              <a:spcBef>
                <a:spcPts val="0"/>
              </a:spcBef>
              <a:spcAft>
                <a:spcPts val="0"/>
              </a:spcAft>
              <a:buClr>
                <a:srgbClr val="466269"/>
              </a:buClr>
              <a:buSzPts val="2400"/>
              <a:buNone/>
              <a:defRPr sz="2400">
                <a:solidFill>
                  <a:srgbClr val="466269"/>
                </a:solidFill>
              </a:defRPr>
            </a:lvl4pPr>
            <a:lvl5pPr lvl="4" algn="ctr" rtl="0">
              <a:spcBef>
                <a:spcPts val="0"/>
              </a:spcBef>
              <a:spcAft>
                <a:spcPts val="0"/>
              </a:spcAft>
              <a:buClr>
                <a:srgbClr val="466269"/>
              </a:buClr>
              <a:buSzPts val="2400"/>
              <a:buNone/>
              <a:defRPr sz="2400">
                <a:solidFill>
                  <a:srgbClr val="466269"/>
                </a:solidFill>
              </a:defRPr>
            </a:lvl5pPr>
            <a:lvl6pPr lvl="5" algn="ctr" rtl="0">
              <a:spcBef>
                <a:spcPts val="0"/>
              </a:spcBef>
              <a:spcAft>
                <a:spcPts val="0"/>
              </a:spcAft>
              <a:buClr>
                <a:srgbClr val="466269"/>
              </a:buClr>
              <a:buSzPts val="2400"/>
              <a:buNone/>
              <a:defRPr sz="2400">
                <a:solidFill>
                  <a:srgbClr val="466269"/>
                </a:solidFill>
              </a:defRPr>
            </a:lvl6pPr>
            <a:lvl7pPr lvl="6" algn="ctr" rtl="0">
              <a:spcBef>
                <a:spcPts val="0"/>
              </a:spcBef>
              <a:spcAft>
                <a:spcPts val="0"/>
              </a:spcAft>
              <a:buClr>
                <a:srgbClr val="466269"/>
              </a:buClr>
              <a:buSzPts val="2400"/>
              <a:buNone/>
              <a:defRPr sz="2400">
                <a:solidFill>
                  <a:srgbClr val="466269"/>
                </a:solidFill>
              </a:defRPr>
            </a:lvl7pPr>
            <a:lvl8pPr lvl="7" algn="ctr" rtl="0">
              <a:spcBef>
                <a:spcPts val="0"/>
              </a:spcBef>
              <a:spcAft>
                <a:spcPts val="0"/>
              </a:spcAft>
              <a:buClr>
                <a:srgbClr val="466269"/>
              </a:buClr>
              <a:buSzPts val="2400"/>
              <a:buNone/>
              <a:defRPr sz="2400">
                <a:solidFill>
                  <a:srgbClr val="466269"/>
                </a:solidFill>
              </a:defRPr>
            </a:lvl8pPr>
            <a:lvl9pPr lvl="8" algn="ctr" rtl="0">
              <a:spcBef>
                <a:spcPts val="0"/>
              </a:spcBef>
              <a:spcAft>
                <a:spcPts val="0"/>
              </a:spcAft>
              <a:buClr>
                <a:srgbClr val="466269"/>
              </a:buClr>
              <a:buSzPts val="2400"/>
              <a:buNone/>
              <a:defRPr sz="2400">
                <a:solidFill>
                  <a:srgbClr val="466269"/>
                </a:solidFill>
              </a:defRPr>
            </a:lvl9pPr>
          </a:lstStyle>
          <a:p>
            <a:endParaRPr/>
          </a:p>
        </p:txBody>
      </p:sp>
      <p:sp>
        <p:nvSpPr>
          <p:cNvPr id="1206" name="Google Shape;1206;p22"/>
          <p:cNvSpPr txBox="1">
            <a:spLocks noGrp="1"/>
          </p:cNvSpPr>
          <p:nvPr>
            <p:ph type="subTitle" idx="13"/>
          </p:nvPr>
        </p:nvSpPr>
        <p:spPr>
          <a:xfrm>
            <a:off x="3423463" y="5021933"/>
            <a:ext cx="2297100" cy="8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207" name="Google Shape;1207;p22"/>
          <p:cNvSpPr txBox="1">
            <a:spLocks noGrp="1"/>
          </p:cNvSpPr>
          <p:nvPr>
            <p:ph type="ctrTitle" idx="14"/>
          </p:nvPr>
        </p:nvSpPr>
        <p:spPr>
          <a:xfrm>
            <a:off x="6170270" y="2836100"/>
            <a:ext cx="1901100" cy="3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66269"/>
              </a:buClr>
              <a:buSzPts val="1800"/>
              <a:buNone/>
              <a:defRPr sz="2600"/>
            </a:lvl1pPr>
            <a:lvl2pPr lvl="1" algn="ctr" rtl="0">
              <a:spcBef>
                <a:spcPts val="0"/>
              </a:spcBef>
              <a:spcAft>
                <a:spcPts val="0"/>
              </a:spcAft>
              <a:buClr>
                <a:srgbClr val="466269"/>
              </a:buClr>
              <a:buSzPts val="2400"/>
              <a:buNone/>
              <a:defRPr sz="2400">
                <a:solidFill>
                  <a:srgbClr val="466269"/>
                </a:solidFill>
              </a:defRPr>
            </a:lvl2pPr>
            <a:lvl3pPr lvl="2" algn="ctr" rtl="0">
              <a:spcBef>
                <a:spcPts val="0"/>
              </a:spcBef>
              <a:spcAft>
                <a:spcPts val="0"/>
              </a:spcAft>
              <a:buClr>
                <a:srgbClr val="466269"/>
              </a:buClr>
              <a:buSzPts val="2400"/>
              <a:buNone/>
              <a:defRPr sz="2400">
                <a:solidFill>
                  <a:srgbClr val="466269"/>
                </a:solidFill>
              </a:defRPr>
            </a:lvl3pPr>
            <a:lvl4pPr lvl="3" algn="ctr" rtl="0">
              <a:spcBef>
                <a:spcPts val="0"/>
              </a:spcBef>
              <a:spcAft>
                <a:spcPts val="0"/>
              </a:spcAft>
              <a:buClr>
                <a:srgbClr val="466269"/>
              </a:buClr>
              <a:buSzPts val="2400"/>
              <a:buNone/>
              <a:defRPr sz="2400">
                <a:solidFill>
                  <a:srgbClr val="466269"/>
                </a:solidFill>
              </a:defRPr>
            </a:lvl4pPr>
            <a:lvl5pPr lvl="4" algn="ctr" rtl="0">
              <a:spcBef>
                <a:spcPts val="0"/>
              </a:spcBef>
              <a:spcAft>
                <a:spcPts val="0"/>
              </a:spcAft>
              <a:buClr>
                <a:srgbClr val="466269"/>
              </a:buClr>
              <a:buSzPts val="2400"/>
              <a:buNone/>
              <a:defRPr sz="2400">
                <a:solidFill>
                  <a:srgbClr val="466269"/>
                </a:solidFill>
              </a:defRPr>
            </a:lvl5pPr>
            <a:lvl6pPr lvl="5" algn="ctr" rtl="0">
              <a:spcBef>
                <a:spcPts val="0"/>
              </a:spcBef>
              <a:spcAft>
                <a:spcPts val="0"/>
              </a:spcAft>
              <a:buClr>
                <a:srgbClr val="466269"/>
              </a:buClr>
              <a:buSzPts val="2400"/>
              <a:buNone/>
              <a:defRPr sz="2400">
                <a:solidFill>
                  <a:srgbClr val="466269"/>
                </a:solidFill>
              </a:defRPr>
            </a:lvl6pPr>
            <a:lvl7pPr lvl="6" algn="ctr" rtl="0">
              <a:spcBef>
                <a:spcPts val="0"/>
              </a:spcBef>
              <a:spcAft>
                <a:spcPts val="0"/>
              </a:spcAft>
              <a:buClr>
                <a:srgbClr val="466269"/>
              </a:buClr>
              <a:buSzPts val="2400"/>
              <a:buNone/>
              <a:defRPr sz="2400">
                <a:solidFill>
                  <a:srgbClr val="466269"/>
                </a:solidFill>
              </a:defRPr>
            </a:lvl7pPr>
            <a:lvl8pPr lvl="7" algn="ctr" rtl="0">
              <a:spcBef>
                <a:spcPts val="0"/>
              </a:spcBef>
              <a:spcAft>
                <a:spcPts val="0"/>
              </a:spcAft>
              <a:buClr>
                <a:srgbClr val="466269"/>
              </a:buClr>
              <a:buSzPts val="2400"/>
              <a:buNone/>
              <a:defRPr sz="2400">
                <a:solidFill>
                  <a:srgbClr val="466269"/>
                </a:solidFill>
              </a:defRPr>
            </a:lvl8pPr>
            <a:lvl9pPr lvl="8" algn="ctr" rtl="0">
              <a:spcBef>
                <a:spcPts val="0"/>
              </a:spcBef>
              <a:spcAft>
                <a:spcPts val="0"/>
              </a:spcAft>
              <a:buClr>
                <a:srgbClr val="466269"/>
              </a:buClr>
              <a:buSzPts val="2400"/>
              <a:buNone/>
              <a:defRPr sz="2400">
                <a:solidFill>
                  <a:srgbClr val="466269"/>
                </a:solidFill>
              </a:defRPr>
            </a:lvl9pPr>
          </a:lstStyle>
          <a:p>
            <a:endParaRPr/>
          </a:p>
        </p:txBody>
      </p:sp>
      <p:sp>
        <p:nvSpPr>
          <p:cNvPr id="1208" name="Google Shape;1208;p22"/>
          <p:cNvSpPr txBox="1">
            <a:spLocks noGrp="1"/>
          </p:cNvSpPr>
          <p:nvPr>
            <p:ph type="subTitle" idx="15"/>
          </p:nvPr>
        </p:nvSpPr>
        <p:spPr>
          <a:xfrm>
            <a:off x="5972226" y="3201167"/>
            <a:ext cx="2297100" cy="7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Tree>
    <p:extLst>
      <p:ext uri="{BB962C8B-B14F-4D97-AF65-F5344CB8AC3E}">
        <p14:creationId xmlns:p14="http://schemas.microsoft.com/office/powerpoint/2010/main" val="4226605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
  <p:cSld name="Thanks ">
    <p:bg>
      <p:bgPr>
        <a:solidFill>
          <a:schemeClr val="accent6"/>
        </a:solidFill>
        <a:effectLst/>
      </p:bgPr>
    </p:bg>
    <p:spTree>
      <p:nvGrpSpPr>
        <p:cNvPr id="1" name="Shape 1209"/>
        <p:cNvGrpSpPr/>
        <p:nvPr/>
      </p:nvGrpSpPr>
      <p:grpSpPr>
        <a:xfrm>
          <a:off x="0" y="0"/>
          <a:ext cx="0" cy="0"/>
          <a:chOff x="0" y="0"/>
          <a:chExt cx="0" cy="0"/>
        </a:xfrm>
      </p:grpSpPr>
      <p:grpSp>
        <p:nvGrpSpPr>
          <p:cNvPr id="1210" name="Google Shape;1210;p23"/>
          <p:cNvGrpSpPr/>
          <p:nvPr/>
        </p:nvGrpSpPr>
        <p:grpSpPr>
          <a:xfrm>
            <a:off x="-189404" y="962070"/>
            <a:ext cx="9522816" cy="6045197"/>
            <a:chOff x="1697" y="798588"/>
            <a:chExt cx="9125842" cy="4344895"/>
          </a:xfrm>
        </p:grpSpPr>
        <p:sp>
          <p:nvSpPr>
            <p:cNvPr id="1211" name="Google Shape;1211;p23"/>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flipH="1">
              <a:off x="1697" y="1841697"/>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1697" y="3723891"/>
              <a:ext cx="9125842" cy="1419593"/>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14" name="Google Shape;1214;p23"/>
          <p:cNvGrpSpPr/>
          <p:nvPr/>
        </p:nvGrpSpPr>
        <p:grpSpPr>
          <a:xfrm>
            <a:off x="83394" y="101664"/>
            <a:ext cx="9028975" cy="6345761"/>
            <a:chOff x="1033250" y="4061275"/>
            <a:chExt cx="2670425" cy="1407625"/>
          </a:xfrm>
        </p:grpSpPr>
        <p:sp>
          <p:nvSpPr>
            <p:cNvPr id="1215" name="Google Shape;1215;p23"/>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1035525" y="4565825"/>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1033250" y="5104000"/>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251" name="Google Shape;1251;p23"/>
          <p:cNvSpPr/>
          <p:nvPr/>
        </p:nvSpPr>
        <p:spPr>
          <a:xfrm rot="-6301915">
            <a:off x="7479152" y="4878238"/>
            <a:ext cx="416377" cy="360239"/>
          </a:xfrm>
          <a:custGeom>
            <a:avLst/>
            <a:gdLst/>
            <a:ahLst/>
            <a:cxnLst/>
            <a:rect l="l" t="t" r="r" b="b"/>
            <a:pathLst>
              <a:path w="4311" h="4973" extrusionOk="0">
                <a:moveTo>
                  <a:pt x="1003" y="1"/>
                </a:moveTo>
                <a:lnTo>
                  <a:pt x="821" y="24"/>
                </a:lnTo>
                <a:lnTo>
                  <a:pt x="639" y="69"/>
                </a:lnTo>
                <a:lnTo>
                  <a:pt x="456" y="138"/>
                </a:lnTo>
                <a:lnTo>
                  <a:pt x="319" y="252"/>
                </a:lnTo>
                <a:lnTo>
                  <a:pt x="183" y="388"/>
                </a:lnTo>
                <a:lnTo>
                  <a:pt x="91" y="548"/>
                </a:lnTo>
                <a:lnTo>
                  <a:pt x="23" y="731"/>
                </a:lnTo>
                <a:lnTo>
                  <a:pt x="0" y="913"/>
                </a:lnTo>
                <a:lnTo>
                  <a:pt x="0" y="1095"/>
                </a:lnTo>
                <a:lnTo>
                  <a:pt x="46" y="1278"/>
                </a:lnTo>
                <a:lnTo>
                  <a:pt x="114" y="1437"/>
                </a:lnTo>
                <a:lnTo>
                  <a:pt x="228" y="1597"/>
                </a:lnTo>
                <a:lnTo>
                  <a:pt x="3010" y="4721"/>
                </a:lnTo>
                <a:lnTo>
                  <a:pt x="3124" y="4835"/>
                </a:lnTo>
                <a:lnTo>
                  <a:pt x="3261" y="4904"/>
                </a:lnTo>
                <a:lnTo>
                  <a:pt x="3421" y="4949"/>
                </a:lnTo>
                <a:lnTo>
                  <a:pt x="3558" y="4972"/>
                </a:lnTo>
                <a:lnTo>
                  <a:pt x="3694" y="4972"/>
                </a:lnTo>
                <a:lnTo>
                  <a:pt x="3831" y="4927"/>
                </a:lnTo>
                <a:lnTo>
                  <a:pt x="3945" y="4858"/>
                </a:lnTo>
                <a:lnTo>
                  <a:pt x="4059" y="4790"/>
                </a:lnTo>
                <a:lnTo>
                  <a:pt x="4173" y="4676"/>
                </a:lnTo>
                <a:lnTo>
                  <a:pt x="4242" y="4539"/>
                </a:lnTo>
                <a:lnTo>
                  <a:pt x="4287" y="4402"/>
                </a:lnTo>
                <a:lnTo>
                  <a:pt x="4310" y="4265"/>
                </a:lnTo>
                <a:lnTo>
                  <a:pt x="4310" y="4128"/>
                </a:lnTo>
                <a:lnTo>
                  <a:pt x="4265" y="3992"/>
                </a:lnTo>
                <a:lnTo>
                  <a:pt x="4219" y="3855"/>
                </a:lnTo>
                <a:lnTo>
                  <a:pt x="4128" y="3718"/>
                </a:lnTo>
                <a:lnTo>
                  <a:pt x="1596" y="890"/>
                </a:lnTo>
                <a:lnTo>
                  <a:pt x="1528" y="822"/>
                </a:lnTo>
                <a:lnTo>
                  <a:pt x="1460" y="776"/>
                </a:lnTo>
                <a:lnTo>
                  <a:pt x="1368" y="731"/>
                </a:lnTo>
                <a:lnTo>
                  <a:pt x="1163" y="731"/>
                </a:lnTo>
                <a:lnTo>
                  <a:pt x="1072" y="753"/>
                </a:lnTo>
                <a:lnTo>
                  <a:pt x="1003" y="776"/>
                </a:lnTo>
                <a:lnTo>
                  <a:pt x="912" y="845"/>
                </a:lnTo>
                <a:lnTo>
                  <a:pt x="844" y="913"/>
                </a:lnTo>
                <a:lnTo>
                  <a:pt x="798" y="981"/>
                </a:lnTo>
                <a:lnTo>
                  <a:pt x="775" y="1073"/>
                </a:lnTo>
                <a:lnTo>
                  <a:pt x="753" y="1164"/>
                </a:lnTo>
                <a:lnTo>
                  <a:pt x="753" y="1278"/>
                </a:lnTo>
                <a:lnTo>
                  <a:pt x="775" y="1369"/>
                </a:lnTo>
                <a:lnTo>
                  <a:pt x="821" y="1437"/>
                </a:lnTo>
                <a:lnTo>
                  <a:pt x="867" y="1529"/>
                </a:lnTo>
                <a:lnTo>
                  <a:pt x="3033" y="3946"/>
                </a:lnTo>
                <a:lnTo>
                  <a:pt x="3079" y="3969"/>
                </a:lnTo>
                <a:lnTo>
                  <a:pt x="3147" y="3969"/>
                </a:lnTo>
                <a:lnTo>
                  <a:pt x="3170" y="3900"/>
                </a:lnTo>
                <a:lnTo>
                  <a:pt x="3147" y="3855"/>
                </a:lnTo>
                <a:lnTo>
                  <a:pt x="1003" y="1415"/>
                </a:lnTo>
                <a:lnTo>
                  <a:pt x="935" y="1301"/>
                </a:lnTo>
                <a:lnTo>
                  <a:pt x="912" y="1187"/>
                </a:lnTo>
                <a:lnTo>
                  <a:pt x="958" y="1073"/>
                </a:lnTo>
                <a:lnTo>
                  <a:pt x="1026" y="959"/>
                </a:lnTo>
                <a:lnTo>
                  <a:pt x="1140" y="890"/>
                </a:lnTo>
                <a:lnTo>
                  <a:pt x="1254" y="890"/>
                </a:lnTo>
                <a:lnTo>
                  <a:pt x="1391" y="913"/>
                </a:lnTo>
                <a:lnTo>
                  <a:pt x="1482" y="981"/>
                </a:lnTo>
                <a:lnTo>
                  <a:pt x="4014" y="3832"/>
                </a:lnTo>
                <a:lnTo>
                  <a:pt x="4082" y="3923"/>
                </a:lnTo>
                <a:lnTo>
                  <a:pt x="4128" y="4037"/>
                </a:lnTo>
                <a:lnTo>
                  <a:pt x="4151" y="4151"/>
                </a:lnTo>
                <a:lnTo>
                  <a:pt x="4151" y="4265"/>
                </a:lnTo>
                <a:lnTo>
                  <a:pt x="4128" y="4379"/>
                </a:lnTo>
                <a:lnTo>
                  <a:pt x="4105" y="4470"/>
                </a:lnTo>
                <a:lnTo>
                  <a:pt x="4036" y="4584"/>
                </a:lnTo>
                <a:lnTo>
                  <a:pt x="3968" y="4676"/>
                </a:lnTo>
                <a:lnTo>
                  <a:pt x="3854" y="4744"/>
                </a:lnTo>
                <a:lnTo>
                  <a:pt x="3763" y="4790"/>
                </a:lnTo>
                <a:lnTo>
                  <a:pt x="3649" y="4813"/>
                </a:lnTo>
                <a:lnTo>
                  <a:pt x="3535" y="4813"/>
                </a:lnTo>
                <a:lnTo>
                  <a:pt x="3421" y="4790"/>
                </a:lnTo>
                <a:lnTo>
                  <a:pt x="3307" y="4767"/>
                </a:lnTo>
                <a:lnTo>
                  <a:pt x="3216" y="4699"/>
                </a:lnTo>
                <a:lnTo>
                  <a:pt x="3124" y="4607"/>
                </a:lnTo>
                <a:lnTo>
                  <a:pt x="342" y="1506"/>
                </a:lnTo>
                <a:lnTo>
                  <a:pt x="251" y="1369"/>
                </a:lnTo>
                <a:lnTo>
                  <a:pt x="183" y="1232"/>
                </a:lnTo>
                <a:lnTo>
                  <a:pt x="160" y="1073"/>
                </a:lnTo>
                <a:lnTo>
                  <a:pt x="160" y="913"/>
                </a:lnTo>
                <a:lnTo>
                  <a:pt x="183" y="776"/>
                </a:lnTo>
                <a:lnTo>
                  <a:pt x="228" y="617"/>
                </a:lnTo>
                <a:lnTo>
                  <a:pt x="297" y="480"/>
                </a:lnTo>
                <a:lnTo>
                  <a:pt x="411" y="366"/>
                </a:lnTo>
                <a:lnTo>
                  <a:pt x="547" y="274"/>
                </a:lnTo>
                <a:lnTo>
                  <a:pt x="684" y="206"/>
                </a:lnTo>
                <a:lnTo>
                  <a:pt x="844" y="183"/>
                </a:lnTo>
                <a:lnTo>
                  <a:pt x="1003" y="160"/>
                </a:lnTo>
                <a:lnTo>
                  <a:pt x="1140" y="183"/>
                </a:lnTo>
                <a:lnTo>
                  <a:pt x="1300" y="252"/>
                </a:lnTo>
                <a:lnTo>
                  <a:pt x="1437" y="320"/>
                </a:lnTo>
                <a:lnTo>
                  <a:pt x="1551" y="434"/>
                </a:lnTo>
                <a:lnTo>
                  <a:pt x="3284" y="2372"/>
                </a:lnTo>
                <a:lnTo>
                  <a:pt x="3330" y="2418"/>
                </a:lnTo>
                <a:lnTo>
                  <a:pt x="3398" y="2395"/>
                </a:lnTo>
                <a:lnTo>
                  <a:pt x="3421" y="2327"/>
                </a:lnTo>
                <a:lnTo>
                  <a:pt x="3398" y="2281"/>
                </a:lnTo>
                <a:lnTo>
                  <a:pt x="1665" y="320"/>
                </a:lnTo>
                <a:lnTo>
                  <a:pt x="1528" y="206"/>
                </a:lnTo>
                <a:lnTo>
                  <a:pt x="1368" y="115"/>
                </a:lnTo>
                <a:lnTo>
                  <a:pt x="1186" y="46"/>
                </a:ln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272811" y="5774676"/>
            <a:ext cx="218109" cy="143233"/>
          </a:xfrm>
          <a:custGeom>
            <a:avLst/>
            <a:gdLst/>
            <a:ahLst/>
            <a:cxnLst/>
            <a:rect l="l" t="t" r="r" b="b"/>
            <a:pathLst>
              <a:path w="3011" h="1483" extrusionOk="0">
                <a:moveTo>
                  <a:pt x="46" y="0"/>
                </a:moveTo>
                <a:lnTo>
                  <a:pt x="0" y="23"/>
                </a:lnTo>
                <a:lnTo>
                  <a:pt x="0" y="91"/>
                </a:lnTo>
                <a:lnTo>
                  <a:pt x="46" y="251"/>
                </a:lnTo>
                <a:lnTo>
                  <a:pt x="92" y="388"/>
                </a:lnTo>
                <a:lnTo>
                  <a:pt x="183" y="570"/>
                </a:lnTo>
                <a:lnTo>
                  <a:pt x="320" y="753"/>
                </a:lnTo>
                <a:lnTo>
                  <a:pt x="479" y="935"/>
                </a:lnTo>
                <a:lnTo>
                  <a:pt x="684" y="1117"/>
                </a:lnTo>
                <a:lnTo>
                  <a:pt x="912" y="1277"/>
                </a:lnTo>
                <a:lnTo>
                  <a:pt x="1118" y="1368"/>
                </a:lnTo>
                <a:lnTo>
                  <a:pt x="1323" y="1437"/>
                </a:lnTo>
                <a:lnTo>
                  <a:pt x="1528" y="1460"/>
                </a:lnTo>
                <a:lnTo>
                  <a:pt x="1756" y="1482"/>
                </a:lnTo>
                <a:lnTo>
                  <a:pt x="2030" y="1460"/>
                </a:lnTo>
                <a:lnTo>
                  <a:pt x="2326" y="1414"/>
                </a:lnTo>
                <a:lnTo>
                  <a:pt x="2646" y="1323"/>
                </a:lnTo>
                <a:lnTo>
                  <a:pt x="2965" y="1209"/>
                </a:lnTo>
                <a:lnTo>
                  <a:pt x="3010" y="1163"/>
                </a:lnTo>
                <a:lnTo>
                  <a:pt x="3010" y="1095"/>
                </a:lnTo>
                <a:lnTo>
                  <a:pt x="2965" y="1049"/>
                </a:lnTo>
                <a:lnTo>
                  <a:pt x="2896" y="1049"/>
                </a:lnTo>
                <a:lnTo>
                  <a:pt x="2623" y="1163"/>
                </a:lnTo>
                <a:lnTo>
                  <a:pt x="2349" y="1231"/>
                </a:lnTo>
                <a:lnTo>
                  <a:pt x="2098" y="1277"/>
                </a:lnTo>
                <a:lnTo>
                  <a:pt x="1847" y="1323"/>
                </a:lnTo>
                <a:lnTo>
                  <a:pt x="1619" y="1300"/>
                </a:lnTo>
                <a:lnTo>
                  <a:pt x="1391" y="1277"/>
                </a:lnTo>
                <a:lnTo>
                  <a:pt x="1186" y="1231"/>
                </a:lnTo>
                <a:lnTo>
                  <a:pt x="1004" y="1140"/>
                </a:lnTo>
                <a:lnTo>
                  <a:pt x="776" y="1003"/>
                </a:lnTo>
                <a:lnTo>
                  <a:pt x="593" y="821"/>
                </a:lnTo>
                <a:lnTo>
                  <a:pt x="434" y="661"/>
                </a:lnTo>
                <a:lnTo>
                  <a:pt x="320" y="479"/>
                </a:lnTo>
                <a:lnTo>
                  <a:pt x="251" y="319"/>
                </a:lnTo>
                <a:lnTo>
                  <a:pt x="183" y="182"/>
                </a:lnTo>
                <a:lnTo>
                  <a:pt x="137" y="46"/>
                </a:ln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322357" y="5712956"/>
            <a:ext cx="47955" cy="63939"/>
          </a:xfrm>
          <a:custGeom>
            <a:avLst/>
            <a:gdLst/>
            <a:ahLst/>
            <a:cxnLst/>
            <a:rect l="l" t="t" r="r" b="b"/>
            <a:pathLst>
              <a:path w="662" h="662" extrusionOk="0">
                <a:moveTo>
                  <a:pt x="388" y="160"/>
                </a:moveTo>
                <a:lnTo>
                  <a:pt x="457" y="206"/>
                </a:lnTo>
                <a:lnTo>
                  <a:pt x="479" y="251"/>
                </a:lnTo>
                <a:lnTo>
                  <a:pt x="502" y="320"/>
                </a:lnTo>
                <a:lnTo>
                  <a:pt x="479" y="388"/>
                </a:lnTo>
                <a:lnTo>
                  <a:pt x="457" y="457"/>
                </a:lnTo>
                <a:lnTo>
                  <a:pt x="388" y="479"/>
                </a:lnTo>
                <a:lnTo>
                  <a:pt x="320" y="502"/>
                </a:lnTo>
                <a:lnTo>
                  <a:pt x="251" y="479"/>
                </a:lnTo>
                <a:lnTo>
                  <a:pt x="206" y="457"/>
                </a:lnTo>
                <a:lnTo>
                  <a:pt x="160" y="388"/>
                </a:lnTo>
                <a:lnTo>
                  <a:pt x="160" y="320"/>
                </a:lnTo>
                <a:lnTo>
                  <a:pt x="160" y="251"/>
                </a:lnTo>
                <a:lnTo>
                  <a:pt x="206" y="206"/>
                </a:lnTo>
                <a:lnTo>
                  <a:pt x="251" y="160"/>
                </a:lnTo>
                <a:close/>
                <a:moveTo>
                  <a:pt x="320" y="0"/>
                </a:moveTo>
                <a:lnTo>
                  <a:pt x="206" y="23"/>
                </a:lnTo>
                <a:lnTo>
                  <a:pt x="92" y="92"/>
                </a:lnTo>
                <a:lnTo>
                  <a:pt x="23" y="206"/>
                </a:lnTo>
                <a:lnTo>
                  <a:pt x="0" y="320"/>
                </a:lnTo>
                <a:lnTo>
                  <a:pt x="23" y="457"/>
                </a:lnTo>
                <a:lnTo>
                  <a:pt x="92" y="571"/>
                </a:lnTo>
                <a:lnTo>
                  <a:pt x="206" y="639"/>
                </a:lnTo>
                <a:lnTo>
                  <a:pt x="320" y="662"/>
                </a:lnTo>
                <a:lnTo>
                  <a:pt x="457" y="639"/>
                </a:lnTo>
                <a:lnTo>
                  <a:pt x="571" y="571"/>
                </a:lnTo>
                <a:lnTo>
                  <a:pt x="639" y="457"/>
                </a:lnTo>
                <a:lnTo>
                  <a:pt x="662" y="320"/>
                </a:lnTo>
                <a:lnTo>
                  <a:pt x="639" y="206"/>
                </a:lnTo>
                <a:lnTo>
                  <a:pt x="571" y="92"/>
                </a:lnTo>
                <a:lnTo>
                  <a:pt x="457" y="23"/>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414860" y="5763565"/>
            <a:ext cx="47955" cy="64035"/>
          </a:xfrm>
          <a:custGeom>
            <a:avLst/>
            <a:gdLst/>
            <a:ahLst/>
            <a:cxnLst/>
            <a:rect l="l" t="t" r="r" b="b"/>
            <a:pathLst>
              <a:path w="662" h="663" extrusionOk="0">
                <a:moveTo>
                  <a:pt x="320" y="138"/>
                </a:moveTo>
                <a:lnTo>
                  <a:pt x="388" y="161"/>
                </a:lnTo>
                <a:lnTo>
                  <a:pt x="457" y="206"/>
                </a:lnTo>
                <a:lnTo>
                  <a:pt x="479" y="252"/>
                </a:lnTo>
                <a:lnTo>
                  <a:pt x="502" y="320"/>
                </a:lnTo>
                <a:lnTo>
                  <a:pt x="479" y="389"/>
                </a:lnTo>
                <a:lnTo>
                  <a:pt x="457" y="434"/>
                </a:lnTo>
                <a:lnTo>
                  <a:pt x="388" y="480"/>
                </a:lnTo>
                <a:lnTo>
                  <a:pt x="320" y="503"/>
                </a:lnTo>
                <a:lnTo>
                  <a:pt x="251" y="480"/>
                </a:lnTo>
                <a:lnTo>
                  <a:pt x="206" y="434"/>
                </a:lnTo>
                <a:lnTo>
                  <a:pt x="160" y="389"/>
                </a:lnTo>
                <a:lnTo>
                  <a:pt x="160" y="320"/>
                </a:lnTo>
                <a:lnTo>
                  <a:pt x="160" y="252"/>
                </a:lnTo>
                <a:lnTo>
                  <a:pt x="206" y="206"/>
                </a:lnTo>
                <a:lnTo>
                  <a:pt x="251" y="161"/>
                </a:lnTo>
                <a:lnTo>
                  <a:pt x="320" y="138"/>
                </a:lnTo>
                <a:close/>
                <a:moveTo>
                  <a:pt x="320" y="1"/>
                </a:moveTo>
                <a:lnTo>
                  <a:pt x="206" y="24"/>
                </a:lnTo>
                <a:lnTo>
                  <a:pt x="92" y="92"/>
                </a:lnTo>
                <a:lnTo>
                  <a:pt x="23" y="183"/>
                </a:lnTo>
                <a:lnTo>
                  <a:pt x="0" y="320"/>
                </a:lnTo>
                <a:lnTo>
                  <a:pt x="23" y="457"/>
                </a:lnTo>
                <a:lnTo>
                  <a:pt x="92" y="548"/>
                </a:lnTo>
                <a:lnTo>
                  <a:pt x="206" y="617"/>
                </a:lnTo>
                <a:lnTo>
                  <a:pt x="320" y="662"/>
                </a:lnTo>
                <a:lnTo>
                  <a:pt x="457" y="617"/>
                </a:lnTo>
                <a:lnTo>
                  <a:pt x="571" y="548"/>
                </a:lnTo>
                <a:lnTo>
                  <a:pt x="639" y="457"/>
                </a:lnTo>
                <a:lnTo>
                  <a:pt x="662" y="320"/>
                </a:lnTo>
                <a:lnTo>
                  <a:pt x="639" y="183"/>
                </a:lnTo>
                <a:lnTo>
                  <a:pt x="571" y="92"/>
                </a:lnTo>
                <a:lnTo>
                  <a:pt x="457" y="24"/>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55" name="Google Shape;1255;p23"/>
          <p:cNvGrpSpPr/>
          <p:nvPr/>
        </p:nvGrpSpPr>
        <p:grpSpPr>
          <a:xfrm>
            <a:off x="8507093" y="479967"/>
            <a:ext cx="221441" cy="266571"/>
            <a:chOff x="2058467" y="4420175"/>
            <a:chExt cx="221441" cy="199928"/>
          </a:xfrm>
        </p:grpSpPr>
        <p:sp>
          <p:nvSpPr>
            <p:cNvPr id="1256" name="Google Shape;1256;p23"/>
            <p:cNvSpPr/>
            <p:nvPr/>
          </p:nvSpPr>
          <p:spPr>
            <a:xfrm>
              <a:off x="2058467" y="4456539"/>
              <a:ext cx="221441" cy="163564"/>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2058467" y="4420175"/>
              <a:ext cx="124013" cy="16197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258" name="Google Shape;1258;p23"/>
          <p:cNvSpPr/>
          <p:nvPr/>
        </p:nvSpPr>
        <p:spPr>
          <a:xfrm>
            <a:off x="4747783" y="722014"/>
            <a:ext cx="257733" cy="114644"/>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4881575" y="671403"/>
            <a:ext cx="123941" cy="215864"/>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702901" y="-16867"/>
            <a:ext cx="4835700" cy="69248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txBox="1">
            <a:spLocks noGrp="1"/>
          </p:cNvSpPr>
          <p:nvPr>
            <p:ph type="subTitle" idx="1"/>
          </p:nvPr>
        </p:nvSpPr>
        <p:spPr>
          <a:xfrm>
            <a:off x="1277301" y="1821533"/>
            <a:ext cx="3708900" cy="195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62" name="Google Shape;1262;p23"/>
          <p:cNvSpPr txBox="1">
            <a:spLocks noGrp="1"/>
          </p:cNvSpPr>
          <p:nvPr>
            <p:ph type="ctrTitle"/>
          </p:nvPr>
        </p:nvSpPr>
        <p:spPr>
          <a:xfrm>
            <a:off x="1277300" y="644100"/>
            <a:ext cx="27048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72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1263" name="Google Shape;1263;p23"/>
          <p:cNvSpPr txBox="1"/>
          <p:nvPr/>
        </p:nvSpPr>
        <p:spPr>
          <a:xfrm>
            <a:off x="1277301" y="4795000"/>
            <a:ext cx="3998100" cy="1007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solidFill>
                  <a:schemeClr val="dk1"/>
                </a:solidFill>
                <a:latin typeface="IBM Plex Sans SemiBold"/>
                <a:ea typeface="IBM Plex Sans SemiBold"/>
                <a:cs typeface="IBM Plex Sans SemiBold"/>
                <a:sym typeface="IBM Plex Sans SemiBold"/>
              </a:rPr>
              <a:t>CREDITS: </a:t>
            </a:r>
            <a:r>
              <a:rPr lang="en" sz="1400">
                <a:solidFill>
                  <a:schemeClr val="dk1"/>
                </a:solidFill>
                <a:latin typeface="IBM Plex Sans"/>
                <a:ea typeface="IBM Plex Sans"/>
                <a:cs typeface="IBM Plex Sans"/>
                <a:sym typeface="IBM Plex Sans"/>
              </a:rPr>
              <a:t>This presentation template was created by </a:t>
            </a:r>
            <a:r>
              <a:rPr lang="en" sz="1400">
                <a:solidFill>
                  <a:schemeClr val="dk1"/>
                </a:solidFill>
                <a:uFill>
                  <a:noFill/>
                </a:uFill>
                <a:latin typeface="IBM Plex Sans SemiBold"/>
                <a:ea typeface="IBM Plex Sans SemiBold"/>
                <a:cs typeface="IBM Plex Sans SemiBold"/>
                <a:sym typeface="IBM Plex Sans SemiBold"/>
                <a:hlinkClick r:id="rId2">
                  <a:extLst>
                    <a:ext uri="{A12FA001-AC4F-418D-AE19-62706E023703}">
                      <ahyp:hlinkClr xmlns:ahyp="http://schemas.microsoft.com/office/drawing/2018/hyperlinkcolor" val="tx"/>
                    </a:ext>
                  </a:extLst>
                </a:hlinkClick>
              </a:rPr>
              <a:t>Slidesgo</a:t>
            </a:r>
            <a:r>
              <a:rPr lang="en" sz="1400">
                <a:solidFill>
                  <a:schemeClr val="dk1"/>
                </a:solidFill>
                <a:latin typeface="IBM Plex Sans"/>
                <a:ea typeface="IBM Plex Sans"/>
                <a:cs typeface="IBM Plex Sans"/>
                <a:sym typeface="IBM Plex Sans"/>
              </a:rPr>
              <a:t>, including icons by </a:t>
            </a:r>
            <a:r>
              <a:rPr lang="en" sz="1400">
                <a:solidFill>
                  <a:schemeClr val="dk1"/>
                </a:solidFill>
                <a:uFill>
                  <a:noFill/>
                </a:uFill>
                <a:latin typeface="IBM Plex Sans SemiBold"/>
                <a:ea typeface="IBM Plex Sans SemiBold"/>
                <a:cs typeface="IBM Plex Sans SemiBold"/>
                <a:sym typeface="IBM Plex Sans SemiBold"/>
                <a:hlinkClick r:id="rId3">
                  <a:extLst>
                    <a:ext uri="{A12FA001-AC4F-418D-AE19-62706E023703}">
                      <ahyp:hlinkClr xmlns:ahyp="http://schemas.microsoft.com/office/drawing/2018/hyperlinkcolor" val="tx"/>
                    </a:ext>
                  </a:extLst>
                </a:hlinkClick>
              </a:rPr>
              <a:t>Flaticon</a:t>
            </a:r>
            <a:r>
              <a:rPr lang="en" sz="1400">
                <a:solidFill>
                  <a:schemeClr val="dk1"/>
                </a:solidFill>
                <a:latin typeface="IBM Plex Sans"/>
                <a:ea typeface="IBM Plex Sans"/>
                <a:cs typeface="IBM Plex Sans"/>
                <a:sym typeface="IBM Plex Sans"/>
              </a:rPr>
              <a:t>, and infographics &amp; images by </a:t>
            </a:r>
            <a:r>
              <a:rPr lang="en" sz="1400">
                <a:solidFill>
                  <a:schemeClr val="dk1"/>
                </a:solidFill>
                <a:uFill>
                  <a:noFill/>
                </a:uFill>
                <a:latin typeface="IBM Plex Sans SemiBold"/>
                <a:ea typeface="IBM Plex Sans SemiBold"/>
                <a:cs typeface="IBM Plex Sans SemiBold"/>
                <a:sym typeface="IBM Plex Sans SemiBold"/>
                <a:hlinkClick r:id="rId4">
                  <a:extLst>
                    <a:ext uri="{A12FA001-AC4F-418D-AE19-62706E023703}">
                      <ahyp:hlinkClr xmlns:ahyp="http://schemas.microsoft.com/office/drawing/2018/hyperlinkcolor" val="tx"/>
                    </a:ext>
                  </a:extLst>
                </a:hlinkClick>
              </a:rPr>
              <a:t>Freepik</a:t>
            </a:r>
            <a:endParaRPr sz="1400">
              <a:solidFill>
                <a:schemeClr val="dk1"/>
              </a:solidFill>
              <a:latin typeface="IBM Plex Sans SemiBold"/>
              <a:ea typeface="IBM Plex Sans SemiBold"/>
              <a:cs typeface="IBM Plex Sans SemiBold"/>
              <a:sym typeface="IBM Plex Sans SemiBold"/>
            </a:endParaRPr>
          </a:p>
        </p:txBody>
      </p:sp>
    </p:spTree>
    <p:extLst>
      <p:ext uri="{BB962C8B-B14F-4D97-AF65-F5344CB8AC3E}">
        <p14:creationId xmlns:p14="http://schemas.microsoft.com/office/powerpoint/2010/main" val="236114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6"/>
        </a:solidFill>
        <a:effectLst/>
      </p:bgPr>
    </p:bg>
    <p:spTree>
      <p:nvGrpSpPr>
        <p:cNvPr id="1" name="Shape 282"/>
        <p:cNvGrpSpPr/>
        <p:nvPr/>
      </p:nvGrpSpPr>
      <p:grpSpPr>
        <a:xfrm>
          <a:off x="0" y="0"/>
          <a:ext cx="0" cy="0"/>
          <a:chOff x="0" y="0"/>
          <a:chExt cx="0" cy="0"/>
        </a:xfrm>
      </p:grpSpPr>
      <p:grpSp>
        <p:nvGrpSpPr>
          <p:cNvPr id="283" name="Google Shape;283;p6"/>
          <p:cNvGrpSpPr/>
          <p:nvPr/>
        </p:nvGrpSpPr>
        <p:grpSpPr>
          <a:xfrm rot="10800000">
            <a:off x="-196579" y="-23805"/>
            <a:ext cx="9522816" cy="6045197"/>
            <a:chOff x="1697" y="798588"/>
            <a:chExt cx="9125842" cy="4344895"/>
          </a:xfrm>
        </p:grpSpPr>
        <p:sp>
          <p:nvSpPr>
            <p:cNvPr id="284" name="Google Shape;284;p6"/>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6"/>
            <p:cNvSpPr/>
            <p:nvPr/>
          </p:nvSpPr>
          <p:spPr>
            <a:xfrm>
              <a:off x="1697" y="1841697"/>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6"/>
            <p:cNvSpPr/>
            <p:nvPr/>
          </p:nvSpPr>
          <p:spPr>
            <a:xfrm>
              <a:off x="1697" y="3723891"/>
              <a:ext cx="9125842" cy="1419593"/>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87" name="Google Shape;287;p6"/>
          <p:cNvGrpSpPr/>
          <p:nvPr/>
        </p:nvGrpSpPr>
        <p:grpSpPr>
          <a:xfrm flipH="1">
            <a:off x="51919" y="637379"/>
            <a:ext cx="8489973" cy="6001363"/>
            <a:chOff x="1048650" y="4061275"/>
            <a:chExt cx="2655025" cy="1407625"/>
          </a:xfrm>
        </p:grpSpPr>
        <p:sp>
          <p:nvSpPr>
            <p:cNvPr id="288" name="Google Shape;288;p6"/>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9" name="Google Shape;289;p6"/>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0" name="Google Shape;290;p6"/>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1" name="Google Shape;291;p6"/>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2" name="Google Shape;292;p6"/>
            <p:cNvSpPr/>
            <p:nvPr/>
          </p:nvSpPr>
          <p:spPr>
            <a:xfrm>
              <a:off x="1098397" y="4556671"/>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3" name="Google Shape;293;p6"/>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6"/>
            <p:cNvSpPr/>
            <p:nvPr/>
          </p:nvSpPr>
          <p:spPr>
            <a:xfrm>
              <a:off x="1089822" y="5128504"/>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6"/>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6"/>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6"/>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6"/>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6"/>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6"/>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6"/>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6"/>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6"/>
            <p:cNvSpPr/>
            <p:nvPr/>
          </p:nvSpPr>
          <p:spPr>
            <a:xfrm>
              <a:off x="1122990" y="4959200"/>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6"/>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6"/>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6"/>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6"/>
            <p:cNvSpPr/>
            <p:nvPr/>
          </p:nvSpPr>
          <p:spPr>
            <a:xfrm>
              <a:off x="1123279" y="4317839"/>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6"/>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6"/>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6"/>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6"/>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6"/>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6"/>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6"/>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6"/>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6"/>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6"/>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6"/>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6"/>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6"/>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6"/>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6"/>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6"/>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6"/>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6"/>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6"/>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6"/>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6"/>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6"/>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30" name="Google Shape;330;p6"/>
          <p:cNvSpPr/>
          <p:nvPr/>
        </p:nvSpPr>
        <p:spPr>
          <a:xfrm>
            <a:off x="710151" y="-23800"/>
            <a:ext cx="7720800" cy="69312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6"/>
          <p:cNvSpPr/>
          <p:nvPr/>
        </p:nvSpPr>
        <p:spPr>
          <a:xfrm rot="10800000">
            <a:off x="8614826" y="2767471"/>
            <a:ext cx="369735" cy="462661"/>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32" name="Google Shape;332;p6"/>
          <p:cNvGrpSpPr/>
          <p:nvPr/>
        </p:nvGrpSpPr>
        <p:grpSpPr>
          <a:xfrm rot="7612950">
            <a:off x="5507553" y="815715"/>
            <a:ext cx="313131" cy="212032"/>
            <a:chOff x="6393135" y="471613"/>
            <a:chExt cx="234839" cy="212023"/>
          </a:xfrm>
        </p:grpSpPr>
        <p:sp>
          <p:nvSpPr>
            <p:cNvPr id="333" name="Google Shape;333;p6"/>
            <p:cNvSpPr/>
            <p:nvPr/>
          </p:nvSpPr>
          <p:spPr>
            <a:xfrm rot="10800000">
              <a:off x="6393135" y="471613"/>
              <a:ext cx="234839" cy="17346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6"/>
            <p:cNvSpPr/>
            <p:nvPr/>
          </p:nvSpPr>
          <p:spPr>
            <a:xfrm rot="10800000">
              <a:off x="6496458" y="511867"/>
              <a:ext cx="131516" cy="17177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35" name="Google Shape;335;p6"/>
          <p:cNvGrpSpPr/>
          <p:nvPr/>
        </p:nvGrpSpPr>
        <p:grpSpPr>
          <a:xfrm rot="-3283723" flipH="1">
            <a:off x="207604" y="6439133"/>
            <a:ext cx="364467" cy="171708"/>
            <a:chOff x="3502629" y="4665524"/>
            <a:chExt cx="273326" cy="171693"/>
          </a:xfrm>
        </p:grpSpPr>
        <p:sp>
          <p:nvSpPr>
            <p:cNvPr id="336" name="Google Shape;336;p6"/>
            <p:cNvSpPr/>
            <p:nvPr/>
          </p:nvSpPr>
          <p:spPr>
            <a:xfrm rot="10800000">
              <a:off x="3502629" y="4705778"/>
              <a:ext cx="273326" cy="9118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6"/>
            <p:cNvSpPr/>
            <p:nvPr/>
          </p:nvSpPr>
          <p:spPr>
            <a:xfrm rot="10800000">
              <a:off x="3502629" y="4665524"/>
              <a:ext cx="131439" cy="171693"/>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38" name="Google Shape;338;p6"/>
          <p:cNvSpPr txBox="1">
            <a:spLocks noGrp="1"/>
          </p:cNvSpPr>
          <p:nvPr>
            <p:ph type="ctrTitle"/>
          </p:nvPr>
        </p:nvSpPr>
        <p:spPr>
          <a:xfrm>
            <a:off x="1277301" y="749667"/>
            <a:ext cx="6569100" cy="88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400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Tree>
    <p:extLst>
      <p:ext uri="{BB962C8B-B14F-4D97-AF65-F5344CB8AC3E}">
        <p14:creationId xmlns:p14="http://schemas.microsoft.com/office/powerpoint/2010/main" val="621195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accent6"/>
        </a:solidFill>
        <a:effectLst/>
      </p:bgPr>
    </p:bg>
    <p:spTree>
      <p:nvGrpSpPr>
        <p:cNvPr id="1" name="Shape 1264"/>
        <p:cNvGrpSpPr/>
        <p:nvPr/>
      </p:nvGrpSpPr>
      <p:grpSpPr>
        <a:xfrm>
          <a:off x="0" y="0"/>
          <a:ext cx="0" cy="0"/>
          <a:chOff x="0" y="0"/>
          <a:chExt cx="0" cy="0"/>
        </a:xfrm>
      </p:grpSpPr>
      <p:grpSp>
        <p:nvGrpSpPr>
          <p:cNvPr id="1265" name="Google Shape;1265;p24"/>
          <p:cNvGrpSpPr/>
          <p:nvPr/>
        </p:nvGrpSpPr>
        <p:grpSpPr>
          <a:xfrm>
            <a:off x="-196579" y="962070"/>
            <a:ext cx="9522816" cy="6045197"/>
            <a:chOff x="1697" y="798588"/>
            <a:chExt cx="9125842" cy="4344895"/>
          </a:xfrm>
        </p:grpSpPr>
        <p:sp>
          <p:nvSpPr>
            <p:cNvPr id="1266" name="Google Shape;1266;p24"/>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4"/>
            <p:cNvSpPr/>
            <p:nvPr/>
          </p:nvSpPr>
          <p:spPr>
            <a:xfrm flipH="1">
              <a:off x="1697" y="1841697"/>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4"/>
            <p:cNvSpPr/>
            <p:nvPr/>
          </p:nvSpPr>
          <p:spPr>
            <a:xfrm>
              <a:off x="1697" y="3723891"/>
              <a:ext cx="9125842" cy="1419593"/>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69" name="Google Shape;1269;p24"/>
          <p:cNvGrpSpPr/>
          <p:nvPr/>
        </p:nvGrpSpPr>
        <p:grpSpPr>
          <a:xfrm>
            <a:off x="76219" y="101664"/>
            <a:ext cx="9028975" cy="6345761"/>
            <a:chOff x="1033250" y="4061275"/>
            <a:chExt cx="2670425" cy="1407625"/>
          </a:xfrm>
        </p:grpSpPr>
        <p:sp>
          <p:nvSpPr>
            <p:cNvPr id="1270" name="Google Shape;1270;p24"/>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1" name="Google Shape;1271;p24"/>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4"/>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4"/>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4"/>
            <p:cNvSpPr/>
            <p:nvPr/>
          </p:nvSpPr>
          <p:spPr>
            <a:xfrm>
              <a:off x="1035525" y="4565825"/>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4"/>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4"/>
            <p:cNvSpPr/>
            <p:nvPr/>
          </p:nvSpPr>
          <p:spPr>
            <a:xfrm>
              <a:off x="1033250" y="5104000"/>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4"/>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4"/>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4"/>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0" name="Google Shape;1280;p24"/>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1" name="Google Shape;1281;p24"/>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4"/>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4"/>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4"/>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4"/>
            <p:cNvSpPr/>
            <p:nvPr/>
          </p:nvSpPr>
          <p:spPr>
            <a:xfrm>
              <a:off x="1183200" y="5029325"/>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4"/>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4"/>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4"/>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4"/>
            <p:cNvSpPr/>
            <p:nvPr/>
          </p:nvSpPr>
          <p:spPr>
            <a:xfrm>
              <a:off x="1208850" y="4406775"/>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0" name="Google Shape;1290;p24"/>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1" name="Google Shape;1291;p24"/>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2" name="Google Shape;1292;p24"/>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3" name="Google Shape;1293;p24"/>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4" name="Google Shape;1294;p24"/>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3" name="Google Shape;1303;p24"/>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4" name="Google Shape;1304;p24"/>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12" name="Google Shape;1312;p24"/>
          <p:cNvGrpSpPr/>
          <p:nvPr/>
        </p:nvGrpSpPr>
        <p:grpSpPr>
          <a:xfrm flipH="1">
            <a:off x="196413" y="406359"/>
            <a:ext cx="8540455" cy="6045284"/>
            <a:chOff x="3994975" y="2327000"/>
            <a:chExt cx="2714875" cy="1441275"/>
          </a:xfrm>
        </p:grpSpPr>
        <p:sp>
          <p:nvSpPr>
            <p:cNvPr id="1313" name="Google Shape;1313;p24"/>
            <p:cNvSpPr/>
            <p:nvPr/>
          </p:nvSpPr>
          <p:spPr>
            <a:xfrm>
              <a:off x="6202450" y="2830400"/>
              <a:ext cx="107775" cy="124325"/>
            </a:xfrm>
            <a:custGeom>
              <a:avLst/>
              <a:gdLst/>
              <a:ahLst/>
              <a:cxnLst/>
              <a:rect l="l" t="t" r="r" b="b"/>
              <a:pathLst>
                <a:path w="4311" h="4973" extrusionOk="0">
                  <a:moveTo>
                    <a:pt x="1003" y="1"/>
                  </a:moveTo>
                  <a:lnTo>
                    <a:pt x="821" y="24"/>
                  </a:lnTo>
                  <a:lnTo>
                    <a:pt x="639" y="69"/>
                  </a:lnTo>
                  <a:lnTo>
                    <a:pt x="456" y="138"/>
                  </a:lnTo>
                  <a:lnTo>
                    <a:pt x="319" y="252"/>
                  </a:lnTo>
                  <a:lnTo>
                    <a:pt x="183" y="388"/>
                  </a:lnTo>
                  <a:lnTo>
                    <a:pt x="91" y="548"/>
                  </a:lnTo>
                  <a:lnTo>
                    <a:pt x="23" y="731"/>
                  </a:lnTo>
                  <a:lnTo>
                    <a:pt x="0" y="913"/>
                  </a:lnTo>
                  <a:lnTo>
                    <a:pt x="0" y="1095"/>
                  </a:lnTo>
                  <a:lnTo>
                    <a:pt x="46" y="1278"/>
                  </a:lnTo>
                  <a:lnTo>
                    <a:pt x="114" y="1437"/>
                  </a:lnTo>
                  <a:lnTo>
                    <a:pt x="228" y="1597"/>
                  </a:lnTo>
                  <a:lnTo>
                    <a:pt x="3010" y="4721"/>
                  </a:lnTo>
                  <a:lnTo>
                    <a:pt x="3124" y="4835"/>
                  </a:lnTo>
                  <a:lnTo>
                    <a:pt x="3261" y="4904"/>
                  </a:lnTo>
                  <a:lnTo>
                    <a:pt x="3421" y="4949"/>
                  </a:lnTo>
                  <a:lnTo>
                    <a:pt x="3558" y="4972"/>
                  </a:lnTo>
                  <a:lnTo>
                    <a:pt x="3694" y="4972"/>
                  </a:lnTo>
                  <a:lnTo>
                    <a:pt x="3831" y="4927"/>
                  </a:lnTo>
                  <a:lnTo>
                    <a:pt x="3945" y="4858"/>
                  </a:lnTo>
                  <a:lnTo>
                    <a:pt x="4059" y="4790"/>
                  </a:lnTo>
                  <a:lnTo>
                    <a:pt x="4173" y="4676"/>
                  </a:lnTo>
                  <a:lnTo>
                    <a:pt x="4242" y="4539"/>
                  </a:lnTo>
                  <a:lnTo>
                    <a:pt x="4287" y="4402"/>
                  </a:lnTo>
                  <a:lnTo>
                    <a:pt x="4310" y="4265"/>
                  </a:lnTo>
                  <a:lnTo>
                    <a:pt x="4310" y="4128"/>
                  </a:lnTo>
                  <a:lnTo>
                    <a:pt x="4265" y="3992"/>
                  </a:lnTo>
                  <a:lnTo>
                    <a:pt x="4219" y="3855"/>
                  </a:lnTo>
                  <a:lnTo>
                    <a:pt x="4128" y="3718"/>
                  </a:lnTo>
                  <a:lnTo>
                    <a:pt x="1596" y="890"/>
                  </a:lnTo>
                  <a:lnTo>
                    <a:pt x="1528" y="822"/>
                  </a:lnTo>
                  <a:lnTo>
                    <a:pt x="1460" y="776"/>
                  </a:lnTo>
                  <a:lnTo>
                    <a:pt x="1368" y="731"/>
                  </a:lnTo>
                  <a:lnTo>
                    <a:pt x="1163" y="731"/>
                  </a:lnTo>
                  <a:lnTo>
                    <a:pt x="1072" y="753"/>
                  </a:lnTo>
                  <a:lnTo>
                    <a:pt x="1003" y="776"/>
                  </a:lnTo>
                  <a:lnTo>
                    <a:pt x="912" y="845"/>
                  </a:lnTo>
                  <a:lnTo>
                    <a:pt x="844" y="913"/>
                  </a:lnTo>
                  <a:lnTo>
                    <a:pt x="798" y="981"/>
                  </a:lnTo>
                  <a:lnTo>
                    <a:pt x="775" y="1073"/>
                  </a:lnTo>
                  <a:lnTo>
                    <a:pt x="753" y="1164"/>
                  </a:lnTo>
                  <a:lnTo>
                    <a:pt x="753" y="1278"/>
                  </a:lnTo>
                  <a:lnTo>
                    <a:pt x="775" y="1369"/>
                  </a:lnTo>
                  <a:lnTo>
                    <a:pt x="821" y="1437"/>
                  </a:lnTo>
                  <a:lnTo>
                    <a:pt x="867" y="1529"/>
                  </a:lnTo>
                  <a:lnTo>
                    <a:pt x="3033" y="3946"/>
                  </a:lnTo>
                  <a:lnTo>
                    <a:pt x="3079" y="3969"/>
                  </a:lnTo>
                  <a:lnTo>
                    <a:pt x="3147" y="3969"/>
                  </a:lnTo>
                  <a:lnTo>
                    <a:pt x="3170" y="3900"/>
                  </a:lnTo>
                  <a:lnTo>
                    <a:pt x="3147" y="3855"/>
                  </a:lnTo>
                  <a:lnTo>
                    <a:pt x="1003" y="1415"/>
                  </a:lnTo>
                  <a:lnTo>
                    <a:pt x="935" y="1301"/>
                  </a:lnTo>
                  <a:lnTo>
                    <a:pt x="912" y="1187"/>
                  </a:lnTo>
                  <a:lnTo>
                    <a:pt x="958" y="1073"/>
                  </a:lnTo>
                  <a:lnTo>
                    <a:pt x="1026" y="959"/>
                  </a:lnTo>
                  <a:lnTo>
                    <a:pt x="1140" y="890"/>
                  </a:lnTo>
                  <a:lnTo>
                    <a:pt x="1254" y="890"/>
                  </a:lnTo>
                  <a:lnTo>
                    <a:pt x="1391" y="913"/>
                  </a:lnTo>
                  <a:lnTo>
                    <a:pt x="1482" y="981"/>
                  </a:lnTo>
                  <a:lnTo>
                    <a:pt x="4014" y="3832"/>
                  </a:lnTo>
                  <a:lnTo>
                    <a:pt x="4082" y="3923"/>
                  </a:lnTo>
                  <a:lnTo>
                    <a:pt x="4128" y="4037"/>
                  </a:lnTo>
                  <a:lnTo>
                    <a:pt x="4151" y="4151"/>
                  </a:lnTo>
                  <a:lnTo>
                    <a:pt x="4151" y="4265"/>
                  </a:lnTo>
                  <a:lnTo>
                    <a:pt x="4128" y="4379"/>
                  </a:lnTo>
                  <a:lnTo>
                    <a:pt x="4105" y="4470"/>
                  </a:lnTo>
                  <a:lnTo>
                    <a:pt x="4036" y="4584"/>
                  </a:lnTo>
                  <a:lnTo>
                    <a:pt x="3968" y="4676"/>
                  </a:lnTo>
                  <a:lnTo>
                    <a:pt x="3854" y="4744"/>
                  </a:lnTo>
                  <a:lnTo>
                    <a:pt x="3763" y="4790"/>
                  </a:lnTo>
                  <a:lnTo>
                    <a:pt x="3649" y="4813"/>
                  </a:lnTo>
                  <a:lnTo>
                    <a:pt x="3535" y="4813"/>
                  </a:lnTo>
                  <a:lnTo>
                    <a:pt x="3421" y="4790"/>
                  </a:lnTo>
                  <a:lnTo>
                    <a:pt x="3307" y="4767"/>
                  </a:lnTo>
                  <a:lnTo>
                    <a:pt x="3216" y="4699"/>
                  </a:lnTo>
                  <a:lnTo>
                    <a:pt x="3124" y="4607"/>
                  </a:lnTo>
                  <a:lnTo>
                    <a:pt x="342" y="1506"/>
                  </a:lnTo>
                  <a:lnTo>
                    <a:pt x="251" y="1369"/>
                  </a:lnTo>
                  <a:lnTo>
                    <a:pt x="183" y="1232"/>
                  </a:lnTo>
                  <a:lnTo>
                    <a:pt x="160" y="1073"/>
                  </a:lnTo>
                  <a:lnTo>
                    <a:pt x="160" y="913"/>
                  </a:lnTo>
                  <a:lnTo>
                    <a:pt x="183" y="776"/>
                  </a:lnTo>
                  <a:lnTo>
                    <a:pt x="228" y="617"/>
                  </a:lnTo>
                  <a:lnTo>
                    <a:pt x="297" y="480"/>
                  </a:lnTo>
                  <a:lnTo>
                    <a:pt x="411" y="366"/>
                  </a:lnTo>
                  <a:lnTo>
                    <a:pt x="547" y="274"/>
                  </a:lnTo>
                  <a:lnTo>
                    <a:pt x="684" y="206"/>
                  </a:lnTo>
                  <a:lnTo>
                    <a:pt x="844" y="183"/>
                  </a:lnTo>
                  <a:lnTo>
                    <a:pt x="1003" y="160"/>
                  </a:lnTo>
                  <a:lnTo>
                    <a:pt x="1140" y="183"/>
                  </a:lnTo>
                  <a:lnTo>
                    <a:pt x="1300" y="252"/>
                  </a:lnTo>
                  <a:lnTo>
                    <a:pt x="1437" y="320"/>
                  </a:lnTo>
                  <a:lnTo>
                    <a:pt x="1551" y="434"/>
                  </a:lnTo>
                  <a:lnTo>
                    <a:pt x="3284" y="2372"/>
                  </a:lnTo>
                  <a:lnTo>
                    <a:pt x="3330" y="2418"/>
                  </a:lnTo>
                  <a:lnTo>
                    <a:pt x="3398" y="2395"/>
                  </a:lnTo>
                  <a:lnTo>
                    <a:pt x="3421" y="2327"/>
                  </a:lnTo>
                  <a:lnTo>
                    <a:pt x="3398" y="2281"/>
                  </a:lnTo>
                  <a:lnTo>
                    <a:pt x="1665" y="320"/>
                  </a:lnTo>
                  <a:lnTo>
                    <a:pt x="1528" y="206"/>
                  </a:lnTo>
                  <a:lnTo>
                    <a:pt x="1368" y="115"/>
                  </a:lnTo>
                  <a:lnTo>
                    <a:pt x="1186" y="46"/>
                  </a:ln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4" name="Google Shape;1314;p24"/>
            <p:cNvSpPr/>
            <p:nvPr/>
          </p:nvSpPr>
          <p:spPr>
            <a:xfrm>
              <a:off x="4827325" y="2327000"/>
              <a:ext cx="145425" cy="63875"/>
            </a:xfrm>
            <a:custGeom>
              <a:avLst/>
              <a:gdLst/>
              <a:ahLst/>
              <a:cxnLst/>
              <a:rect l="l" t="t" r="r" b="b"/>
              <a:pathLst>
                <a:path w="5817" h="2555" extrusionOk="0">
                  <a:moveTo>
                    <a:pt x="4790" y="0"/>
                  </a:moveTo>
                  <a:lnTo>
                    <a:pt x="4607" y="23"/>
                  </a:lnTo>
                  <a:lnTo>
                    <a:pt x="571" y="1072"/>
                  </a:lnTo>
                  <a:lnTo>
                    <a:pt x="434" y="1141"/>
                  </a:lnTo>
                  <a:lnTo>
                    <a:pt x="297" y="1209"/>
                  </a:lnTo>
                  <a:lnTo>
                    <a:pt x="183" y="1300"/>
                  </a:lnTo>
                  <a:lnTo>
                    <a:pt x="115" y="1414"/>
                  </a:lnTo>
                  <a:lnTo>
                    <a:pt x="47" y="1551"/>
                  </a:lnTo>
                  <a:lnTo>
                    <a:pt x="24" y="1688"/>
                  </a:lnTo>
                  <a:lnTo>
                    <a:pt x="1" y="1848"/>
                  </a:lnTo>
                  <a:lnTo>
                    <a:pt x="24" y="1984"/>
                  </a:lnTo>
                  <a:lnTo>
                    <a:pt x="69" y="2121"/>
                  </a:lnTo>
                  <a:lnTo>
                    <a:pt x="138" y="2235"/>
                  </a:lnTo>
                  <a:lnTo>
                    <a:pt x="206" y="2327"/>
                  </a:lnTo>
                  <a:lnTo>
                    <a:pt x="297" y="2395"/>
                  </a:lnTo>
                  <a:lnTo>
                    <a:pt x="411" y="2463"/>
                  </a:lnTo>
                  <a:lnTo>
                    <a:pt x="525" y="2509"/>
                  </a:lnTo>
                  <a:lnTo>
                    <a:pt x="639" y="2555"/>
                  </a:lnTo>
                  <a:lnTo>
                    <a:pt x="753" y="2555"/>
                  </a:lnTo>
                  <a:lnTo>
                    <a:pt x="936" y="2532"/>
                  </a:lnTo>
                  <a:lnTo>
                    <a:pt x="4630" y="1574"/>
                  </a:lnTo>
                  <a:lnTo>
                    <a:pt x="4721" y="1551"/>
                  </a:lnTo>
                  <a:lnTo>
                    <a:pt x="4790" y="1483"/>
                  </a:lnTo>
                  <a:lnTo>
                    <a:pt x="4858" y="1437"/>
                  </a:lnTo>
                  <a:lnTo>
                    <a:pt x="4927" y="1346"/>
                  </a:lnTo>
                  <a:lnTo>
                    <a:pt x="4972" y="1255"/>
                  </a:lnTo>
                  <a:lnTo>
                    <a:pt x="4972" y="1163"/>
                  </a:lnTo>
                  <a:lnTo>
                    <a:pt x="4995" y="1072"/>
                  </a:lnTo>
                  <a:lnTo>
                    <a:pt x="4972" y="981"/>
                  </a:lnTo>
                  <a:lnTo>
                    <a:pt x="4949" y="890"/>
                  </a:lnTo>
                  <a:lnTo>
                    <a:pt x="4881" y="821"/>
                  </a:lnTo>
                  <a:lnTo>
                    <a:pt x="4835" y="753"/>
                  </a:lnTo>
                  <a:lnTo>
                    <a:pt x="4744" y="685"/>
                  </a:lnTo>
                  <a:lnTo>
                    <a:pt x="4653" y="639"/>
                  </a:lnTo>
                  <a:lnTo>
                    <a:pt x="4562" y="616"/>
                  </a:lnTo>
                  <a:lnTo>
                    <a:pt x="4471" y="616"/>
                  </a:lnTo>
                  <a:lnTo>
                    <a:pt x="4379" y="639"/>
                  </a:lnTo>
                  <a:lnTo>
                    <a:pt x="1232" y="1460"/>
                  </a:lnTo>
                  <a:lnTo>
                    <a:pt x="1187" y="1483"/>
                  </a:lnTo>
                  <a:lnTo>
                    <a:pt x="1187" y="1551"/>
                  </a:lnTo>
                  <a:lnTo>
                    <a:pt x="1210" y="1597"/>
                  </a:lnTo>
                  <a:lnTo>
                    <a:pt x="1278" y="1620"/>
                  </a:lnTo>
                  <a:lnTo>
                    <a:pt x="4425" y="799"/>
                  </a:lnTo>
                  <a:lnTo>
                    <a:pt x="4539" y="776"/>
                  </a:lnTo>
                  <a:lnTo>
                    <a:pt x="4676" y="821"/>
                  </a:lnTo>
                  <a:lnTo>
                    <a:pt x="4767" y="913"/>
                  </a:lnTo>
                  <a:lnTo>
                    <a:pt x="4813" y="1027"/>
                  </a:lnTo>
                  <a:lnTo>
                    <a:pt x="4835" y="1141"/>
                  </a:lnTo>
                  <a:lnTo>
                    <a:pt x="4790" y="1278"/>
                  </a:lnTo>
                  <a:lnTo>
                    <a:pt x="4699" y="1369"/>
                  </a:lnTo>
                  <a:lnTo>
                    <a:pt x="4585" y="1414"/>
                  </a:lnTo>
                  <a:lnTo>
                    <a:pt x="913" y="2372"/>
                  </a:lnTo>
                  <a:lnTo>
                    <a:pt x="799" y="2395"/>
                  </a:lnTo>
                  <a:lnTo>
                    <a:pt x="685" y="2395"/>
                  </a:lnTo>
                  <a:lnTo>
                    <a:pt x="571" y="2372"/>
                  </a:lnTo>
                  <a:lnTo>
                    <a:pt x="457" y="2327"/>
                  </a:lnTo>
                  <a:lnTo>
                    <a:pt x="366" y="2258"/>
                  </a:lnTo>
                  <a:lnTo>
                    <a:pt x="275" y="2167"/>
                  </a:lnTo>
                  <a:lnTo>
                    <a:pt x="229" y="2053"/>
                  </a:lnTo>
                  <a:lnTo>
                    <a:pt x="183" y="1962"/>
                  </a:lnTo>
                  <a:lnTo>
                    <a:pt x="161" y="1848"/>
                  </a:lnTo>
                  <a:lnTo>
                    <a:pt x="161" y="1734"/>
                  </a:lnTo>
                  <a:lnTo>
                    <a:pt x="206" y="1620"/>
                  </a:lnTo>
                  <a:lnTo>
                    <a:pt x="252" y="1506"/>
                  </a:lnTo>
                  <a:lnTo>
                    <a:pt x="320" y="1414"/>
                  </a:lnTo>
                  <a:lnTo>
                    <a:pt x="389" y="1323"/>
                  </a:lnTo>
                  <a:lnTo>
                    <a:pt x="503" y="1278"/>
                  </a:lnTo>
                  <a:lnTo>
                    <a:pt x="617" y="1232"/>
                  </a:lnTo>
                  <a:lnTo>
                    <a:pt x="4653" y="183"/>
                  </a:lnTo>
                  <a:lnTo>
                    <a:pt x="4813" y="160"/>
                  </a:lnTo>
                  <a:lnTo>
                    <a:pt x="4972" y="160"/>
                  </a:lnTo>
                  <a:lnTo>
                    <a:pt x="5109" y="206"/>
                  </a:lnTo>
                  <a:lnTo>
                    <a:pt x="5246" y="274"/>
                  </a:lnTo>
                  <a:lnTo>
                    <a:pt x="5383" y="343"/>
                  </a:lnTo>
                  <a:lnTo>
                    <a:pt x="5474" y="457"/>
                  </a:lnTo>
                  <a:lnTo>
                    <a:pt x="5565" y="593"/>
                  </a:lnTo>
                  <a:lnTo>
                    <a:pt x="5611" y="753"/>
                  </a:lnTo>
                  <a:lnTo>
                    <a:pt x="5656" y="913"/>
                  </a:lnTo>
                  <a:lnTo>
                    <a:pt x="5634" y="1072"/>
                  </a:lnTo>
                  <a:lnTo>
                    <a:pt x="5611" y="1209"/>
                  </a:lnTo>
                  <a:lnTo>
                    <a:pt x="5542" y="1369"/>
                  </a:lnTo>
                  <a:lnTo>
                    <a:pt x="5451" y="1483"/>
                  </a:lnTo>
                  <a:lnTo>
                    <a:pt x="5337" y="1597"/>
                  </a:lnTo>
                  <a:lnTo>
                    <a:pt x="5200" y="1665"/>
                  </a:lnTo>
                  <a:lnTo>
                    <a:pt x="5041" y="1734"/>
                  </a:lnTo>
                  <a:lnTo>
                    <a:pt x="2532" y="2395"/>
                  </a:lnTo>
                  <a:lnTo>
                    <a:pt x="2487" y="2418"/>
                  </a:lnTo>
                  <a:lnTo>
                    <a:pt x="2464" y="2486"/>
                  </a:lnTo>
                  <a:lnTo>
                    <a:pt x="2509" y="2532"/>
                  </a:lnTo>
                  <a:lnTo>
                    <a:pt x="2578" y="2532"/>
                  </a:lnTo>
                  <a:lnTo>
                    <a:pt x="5086" y="1870"/>
                  </a:lnTo>
                  <a:lnTo>
                    <a:pt x="5269" y="1825"/>
                  </a:lnTo>
                  <a:lnTo>
                    <a:pt x="5428" y="1711"/>
                  </a:lnTo>
                  <a:lnTo>
                    <a:pt x="5565" y="1597"/>
                  </a:lnTo>
                  <a:lnTo>
                    <a:pt x="5679" y="1437"/>
                  </a:lnTo>
                  <a:lnTo>
                    <a:pt x="5748" y="1278"/>
                  </a:lnTo>
                  <a:lnTo>
                    <a:pt x="5793" y="1095"/>
                  </a:lnTo>
                  <a:lnTo>
                    <a:pt x="5816" y="890"/>
                  </a:lnTo>
                  <a:lnTo>
                    <a:pt x="5770" y="707"/>
                  </a:lnTo>
                  <a:lnTo>
                    <a:pt x="5702" y="525"/>
                  </a:lnTo>
                  <a:lnTo>
                    <a:pt x="5611" y="365"/>
                  </a:lnTo>
                  <a:lnTo>
                    <a:pt x="5497" y="229"/>
                  </a:lnTo>
                  <a:lnTo>
                    <a:pt x="5337" y="137"/>
                  </a:lnTo>
                  <a:lnTo>
                    <a:pt x="5155" y="46"/>
                  </a:lnTo>
                  <a:lnTo>
                    <a:pt x="4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5" name="Google Shape;1315;p24"/>
            <p:cNvSpPr/>
            <p:nvPr/>
          </p:nvSpPr>
          <p:spPr>
            <a:xfrm>
              <a:off x="6530825" y="3655350"/>
              <a:ext cx="120325" cy="112925"/>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6" name="Google Shape;1316;p24"/>
            <p:cNvSpPr/>
            <p:nvPr/>
          </p:nvSpPr>
          <p:spPr>
            <a:xfrm>
              <a:off x="4018925" y="3654800"/>
              <a:ext cx="75275" cy="37075"/>
            </a:xfrm>
            <a:custGeom>
              <a:avLst/>
              <a:gdLst/>
              <a:ahLst/>
              <a:cxnLst/>
              <a:rect l="l" t="t" r="r" b="b"/>
              <a:pathLst>
                <a:path w="3011" h="1483" extrusionOk="0">
                  <a:moveTo>
                    <a:pt x="46" y="0"/>
                  </a:moveTo>
                  <a:lnTo>
                    <a:pt x="0" y="23"/>
                  </a:lnTo>
                  <a:lnTo>
                    <a:pt x="0" y="91"/>
                  </a:lnTo>
                  <a:lnTo>
                    <a:pt x="46" y="251"/>
                  </a:lnTo>
                  <a:lnTo>
                    <a:pt x="92" y="388"/>
                  </a:lnTo>
                  <a:lnTo>
                    <a:pt x="183" y="570"/>
                  </a:lnTo>
                  <a:lnTo>
                    <a:pt x="320" y="753"/>
                  </a:lnTo>
                  <a:lnTo>
                    <a:pt x="479" y="935"/>
                  </a:lnTo>
                  <a:lnTo>
                    <a:pt x="684" y="1117"/>
                  </a:lnTo>
                  <a:lnTo>
                    <a:pt x="912" y="1277"/>
                  </a:lnTo>
                  <a:lnTo>
                    <a:pt x="1118" y="1368"/>
                  </a:lnTo>
                  <a:lnTo>
                    <a:pt x="1323" y="1437"/>
                  </a:lnTo>
                  <a:lnTo>
                    <a:pt x="1528" y="1460"/>
                  </a:lnTo>
                  <a:lnTo>
                    <a:pt x="1756" y="1482"/>
                  </a:lnTo>
                  <a:lnTo>
                    <a:pt x="2030" y="1460"/>
                  </a:lnTo>
                  <a:lnTo>
                    <a:pt x="2326" y="1414"/>
                  </a:lnTo>
                  <a:lnTo>
                    <a:pt x="2646" y="1323"/>
                  </a:lnTo>
                  <a:lnTo>
                    <a:pt x="2965" y="1209"/>
                  </a:lnTo>
                  <a:lnTo>
                    <a:pt x="3010" y="1163"/>
                  </a:lnTo>
                  <a:lnTo>
                    <a:pt x="3010" y="1095"/>
                  </a:lnTo>
                  <a:lnTo>
                    <a:pt x="2965" y="1049"/>
                  </a:lnTo>
                  <a:lnTo>
                    <a:pt x="2896" y="1049"/>
                  </a:lnTo>
                  <a:lnTo>
                    <a:pt x="2623" y="1163"/>
                  </a:lnTo>
                  <a:lnTo>
                    <a:pt x="2349" y="1231"/>
                  </a:lnTo>
                  <a:lnTo>
                    <a:pt x="2098" y="1277"/>
                  </a:lnTo>
                  <a:lnTo>
                    <a:pt x="1847" y="1323"/>
                  </a:lnTo>
                  <a:lnTo>
                    <a:pt x="1619" y="1300"/>
                  </a:lnTo>
                  <a:lnTo>
                    <a:pt x="1391" y="1277"/>
                  </a:lnTo>
                  <a:lnTo>
                    <a:pt x="1186" y="1231"/>
                  </a:lnTo>
                  <a:lnTo>
                    <a:pt x="1004" y="1140"/>
                  </a:lnTo>
                  <a:lnTo>
                    <a:pt x="776" y="1003"/>
                  </a:lnTo>
                  <a:lnTo>
                    <a:pt x="593" y="821"/>
                  </a:lnTo>
                  <a:lnTo>
                    <a:pt x="434" y="661"/>
                  </a:lnTo>
                  <a:lnTo>
                    <a:pt x="320" y="479"/>
                  </a:lnTo>
                  <a:lnTo>
                    <a:pt x="251" y="319"/>
                  </a:lnTo>
                  <a:lnTo>
                    <a:pt x="183" y="182"/>
                  </a:lnTo>
                  <a:lnTo>
                    <a:pt x="137" y="46"/>
                  </a:ln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7" name="Google Shape;1317;p24"/>
            <p:cNvSpPr/>
            <p:nvPr/>
          </p:nvSpPr>
          <p:spPr>
            <a:xfrm>
              <a:off x="4036025" y="3638825"/>
              <a:ext cx="16550" cy="16550"/>
            </a:xfrm>
            <a:custGeom>
              <a:avLst/>
              <a:gdLst/>
              <a:ahLst/>
              <a:cxnLst/>
              <a:rect l="l" t="t" r="r" b="b"/>
              <a:pathLst>
                <a:path w="662" h="662" extrusionOk="0">
                  <a:moveTo>
                    <a:pt x="388" y="160"/>
                  </a:moveTo>
                  <a:lnTo>
                    <a:pt x="457" y="206"/>
                  </a:lnTo>
                  <a:lnTo>
                    <a:pt x="479" y="251"/>
                  </a:lnTo>
                  <a:lnTo>
                    <a:pt x="502" y="320"/>
                  </a:lnTo>
                  <a:lnTo>
                    <a:pt x="479" y="388"/>
                  </a:lnTo>
                  <a:lnTo>
                    <a:pt x="457" y="457"/>
                  </a:lnTo>
                  <a:lnTo>
                    <a:pt x="388" y="479"/>
                  </a:lnTo>
                  <a:lnTo>
                    <a:pt x="320" y="502"/>
                  </a:lnTo>
                  <a:lnTo>
                    <a:pt x="251" y="479"/>
                  </a:lnTo>
                  <a:lnTo>
                    <a:pt x="206" y="457"/>
                  </a:lnTo>
                  <a:lnTo>
                    <a:pt x="160" y="388"/>
                  </a:lnTo>
                  <a:lnTo>
                    <a:pt x="160" y="320"/>
                  </a:lnTo>
                  <a:lnTo>
                    <a:pt x="160" y="251"/>
                  </a:lnTo>
                  <a:lnTo>
                    <a:pt x="206" y="206"/>
                  </a:lnTo>
                  <a:lnTo>
                    <a:pt x="251" y="160"/>
                  </a:lnTo>
                  <a:close/>
                  <a:moveTo>
                    <a:pt x="320" y="0"/>
                  </a:moveTo>
                  <a:lnTo>
                    <a:pt x="206" y="23"/>
                  </a:lnTo>
                  <a:lnTo>
                    <a:pt x="92" y="92"/>
                  </a:lnTo>
                  <a:lnTo>
                    <a:pt x="23" y="206"/>
                  </a:lnTo>
                  <a:lnTo>
                    <a:pt x="0" y="320"/>
                  </a:lnTo>
                  <a:lnTo>
                    <a:pt x="23" y="457"/>
                  </a:lnTo>
                  <a:lnTo>
                    <a:pt x="92" y="571"/>
                  </a:lnTo>
                  <a:lnTo>
                    <a:pt x="206" y="639"/>
                  </a:lnTo>
                  <a:lnTo>
                    <a:pt x="320" y="662"/>
                  </a:lnTo>
                  <a:lnTo>
                    <a:pt x="457" y="639"/>
                  </a:lnTo>
                  <a:lnTo>
                    <a:pt x="571" y="571"/>
                  </a:lnTo>
                  <a:lnTo>
                    <a:pt x="639" y="457"/>
                  </a:lnTo>
                  <a:lnTo>
                    <a:pt x="662" y="320"/>
                  </a:lnTo>
                  <a:lnTo>
                    <a:pt x="639" y="206"/>
                  </a:lnTo>
                  <a:lnTo>
                    <a:pt x="571" y="92"/>
                  </a:lnTo>
                  <a:lnTo>
                    <a:pt x="457" y="23"/>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8" name="Google Shape;1318;p24"/>
            <p:cNvSpPr/>
            <p:nvPr/>
          </p:nvSpPr>
          <p:spPr>
            <a:xfrm>
              <a:off x="4067950" y="3651925"/>
              <a:ext cx="16550" cy="16575"/>
            </a:xfrm>
            <a:custGeom>
              <a:avLst/>
              <a:gdLst/>
              <a:ahLst/>
              <a:cxnLst/>
              <a:rect l="l" t="t" r="r" b="b"/>
              <a:pathLst>
                <a:path w="662" h="663" extrusionOk="0">
                  <a:moveTo>
                    <a:pt x="320" y="138"/>
                  </a:moveTo>
                  <a:lnTo>
                    <a:pt x="388" y="161"/>
                  </a:lnTo>
                  <a:lnTo>
                    <a:pt x="457" y="206"/>
                  </a:lnTo>
                  <a:lnTo>
                    <a:pt x="479" y="252"/>
                  </a:lnTo>
                  <a:lnTo>
                    <a:pt x="502" y="320"/>
                  </a:lnTo>
                  <a:lnTo>
                    <a:pt x="479" y="389"/>
                  </a:lnTo>
                  <a:lnTo>
                    <a:pt x="457" y="434"/>
                  </a:lnTo>
                  <a:lnTo>
                    <a:pt x="388" y="480"/>
                  </a:lnTo>
                  <a:lnTo>
                    <a:pt x="320" y="503"/>
                  </a:lnTo>
                  <a:lnTo>
                    <a:pt x="251" y="480"/>
                  </a:lnTo>
                  <a:lnTo>
                    <a:pt x="206" y="434"/>
                  </a:lnTo>
                  <a:lnTo>
                    <a:pt x="160" y="389"/>
                  </a:lnTo>
                  <a:lnTo>
                    <a:pt x="160" y="320"/>
                  </a:lnTo>
                  <a:lnTo>
                    <a:pt x="160" y="252"/>
                  </a:lnTo>
                  <a:lnTo>
                    <a:pt x="206" y="206"/>
                  </a:lnTo>
                  <a:lnTo>
                    <a:pt x="251" y="161"/>
                  </a:lnTo>
                  <a:lnTo>
                    <a:pt x="320" y="138"/>
                  </a:lnTo>
                  <a:close/>
                  <a:moveTo>
                    <a:pt x="320" y="1"/>
                  </a:moveTo>
                  <a:lnTo>
                    <a:pt x="206" y="24"/>
                  </a:lnTo>
                  <a:lnTo>
                    <a:pt x="92" y="92"/>
                  </a:lnTo>
                  <a:lnTo>
                    <a:pt x="23" y="183"/>
                  </a:lnTo>
                  <a:lnTo>
                    <a:pt x="0" y="320"/>
                  </a:lnTo>
                  <a:lnTo>
                    <a:pt x="23" y="457"/>
                  </a:lnTo>
                  <a:lnTo>
                    <a:pt x="92" y="548"/>
                  </a:lnTo>
                  <a:lnTo>
                    <a:pt x="206" y="617"/>
                  </a:lnTo>
                  <a:lnTo>
                    <a:pt x="320" y="662"/>
                  </a:lnTo>
                  <a:lnTo>
                    <a:pt x="457" y="617"/>
                  </a:lnTo>
                  <a:lnTo>
                    <a:pt x="571" y="548"/>
                  </a:lnTo>
                  <a:lnTo>
                    <a:pt x="639" y="457"/>
                  </a:lnTo>
                  <a:lnTo>
                    <a:pt x="662" y="320"/>
                  </a:lnTo>
                  <a:lnTo>
                    <a:pt x="639" y="183"/>
                  </a:lnTo>
                  <a:lnTo>
                    <a:pt x="571" y="92"/>
                  </a:lnTo>
                  <a:lnTo>
                    <a:pt x="457" y="24"/>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4"/>
            <p:cNvSpPr/>
            <p:nvPr/>
          </p:nvSpPr>
          <p:spPr>
            <a:xfrm>
              <a:off x="3994975" y="2593250"/>
              <a:ext cx="79850" cy="108900"/>
            </a:xfrm>
            <a:custGeom>
              <a:avLst/>
              <a:gdLst/>
              <a:ahLst/>
              <a:cxnLst/>
              <a:rect l="l" t="t" r="r" b="b"/>
              <a:pathLst>
                <a:path w="3194" h="4356" extrusionOk="0">
                  <a:moveTo>
                    <a:pt x="92" y="0"/>
                  </a:moveTo>
                  <a:lnTo>
                    <a:pt x="46" y="23"/>
                  </a:lnTo>
                  <a:lnTo>
                    <a:pt x="23" y="69"/>
                  </a:lnTo>
                  <a:lnTo>
                    <a:pt x="1" y="137"/>
                  </a:lnTo>
                  <a:lnTo>
                    <a:pt x="23" y="183"/>
                  </a:lnTo>
                  <a:lnTo>
                    <a:pt x="274" y="798"/>
                  </a:lnTo>
                  <a:lnTo>
                    <a:pt x="548" y="1368"/>
                  </a:lnTo>
                  <a:lnTo>
                    <a:pt x="913" y="2030"/>
                  </a:lnTo>
                  <a:lnTo>
                    <a:pt x="1118" y="2372"/>
                  </a:lnTo>
                  <a:lnTo>
                    <a:pt x="1346" y="2737"/>
                  </a:lnTo>
                  <a:lnTo>
                    <a:pt x="1574" y="3056"/>
                  </a:lnTo>
                  <a:lnTo>
                    <a:pt x="1825" y="3398"/>
                  </a:lnTo>
                  <a:lnTo>
                    <a:pt x="2099" y="3672"/>
                  </a:lnTo>
                  <a:lnTo>
                    <a:pt x="2395" y="3945"/>
                  </a:lnTo>
                  <a:lnTo>
                    <a:pt x="2669" y="4173"/>
                  </a:lnTo>
                  <a:lnTo>
                    <a:pt x="2988" y="4333"/>
                  </a:lnTo>
                  <a:lnTo>
                    <a:pt x="3034" y="4356"/>
                  </a:lnTo>
                  <a:lnTo>
                    <a:pt x="3125" y="4333"/>
                  </a:lnTo>
                  <a:lnTo>
                    <a:pt x="3170" y="4265"/>
                  </a:lnTo>
                  <a:lnTo>
                    <a:pt x="3193" y="4196"/>
                  </a:lnTo>
                  <a:lnTo>
                    <a:pt x="3170" y="4151"/>
                  </a:lnTo>
                  <a:lnTo>
                    <a:pt x="3148" y="4105"/>
                  </a:lnTo>
                  <a:lnTo>
                    <a:pt x="3102" y="4059"/>
                  </a:lnTo>
                  <a:lnTo>
                    <a:pt x="2828" y="3900"/>
                  </a:lnTo>
                  <a:lnTo>
                    <a:pt x="2555" y="3694"/>
                  </a:lnTo>
                  <a:lnTo>
                    <a:pt x="2281" y="3444"/>
                  </a:lnTo>
                  <a:lnTo>
                    <a:pt x="2030" y="3147"/>
                  </a:lnTo>
                  <a:lnTo>
                    <a:pt x="1779" y="2828"/>
                  </a:lnTo>
                  <a:lnTo>
                    <a:pt x="1551" y="2509"/>
                  </a:lnTo>
                  <a:lnTo>
                    <a:pt x="1323" y="2167"/>
                  </a:lnTo>
                  <a:lnTo>
                    <a:pt x="1118" y="1825"/>
                  </a:lnTo>
                  <a:lnTo>
                    <a:pt x="776" y="1163"/>
                  </a:lnTo>
                  <a:lnTo>
                    <a:pt x="525" y="616"/>
                  </a:lnTo>
                  <a:lnTo>
                    <a:pt x="297" y="91"/>
                  </a:lnTo>
                  <a:lnTo>
                    <a:pt x="251" y="46"/>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4"/>
            <p:cNvSpPr/>
            <p:nvPr/>
          </p:nvSpPr>
          <p:spPr>
            <a:xfrm>
              <a:off x="4010950" y="2637700"/>
              <a:ext cx="63875" cy="64450"/>
            </a:xfrm>
            <a:custGeom>
              <a:avLst/>
              <a:gdLst/>
              <a:ahLst/>
              <a:cxnLst/>
              <a:rect l="l" t="t" r="r" b="b"/>
              <a:pathLst>
                <a:path w="2555" h="2578" extrusionOk="0">
                  <a:moveTo>
                    <a:pt x="2395" y="1"/>
                  </a:moveTo>
                  <a:lnTo>
                    <a:pt x="2349" y="24"/>
                  </a:lnTo>
                  <a:lnTo>
                    <a:pt x="2303" y="47"/>
                  </a:lnTo>
                  <a:lnTo>
                    <a:pt x="2258" y="92"/>
                  </a:lnTo>
                  <a:lnTo>
                    <a:pt x="2258" y="161"/>
                  </a:lnTo>
                  <a:lnTo>
                    <a:pt x="2258" y="2281"/>
                  </a:lnTo>
                  <a:lnTo>
                    <a:pt x="68" y="2281"/>
                  </a:lnTo>
                  <a:lnTo>
                    <a:pt x="23" y="2327"/>
                  </a:lnTo>
                  <a:lnTo>
                    <a:pt x="0" y="2373"/>
                  </a:lnTo>
                  <a:lnTo>
                    <a:pt x="0" y="2418"/>
                  </a:lnTo>
                  <a:lnTo>
                    <a:pt x="0" y="2487"/>
                  </a:lnTo>
                  <a:lnTo>
                    <a:pt x="23" y="2532"/>
                  </a:lnTo>
                  <a:lnTo>
                    <a:pt x="68" y="2555"/>
                  </a:lnTo>
                  <a:lnTo>
                    <a:pt x="137" y="2578"/>
                  </a:lnTo>
                  <a:lnTo>
                    <a:pt x="2395" y="2578"/>
                  </a:lnTo>
                  <a:lnTo>
                    <a:pt x="2463" y="2555"/>
                  </a:lnTo>
                  <a:lnTo>
                    <a:pt x="2509" y="2532"/>
                  </a:lnTo>
                  <a:lnTo>
                    <a:pt x="2531" y="2487"/>
                  </a:lnTo>
                  <a:lnTo>
                    <a:pt x="2554" y="2418"/>
                  </a:lnTo>
                  <a:lnTo>
                    <a:pt x="2554" y="161"/>
                  </a:lnTo>
                  <a:lnTo>
                    <a:pt x="2531" y="92"/>
                  </a:lnTo>
                  <a:lnTo>
                    <a:pt x="2509" y="47"/>
                  </a:lnTo>
                  <a:lnTo>
                    <a:pt x="2463" y="24"/>
                  </a:lnTo>
                  <a:lnTo>
                    <a:pt x="2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4"/>
            <p:cNvSpPr/>
            <p:nvPr/>
          </p:nvSpPr>
          <p:spPr>
            <a:xfrm>
              <a:off x="4635200" y="3698125"/>
              <a:ext cx="76425" cy="5645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4"/>
            <p:cNvSpPr/>
            <p:nvPr/>
          </p:nvSpPr>
          <p:spPr>
            <a:xfrm>
              <a:off x="4635200" y="3685575"/>
              <a:ext cx="42800" cy="5590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4"/>
            <p:cNvSpPr/>
            <p:nvPr/>
          </p:nvSpPr>
          <p:spPr>
            <a:xfrm>
              <a:off x="5563350" y="2346950"/>
              <a:ext cx="88950" cy="2967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4"/>
            <p:cNvSpPr/>
            <p:nvPr/>
          </p:nvSpPr>
          <p:spPr>
            <a:xfrm>
              <a:off x="5609525" y="2333850"/>
              <a:ext cx="42775" cy="55875"/>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4"/>
            <p:cNvSpPr/>
            <p:nvPr/>
          </p:nvSpPr>
          <p:spPr>
            <a:xfrm>
              <a:off x="6579275" y="2999150"/>
              <a:ext cx="112925" cy="103800"/>
            </a:xfrm>
            <a:custGeom>
              <a:avLst/>
              <a:gdLst/>
              <a:ahLst/>
              <a:cxnLst/>
              <a:rect l="l" t="t" r="r" b="b"/>
              <a:pathLst>
                <a:path w="4517" h="4152" extrusionOk="0">
                  <a:moveTo>
                    <a:pt x="4242" y="161"/>
                  </a:moveTo>
                  <a:lnTo>
                    <a:pt x="4311" y="183"/>
                  </a:lnTo>
                  <a:lnTo>
                    <a:pt x="4334" y="183"/>
                  </a:lnTo>
                  <a:lnTo>
                    <a:pt x="4356" y="229"/>
                  </a:lnTo>
                  <a:lnTo>
                    <a:pt x="4356" y="252"/>
                  </a:lnTo>
                  <a:lnTo>
                    <a:pt x="4311" y="411"/>
                  </a:lnTo>
                  <a:lnTo>
                    <a:pt x="4197" y="639"/>
                  </a:lnTo>
                  <a:lnTo>
                    <a:pt x="3992" y="981"/>
                  </a:lnTo>
                  <a:lnTo>
                    <a:pt x="3718" y="1324"/>
                  </a:lnTo>
                  <a:lnTo>
                    <a:pt x="3399" y="1688"/>
                  </a:lnTo>
                  <a:lnTo>
                    <a:pt x="3011" y="2076"/>
                  </a:lnTo>
                  <a:lnTo>
                    <a:pt x="2601" y="2464"/>
                  </a:lnTo>
                  <a:lnTo>
                    <a:pt x="2167" y="2829"/>
                  </a:lnTo>
                  <a:lnTo>
                    <a:pt x="1757" y="3171"/>
                  </a:lnTo>
                  <a:lnTo>
                    <a:pt x="1346" y="3444"/>
                  </a:lnTo>
                  <a:lnTo>
                    <a:pt x="981" y="3695"/>
                  </a:lnTo>
                  <a:lnTo>
                    <a:pt x="639" y="3878"/>
                  </a:lnTo>
                  <a:lnTo>
                    <a:pt x="388" y="3969"/>
                  </a:lnTo>
                  <a:lnTo>
                    <a:pt x="229" y="3992"/>
                  </a:lnTo>
                  <a:lnTo>
                    <a:pt x="183" y="3969"/>
                  </a:lnTo>
                  <a:lnTo>
                    <a:pt x="160" y="3969"/>
                  </a:lnTo>
                  <a:lnTo>
                    <a:pt x="160" y="3923"/>
                  </a:lnTo>
                  <a:lnTo>
                    <a:pt x="160" y="3878"/>
                  </a:lnTo>
                  <a:lnTo>
                    <a:pt x="183" y="3741"/>
                  </a:lnTo>
                  <a:lnTo>
                    <a:pt x="297" y="3513"/>
                  </a:lnTo>
                  <a:lnTo>
                    <a:pt x="525" y="3171"/>
                  </a:lnTo>
                  <a:lnTo>
                    <a:pt x="799" y="2829"/>
                  </a:lnTo>
                  <a:lnTo>
                    <a:pt x="1118" y="2464"/>
                  </a:lnTo>
                  <a:lnTo>
                    <a:pt x="1483" y="2076"/>
                  </a:lnTo>
                  <a:lnTo>
                    <a:pt x="1894" y="1688"/>
                  </a:lnTo>
                  <a:lnTo>
                    <a:pt x="2327" y="1324"/>
                  </a:lnTo>
                  <a:lnTo>
                    <a:pt x="2737" y="981"/>
                  </a:lnTo>
                  <a:lnTo>
                    <a:pt x="3148" y="685"/>
                  </a:lnTo>
                  <a:lnTo>
                    <a:pt x="3513" y="457"/>
                  </a:lnTo>
                  <a:lnTo>
                    <a:pt x="3786" y="320"/>
                  </a:lnTo>
                  <a:lnTo>
                    <a:pt x="3992" y="229"/>
                  </a:lnTo>
                  <a:lnTo>
                    <a:pt x="4151" y="183"/>
                  </a:lnTo>
                  <a:lnTo>
                    <a:pt x="4242" y="161"/>
                  </a:lnTo>
                  <a:close/>
                  <a:moveTo>
                    <a:pt x="4220" y="1"/>
                  </a:moveTo>
                  <a:lnTo>
                    <a:pt x="4106" y="24"/>
                  </a:lnTo>
                  <a:lnTo>
                    <a:pt x="3969" y="69"/>
                  </a:lnTo>
                  <a:lnTo>
                    <a:pt x="3809" y="138"/>
                  </a:lnTo>
                  <a:lnTo>
                    <a:pt x="3444" y="320"/>
                  </a:lnTo>
                  <a:lnTo>
                    <a:pt x="3057" y="571"/>
                  </a:lnTo>
                  <a:lnTo>
                    <a:pt x="2646" y="845"/>
                  </a:lnTo>
                  <a:lnTo>
                    <a:pt x="2236" y="1187"/>
                  </a:lnTo>
                  <a:lnTo>
                    <a:pt x="1802" y="1574"/>
                  </a:lnTo>
                  <a:lnTo>
                    <a:pt x="1369" y="1962"/>
                  </a:lnTo>
                  <a:lnTo>
                    <a:pt x="1004" y="2350"/>
                  </a:lnTo>
                  <a:lnTo>
                    <a:pt x="662" y="2715"/>
                  </a:lnTo>
                  <a:lnTo>
                    <a:pt x="388" y="3080"/>
                  </a:lnTo>
                  <a:lnTo>
                    <a:pt x="160" y="3422"/>
                  </a:lnTo>
                  <a:lnTo>
                    <a:pt x="92" y="3581"/>
                  </a:lnTo>
                  <a:lnTo>
                    <a:pt x="24" y="3695"/>
                  </a:lnTo>
                  <a:lnTo>
                    <a:pt x="1" y="3809"/>
                  </a:lnTo>
                  <a:lnTo>
                    <a:pt x="1" y="3923"/>
                  </a:lnTo>
                  <a:lnTo>
                    <a:pt x="1" y="3992"/>
                  </a:lnTo>
                  <a:lnTo>
                    <a:pt x="46" y="4060"/>
                  </a:lnTo>
                  <a:lnTo>
                    <a:pt x="138" y="4129"/>
                  </a:lnTo>
                  <a:lnTo>
                    <a:pt x="252" y="4151"/>
                  </a:lnTo>
                  <a:lnTo>
                    <a:pt x="411" y="4129"/>
                  </a:lnTo>
                  <a:lnTo>
                    <a:pt x="594" y="4060"/>
                  </a:lnTo>
                  <a:lnTo>
                    <a:pt x="822" y="3969"/>
                  </a:lnTo>
                  <a:lnTo>
                    <a:pt x="1073" y="3832"/>
                  </a:lnTo>
                  <a:lnTo>
                    <a:pt x="1437" y="3581"/>
                  </a:lnTo>
                  <a:lnTo>
                    <a:pt x="1848" y="3285"/>
                  </a:lnTo>
                  <a:lnTo>
                    <a:pt x="2281" y="2965"/>
                  </a:lnTo>
                  <a:lnTo>
                    <a:pt x="2715" y="2578"/>
                  </a:lnTo>
                  <a:lnTo>
                    <a:pt x="3125" y="2190"/>
                  </a:lnTo>
                  <a:lnTo>
                    <a:pt x="3513" y="1802"/>
                  </a:lnTo>
                  <a:lnTo>
                    <a:pt x="3832" y="1415"/>
                  </a:lnTo>
                  <a:lnTo>
                    <a:pt x="4128" y="1073"/>
                  </a:lnTo>
                  <a:lnTo>
                    <a:pt x="4334" y="731"/>
                  </a:lnTo>
                  <a:lnTo>
                    <a:pt x="4425" y="571"/>
                  </a:lnTo>
                  <a:lnTo>
                    <a:pt x="4470" y="457"/>
                  </a:lnTo>
                  <a:lnTo>
                    <a:pt x="4516" y="343"/>
                  </a:lnTo>
                  <a:lnTo>
                    <a:pt x="4516" y="229"/>
                  </a:lnTo>
                  <a:lnTo>
                    <a:pt x="4493" y="161"/>
                  </a:lnTo>
                  <a:lnTo>
                    <a:pt x="4448" y="92"/>
                  </a:lnTo>
                  <a:lnTo>
                    <a:pt x="4402" y="47"/>
                  </a:lnTo>
                  <a:lnTo>
                    <a:pt x="4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4"/>
            <p:cNvSpPr/>
            <p:nvPr/>
          </p:nvSpPr>
          <p:spPr>
            <a:xfrm>
              <a:off x="6618050" y="2976925"/>
              <a:ext cx="34800" cy="148250"/>
            </a:xfrm>
            <a:custGeom>
              <a:avLst/>
              <a:gdLst/>
              <a:ahLst/>
              <a:cxnLst/>
              <a:rect l="l" t="t" r="r" b="b"/>
              <a:pathLst>
                <a:path w="1392" h="5930" extrusionOk="0">
                  <a:moveTo>
                    <a:pt x="867" y="160"/>
                  </a:moveTo>
                  <a:lnTo>
                    <a:pt x="913" y="206"/>
                  </a:lnTo>
                  <a:lnTo>
                    <a:pt x="981" y="320"/>
                  </a:lnTo>
                  <a:lnTo>
                    <a:pt x="1072" y="571"/>
                  </a:lnTo>
                  <a:lnTo>
                    <a:pt x="1164" y="958"/>
                  </a:lnTo>
                  <a:lnTo>
                    <a:pt x="1209" y="1392"/>
                  </a:lnTo>
                  <a:lnTo>
                    <a:pt x="1232" y="1893"/>
                  </a:lnTo>
                  <a:lnTo>
                    <a:pt x="1232" y="2418"/>
                  </a:lnTo>
                  <a:lnTo>
                    <a:pt x="1232" y="2988"/>
                  </a:lnTo>
                  <a:lnTo>
                    <a:pt x="1186" y="3558"/>
                  </a:lnTo>
                  <a:lnTo>
                    <a:pt x="1118" y="4083"/>
                  </a:lnTo>
                  <a:lnTo>
                    <a:pt x="1050" y="4561"/>
                  </a:lnTo>
                  <a:lnTo>
                    <a:pt x="958" y="4995"/>
                  </a:lnTo>
                  <a:lnTo>
                    <a:pt x="821" y="5382"/>
                  </a:lnTo>
                  <a:lnTo>
                    <a:pt x="730" y="5610"/>
                  </a:lnTo>
                  <a:lnTo>
                    <a:pt x="639" y="5724"/>
                  </a:lnTo>
                  <a:lnTo>
                    <a:pt x="593" y="5770"/>
                  </a:lnTo>
                  <a:lnTo>
                    <a:pt x="571" y="5770"/>
                  </a:lnTo>
                  <a:lnTo>
                    <a:pt x="525" y="5747"/>
                  </a:lnTo>
                  <a:lnTo>
                    <a:pt x="479" y="5724"/>
                  </a:lnTo>
                  <a:lnTo>
                    <a:pt x="388" y="5565"/>
                  </a:lnTo>
                  <a:lnTo>
                    <a:pt x="320" y="5337"/>
                  </a:lnTo>
                  <a:lnTo>
                    <a:pt x="251" y="4995"/>
                  </a:lnTo>
                  <a:lnTo>
                    <a:pt x="206" y="4584"/>
                  </a:lnTo>
                  <a:lnTo>
                    <a:pt x="160" y="4105"/>
                  </a:lnTo>
                  <a:lnTo>
                    <a:pt x="160" y="3558"/>
                  </a:lnTo>
                  <a:lnTo>
                    <a:pt x="183" y="2942"/>
                  </a:lnTo>
                  <a:lnTo>
                    <a:pt x="229" y="2372"/>
                  </a:lnTo>
                  <a:lnTo>
                    <a:pt x="274" y="1848"/>
                  </a:lnTo>
                  <a:lnTo>
                    <a:pt x="365" y="1346"/>
                  </a:lnTo>
                  <a:lnTo>
                    <a:pt x="457" y="913"/>
                  </a:lnTo>
                  <a:lnTo>
                    <a:pt x="571" y="548"/>
                  </a:lnTo>
                  <a:lnTo>
                    <a:pt x="685" y="320"/>
                  </a:lnTo>
                  <a:lnTo>
                    <a:pt x="776" y="183"/>
                  </a:lnTo>
                  <a:lnTo>
                    <a:pt x="821" y="160"/>
                  </a:lnTo>
                  <a:close/>
                  <a:moveTo>
                    <a:pt x="776" y="1"/>
                  </a:moveTo>
                  <a:lnTo>
                    <a:pt x="707" y="46"/>
                  </a:lnTo>
                  <a:lnTo>
                    <a:pt x="616" y="115"/>
                  </a:lnTo>
                  <a:lnTo>
                    <a:pt x="548" y="206"/>
                  </a:lnTo>
                  <a:lnTo>
                    <a:pt x="479" y="343"/>
                  </a:lnTo>
                  <a:lnTo>
                    <a:pt x="434" y="479"/>
                  </a:lnTo>
                  <a:lnTo>
                    <a:pt x="297" y="890"/>
                  </a:lnTo>
                  <a:lnTo>
                    <a:pt x="206" y="1323"/>
                  </a:lnTo>
                  <a:lnTo>
                    <a:pt x="115" y="1825"/>
                  </a:lnTo>
                  <a:lnTo>
                    <a:pt x="69" y="2349"/>
                  </a:lnTo>
                  <a:lnTo>
                    <a:pt x="23" y="2920"/>
                  </a:lnTo>
                  <a:lnTo>
                    <a:pt x="1" y="3490"/>
                  </a:lnTo>
                  <a:lnTo>
                    <a:pt x="1" y="4014"/>
                  </a:lnTo>
                  <a:lnTo>
                    <a:pt x="46" y="4516"/>
                  </a:lnTo>
                  <a:lnTo>
                    <a:pt x="92" y="4972"/>
                  </a:lnTo>
                  <a:lnTo>
                    <a:pt x="160" y="5360"/>
                  </a:lnTo>
                  <a:lnTo>
                    <a:pt x="206" y="5519"/>
                  </a:lnTo>
                  <a:lnTo>
                    <a:pt x="274" y="5656"/>
                  </a:lnTo>
                  <a:lnTo>
                    <a:pt x="320" y="5770"/>
                  </a:lnTo>
                  <a:lnTo>
                    <a:pt x="388" y="5861"/>
                  </a:lnTo>
                  <a:lnTo>
                    <a:pt x="479" y="5907"/>
                  </a:lnTo>
                  <a:lnTo>
                    <a:pt x="548" y="5930"/>
                  </a:lnTo>
                  <a:lnTo>
                    <a:pt x="571" y="5930"/>
                  </a:lnTo>
                  <a:lnTo>
                    <a:pt x="639" y="5907"/>
                  </a:lnTo>
                  <a:lnTo>
                    <a:pt x="707" y="5884"/>
                  </a:lnTo>
                  <a:lnTo>
                    <a:pt x="776" y="5793"/>
                  </a:lnTo>
                  <a:lnTo>
                    <a:pt x="844" y="5702"/>
                  </a:lnTo>
                  <a:lnTo>
                    <a:pt x="913" y="5588"/>
                  </a:lnTo>
                  <a:lnTo>
                    <a:pt x="981" y="5428"/>
                  </a:lnTo>
                  <a:lnTo>
                    <a:pt x="1095" y="5040"/>
                  </a:lnTo>
                  <a:lnTo>
                    <a:pt x="1209" y="4607"/>
                  </a:lnTo>
                  <a:lnTo>
                    <a:pt x="1278" y="4105"/>
                  </a:lnTo>
                  <a:lnTo>
                    <a:pt x="1346" y="3558"/>
                  </a:lnTo>
                  <a:lnTo>
                    <a:pt x="1392" y="2988"/>
                  </a:lnTo>
                  <a:lnTo>
                    <a:pt x="1392" y="2418"/>
                  </a:lnTo>
                  <a:lnTo>
                    <a:pt x="1392" y="1893"/>
                  </a:lnTo>
                  <a:lnTo>
                    <a:pt x="1369" y="1392"/>
                  </a:lnTo>
                  <a:lnTo>
                    <a:pt x="1300" y="936"/>
                  </a:lnTo>
                  <a:lnTo>
                    <a:pt x="1232" y="525"/>
                  </a:lnTo>
                  <a:lnTo>
                    <a:pt x="1186" y="365"/>
                  </a:lnTo>
                  <a:lnTo>
                    <a:pt x="1118" y="251"/>
                  </a:lnTo>
                  <a:lnTo>
                    <a:pt x="1072" y="137"/>
                  </a:lnTo>
                  <a:lnTo>
                    <a:pt x="1004" y="69"/>
                  </a:lnTo>
                  <a:lnTo>
                    <a:pt x="935" y="23"/>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4"/>
            <p:cNvSpPr/>
            <p:nvPr/>
          </p:nvSpPr>
          <p:spPr>
            <a:xfrm>
              <a:off x="6561600" y="3033375"/>
              <a:ext cx="148250" cy="35375"/>
            </a:xfrm>
            <a:custGeom>
              <a:avLst/>
              <a:gdLst/>
              <a:ahLst/>
              <a:cxnLst/>
              <a:rect l="l" t="t" r="r" b="b"/>
              <a:pathLst>
                <a:path w="5930" h="1415" extrusionOk="0">
                  <a:moveTo>
                    <a:pt x="2304" y="160"/>
                  </a:moveTo>
                  <a:lnTo>
                    <a:pt x="2988" y="183"/>
                  </a:lnTo>
                  <a:lnTo>
                    <a:pt x="3558" y="228"/>
                  </a:lnTo>
                  <a:lnTo>
                    <a:pt x="4083" y="274"/>
                  </a:lnTo>
                  <a:lnTo>
                    <a:pt x="4562" y="365"/>
                  </a:lnTo>
                  <a:lnTo>
                    <a:pt x="4995" y="456"/>
                  </a:lnTo>
                  <a:lnTo>
                    <a:pt x="5383" y="570"/>
                  </a:lnTo>
                  <a:lnTo>
                    <a:pt x="5611" y="684"/>
                  </a:lnTo>
                  <a:lnTo>
                    <a:pt x="5725" y="776"/>
                  </a:lnTo>
                  <a:lnTo>
                    <a:pt x="5748" y="821"/>
                  </a:lnTo>
                  <a:lnTo>
                    <a:pt x="5770" y="844"/>
                  </a:lnTo>
                  <a:lnTo>
                    <a:pt x="5748" y="890"/>
                  </a:lnTo>
                  <a:lnTo>
                    <a:pt x="5702" y="935"/>
                  </a:lnTo>
                  <a:lnTo>
                    <a:pt x="5565" y="1004"/>
                  </a:lnTo>
                  <a:lnTo>
                    <a:pt x="5314" y="1095"/>
                  </a:lnTo>
                  <a:lnTo>
                    <a:pt x="4995" y="1163"/>
                  </a:lnTo>
                  <a:lnTo>
                    <a:pt x="4585" y="1209"/>
                  </a:lnTo>
                  <a:lnTo>
                    <a:pt x="4106" y="1232"/>
                  </a:lnTo>
                  <a:lnTo>
                    <a:pt x="3558" y="1254"/>
                  </a:lnTo>
                  <a:lnTo>
                    <a:pt x="2943" y="1232"/>
                  </a:lnTo>
                  <a:lnTo>
                    <a:pt x="2373" y="1186"/>
                  </a:lnTo>
                  <a:lnTo>
                    <a:pt x="1848" y="1118"/>
                  </a:lnTo>
                  <a:lnTo>
                    <a:pt x="1346" y="1049"/>
                  </a:lnTo>
                  <a:lnTo>
                    <a:pt x="913" y="958"/>
                  </a:lnTo>
                  <a:lnTo>
                    <a:pt x="548" y="844"/>
                  </a:lnTo>
                  <a:lnTo>
                    <a:pt x="297" y="730"/>
                  </a:lnTo>
                  <a:lnTo>
                    <a:pt x="183" y="639"/>
                  </a:lnTo>
                  <a:lnTo>
                    <a:pt x="161" y="593"/>
                  </a:lnTo>
                  <a:lnTo>
                    <a:pt x="161" y="570"/>
                  </a:lnTo>
                  <a:lnTo>
                    <a:pt x="161" y="525"/>
                  </a:lnTo>
                  <a:lnTo>
                    <a:pt x="183" y="502"/>
                  </a:lnTo>
                  <a:lnTo>
                    <a:pt x="297" y="411"/>
                  </a:lnTo>
                  <a:lnTo>
                    <a:pt x="480" y="365"/>
                  </a:lnTo>
                  <a:lnTo>
                    <a:pt x="731" y="297"/>
                  </a:lnTo>
                  <a:lnTo>
                    <a:pt x="1027" y="251"/>
                  </a:lnTo>
                  <a:lnTo>
                    <a:pt x="1392" y="205"/>
                  </a:lnTo>
                  <a:lnTo>
                    <a:pt x="1825" y="183"/>
                  </a:lnTo>
                  <a:lnTo>
                    <a:pt x="2304" y="160"/>
                  </a:lnTo>
                  <a:close/>
                  <a:moveTo>
                    <a:pt x="2441" y="0"/>
                  </a:moveTo>
                  <a:lnTo>
                    <a:pt x="1916" y="23"/>
                  </a:lnTo>
                  <a:lnTo>
                    <a:pt x="1415" y="46"/>
                  </a:lnTo>
                  <a:lnTo>
                    <a:pt x="959" y="91"/>
                  </a:lnTo>
                  <a:lnTo>
                    <a:pt x="571" y="160"/>
                  </a:lnTo>
                  <a:lnTo>
                    <a:pt x="411" y="228"/>
                  </a:lnTo>
                  <a:lnTo>
                    <a:pt x="275" y="274"/>
                  </a:lnTo>
                  <a:lnTo>
                    <a:pt x="161" y="342"/>
                  </a:lnTo>
                  <a:lnTo>
                    <a:pt x="69" y="411"/>
                  </a:lnTo>
                  <a:lnTo>
                    <a:pt x="24" y="479"/>
                  </a:lnTo>
                  <a:lnTo>
                    <a:pt x="1" y="547"/>
                  </a:lnTo>
                  <a:lnTo>
                    <a:pt x="1" y="639"/>
                  </a:lnTo>
                  <a:lnTo>
                    <a:pt x="46" y="707"/>
                  </a:lnTo>
                  <a:lnTo>
                    <a:pt x="115" y="776"/>
                  </a:lnTo>
                  <a:lnTo>
                    <a:pt x="206" y="844"/>
                  </a:lnTo>
                  <a:lnTo>
                    <a:pt x="343" y="912"/>
                  </a:lnTo>
                  <a:lnTo>
                    <a:pt x="480" y="981"/>
                  </a:lnTo>
                  <a:lnTo>
                    <a:pt x="867" y="1095"/>
                  </a:lnTo>
                  <a:lnTo>
                    <a:pt x="1324" y="1209"/>
                  </a:lnTo>
                  <a:lnTo>
                    <a:pt x="1825" y="1277"/>
                  </a:lnTo>
                  <a:lnTo>
                    <a:pt x="2350" y="1346"/>
                  </a:lnTo>
                  <a:lnTo>
                    <a:pt x="2920" y="1391"/>
                  </a:lnTo>
                  <a:lnTo>
                    <a:pt x="3604" y="1414"/>
                  </a:lnTo>
                  <a:lnTo>
                    <a:pt x="4060" y="1391"/>
                  </a:lnTo>
                  <a:lnTo>
                    <a:pt x="4493" y="1368"/>
                  </a:lnTo>
                  <a:lnTo>
                    <a:pt x="4881" y="1323"/>
                  </a:lnTo>
                  <a:lnTo>
                    <a:pt x="5223" y="1277"/>
                  </a:lnTo>
                  <a:lnTo>
                    <a:pt x="5497" y="1186"/>
                  </a:lnTo>
                  <a:lnTo>
                    <a:pt x="5725" y="1095"/>
                  </a:lnTo>
                  <a:lnTo>
                    <a:pt x="5816" y="1049"/>
                  </a:lnTo>
                  <a:lnTo>
                    <a:pt x="5862" y="981"/>
                  </a:lnTo>
                  <a:lnTo>
                    <a:pt x="5907" y="912"/>
                  </a:lnTo>
                  <a:lnTo>
                    <a:pt x="5930" y="844"/>
                  </a:lnTo>
                  <a:lnTo>
                    <a:pt x="5907" y="776"/>
                  </a:lnTo>
                  <a:lnTo>
                    <a:pt x="5884" y="707"/>
                  </a:lnTo>
                  <a:lnTo>
                    <a:pt x="5816" y="639"/>
                  </a:lnTo>
                  <a:lnTo>
                    <a:pt x="5702" y="570"/>
                  </a:lnTo>
                  <a:lnTo>
                    <a:pt x="5588" y="502"/>
                  </a:lnTo>
                  <a:lnTo>
                    <a:pt x="5428" y="433"/>
                  </a:lnTo>
                  <a:lnTo>
                    <a:pt x="5041" y="297"/>
                  </a:lnTo>
                  <a:lnTo>
                    <a:pt x="4607" y="205"/>
                  </a:lnTo>
                  <a:lnTo>
                    <a:pt x="4106" y="114"/>
                  </a:lnTo>
                  <a:lnTo>
                    <a:pt x="3558" y="69"/>
                  </a:lnTo>
                  <a:lnTo>
                    <a:pt x="2988" y="23"/>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328" name="Google Shape;1328;p24"/>
          <p:cNvSpPr/>
          <p:nvPr/>
        </p:nvSpPr>
        <p:spPr>
          <a:xfrm>
            <a:off x="2753277" y="3981539"/>
            <a:ext cx="204196" cy="272333"/>
          </a:xfrm>
          <a:custGeom>
            <a:avLst/>
            <a:gdLst/>
            <a:ahLst/>
            <a:cxnLst/>
            <a:rect l="l" t="t" r="r" b="b"/>
            <a:pathLst>
              <a:path w="3818" h="3819" fill="none" extrusionOk="0">
                <a:moveTo>
                  <a:pt x="1948" y="3818"/>
                </a:moveTo>
                <a:lnTo>
                  <a:pt x="1948" y="3818"/>
                </a:lnTo>
                <a:lnTo>
                  <a:pt x="1792" y="3818"/>
                </a:lnTo>
                <a:lnTo>
                  <a:pt x="1792" y="3818"/>
                </a:lnTo>
                <a:lnTo>
                  <a:pt x="1403" y="3740"/>
                </a:lnTo>
                <a:lnTo>
                  <a:pt x="1013" y="3585"/>
                </a:lnTo>
                <a:lnTo>
                  <a:pt x="701" y="3351"/>
                </a:lnTo>
                <a:lnTo>
                  <a:pt x="468" y="3117"/>
                </a:lnTo>
                <a:lnTo>
                  <a:pt x="234" y="2805"/>
                </a:lnTo>
                <a:lnTo>
                  <a:pt x="78" y="2494"/>
                </a:lnTo>
                <a:lnTo>
                  <a:pt x="0" y="2104"/>
                </a:lnTo>
                <a:lnTo>
                  <a:pt x="0" y="1715"/>
                </a:lnTo>
                <a:lnTo>
                  <a:pt x="0" y="1715"/>
                </a:lnTo>
                <a:lnTo>
                  <a:pt x="78" y="1325"/>
                </a:lnTo>
                <a:lnTo>
                  <a:pt x="234" y="1014"/>
                </a:lnTo>
                <a:lnTo>
                  <a:pt x="390" y="702"/>
                </a:lnTo>
                <a:lnTo>
                  <a:pt x="624" y="468"/>
                </a:lnTo>
                <a:lnTo>
                  <a:pt x="935" y="235"/>
                </a:lnTo>
                <a:lnTo>
                  <a:pt x="1247" y="79"/>
                </a:lnTo>
                <a:lnTo>
                  <a:pt x="1558" y="1"/>
                </a:lnTo>
                <a:lnTo>
                  <a:pt x="1948" y="1"/>
                </a:lnTo>
                <a:lnTo>
                  <a:pt x="1948" y="1"/>
                </a:lnTo>
                <a:lnTo>
                  <a:pt x="2104" y="1"/>
                </a:lnTo>
                <a:lnTo>
                  <a:pt x="2104" y="1"/>
                </a:lnTo>
                <a:lnTo>
                  <a:pt x="2493" y="79"/>
                </a:lnTo>
                <a:lnTo>
                  <a:pt x="2805" y="157"/>
                </a:lnTo>
                <a:lnTo>
                  <a:pt x="3116" y="391"/>
                </a:lnTo>
                <a:lnTo>
                  <a:pt x="3428" y="624"/>
                </a:lnTo>
                <a:lnTo>
                  <a:pt x="3584" y="936"/>
                </a:lnTo>
                <a:lnTo>
                  <a:pt x="3740" y="1325"/>
                </a:lnTo>
                <a:lnTo>
                  <a:pt x="3818" y="1637"/>
                </a:lnTo>
                <a:lnTo>
                  <a:pt x="3818" y="2026"/>
                </a:lnTo>
                <a:lnTo>
                  <a:pt x="3818" y="2026"/>
                </a:lnTo>
                <a:lnTo>
                  <a:pt x="3740" y="2416"/>
                </a:lnTo>
                <a:lnTo>
                  <a:pt x="3662" y="2728"/>
                </a:lnTo>
                <a:lnTo>
                  <a:pt x="3428" y="3039"/>
                </a:lnTo>
                <a:lnTo>
                  <a:pt x="3194" y="3273"/>
                </a:lnTo>
                <a:lnTo>
                  <a:pt x="2961" y="3507"/>
                </a:lnTo>
                <a:lnTo>
                  <a:pt x="2649" y="3662"/>
                </a:lnTo>
                <a:lnTo>
                  <a:pt x="2260" y="3740"/>
                </a:lnTo>
                <a:lnTo>
                  <a:pt x="1948" y="38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4"/>
          <p:cNvSpPr/>
          <p:nvPr/>
        </p:nvSpPr>
        <p:spPr>
          <a:xfrm>
            <a:off x="2790769" y="3459414"/>
            <a:ext cx="200025" cy="272261"/>
          </a:xfrm>
          <a:custGeom>
            <a:avLst/>
            <a:gdLst/>
            <a:ahLst/>
            <a:cxnLst/>
            <a:rect l="l" t="t" r="r" b="b"/>
            <a:pathLst>
              <a:path w="3740" h="3818" fill="none" extrusionOk="0">
                <a:moveTo>
                  <a:pt x="1870" y="3817"/>
                </a:moveTo>
                <a:lnTo>
                  <a:pt x="1870" y="3817"/>
                </a:lnTo>
                <a:lnTo>
                  <a:pt x="1714" y="3817"/>
                </a:lnTo>
                <a:lnTo>
                  <a:pt x="1714" y="3817"/>
                </a:lnTo>
                <a:lnTo>
                  <a:pt x="1325" y="3739"/>
                </a:lnTo>
                <a:lnTo>
                  <a:pt x="935" y="3584"/>
                </a:lnTo>
                <a:lnTo>
                  <a:pt x="702" y="3428"/>
                </a:lnTo>
                <a:lnTo>
                  <a:pt x="390" y="3116"/>
                </a:lnTo>
                <a:lnTo>
                  <a:pt x="234" y="2883"/>
                </a:lnTo>
                <a:lnTo>
                  <a:pt x="78" y="2493"/>
                </a:lnTo>
                <a:lnTo>
                  <a:pt x="0" y="2103"/>
                </a:lnTo>
                <a:lnTo>
                  <a:pt x="0" y="1714"/>
                </a:lnTo>
                <a:lnTo>
                  <a:pt x="0" y="1714"/>
                </a:lnTo>
                <a:lnTo>
                  <a:pt x="0" y="1402"/>
                </a:lnTo>
                <a:lnTo>
                  <a:pt x="156" y="1091"/>
                </a:lnTo>
                <a:lnTo>
                  <a:pt x="312" y="779"/>
                </a:lnTo>
                <a:lnTo>
                  <a:pt x="546" y="545"/>
                </a:lnTo>
                <a:lnTo>
                  <a:pt x="857" y="312"/>
                </a:lnTo>
                <a:lnTo>
                  <a:pt x="1169" y="156"/>
                </a:lnTo>
                <a:lnTo>
                  <a:pt x="1481" y="78"/>
                </a:lnTo>
                <a:lnTo>
                  <a:pt x="1870" y="0"/>
                </a:lnTo>
                <a:lnTo>
                  <a:pt x="1870" y="0"/>
                </a:lnTo>
                <a:lnTo>
                  <a:pt x="2026" y="0"/>
                </a:lnTo>
                <a:lnTo>
                  <a:pt x="2026" y="0"/>
                </a:lnTo>
                <a:lnTo>
                  <a:pt x="2415" y="78"/>
                </a:lnTo>
                <a:lnTo>
                  <a:pt x="2805" y="234"/>
                </a:lnTo>
                <a:lnTo>
                  <a:pt x="3039" y="468"/>
                </a:lnTo>
                <a:lnTo>
                  <a:pt x="3350" y="701"/>
                </a:lnTo>
                <a:lnTo>
                  <a:pt x="3506" y="1013"/>
                </a:lnTo>
                <a:lnTo>
                  <a:pt x="3662" y="1324"/>
                </a:lnTo>
                <a:lnTo>
                  <a:pt x="3740" y="1714"/>
                </a:lnTo>
                <a:lnTo>
                  <a:pt x="3740" y="2103"/>
                </a:lnTo>
                <a:lnTo>
                  <a:pt x="3740" y="2103"/>
                </a:lnTo>
                <a:lnTo>
                  <a:pt x="3740" y="2415"/>
                </a:lnTo>
                <a:lnTo>
                  <a:pt x="3584" y="2805"/>
                </a:lnTo>
                <a:lnTo>
                  <a:pt x="3428" y="3116"/>
                </a:lnTo>
                <a:lnTo>
                  <a:pt x="3194" y="3350"/>
                </a:lnTo>
                <a:lnTo>
                  <a:pt x="2883" y="3506"/>
                </a:lnTo>
                <a:lnTo>
                  <a:pt x="2571" y="3739"/>
                </a:lnTo>
                <a:lnTo>
                  <a:pt x="2260" y="3817"/>
                </a:lnTo>
                <a:lnTo>
                  <a:pt x="1870" y="38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4"/>
          <p:cNvSpPr/>
          <p:nvPr/>
        </p:nvSpPr>
        <p:spPr>
          <a:xfrm>
            <a:off x="2824087" y="2942779"/>
            <a:ext cx="204196" cy="272261"/>
          </a:xfrm>
          <a:custGeom>
            <a:avLst/>
            <a:gdLst/>
            <a:ahLst/>
            <a:cxnLst/>
            <a:rect l="l" t="t" r="r" b="b"/>
            <a:pathLst>
              <a:path w="3818" h="3818" fill="none" extrusionOk="0">
                <a:moveTo>
                  <a:pt x="1870" y="3817"/>
                </a:moveTo>
                <a:lnTo>
                  <a:pt x="1870" y="3817"/>
                </a:lnTo>
                <a:lnTo>
                  <a:pt x="1715" y="3817"/>
                </a:lnTo>
                <a:lnTo>
                  <a:pt x="1715" y="3817"/>
                </a:lnTo>
                <a:lnTo>
                  <a:pt x="1325" y="3739"/>
                </a:lnTo>
                <a:lnTo>
                  <a:pt x="1013" y="3584"/>
                </a:lnTo>
                <a:lnTo>
                  <a:pt x="702" y="3350"/>
                </a:lnTo>
                <a:lnTo>
                  <a:pt x="390" y="3116"/>
                </a:lnTo>
                <a:lnTo>
                  <a:pt x="234" y="2805"/>
                </a:lnTo>
                <a:lnTo>
                  <a:pt x="79" y="2493"/>
                </a:lnTo>
                <a:lnTo>
                  <a:pt x="1" y="2103"/>
                </a:lnTo>
                <a:lnTo>
                  <a:pt x="1" y="1714"/>
                </a:lnTo>
                <a:lnTo>
                  <a:pt x="1" y="1714"/>
                </a:lnTo>
                <a:lnTo>
                  <a:pt x="79" y="1324"/>
                </a:lnTo>
                <a:lnTo>
                  <a:pt x="156" y="1013"/>
                </a:lnTo>
                <a:lnTo>
                  <a:pt x="390" y="701"/>
                </a:lnTo>
                <a:lnTo>
                  <a:pt x="624" y="468"/>
                </a:lnTo>
                <a:lnTo>
                  <a:pt x="858" y="234"/>
                </a:lnTo>
                <a:lnTo>
                  <a:pt x="1169" y="78"/>
                </a:lnTo>
                <a:lnTo>
                  <a:pt x="1559" y="0"/>
                </a:lnTo>
                <a:lnTo>
                  <a:pt x="1870" y="0"/>
                </a:lnTo>
                <a:lnTo>
                  <a:pt x="1870" y="0"/>
                </a:lnTo>
                <a:lnTo>
                  <a:pt x="2026" y="0"/>
                </a:lnTo>
                <a:lnTo>
                  <a:pt x="2026" y="0"/>
                </a:lnTo>
                <a:lnTo>
                  <a:pt x="2416" y="78"/>
                </a:lnTo>
                <a:lnTo>
                  <a:pt x="2805" y="156"/>
                </a:lnTo>
                <a:lnTo>
                  <a:pt x="3117" y="390"/>
                </a:lnTo>
                <a:lnTo>
                  <a:pt x="3351" y="623"/>
                </a:lnTo>
                <a:lnTo>
                  <a:pt x="3584" y="935"/>
                </a:lnTo>
                <a:lnTo>
                  <a:pt x="3740" y="1324"/>
                </a:lnTo>
                <a:lnTo>
                  <a:pt x="3818" y="1636"/>
                </a:lnTo>
                <a:lnTo>
                  <a:pt x="3818" y="2026"/>
                </a:lnTo>
                <a:lnTo>
                  <a:pt x="3818" y="2026"/>
                </a:lnTo>
                <a:lnTo>
                  <a:pt x="3740" y="2415"/>
                </a:lnTo>
                <a:lnTo>
                  <a:pt x="3584" y="2727"/>
                </a:lnTo>
                <a:lnTo>
                  <a:pt x="3428" y="3038"/>
                </a:lnTo>
                <a:lnTo>
                  <a:pt x="3195" y="3272"/>
                </a:lnTo>
                <a:lnTo>
                  <a:pt x="2883" y="3506"/>
                </a:lnTo>
                <a:lnTo>
                  <a:pt x="2571" y="3662"/>
                </a:lnTo>
                <a:lnTo>
                  <a:pt x="2260" y="3739"/>
                </a:lnTo>
                <a:lnTo>
                  <a:pt x="1870" y="38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4"/>
          <p:cNvSpPr/>
          <p:nvPr/>
        </p:nvSpPr>
        <p:spPr>
          <a:xfrm>
            <a:off x="2857405" y="2420582"/>
            <a:ext cx="204251" cy="272261"/>
          </a:xfrm>
          <a:custGeom>
            <a:avLst/>
            <a:gdLst/>
            <a:ahLst/>
            <a:cxnLst/>
            <a:rect l="l" t="t" r="r" b="b"/>
            <a:pathLst>
              <a:path w="3819" h="3818" fill="none" extrusionOk="0">
                <a:moveTo>
                  <a:pt x="1948" y="3817"/>
                </a:moveTo>
                <a:lnTo>
                  <a:pt x="1948" y="3817"/>
                </a:lnTo>
                <a:lnTo>
                  <a:pt x="1715" y="3817"/>
                </a:lnTo>
                <a:lnTo>
                  <a:pt x="1715" y="3817"/>
                </a:lnTo>
                <a:lnTo>
                  <a:pt x="1325" y="3740"/>
                </a:lnTo>
                <a:lnTo>
                  <a:pt x="1014" y="3584"/>
                </a:lnTo>
                <a:lnTo>
                  <a:pt x="702" y="3428"/>
                </a:lnTo>
                <a:lnTo>
                  <a:pt x="468" y="3116"/>
                </a:lnTo>
                <a:lnTo>
                  <a:pt x="235" y="2883"/>
                </a:lnTo>
                <a:lnTo>
                  <a:pt x="79" y="2493"/>
                </a:lnTo>
                <a:lnTo>
                  <a:pt x="1" y="2104"/>
                </a:lnTo>
                <a:lnTo>
                  <a:pt x="1" y="1792"/>
                </a:lnTo>
                <a:lnTo>
                  <a:pt x="1" y="1792"/>
                </a:lnTo>
                <a:lnTo>
                  <a:pt x="79" y="1402"/>
                </a:lnTo>
                <a:lnTo>
                  <a:pt x="235" y="1091"/>
                </a:lnTo>
                <a:lnTo>
                  <a:pt x="390" y="779"/>
                </a:lnTo>
                <a:lnTo>
                  <a:pt x="624" y="546"/>
                </a:lnTo>
                <a:lnTo>
                  <a:pt x="936" y="312"/>
                </a:lnTo>
                <a:lnTo>
                  <a:pt x="1247" y="156"/>
                </a:lnTo>
                <a:lnTo>
                  <a:pt x="1559" y="78"/>
                </a:lnTo>
                <a:lnTo>
                  <a:pt x="1948" y="0"/>
                </a:lnTo>
                <a:lnTo>
                  <a:pt x="1948" y="0"/>
                </a:lnTo>
                <a:lnTo>
                  <a:pt x="2104" y="0"/>
                </a:lnTo>
                <a:lnTo>
                  <a:pt x="2104" y="0"/>
                </a:lnTo>
                <a:lnTo>
                  <a:pt x="2494" y="78"/>
                </a:lnTo>
                <a:lnTo>
                  <a:pt x="2805" y="234"/>
                </a:lnTo>
                <a:lnTo>
                  <a:pt x="3117" y="468"/>
                </a:lnTo>
                <a:lnTo>
                  <a:pt x="3351" y="701"/>
                </a:lnTo>
                <a:lnTo>
                  <a:pt x="3584" y="1013"/>
                </a:lnTo>
                <a:lnTo>
                  <a:pt x="3740" y="1325"/>
                </a:lnTo>
                <a:lnTo>
                  <a:pt x="3818" y="1714"/>
                </a:lnTo>
                <a:lnTo>
                  <a:pt x="3818" y="2104"/>
                </a:lnTo>
                <a:lnTo>
                  <a:pt x="3818" y="2104"/>
                </a:lnTo>
                <a:lnTo>
                  <a:pt x="3740" y="2415"/>
                </a:lnTo>
                <a:lnTo>
                  <a:pt x="3584" y="2805"/>
                </a:lnTo>
                <a:lnTo>
                  <a:pt x="3429" y="3116"/>
                </a:lnTo>
                <a:lnTo>
                  <a:pt x="3195" y="3350"/>
                </a:lnTo>
                <a:lnTo>
                  <a:pt x="2961" y="3584"/>
                </a:lnTo>
                <a:lnTo>
                  <a:pt x="2650" y="3740"/>
                </a:lnTo>
                <a:lnTo>
                  <a:pt x="2260" y="3817"/>
                </a:lnTo>
                <a:lnTo>
                  <a:pt x="1948" y="38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4"/>
          <p:cNvSpPr/>
          <p:nvPr/>
        </p:nvSpPr>
        <p:spPr>
          <a:xfrm>
            <a:off x="2890779" y="1903947"/>
            <a:ext cx="204196" cy="272261"/>
          </a:xfrm>
          <a:custGeom>
            <a:avLst/>
            <a:gdLst/>
            <a:ahLst/>
            <a:cxnLst/>
            <a:rect l="l" t="t" r="r" b="b"/>
            <a:pathLst>
              <a:path w="3818" h="3818" fill="none" extrusionOk="0">
                <a:moveTo>
                  <a:pt x="1948" y="3817"/>
                </a:moveTo>
                <a:lnTo>
                  <a:pt x="1948" y="3817"/>
                </a:lnTo>
                <a:lnTo>
                  <a:pt x="1792" y="3817"/>
                </a:lnTo>
                <a:lnTo>
                  <a:pt x="1792" y="3817"/>
                </a:lnTo>
                <a:lnTo>
                  <a:pt x="1402" y="3740"/>
                </a:lnTo>
                <a:lnTo>
                  <a:pt x="1013" y="3584"/>
                </a:lnTo>
                <a:lnTo>
                  <a:pt x="701" y="3350"/>
                </a:lnTo>
                <a:lnTo>
                  <a:pt x="468" y="3116"/>
                </a:lnTo>
                <a:lnTo>
                  <a:pt x="234" y="2805"/>
                </a:lnTo>
                <a:lnTo>
                  <a:pt x="78" y="2493"/>
                </a:lnTo>
                <a:lnTo>
                  <a:pt x="0" y="2104"/>
                </a:lnTo>
                <a:lnTo>
                  <a:pt x="0" y="1714"/>
                </a:lnTo>
                <a:lnTo>
                  <a:pt x="0" y="1714"/>
                </a:lnTo>
                <a:lnTo>
                  <a:pt x="78" y="1325"/>
                </a:lnTo>
                <a:lnTo>
                  <a:pt x="234" y="1013"/>
                </a:lnTo>
                <a:lnTo>
                  <a:pt x="390" y="701"/>
                </a:lnTo>
                <a:lnTo>
                  <a:pt x="623" y="468"/>
                </a:lnTo>
                <a:lnTo>
                  <a:pt x="935" y="234"/>
                </a:lnTo>
                <a:lnTo>
                  <a:pt x="1247" y="78"/>
                </a:lnTo>
                <a:lnTo>
                  <a:pt x="1558" y="0"/>
                </a:lnTo>
                <a:lnTo>
                  <a:pt x="1948" y="0"/>
                </a:lnTo>
                <a:lnTo>
                  <a:pt x="1948" y="0"/>
                </a:lnTo>
                <a:lnTo>
                  <a:pt x="2104" y="0"/>
                </a:lnTo>
                <a:lnTo>
                  <a:pt x="2104" y="0"/>
                </a:lnTo>
                <a:lnTo>
                  <a:pt x="2493" y="78"/>
                </a:lnTo>
                <a:lnTo>
                  <a:pt x="2805" y="234"/>
                </a:lnTo>
                <a:lnTo>
                  <a:pt x="3116" y="390"/>
                </a:lnTo>
                <a:lnTo>
                  <a:pt x="3428" y="623"/>
                </a:lnTo>
                <a:lnTo>
                  <a:pt x="3584" y="935"/>
                </a:lnTo>
                <a:lnTo>
                  <a:pt x="3740" y="1325"/>
                </a:lnTo>
                <a:lnTo>
                  <a:pt x="3817" y="1636"/>
                </a:lnTo>
                <a:lnTo>
                  <a:pt x="3817" y="2026"/>
                </a:lnTo>
                <a:lnTo>
                  <a:pt x="3817" y="2026"/>
                </a:lnTo>
                <a:lnTo>
                  <a:pt x="3740" y="2415"/>
                </a:lnTo>
                <a:lnTo>
                  <a:pt x="3662" y="2727"/>
                </a:lnTo>
                <a:lnTo>
                  <a:pt x="3428" y="3038"/>
                </a:lnTo>
                <a:lnTo>
                  <a:pt x="3194" y="3272"/>
                </a:lnTo>
                <a:lnTo>
                  <a:pt x="2960" y="3506"/>
                </a:lnTo>
                <a:lnTo>
                  <a:pt x="2649" y="3662"/>
                </a:lnTo>
                <a:lnTo>
                  <a:pt x="2259" y="3740"/>
                </a:lnTo>
                <a:lnTo>
                  <a:pt x="1948" y="38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4"/>
          <p:cNvSpPr/>
          <p:nvPr/>
        </p:nvSpPr>
        <p:spPr>
          <a:xfrm>
            <a:off x="2928270" y="1381751"/>
            <a:ext cx="204196" cy="272261"/>
          </a:xfrm>
          <a:custGeom>
            <a:avLst/>
            <a:gdLst/>
            <a:ahLst/>
            <a:cxnLst/>
            <a:rect l="l" t="t" r="r" b="b"/>
            <a:pathLst>
              <a:path w="3818" h="3818" fill="none" extrusionOk="0">
                <a:moveTo>
                  <a:pt x="1870" y="3818"/>
                </a:moveTo>
                <a:lnTo>
                  <a:pt x="1870" y="3818"/>
                </a:lnTo>
                <a:lnTo>
                  <a:pt x="1714" y="3818"/>
                </a:lnTo>
                <a:lnTo>
                  <a:pt x="1714" y="3818"/>
                </a:lnTo>
                <a:lnTo>
                  <a:pt x="1325" y="3740"/>
                </a:lnTo>
                <a:lnTo>
                  <a:pt x="1013" y="3584"/>
                </a:lnTo>
                <a:lnTo>
                  <a:pt x="701" y="3428"/>
                </a:lnTo>
                <a:lnTo>
                  <a:pt x="390" y="3116"/>
                </a:lnTo>
                <a:lnTo>
                  <a:pt x="234" y="2883"/>
                </a:lnTo>
                <a:lnTo>
                  <a:pt x="78" y="2493"/>
                </a:lnTo>
                <a:lnTo>
                  <a:pt x="0" y="2182"/>
                </a:lnTo>
                <a:lnTo>
                  <a:pt x="0" y="1792"/>
                </a:lnTo>
                <a:lnTo>
                  <a:pt x="0" y="1792"/>
                </a:lnTo>
                <a:lnTo>
                  <a:pt x="0" y="1403"/>
                </a:lnTo>
                <a:lnTo>
                  <a:pt x="156" y="1091"/>
                </a:lnTo>
                <a:lnTo>
                  <a:pt x="390" y="779"/>
                </a:lnTo>
                <a:lnTo>
                  <a:pt x="623" y="546"/>
                </a:lnTo>
                <a:lnTo>
                  <a:pt x="857" y="312"/>
                </a:lnTo>
                <a:lnTo>
                  <a:pt x="1169" y="156"/>
                </a:lnTo>
                <a:lnTo>
                  <a:pt x="1480" y="78"/>
                </a:lnTo>
                <a:lnTo>
                  <a:pt x="1870" y="0"/>
                </a:lnTo>
                <a:lnTo>
                  <a:pt x="1870" y="0"/>
                </a:lnTo>
                <a:lnTo>
                  <a:pt x="2026" y="0"/>
                </a:lnTo>
                <a:lnTo>
                  <a:pt x="2026" y="0"/>
                </a:lnTo>
                <a:lnTo>
                  <a:pt x="2415" y="78"/>
                </a:lnTo>
                <a:lnTo>
                  <a:pt x="2805" y="234"/>
                </a:lnTo>
                <a:lnTo>
                  <a:pt x="3116" y="468"/>
                </a:lnTo>
                <a:lnTo>
                  <a:pt x="3350" y="701"/>
                </a:lnTo>
                <a:lnTo>
                  <a:pt x="3584" y="1013"/>
                </a:lnTo>
                <a:lnTo>
                  <a:pt x="3662" y="1325"/>
                </a:lnTo>
                <a:lnTo>
                  <a:pt x="3740" y="1714"/>
                </a:lnTo>
                <a:lnTo>
                  <a:pt x="3818" y="2104"/>
                </a:lnTo>
                <a:lnTo>
                  <a:pt x="3818" y="2104"/>
                </a:lnTo>
                <a:lnTo>
                  <a:pt x="3740" y="2493"/>
                </a:lnTo>
                <a:lnTo>
                  <a:pt x="3584" y="2805"/>
                </a:lnTo>
                <a:lnTo>
                  <a:pt x="3428" y="3116"/>
                </a:lnTo>
                <a:lnTo>
                  <a:pt x="3194" y="3350"/>
                </a:lnTo>
                <a:lnTo>
                  <a:pt x="2883" y="3584"/>
                </a:lnTo>
                <a:lnTo>
                  <a:pt x="2571" y="3740"/>
                </a:lnTo>
                <a:lnTo>
                  <a:pt x="2259" y="3818"/>
                </a:lnTo>
                <a:lnTo>
                  <a:pt x="1870" y="38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4"/>
          <p:cNvSpPr/>
          <p:nvPr/>
        </p:nvSpPr>
        <p:spPr>
          <a:xfrm>
            <a:off x="2961589" y="865116"/>
            <a:ext cx="204196" cy="272261"/>
          </a:xfrm>
          <a:custGeom>
            <a:avLst/>
            <a:gdLst/>
            <a:ahLst/>
            <a:cxnLst/>
            <a:rect l="l" t="t" r="r" b="b"/>
            <a:pathLst>
              <a:path w="3818" h="3818" fill="none" extrusionOk="0">
                <a:moveTo>
                  <a:pt x="1870" y="3818"/>
                </a:moveTo>
                <a:lnTo>
                  <a:pt x="1870" y="3818"/>
                </a:lnTo>
                <a:lnTo>
                  <a:pt x="1714" y="3818"/>
                </a:lnTo>
                <a:lnTo>
                  <a:pt x="1714" y="3818"/>
                </a:lnTo>
                <a:lnTo>
                  <a:pt x="1325" y="3740"/>
                </a:lnTo>
                <a:lnTo>
                  <a:pt x="1013" y="3584"/>
                </a:lnTo>
                <a:lnTo>
                  <a:pt x="702" y="3350"/>
                </a:lnTo>
                <a:lnTo>
                  <a:pt x="468" y="3116"/>
                </a:lnTo>
                <a:lnTo>
                  <a:pt x="234" y="2805"/>
                </a:lnTo>
                <a:lnTo>
                  <a:pt x="78" y="2493"/>
                </a:lnTo>
                <a:lnTo>
                  <a:pt x="0" y="2104"/>
                </a:lnTo>
                <a:lnTo>
                  <a:pt x="0" y="1714"/>
                </a:lnTo>
                <a:lnTo>
                  <a:pt x="0" y="1714"/>
                </a:lnTo>
                <a:lnTo>
                  <a:pt x="78" y="1325"/>
                </a:lnTo>
                <a:lnTo>
                  <a:pt x="156" y="1013"/>
                </a:lnTo>
                <a:lnTo>
                  <a:pt x="390" y="701"/>
                </a:lnTo>
                <a:lnTo>
                  <a:pt x="624" y="468"/>
                </a:lnTo>
                <a:lnTo>
                  <a:pt x="857" y="234"/>
                </a:lnTo>
                <a:lnTo>
                  <a:pt x="1169" y="78"/>
                </a:lnTo>
                <a:lnTo>
                  <a:pt x="1559" y="0"/>
                </a:lnTo>
                <a:lnTo>
                  <a:pt x="1870" y="0"/>
                </a:lnTo>
                <a:lnTo>
                  <a:pt x="1870" y="0"/>
                </a:lnTo>
                <a:lnTo>
                  <a:pt x="2104" y="0"/>
                </a:lnTo>
                <a:lnTo>
                  <a:pt x="2104" y="0"/>
                </a:lnTo>
                <a:lnTo>
                  <a:pt x="2416" y="78"/>
                </a:lnTo>
                <a:lnTo>
                  <a:pt x="2805" y="234"/>
                </a:lnTo>
                <a:lnTo>
                  <a:pt x="3117" y="390"/>
                </a:lnTo>
                <a:lnTo>
                  <a:pt x="3350" y="624"/>
                </a:lnTo>
                <a:lnTo>
                  <a:pt x="3584" y="935"/>
                </a:lnTo>
                <a:lnTo>
                  <a:pt x="3740" y="1325"/>
                </a:lnTo>
                <a:lnTo>
                  <a:pt x="3818" y="1636"/>
                </a:lnTo>
                <a:lnTo>
                  <a:pt x="3818" y="2026"/>
                </a:lnTo>
                <a:lnTo>
                  <a:pt x="3818" y="2026"/>
                </a:lnTo>
                <a:lnTo>
                  <a:pt x="3740" y="2415"/>
                </a:lnTo>
                <a:lnTo>
                  <a:pt x="3584" y="2727"/>
                </a:lnTo>
                <a:lnTo>
                  <a:pt x="3428" y="3039"/>
                </a:lnTo>
                <a:lnTo>
                  <a:pt x="3195" y="3272"/>
                </a:lnTo>
                <a:lnTo>
                  <a:pt x="2883" y="3506"/>
                </a:lnTo>
                <a:lnTo>
                  <a:pt x="2571" y="3662"/>
                </a:lnTo>
                <a:lnTo>
                  <a:pt x="2260" y="3740"/>
                </a:lnTo>
                <a:lnTo>
                  <a:pt x="1870" y="38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4"/>
          <p:cNvSpPr/>
          <p:nvPr/>
        </p:nvSpPr>
        <p:spPr>
          <a:xfrm>
            <a:off x="2994909" y="342919"/>
            <a:ext cx="204196" cy="272261"/>
          </a:xfrm>
          <a:custGeom>
            <a:avLst/>
            <a:gdLst/>
            <a:ahLst/>
            <a:cxnLst/>
            <a:rect l="l" t="t" r="r" b="b"/>
            <a:pathLst>
              <a:path w="3818" h="3818" fill="none" extrusionOk="0">
                <a:moveTo>
                  <a:pt x="1948" y="3818"/>
                </a:moveTo>
                <a:lnTo>
                  <a:pt x="1948" y="3818"/>
                </a:lnTo>
                <a:lnTo>
                  <a:pt x="1715" y="3818"/>
                </a:lnTo>
                <a:lnTo>
                  <a:pt x="1715" y="3818"/>
                </a:lnTo>
                <a:lnTo>
                  <a:pt x="1403" y="3740"/>
                </a:lnTo>
                <a:lnTo>
                  <a:pt x="1013" y="3584"/>
                </a:lnTo>
                <a:lnTo>
                  <a:pt x="702" y="3428"/>
                </a:lnTo>
                <a:lnTo>
                  <a:pt x="468" y="3194"/>
                </a:lnTo>
                <a:lnTo>
                  <a:pt x="234" y="2883"/>
                </a:lnTo>
                <a:lnTo>
                  <a:pt x="79" y="2493"/>
                </a:lnTo>
                <a:lnTo>
                  <a:pt x="1" y="2182"/>
                </a:lnTo>
                <a:lnTo>
                  <a:pt x="1" y="1792"/>
                </a:lnTo>
                <a:lnTo>
                  <a:pt x="1" y="1792"/>
                </a:lnTo>
                <a:lnTo>
                  <a:pt x="79" y="1403"/>
                </a:lnTo>
                <a:lnTo>
                  <a:pt x="234" y="1091"/>
                </a:lnTo>
                <a:lnTo>
                  <a:pt x="390" y="779"/>
                </a:lnTo>
                <a:lnTo>
                  <a:pt x="624" y="546"/>
                </a:lnTo>
                <a:lnTo>
                  <a:pt x="936" y="312"/>
                </a:lnTo>
                <a:lnTo>
                  <a:pt x="1247" y="156"/>
                </a:lnTo>
                <a:lnTo>
                  <a:pt x="1559" y="78"/>
                </a:lnTo>
                <a:lnTo>
                  <a:pt x="1948" y="0"/>
                </a:lnTo>
                <a:lnTo>
                  <a:pt x="1948" y="0"/>
                </a:lnTo>
                <a:lnTo>
                  <a:pt x="2104" y="0"/>
                </a:lnTo>
                <a:lnTo>
                  <a:pt x="2104" y="0"/>
                </a:lnTo>
                <a:lnTo>
                  <a:pt x="2494" y="78"/>
                </a:lnTo>
                <a:lnTo>
                  <a:pt x="2805" y="234"/>
                </a:lnTo>
                <a:lnTo>
                  <a:pt x="3117" y="468"/>
                </a:lnTo>
                <a:lnTo>
                  <a:pt x="3351" y="702"/>
                </a:lnTo>
                <a:lnTo>
                  <a:pt x="3584" y="1013"/>
                </a:lnTo>
                <a:lnTo>
                  <a:pt x="3740" y="1325"/>
                </a:lnTo>
                <a:lnTo>
                  <a:pt x="3818" y="1714"/>
                </a:lnTo>
                <a:lnTo>
                  <a:pt x="3818" y="2104"/>
                </a:lnTo>
                <a:lnTo>
                  <a:pt x="3818" y="2104"/>
                </a:lnTo>
                <a:lnTo>
                  <a:pt x="3740" y="2493"/>
                </a:lnTo>
                <a:lnTo>
                  <a:pt x="3662" y="2805"/>
                </a:lnTo>
                <a:lnTo>
                  <a:pt x="3428" y="3117"/>
                </a:lnTo>
                <a:lnTo>
                  <a:pt x="3195" y="3350"/>
                </a:lnTo>
                <a:lnTo>
                  <a:pt x="2961" y="3584"/>
                </a:lnTo>
                <a:lnTo>
                  <a:pt x="2649" y="3740"/>
                </a:lnTo>
                <a:lnTo>
                  <a:pt x="2260" y="3818"/>
                </a:lnTo>
                <a:lnTo>
                  <a:pt x="1948" y="38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600711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accent6"/>
        </a:solidFill>
        <a:effectLst/>
      </p:bgPr>
    </p:bg>
    <p:spTree>
      <p:nvGrpSpPr>
        <p:cNvPr id="1" name="Shape 1336"/>
        <p:cNvGrpSpPr/>
        <p:nvPr/>
      </p:nvGrpSpPr>
      <p:grpSpPr>
        <a:xfrm>
          <a:off x="0" y="0"/>
          <a:ext cx="0" cy="0"/>
          <a:chOff x="0" y="0"/>
          <a:chExt cx="0" cy="0"/>
        </a:xfrm>
      </p:grpSpPr>
      <p:grpSp>
        <p:nvGrpSpPr>
          <p:cNvPr id="1337" name="Google Shape;1337;p25"/>
          <p:cNvGrpSpPr/>
          <p:nvPr/>
        </p:nvGrpSpPr>
        <p:grpSpPr>
          <a:xfrm rot="10800000" flipH="1">
            <a:off x="-199563" y="-20087"/>
            <a:ext cx="9522828" cy="6262404"/>
            <a:chOff x="1685" y="798588"/>
            <a:chExt cx="9125853" cy="4344869"/>
          </a:xfrm>
        </p:grpSpPr>
        <p:sp>
          <p:nvSpPr>
            <p:cNvPr id="1338" name="Google Shape;1338;p25"/>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flipH="1">
              <a:off x="1697" y="1660222"/>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flipH="1">
              <a:off x="1685" y="3110919"/>
              <a:ext cx="9125842" cy="2032538"/>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41" name="Google Shape;1341;p25"/>
          <p:cNvGrpSpPr/>
          <p:nvPr/>
        </p:nvGrpSpPr>
        <p:grpSpPr>
          <a:xfrm rot="10800000" flipH="1">
            <a:off x="51919" y="637379"/>
            <a:ext cx="8489973" cy="6001363"/>
            <a:chOff x="1048650" y="4061275"/>
            <a:chExt cx="2655025" cy="1407625"/>
          </a:xfrm>
        </p:grpSpPr>
        <p:sp>
          <p:nvSpPr>
            <p:cNvPr id="1342" name="Google Shape;1342;p25"/>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1098397" y="4556671"/>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1089822" y="5128504"/>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1122990" y="4959200"/>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1123279" y="4317839"/>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2" name="Google Shape;1382;p25"/>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3" name="Google Shape;1383;p25"/>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384" name="Google Shape;1384;p25"/>
          <p:cNvSpPr/>
          <p:nvPr/>
        </p:nvSpPr>
        <p:spPr>
          <a:xfrm rot="10800000">
            <a:off x="1277290" y="5907138"/>
            <a:ext cx="369735" cy="462661"/>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85" name="Google Shape;1385;p25"/>
          <p:cNvGrpSpPr/>
          <p:nvPr/>
        </p:nvGrpSpPr>
        <p:grpSpPr>
          <a:xfrm rot="-3283723" flipH="1">
            <a:off x="4436765" y="410933"/>
            <a:ext cx="364467" cy="171708"/>
            <a:chOff x="3502629" y="4665524"/>
            <a:chExt cx="273326" cy="171693"/>
          </a:xfrm>
        </p:grpSpPr>
        <p:sp>
          <p:nvSpPr>
            <p:cNvPr id="1386" name="Google Shape;1386;p25"/>
            <p:cNvSpPr/>
            <p:nvPr/>
          </p:nvSpPr>
          <p:spPr>
            <a:xfrm rot="10800000">
              <a:off x="3502629" y="4705778"/>
              <a:ext cx="273326" cy="9118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7" name="Google Shape;1387;p25"/>
            <p:cNvSpPr/>
            <p:nvPr/>
          </p:nvSpPr>
          <p:spPr>
            <a:xfrm rot="10800000">
              <a:off x="3502629" y="4665524"/>
              <a:ext cx="131439" cy="171693"/>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8" name="Google Shape;1388;p25"/>
          <p:cNvGrpSpPr/>
          <p:nvPr/>
        </p:nvGrpSpPr>
        <p:grpSpPr>
          <a:xfrm>
            <a:off x="7975366" y="711679"/>
            <a:ext cx="455543" cy="607391"/>
            <a:chOff x="252989" y="2405633"/>
            <a:chExt cx="455543" cy="455543"/>
          </a:xfrm>
        </p:grpSpPr>
        <p:sp>
          <p:nvSpPr>
            <p:cNvPr id="1389" name="Google Shape;1389;p25"/>
            <p:cNvSpPr/>
            <p:nvPr/>
          </p:nvSpPr>
          <p:spPr>
            <a:xfrm rot="10800000">
              <a:off x="307224" y="2473926"/>
              <a:ext cx="346996" cy="318957"/>
            </a:xfrm>
            <a:custGeom>
              <a:avLst/>
              <a:gdLst/>
              <a:ahLst/>
              <a:cxnLst/>
              <a:rect l="l" t="t" r="r" b="b"/>
              <a:pathLst>
                <a:path w="4517" h="4152" extrusionOk="0">
                  <a:moveTo>
                    <a:pt x="4242" y="161"/>
                  </a:moveTo>
                  <a:lnTo>
                    <a:pt x="4311" y="183"/>
                  </a:lnTo>
                  <a:lnTo>
                    <a:pt x="4334" y="183"/>
                  </a:lnTo>
                  <a:lnTo>
                    <a:pt x="4356" y="229"/>
                  </a:lnTo>
                  <a:lnTo>
                    <a:pt x="4356" y="252"/>
                  </a:lnTo>
                  <a:lnTo>
                    <a:pt x="4311" y="411"/>
                  </a:lnTo>
                  <a:lnTo>
                    <a:pt x="4197" y="639"/>
                  </a:lnTo>
                  <a:lnTo>
                    <a:pt x="3992" y="981"/>
                  </a:lnTo>
                  <a:lnTo>
                    <a:pt x="3718" y="1324"/>
                  </a:lnTo>
                  <a:lnTo>
                    <a:pt x="3399" y="1688"/>
                  </a:lnTo>
                  <a:lnTo>
                    <a:pt x="3011" y="2076"/>
                  </a:lnTo>
                  <a:lnTo>
                    <a:pt x="2601" y="2464"/>
                  </a:lnTo>
                  <a:lnTo>
                    <a:pt x="2167" y="2829"/>
                  </a:lnTo>
                  <a:lnTo>
                    <a:pt x="1757" y="3171"/>
                  </a:lnTo>
                  <a:lnTo>
                    <a:pt x="1346" y="3444"/>
                  </a:lnTo>
                  <a:lnTo>
                    <a:pt x="981" y="3695"/>
                  </a:lnTo>
                  <a:lnTo>
                    <a:pt x="639" y="3878"/>
                  </a:lnTo>
                  <a:lnTo>
                    <a:pt x="388" y="3969"/>
                  </a:lnTo>
                  <a:lnTo>
                    <a:pt x="229" y="3992"/>
                  </a:lnTo>
                  <a:lnTo>
                    <a:pt x="183" y="3969"/>
                  </a:lnTo>
                  <a:lnTo>
                    <a:pt x="160" y="3969"/>
                  </a:lnTo>
                  <a:lnTo>
                    <a:pt x="160" y="3923"/>
                  </a:lnTo>
                  <a:lnTo>
                    <a:pt x="160" y="3878"/>
                  </a:lnTo>
                  <a:lnTo>
                    <a:pt x="183" y="3741"/>
                  </a:lnTo>
                  <a:lnTo>
                    <a:pt x="297" y="3513"/>
                  </a:lnTo>
                  <a:lnTo>
                    <a:pt x="525" y="3171"/>
                  </a:lnTo>
                  <a:lnTo>
                    <a:pt x="799" y="2829"/>
                  </a:lnTo>
                  <a:lnTo>
                    <a:pt x="1118" y="2464"/>
                  </a:lnTo>
                  <a:lnTo>
                    <a:pt x="1483" y="2076"/>
                  </a:lnTo>
                  <a:lnTo>
                    <a:pt x="1894" y="1688"/>
                  </a:lnTo>
                  <a:lnTo>
                    <a:pt x="2327" y="1324"/>
                  </a:lnTo>
                  <a:lnTo>
                    <a:pt x="2737" y="981"/>
                  </a:lnTo>
                  <a:lnTo>
                    <a:pt x="3148" y="685"/>
                  </a:lnTo>
                  <a:lnTo>
                    <a:pt x="3513" y="457"/>
                  </a:lnTo>
                  <a:lnTo>
                    <a:pt x="3786" y="320"/>
                  </a:lnTo>
                  <a:lnTo>
                    <a:pt x="3992" y="229"/>
                  </a:lnTo>
                  <a:lnTo>
                    <a:pt x="4151" y="183"/>
                  </a:lnTo>
                  <a:lnTo>
                    <a:pt x="4242" y="161"/>
                  </a:lnTo>
                  <a:close/>
                  <a:moveTo>
                    <a:pt x="4220" y="1"/>
                  </a:moveTo>
                  <a:lnTo>
                    <a:pt x="4106" y="24"/>
                  </a:lnTo>
                  <a:lnTo>
                    <a:pt x="3969" y="69"/>
                  </a:lnTo>
                  <a:lnTo>
                    <a:pt x="3809" y="138"/>
                  </a:lnTo>
                  <a:lnTo>
                    <a:pt x="3444" y="320"/>
                  </a:lnTo>
                  <a:lnTo>
                    <a:pt x="3057" y="571"/>
                  </a:lnTo>
                  <a:lnTo>
                    <a:pt x="2646" y="845"/>
                  </a:lnTo>
                  <a:lnTo>
                    <a:pt x="2236" y="1187"/>
                  </a:lnTo>
                  <a:lnTo>
                    <a:pt x="1802" y="1574"/>
                  </a:lnTo>
                  <a:lnTo>
                    <a:pt x="1369" y="1962"/>
                  </a:lnTo>
                  <a:lnTo>
                    <a:pt x="1004" y="2350"/>
                  </a:lnTo>
                  <a:lnTo>
                    <a:pt x="662" y="2715"/>
                  </a:lnTo>
                  <a:lnTo>
                    <a:pt x="388" y="3080"/>
                  </a:lnTo>
                  <a:lnTo>
                    <a:pt x="160" y="3422"/>
                  </a:lnTo>
                  <a:lnTo>
                    <a:pt x="92" y="3581"/>
                  </a:lnTo>
                  <a:lnTo>
                    <a:pt x="24" y="3695"/>
                  </a:lnTo>
                  <a:lnTo>
                    <a:pt x="1" y="3809"/>
                  </a:lnTo>
                  <a:lnTo>
                    <a:pt x="1" y="3923"/>
                  </a:lnTo>
                  <a:lnTo>
                    <a:pt x="1" y="3992"/>
                  </a:lnTo>
                  <a:lnTo>
                    <a:pt x="46" y="4060"/>
                  </a:lnTo>
                  <a:lnTo>
                    <a:pt x="138" y="4129"/>
                  </a:lnTo>
                  <a:lnTo>
                    <a:pt x="252" y="4151"/>
                  </a:lnTo>
                  <a:lnTo>
                    <a:pt x="411" y="4129"/>
                  </a:lnTo>
                  <a:lnTo>
                    <a:pt x="594" y="4060"/>
                  </a:lnTo>
                  <a:lnTo>
                    <a:pt x="822" y="3969"/>
                  </a:lnTo>
                  <a:lnTo>
                    <a:pt x="1073" y="3832"/>
                  </a:lnTo>
                  <a:lnTo>
                    <a:pt x="1437" y="3581"/>
                  </a:lnTo>
                  <a:lnTo>
                    <a:pt x="1848" y="3285"/>
                  </a:lnTo>
                  <a:lnTo>
                    <a:pt x="2281" y="2965"/>
                  </a:lnTo>
                  <a:lnTo>
                    <a:pt x="2715" y="2578"/>
                  </a:lnTo>
                  <a:lnTo>
                    <a:pt x="3125" y="2190"/>
                  </a:lnTo>
                  <a:lnTo>
                    <a:pt x="3513" y="1802"/>
                  </a:lnTo>
                  <a:lnTo>
                    <a:pt x="3832" y="1415"/>
                  </a:lnTo>
                  <a:lnTo>
                    <a:pt x="4128" y="1073"/>
                  </a:lnTo>
                  <a:lnTo>
                    <a:pt x="4334" y="731"/>
                  </a:lnTo>
                  <a:lnTo>
                    <a:pt x="4425" y="571"/>
                  </a:lnTo>
                  <a:lnTo>
                    <a:pt x="4470" y="457"/>
                  </a:lnTo>
                  <a:lnTo>
                    <a:pt x="4516" y="343"/>
                  </a:lnTo>
                  <a:lnTo>
                    <a:pt x="4516" y="229"/>
                  </a:lnTo>
                  <a:lnTo>
                    <a:pt x="4493" y="161"/>
                  </a:lnTo>
                  <a:lnTo>
                    <a:pt x="4448" y="92"/>
                  </a:lnTo>
                  <a:lnTo>
                    <a:pt x="4402" y="47"/>
                  </a:lnTo>
                  <a:lnTo>
                    <a:pt x="4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rot="10800000">
              <a:off x="428139" y="2405633"/>
              <a:ext cx="106933" cy="455543"/>
            </a:xfrm>
            <a:custGeom>
              <a:avLst/>
              <a:gdLst/>
              <a:ahLst/>
              <a:cxnLst/>
              <a:rect l="l" t="t" r="r" b="b"/>
              <a:pathLst>
                <a:path w="1392" h="5930" extrusionOk="0">
                  <a:moveTo>
                    <a:pt x="867" y="160"/>
                  </a:moveTo>
                  <a:lnTo>
                    <a:pt x="913" y="206"/>
                  </a:lnTo>
                  <a:lnTo>
                    <a:pt x="981" y="320"/>
                  </a:lnTo>
                  <a:lnTo>
                    <a:pt x="1072" y="571"/>
                  </a:lnTo>
                  <a:lnTo>
                    <a:pt x="1164" y="958"/>
                  </a:lnTo>
                  <a:lnTo>
                    <a:pt x="1209" y="1392"/>
                  </a:lnTo>
                  <a:lnTo>
                    <a:pt x="1232" y="1893"/>
                  </a:lnTo>
                  <a:lnTo>
                    <a:pt x="1232" y="2418"/>
                  </a:lnTo>
                  <a:lnTo>
                    <a:pt x="1232" y="2988"/>
                  </a:lnTo>
                  <a:lnTo>
                    <a:pt x="1186" y="3558"/>
                  </a:lnTo>
                  <a:lnTo>
                    <a:pt x="1118" y="4083"/>
                  </a:lnTo>
                  <a:lnTo>
                    <a:pt x="1050" y="4561"/>
                  </a:lnTo>
                  <a:lnTo>
                    <a:pt x="958" y="4995"/>
                  </a:lnTo>
                  <a:lnTo>
                    <a:pt x="821" y="5382"/>
                  </a:lnTo>
                  <a:lnTo>
                    <a:pt x="730" y="5610"/>
                  </a:lnTo>
                  <a:lnTo>
                    <a:pt x="639" y="5724"/>
                  </a:lnTo>
                  <a:lnTo>
                    <a:pt x="593" y="5770"/>
                  </a:lnTo>
                  <a:lnTo>
                    <a:pt x="571" y="5770"/>
                  </a:lnTo>
                  <a:lnTo>
                    <a:pt x="525" y="5747"/>
                  </a:lnTo>
                  <a:lnTo>
                    <a:pt x="479" y="5724"/>
                  </a:lnTo>
                  <a:lnTo>
                    <a:pt x="388" y="5565"/>
                  </a:lnTo>
                  <a:lnTo>
                    <a:pt x="320" y="5337"/>
                  </a:lnTo>
                  <a:lnTo>
                    <a:pt x="251" y="4995"/>
                  </a:lnTo>
                  <a:lnTo>
                    <a:pt x="206" y="4584"/>
                  </a:lnTo>
                  <a:lnTo>
                    <a:pt x="160" y="4105"/>
                  </a:lnTo>
                  <a:lnTo>
                    <a:pt x="160" y="3558"/>
                  </a:lnTo>
                  <a:lnTo>
                    <a:pt x="183" y="2942"/>
                  </a:lnTo>
                  <a:lnTo>
                    <a:pt x="229" y="2372"/>
                  </a:lnTo>
                  <a:lnTo>
                    <a:pt x="274" y="1848"/>
                  </a:lnTo>
                  <a:lnTo>
                    <a:pt x="365" y="1346"/>
                  </a:lnTo>
                  <a:lnTo>
                    <a:pt x="457" y="913"/>
                  </a:lnTo>
                  <a:lnTo>
                    <a:pt x="571" y="548"/>
                  </a:lnTo>
                  <a:lnTo>
                    <a:pt x="685" y="320"/>
                  </a:lnTo>
                  <a:lnTo>
                    <a:pt x="776" y="183"/>
                  </a:lnTo>
                  <a:lnTo>
                    <a:pt x="821" y="160"/>
                  </a:lnTo>
                  <a:close/>
                  <a:moveTo>
                    <a:pt x="776" y="1"/>
                  </a:moveTo>
                  <a:lnTo>
                    <a:pt x="707" y="46"/>
                  </a:lnTo>
                  <a:lnTo>
                    <a:pt x="616" y="115"/>
                  </a:lnTo>
                  <a:lnTo>
                    <a:pt x="548" y="206"/>
                  </a:lnTo>
                  <a:lnTo>
                    <a:pt x="479" y="343"/>
                  </a:lnTo>
                  <a:lnTo>
                    <a:pt x="434" y="479"/>
                  </a:lnTo>
                  <a:lnTo>
                    <a:pt x="297" y="890"/>
                  </a:lnTo>
                  <a:lnTo>
                    <a:pt x="206" y="1323"/>
                  </a:lnTo>
                  <a:lnTo>
                    <a:pt x="115" y="1825"/>
                  </a:lnTo>
                  <a:lnTo>
                    <a:pt x="69" y="2349"/>
                  </a:lnTo>
                  <a:lnTo>
                    <a:pt x="23" y="2920"/>
                  </a:lnTo>
                  <a:lnTo>
                    <a:pt x="1" y="3490"/>
                  </a:lnTo>
                  <a:lnTo>
                    <a:pt x="1" y="4014"/>
                  </a:lnTo>
                  <a:lnTo>
                    <a:pt x="46" y="4516"/>
                  </a:lnTo>
                  <a:lnTo>
                    <a:pt x="92" y="4972"/>
                  </a:lnTo>
                  <a:lnTo>
                    <a:pt x="160" y="5360"/>
                  </a:lnTo>
                  <a:lnTo>
                    <a:pt x="206" y="5519"/>
                  </a:lnTo>
                  <a:lnTo>
                    <a:pt x="274" y="5656"/>
                  </a:lnTo>
                  <a:lnTo>
                    <a:pt x="320" y="5770"/>
                  </a:lnTo>
                  <a:lnTo>
                    <a:pt x="388" y="5861"/>
                  </a:lnTo>
                  <a:lnTo>
                    <a:pt x="479" y="5907"/>
                  </a:lnTo>
                  <a:lnTo>
                    <a:pt x="548" y="5930"/>
                  </a:lnTo>
                  <a:lnTo>
                    <a:pt x="571" y="5930"/>
                  </a:lnTo>
                  <a:lnTo>
                    <a:pt x="639" y="5907"/>
                  </a:lnTo>
                  <a:lnTo>
                    <a:pt x="707" y="5884"/>
                  </a:lnTo>
                  <a:lnTo>
                    <a:pt x="776" y="5793"/>
                  </a:lnTo>
                  <a:lnTo>
                    <a:pt x="844" y="5702"/>
                  </a:lnTo>
                  <a:lnTo>
                    <a:pt x="913" y="5588"/>
                  </a:lnTo>
                  <a:lnTo>
                    <a:pt x="981" y="5428"/>
                  </a:lnTo>
                  <a:lnTo>
                    <a:pt x="1095" y="5040"/>
                  </a:lnTo>
                  <a:lnTo>
                    <a:pt x="1209" y="4607"/>
                  </a:lnTo>
                  <a:lnTo>
                    <a:pt x="1278" y="4105"/>
                  </a:lnTo>
                  <a:lnTo>
                    <a:pt x="1346" y="3558"/>
                  </a:lnTo>
                  <a:lnTo>
                    <a:pt x="1392" y="2988"/>
                  </a:lnTo>
                  <a:lnTo>
                    <a:pt x="1392" y="2418"/>
                  </a:lnTo>
                  <a:lnTo>
                    <a:pt x="1392" y="1893"/>
                  </a:lnTo>
                  <a:lnTo>
                    <a:pt x="1369" y="1392"/>
                  </a:lnTo>
                  <a:lnTo>
                    <a:pt x="1300" y="936"/>
                  </a:lnTo>
                  <a:lnTo>
                    <a:pt x="1232" y="525"/>
                  </a:lnTo>
                  <a:lnTo>
                    <a:pt x="1186" y="365"/>
                  </a:lnTo>
                  <a:lnTo>
                    <a:pt x="1118" y="251"/>
                  </a:lnTo>
                  <a:lnTo>
                    <a:pt x="1072" y="137"/>
                  </a:lnTo>
                  <a:lnTo>
                    <a:pt x="1004" y="69"/>
                  </a:lnTo>
                  <a:lnTo>
                    <a:pt x="935" y="23"/>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rot="10800000">
              <a:off x="252989" y="2579016"/>
              <a:ext cx="455543" cy="108700"/>
            </a:xfrm>
            <a:custGeom>
              <a:avLst/>
              <a:gdLst/>
              <a:ahLst/>
              <a:cxnLst/>
              <a:rect l="l" t="t" r="r" b="b"/>
              <a:pathLst>
                <a:path w="5930" h="1415" extrusionOk="0">
                  <a:moveTo>
                    <a:pt x="2304" y="160"/>
                  </a:moveTo>
                  <a:lnTo>
                    <a:pt x="2988" y="183"/>
                  </a:lnTo>
                  <a:lnTo>
                    <a:pt x="3558" y="228"/>
                  </a:lnTo>
                  <a:lnTo>
                    <a:pt x="4083" y="274"/>
                  </a:lnTo>
                  <a:lnTo>
                    <a:pt x="4562" y="365"/>
                  </a:lnTo>
                  <a:lnTo>
                    <a:pt x="4995" y="456"/>
                  </a:lnTo>
                  <a:lnTo>
                    <a:pt x="5383" y="570"/>
                  </a:lnTo>
                  <a:lnTo>
                    <a:pt x="5611" y="684"/>
                  </a:lnTo>
                  <a:lnTo>
                    <a:pt x="5725" y="776"/>
                  </a:lnTo>
                  <a:lnTo>
                    <a:pt x="5748" y="821"/>
                  </a:lnTo>
                  <a:lnTo>
                    <a:pt x="5770" y="844"/>
                  </a:lnTo>
                  <a:lnTo>
                    <a:pt x="5748" y="890"/>
                  </a:lnTo>
                  <a:lnTo>
                    <a:pt x="5702" y="935"/>
                  </a:lnTo>
                  <a:lnTo>
                    <a:pt x="5565" y="1004"/>
                  </a:lnTo>
                  <a:lnTo>
                    <a:pt x="5314" y="1095"/>
                  </a:lnTo>
                  <a:lnTo>
                    <a:pt x="4995" y="1163"/>
                  </a:lnTo>
                  <a:lnTo>
                    <a:pt x="4585" y="1209"/>
                  </a:lnTo>
                  <a:lnTo>
                    <a:pt x="4106" y="1232"/>
                  </a:lnTo>
                  <a:lnTo>
                    <a:pt x="3558" y="1254"/>
                  </a:lnTo>
                  <a:lnTo>
                    <a:pt x="2943" y="1232"/>
                  </a:lnTo>
                  <a:lnTo>
                    <a:pt x="2373" y="1186"/>
                  </a:lnTo>
                  <a:lnTo>
                    <a:pt x="1848" y="1118"/>
                  </a:lnTo>
                  <a:lnTo>
                    <a:pt x="1346" y="1049"/>
                  </a:lnTo>
                  <a:lnTo>
                    <a:pt x="913" y="958"/>
                  </a:lnTo>
                  <a:lnTo>
                    <a:pt x="548" y="844"/>
                  </a:lnTo>
                  <a:lnTo>
                    <a:pt x="297" y="730"/>
                  </a:lnTo>
                  <a:lnTo>
                    <a:pt x="183" y="639"/>
                  </a:lnTo>
                  <a:lnTo>
                    <a:pt x="161" y="593"/>
                  </a:lnTo>
                  <a:lnTo>
                    <a:pt x="161" y="570"/>
                  </a:lnTo>
                  <a:lnTo>
                    <a:pt x="161" y="525"/>
                  </a:lnTo>
                  <a:lnTo>
                    <a:pt x="183" y="502"/>
                  </a:lnTo>
                  <a:lnTo>
                    <a:pt x="297" y="411"/>
                  </a:lnTo>
                  <a:lnTo>
                    <a:pt x="480" y="365"/>
                  </a:lnTo>
                  <a:lnTo>
                    <a:pt x="731" y="297"/>
                  </a:lnTo>
                  <a:lnTo>
                    <a:pt x="1027" y="251"/>
                  </a:lnTo>
                  <a:lnTo>
                    <a:pt x="1392" y="205"/>
                  </a:lnTo>
                  <a:lnTo>
                    <a:pt x="1825" y="183"/>
                  </a:lnTo>
                  <a:lnTo>
                    <a:pt x="2304" y="160"/>
                  </a:lnTo>
                  <a:close/>
                  <a:moveTo>
                    <a:pt x="2441" y="0"/>
                  </a:moveTo>
                  <a:lnTo>
                    <a:pt x="1916" y="23"/>
                  </a:lnTo>
                  <a:lnTo>
                    <a:pt x="1415" y="46"/>
                  </a:lnTo>
                  <a:lnTo>
                    <a:pt x="959" y="91"/>
                  </a:lnTo>
                  <a:lnTo>
                    <a:pt x="571" y="160"/>
                  </a:lnTo>
                  <a:lnTo>
                    <a:pt x="411" y="228"/>
                  </a:lnTo>
                  <a:lnTo>
                    <a:pt x="275" y="274"/>
                  </a:lnTo>
                  <a:lnTo>
                    <a:pt x="161" y="342"/>
                  </a:lnTo>
                  <a:lnTo>
                    <a:pt x="69" y="411"/>
                  </a:lnTo>
                  <a:lnTo>
                    <a:pt x="24" y="479"/>
                  </a:lnTo>
                  <a:lnTo>
                    <a:pt x="1" y="547"/>
                  </a:lnTo>
                  <a:lnTo>
                    <a:pt x="1" y="639"/>
                  </a:lnTo>
                  <a:lnTo>
                    <a:pt x="46" y="707"/>
                  </a:lnTo>
                  <a:lnTo>
                    <a:pt x="115" y="776"/>
                  </a:lnTo>
                  <a:lnTo>
                    <a:pt x="206" y="844"/>
                  </a:lnTo>
                  <a:lnTo>
                    <a:pt x="343" y="912"/>
                  </a:lnTo>
                  <a:lnTo>
                    <a:pt x="480" y="981"/>
                  </a:lnTo>
                  <a:lnTo>
                    <a:pt x="867" y="1095"/>
                  </a:lnTo>
                  <a:lnTo>
                    <a:pt x="1324" y="1209"/>
                  </a:lnTo>
                  <a:lnTo>
                    <a:pt x="1825" y="1277"/>
                  </a:lnTo>
                  <a:lnTo>
                    <a:pt x="2350" y="1346"/>
                  </a:lnTo>
                  <a:lnTo>
                    <a:pt x="2920" y="1391"/>
                  </a:lnTo>
                  <a:lnTo>
                    <a:pt x="3604" y="1414"/>
                  </a:lnTo>
                  <a:lnTo>
                    <a:pt x="4060" y="1391"/>
                  </a:lnTo>
                  <a:lnTo>
                    <a:pt x="4493" y="1368"/>
                  </a:lnTo>
                  <a:lnTo>
                    <a:pt x="4881" y="1323"/>
                  </a:lnTo>
                  <a:lnTo>
                    <a:pt x="5223" y="1277"/>
                  </a:lnTo>
                  <a:lnTo>
                    <a:pt x="5497" y="1186"/>
                  </a:lnTo>
                  <a:lnTo>
                    <a:pt x="5725" y="1095"/>
                  </a:lnTo>
                  <a:lnTo>
                    <a:pt x="5816" y="1049"/>
                  </a:lnTo>
                  <a:lnTo>
                    <a:pt x="5862" y="981"/>
                  </a:lnTo>
                  <a:lnTo>
                    <a:pt x="5907" y="912"/>
                  </a:lnTo>
                  <a:lnTo>
                    <a:pt x="5930" y="844"/>
                  </a:lnTo>
                  <a:lnTo>
                    <a:pt x="5907" y="776"/>
                  </a:lnTo>
                  <a:lnTo>
                    <a:pt x="5884" y="707"/>
                  </a:lnTo>
                  <a:lnTo>
                    <a:pt x="5816" y="639"/>
                  </a:lnTo>
                  <a:lnTo>
                    <a:pt x="5702" y="570"/>
                  </a:lnTo>
                  <a:lnTo>
                    <a:pt x="5588" y="502"/>
                  </a:lnTo>
                  <a:lnTo>
                    <a:pt x="5428" y="433"/>
                  </a:lnTo>
                  <a:lnTo>
                    <a:pt x="5041" y="297"/>
                  </a:lnTo>
                  <a:lnTo>
                    <a:pt x="4607" y="205"/>
                  </a:lnTo>
                  <a:lnTo>
                    <a:pt x="4106" y="114"/>
                  </a:lnTo>
                  <a:lnTo>
                    <a:pt x="3558" y="69"/>
                  </a:lnTo>
                  <a:lnTo>
                    <a:pt x="2988" y="23"/>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129122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accent6"/>
        </a:solidFill>
        <a:effectLst/>
      </p:bgPr>
    </p:bg>
    <p:spTree>
      <p:nvGrpSpPr>
        <p:cNvPr id="1" name="Shape 1392"/>
        <p:cNvGrpSpPr/>
        <p:nvPr/>
      </p:nvGrpSpPr>
      <p:grpSpPr>
        <a:xfrm>
          <a:off x="0" y="0"/>
          <a:ext cx="0" cy="0"/>
          <a:chOff x="0" y="0"/>
          <a:chExt cx="0" cy="0"/>
        </a:xfrm>
      </p:grpSpPr>
      <p:grpSp>
        <p:nvGrpSpPr>
          <p:cNvPr id="1393" name="Google Shape;1393;p26"/>
          <p:cNvGrpSpPr/>
          <p:nvPr/>
        </p:nvGrpSpPr>
        <p:grpSpPr>
          <a:xfrm>
            <a:off x="-196575" y="406369"/>
            <a:ext cx="9522816" cy="6600961"/>
            <a:chOff x="1701" y="399186"/>
            <a:chExt cx="9125842" cy="4744342"/>
          </a:xfrm>
        </p:grpSpPr>
        <p:sp>
          <p:nvSpPr>
            <p:cNvPr id="1394" name="Google Shape;1394;p26"/>
            <p:cNvSpPr/>
            <p:nvPr/>
          </p:nvSpPr>
          <p:spPr>
            <a:xfrm>
              <a:off x="1701" y="399186"/>
              <a:ext cx="9125842" cy="4744292"/>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5" name="Google Shape;1395;p26"/>
            <p:cNvSpPr/>
            <p:nvPr/>
          </p:nvSpPr>
          <p:spPr>
            <a:xfrm>
              <a:off x="1701" y="3036178"/>
              <a:ext cx="9125842" cy="2107350"/>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96" name="Google Shape;1396;p26"/>
          <p:cNvGrpSpPr/>
          <p:nvPr/>
        </p:nvGrpSpPr>
        <p:grpSpPr>
          <a:xfrm>
            <a:off x="-790781" y="101664"/>
            <a:ext cx="9028975" cy="6345761"/>
            <a:chOff x="1033250" y="4061275"/>
            <a:chExt cx="2670425" cy="1407625"/>
          </a:xfrm>
        </p:grpSpPr>
        <p:sp>
          <p:nvSpPr>
            <p:cNvPr id="1397" name="Google Shape;1397;p26"/>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8" name="Google Shape;1398;p26"/>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9" name="Google Shape;1399;p26"/>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0" name="Google Shape;1400;p26"/>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1" name="Google Shape;1401;p26"/>
            <p:cNvSpPr/>
            <p:nvPr/>
          </p:nvSpPr>
          <p:spPr>
            <a:xfrm>
              <a:off x="1035525" y="4565825"/>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2" name="Google Shape;1402;p26"/>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3" name="Google Shape;1403;p26"/>
            <p:cNvSpPr/>
            <p:nvPr/>
          </p:nvSpPr>
          <p:spPr>
            <a:xfrm>
              <a:off x="1033250" y="5104000"/>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4" name="Google Shape;1404;p26"/>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5" name="Google Shape;1405;p26"/>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6" name="Google Shape;1406;p26"/>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7" name="Google Shape;1407;p26"/>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8" name="Google Shape;1408;p26"/>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9" name="Google Shape;1409;p26"/>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0" name="Google Shape;1410;p26"/>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1" name="Google Shape;1411;p26"/>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2" name="Google Shape;1412;p26"/>
            <p:cNvSpPr/>
            <p:nvPr/>
          </p:nvSpPr>
          <p:spPr>
            <a:xfrm>
              <a:off x="1183200" y="5029325"/>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3" name="Google Shape;1413;p26"/>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4" name="Google Shape;1414;p26"/>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5" name="Google Shape;1415;p26"/>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6" name="Google Shape;1416;p26"/>
            <p:cNvSpPr/>
            <p:nvPr/>
          </p:nvSpPr>
          <p:spPr>
            <a:xfrm>
              <a:off x="1208850" y="4406775"/>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7" name="Google Shape;1417;p26"/>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8" name="Google Shape;1418;p26"/>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9" name="Google Shape;1419;p26"/>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0" name="Google Shape;1420;p26"/>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1" name="Google Shape;1421;p26"/>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2" name="Google Shape;1422;p26"/>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3" name="Google Shape;1423;p26"/>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4" name="Google Shape;1424;p26"/>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5" name="Google Shape;1425;p26"/>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6" name="Google Shape;1426;p26"/>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7" name="Google Shape;1427;p26"/>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8" name="Google Shape;1428;p26"/>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9" name="Google Shape;1429;p26"/>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0" name="Google Shape;1430;p26"/>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1" name="Google Shape;1431;p26"/>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2" name="Google Shape;1432;p26"/>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3" name="Google Shape;1433;p26"/>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4" name="Google Shape;1434;p26"/>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5" name="Google Shape;1435;p26"/>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6" name="Google Shape;1436;p26"/>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7" name="Google Shape;1437;p26"/>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438" name="Google Shape;1438;p26"/>
          <p:cNvGrpSpPr/>
          <p:nvPr/>
        </p:nvGrpSpPr>
        <p:grpSpPr>
          <a:xfrm rot="10800000" flipH="1">
            <a:off x="194176" y="521359"/>
            <a:ext cx="8355795" cy="6045284"/>
            <a:chOff x="3994975" y="2327000"/>
            <a:chExt cx="2656175" cy="1441275"/>
          </a:xfrm>
        </p:grpSpPr>
        <p:sp>
          <p:nvSpPr>
            <p:cNvPr id="1439" name="Google Shape;1439;p26"/>
            <p:cNvSpPr/>
            <p:nvPr/>
          </p:nvSpPr>
          <p:spPr>
            <a:xfrm>
              <a:off x="6202450" y="2830400"/>
              <a:ext cx="107775" cy="124325"/>
            </a:xfrm>
            <a:custGeom>
              <a:avLst/>
              <a:gdLst/>
              <a:ahLst/>
              <a:cxnLst/>
              <a:rect l="l" t="t" r="r" b="b"/>
              <a:pathLst>
                <a:path w="4311" h="4973" extrusionOk="0">
                  <a:moveTo>
                    <a:pt x="1003" y="1"/>
                  </a:moveTo>
                  <a:lnTo>
                    <a:pt x="821" y="24"/>
                  </a:lnTo>
                  <a:lnTo>
                    <a:pt x="639" y="69"/>
                  </a:lnTo>
                  <a:lnTo>
                    <a:pt x="456" y="138"/>
                  </a:lnTo>
                  <a:lnTo>
                    <a:pt x="319" y="252"/>
                  </a:lnTo>
                  <a:lnTo>
                    <a:pt x="183" y="388"/>
                  </a:lnTo>
                  <a:lnTo>
                    <a:pt x="91" y="548"/>
                  </a:lnTo>
                  <a:lnTo>
                    <a:pt x="23" y="731"/>
                  </a:lnTo>
                  <a:lnTo>
                    <a:pt x="0" y="913"/>
                  </a:lnTo>
                  <a:lnTo>
                    <a:pt x="0" y="1095"/>
                  </a:lnTo>
                  <a:lnTo>
                    <a:pt x="46" y="1278"/>
                  </a:lnTo>
                  <a:lnTo>
                    <a:pt x="114" y="1437"/>
                  </a:lnTo>
                  <a:lnTo>
                    <a:pt x="228" y="1597"/>
                  </a:lnTo>
                  <a:lnTo>
                    <a:pt x="3010" y="4721"/>
                  </a:lnTo>
                  <a:lnTo>
                    <a:pt x="3124" y="4835"/>
                  </a:lnTo>
                  <a:lnTo>
                    <a:pt x="3261" y="4904"/>
                  </a:lnTo>
                  <a:lnTo>
                    <a:pt x="3421" y="4949"/>
                  </a:lnTo>
                  <a:lnTo>
                    <a:pt x="3558" y="4972"/>
                  </a:lnTo>
                  <a:lnTo>
                    <a:pt x="3694" y="4972"/>
                  </a:lnTo>
                  <a:lnTo>
                    <a:pt x="3831" y="4927"/>
                  </a:lnTo>
                  <a:lnTo>
                    <a:pt x="3945" y="4858"/>
                  </a:lnTo>
                  <a:lnTo>
                    <a:pt x="4059" y="4790"/>
                  </a:lnTo>
                  <a:lnTo>
                    <a:pt x="4173" y="4676"/>
                  </a:lnTo>
                  <a:lnTo>
                    <a:pt x="4242" y="4539"/>
                  </a:lnTo>
                  <a:lnTo>
                    <a:pt x="4287" y="4402"/>
                  </a:lnTo>
                  <a:lnTo>
                    <a:pt x="4310" y="4265"/>
                  </a:lnTo>
                  <a:lnTo>
                    <a:pt x="4310" y="4128"/>
                  </a:lnTo>
                  <a:lnTo>
                    <a:pt x="4265" y="3992"/>
                  </a:lnTo>
                  <a:lnTo>
                    <a:pt x="4219" y="3855"/>
                  </a:lnTo>
                  <a:lnTo>
                    <a:pt x="4128" y="3718"/>
                  </a:lnTo>
                  <a:lnTo>
                    <a:pt x="1596" y="890"/>
                  </a:lnTo>
                  <a:lnTo>
                    <a:pt x="1528" y="822"/>
                  </a:lnTo>
                  <a:lnTo>
                    <a:pt x="1460" y="776"/>
                  </a:lnTo>
                  <a:lnTo>
                    <a:pt x="1368" y="731"/>
                  </a:lnTo>
                  <a:lnTo>
                    <a:pt x="1163" y="731"/>
                  </a:lnTo>
                  <a:lnTo>
                    <a:pt x="1072" y="753"/>
                  </a:lnTo>
                  <a:lnTo>
                    <a:pt x="1003" y="776"/>
                  </a:lnTo>
                  <a:lnTo>
                    <a:pt x="912" y="845"/>
                  </a:lnTo>
                  <a:lnTo>
                    <a:pt x="844" y="913"/>
                  </a:lnTo>
                  <a:lnTo>
                    <a:pt x="798" y="981"/>
                  </a:lnTo>
                  <a:lnTo>
                    <a:pt x="775" y="1073"/>
                  </a:lnTo>
                  <a:lnTo>
                    <a:pt x="753" y="1164"/>
                  </a:lnTo>
                  <a:lnTo>
                    <a:pt x="753" y="1278"/>
                  </a:lnTo>
                  <a:lnTo>
                    <a:pt x="775" y="1369"/>
                  </a:lnTo>
                  <a:lnTo>
                    <a:pt x="821" y="1437"/>
                  </a:lnTo>
                  <a:lnTo>
                    <a:pt x="867" y="1529"/>
                  </a:lnTo>
                  <a:lnTo>
                    <a:pt x="3033" y="3946"/>
                  </a:lnTo>
                  <a:lnTo>
                    <a:pt x="3079" y="3969"/>
                  </a:lnTo>
                  <a:lnTo>
                    <a:pt x="3147" y="3969"/>
                  </a:lnTo>
                  <a:lnTo>
                    <a:pt x="3170" y="3900"/>
                  </a:lnTo>
                  <a:lnTo>
                    <a:pt x="3147" y="3855"/>
                  </a:lnTo>
                  <a:lnTo>
                    <a:pt x="1003" y="1415"/>
                  </a:lnTo>
                  <a:lnTo>
                    <a:pt x="935" y="1301"/>
                  </a:lnTo>
                  <a:lnTo>
                    <a:pt x="912" y="1187"/>
                  </a:lnTo>
                  <a:lnTo>
                    <a:pt x="958" y="1073"/>
                  </a:lnTo>
                  <a:lnTo>
                    <a:pt x="1026" y="959"/>
                  </a:lnTo>
                  <a:lnTo>
                    <a:pt x="1140" y="890"/>
                  </a:lnTo>
                  <a:lnTo>
                    <a:pt x="1254" y="890"/>
                  </a:lnTo>
                  <a:lnTo>
                    <a:pt x="1391" y="913"/>
                  </a:lnTo>
                  <a:lnTo>
                    <a:pt x="1482" y="981"/>
                  </a:lnTo>
                  <a:lnTo>
                    <a:pt x="4014" y="3832"/>
                  </a:lnTo>
                  <a:lnTo>
                    <a:pt x="4082" y="3923"/>
                  </a:lnTo>
                  <a:lnTo>
                    <a:pt x="4128" y="4037"/>
                  </a:lnTo>
                  <a:lnTo>
                    <a:pt x="4151" y="4151"/>
                  </a:lnTo>
                  <a:lnTo>
                    <a:pt x="4151" y="4265"/>
                  </a:lnTo>
                  <a:lnTo>
                    <a:pt x="4128" y="4379"/>
                  </a:lnTo>
                  <a:lnTo>
                    <a:pt x="4105" y="4470"/>
                  </a:lnTo>
                  <a:lnTo>
                    <a:pt x="4036" y="4584"/>
                  </a:lnTo>
                  <a:lnTo>
                    <a:pt x="3968" y="4676"/>
                  </a:lnTo>
                  <a:lnTo>
                    <a:pt x="3854" y="4744"/>
                  </a:lnTo>
                  <a:lnTo>
                    <a:pt x="3763" y="4790"/>
                  </a:lnTo>
                  <a:lnTo>
                    <a:pt x="3649" y="4813"/>
                  </a:lnTo>
                  <a:lnTo>
                    <a:pt x="3535" y="4813"/>
                  </a:lnTo>
                  <a:lnTo>
                    <a:pt x="3421" y="4790"/>
                  </a:lnTo>
                  <a:lnTo>
                    <a:pt x="3307" y="4767"/>
                  </a:lnTo>
                  <a:lnTo>
                    <a:pt x="3216" y="4699"/>
                  </a:lnTo>
                  <a:lnTo>
                    <a:pt x="3124" y="4607"/>
                  </a:lnTo>
                  <a:lnTo>
                    <a:pt x="342" y="1506"/>
                  </a:lnTo>
                  <a:lnTo>
                    <a:pt x="251" y="1369"/>
                  </a:lnTo>
                  <a:lnTo>
                    <a:pt x="183" y="1232"/>
                  </a:lnTo>
                  <a:lnTo>
                    <a:pt x="160" y="1073"/>
                  </a:lnTo>
                  <a:lnTo>
                    <a:pt x="160" y="913"/>
                  </a:lnTo>
                  <a:lnTo>
                    <a:pt x="183" y="776"/>
                  </a:lnTo>
                  <a:lnTo>
                    <a:pt x="228" y="617"/>
                  </a:lnTo>
                  <a:lnTo>
                    <a:pt x="297" y="480"/>
                  </a:lnTo>
                  <a:lnTo>
                    <a:pt x="411" y="366"/>
                  </a:lnTo>
                  <a:lnTo>
                    <a:pt x="547" y="274"/>
                  </a:lnTo>
                  <a:lnTo>
                    <a:pt x="684" y="206"/>
                  </a:lnTo>
                  <a:lnTo>
                    <a:pt x="844" y="183"/>
                  </a:lnTo>
                  <a:lnTo>
                    <a:pt x="1003" y="160"/>
                  </a:lnTo>
                  <a:lnTo>
                    <a:pt x="1140" y="183"/>
                  </a:lnTo>
                  <a:lnTo>
                    <a:pt x="1300" y="252"/>
                  </a:lnTo>
                  <a:lnTo>
                    <a:pt x="1437" y="320"/>
                  </a:lnTo>
                  <a:lnTo>
                    <a:pt x="1551" y="434"/>
                  </a:lnTo>
                  <a:lnTo>
                    <a:pt x="3284" y="2372"/>
                  </a:lnTo>
                  <a:lnTo>
                    <a:pt x="3330" y="2418"/>
                  </a:lnTo>
                  <a:lnTo>
                    <a:pt x="3398" y="2395"/>
                  </a:lnTo>
                  <a:lnTo>
                    <a:pt x="3421" y="2327"/>
                  </a:lnTo>
                  <a:lnTo>
                    <a:pt x="3398" y="2281"/>
                  </a:lnTo>
                  <a:lnTo>
                    <a:pt x="1665" y="320"/>
                  </a:lnTo>
                  <a:lnTo>
                    <a:pt x="1528" y="206"/>
                  </a:lnTo>
                  <a:lnTo>
                    <a:pt x="1368" y="115"/>
                  </a:lnTo>
                  <a:lnTo>
                    <a:pt x="1186" y="46"/>
                  </a:ln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0" name="Google Shape;1440;p26"/>
            <p:cNvSpPr/>
            <p:nvPr/>
          </p:nvSpPr>
          <p:spPr>
            <a:xfrm>
              <a:off x="4827325" y="2327000"/>
              <a:ext cx="145425" cy="63875"/>
            </a:xfrm>
            <a:custGeom>
              <a:avLst/>
              <a:gdLst/>
              <a:ahLst/>
              <a:cxnLst/>
              <a:rect l="l" t="t" r="r" b="b"/>
              <a:pathLst>
                <a:path w="5817" h="2555" extrusionOk="0">
                  <a:moveTo>
                    <a:pt x="4790" y="0"/>
                  </a:moveTo>
                  <a:lnTo>
                    <a:pt x="4607" y="23"/>
                  </a:lnTo>
                  <a:lnTo>
                    <a:pt x="571" y="1072"/>
                  </a:lnTo>
                  <a:lnTo>
                    <a:pt x="434" y="1141"/>
                  </a:lnTo>
                  <a:lnTo>
                    <a:pt x="297" y="1209"/>
                  </a:lnTo>
                  <a:lnTo>
                    <a:pt x="183" y="1300"/>
                  </a:lnTo>
                  <a:lnTo>
                    <a:pt x="115" y="1414"/>
                  </a:lnTo>
                  <a:lnTo>
                    <a:pt x="47" y="1551"/>
                  </a:lnTo>
                  <a:lnTo>
                    <a:pt x="24" y="1688"/>
                  </a:lnTo>
                  <a:lnTo>
                    <a:pt x="1" y="1848"/>
                  </a:lnTo>
                  <a:lnTo>
                    <a:pt x="24" y="1984"/>
                  </a:lnTo>
                  <a:lnTo>
                    <a:pt x="69" y="2121"/>
                  </a:lnTo>
                  <a:lnTo>
                    <a:pt x="138" y="2235"/>
                  </a:lnTo>
                  <a:lnTo>
                    <a:pt x="206" y="2327"/>
                  </a:lnTo>
                  <a:lnTo>
                    <a:pt x="297" y="2395"/>
                  </a:lnTo>
                  <a:lnTo>
                    <a:pt x="411" y="2463"/>
                  </a:lnTo>
                  <a:lnTo>
                    <a:pt x="525" y="2509"/>
                  </a:lnTo>
                  <a:lnTo>
                    <a:pt x="639" y="2555"/>
                  </a:lnTo>
                  <a:lnTo>
                    <a:pt x="753" y="2555"/>
                  </a:lnTo>
                  <a:lnTo>
                    <a:pt x="936" y="2532"/>
                  </a:lnTo>
                  <a:lnTo>
                    <a:pt x="4630" y="1574"/>
                  </a:lnTo>
                  <a:lnTo>
                    <a:pt x="4721" y="1551"/>
                  </a:lnTo>
                  <a:lnTo>
                    <a:pt x="4790" y="1483"/>
                  </a:lnTo>
                  <a:lnTo>
                    <a:pt x="4858" y="1437"/>
                  </a:lnTo>
                  <a:lnTo>
                    <a:pt x="4927" y="1346"/>
                  </a:lnTo>
                  <a:lnTo>
                    <a:pt x="4972" y="1255"/>
                  </a:lnTo>
                  <a:lnTo>
                    <a:pt x="4972" y="1163"/>
                  </a:lnTo>
                  <a:lnTo>
                    <a:pt x="4995" y="1072"/>
                  </a:lnTo>
                  <a:lnTo>
                    <a:pt x="4972" y="981"/>
                  </a:lnTo>
                  <a:lnTo>
                    <a:pt x="4949" y="890"/>
                  </a:lnTo>
                  <a:lnTo>
                    <a:pt x="4881" y="821"/>
                  </a:lnTo>
                  <a:lnTo>
                    <a:pt x="4835" y="753"/>
                  </a:lnTo>
                  <a:lnTo>
                    <a:pt x="4744" y="685"/>
                  </a:lnTo>
                  <a:lnTo>
                    <a:pt x="4653" y="639"/>
                  </a:lnTo>
                  <a:lnTo>
                    <a:pt x="4562" y="616"/>
                  </a:lnTo>
                  <a:lnTo>
                    <a:pt x="4471" y="616"/>
                  </a:lnTo>
                  <a:lnTo>
                    <a:pt x="4379" y="639"/>
                  </a:lnTo>
                  <a:lnTo>
                    <a:pt x="1232" y="1460"/>
                  </a:lnTo>
                  <a:lnTo>
                    <a:pt x="1187" y="1483"/>
                  </a:lnTo>
                  <a:lnTo>
                    <a:pt x="1187" y="1551"/>
                  </a:lnTo>
                  <a:lnTo>
                    <a:pt x="1210" y="1597"/>
                  </a:lnTo>
                  <a:lnTo>
                    <a:pt x="1278" y="1620"/>
                  </a:lnTo>
                  <a:lnTo>
                    <a:pt x="4425" y="799"/>
                  </a:lnTo>
                  <a:lnTo>
                    <a:pt x="4539" y="776"/>
                  </a:lnTo>
                  <a:lnTo>
                    <a:pt x="4676" y="821"/>
                  </a:lnTo>
                  <a:lnTo>
                    <a:pt x="4767" y="913"/>
                  </a:lnTo>
                  <a:lnTo>
                    <a:pt x="4813" y="1027"/>
                  </a:lnTo>
                  <a:lnTo>
                    <a:pt x="4835" y="1141"/>
                  </a:lnTo>
                  <a:lnTo>
                    <a:pt x="4790" y="1278"/>
                  </a:lnTo>
                  <a:lnTo>
                    <a:pt x="4699" y="1369"/>
                  </a:lnTo>
                  <a:lnTo>
                    <a:pt x="4585" y="1414"/>
                  </a:lnTo>
                  <a:lnTo>
                    <a:pt x="913" y="2372"/>
                  </a:lnTo>
                  <a:lnTo>
                    <a:pt x="799" y="2395"/>
                  </a:lnTo>
                  <a:lnTo>
                    <a:pt x="685" y="2395"/>
                  </a:lnTo>
                  <a:lnTo>
                    <a:pt x="571" y="2372"/>
                  </a:lnTo>
                  <a:lnTo>
                    <a:pt x="457" y="2327"/>
                  </a:lnTo>
                  <a:lnTo>
                    <a:pt x="366" y="2258"/>
                  </a:lnTo>
                  <a:lnTo>
                    <a:pt x="275" y="2167"/>
                  </a:lnTo>
                  <a:lnTo>
                    <a:pt x="229" y="2053"/>
                  </a:lnTo>
                  <a:lnTo>
                    <a:pt x="183" y="1962"/>
                  </a:lnTo>
                  <a:lnTo>
                    <a:pt x="161" y="1848"/>
                  </a:lnTo>
                  <a:lnTo>
                    <a:pt x="161" y="1734"/>
                  </a:lnTo>
                  <a:lnTo>
                    <a:pt x="206" y="1620"/>
                  </a:lnTo>
                  <a:lnTo>
                    <a:pt x="252" y="1506"/>
                  </a:lnTo>
                  <a:lnTo>
                    <a:pt x="320" y="1414"/>
                  </a:lnTo>
                  <a:lnTo>
                    <a:pt x="389" y="1323"/>
                  </a:lnTo>
                  <a:lnTo>
                    <a:pt x="503" y="1278"/>
                  </a:lnTo>
                  <a:lnTo>
                    <a:pt x="617" y="1232"/>
                  </a:lnTo>
                  <a:lnTo>
                    <a:pt x="4653" y="183"/>
                  </a:lnTo>
                  <a:lnTo>
                    <a:pt x="4813" y="160"/>
                  </a:lnTo>
                  <a:lnTo>
                    <a:pt x="4972" y="160"/>
                  </a:lnTo>
                  <a:lnTo>
                    <a:pt x="5109" y="206"/>
                  </a:lnTo>
                  <a:lnTo>
                    <a:pt x="5246" y="274"/>
                  </a:lnTo>
                  <a:lnTo>
                    <a:pt x="5383" y="343"/>
                  </a:lnTo>
                  <a:lnTo>
                    <a:pt x="5474" y="457"/>
                  </a:lnTo>
                  <a:lnTo>
                    <a:pt x="5565" y="593"/>
                  </a:lnTo>
                  <a:lnTo>
                    <a:pt x="5611" y="753"/>
                  </a:lnTo>
                  <a:lnTo>
                    <a:pt x="5656" y="913"/>
                  </a:lnTo>
                  <a:lnTo>
                    <a:pt x="5634" y="1072"/>
                  </a:lnTo>
                  <a:lnTo>
                    <a:pt x="5611" y="1209"/>
                  </a:lnTo>
                  <a:lnTo>
                    <a:pt x="5542" y="1369"/>
                  </a:lnTo>
                  <a:lnTo>
                    <a:pt x="5451" y="1483"/>
                  </a:lnTo>
                  <a:lnTo>
                    <a:pt x="5337" y="1597"/>
                  </a:lnTo>
                  <a:lnTo>
                    <a:pt x="5200" y="1665"/>
                  </a:lnTo>
                  <a:lnTo>
                    <a:pt x="5041" y="1734"/>
                  </a:lnTo>
                  <a:lnTo>
                    <a:pt x="2532" y="2395"/>
                  </a:lnTo>
                  <a:lnTo>
                    <a:pt x="2487" y="2418"/>
                  </a:lnTo>
                  <a:lnTo>
                    <a:pt x="2464" y="2486"/>
                  </a:lnTo>
                  <a:lnTo>
                    <a:pt x="2509" y="2532"/>
                  </a:lnTo>
                  <a:lnTo>
                    <a:pt x="2578" y="2532"/>
                  </a:lnTo>
                  <a:lnTo>
                    <a:pt x="5086" y="1870"/>
                  </a:lnTo>
                  <a:lnTo>
                    <a:pt x="5269" y="1825"/>
                  </a:lnTo>
                  <a:lnTo>
                    <a:pt x="5428" y="1711"/>
                  </a:lnTo>
                  <a:lnTo>
                    <a:pt x="5565" y="1597"/>
                  </a:lnTo>
                  <a:lnTo>
                    <a:pt x="5679" y="1437"/>
                  </a:lnTo>
                  <a:lnTo>
                    <a:pt x="5748" y="1278"/>
                  </a:lnTo>
                  <a:lnTo>
                    <a:pt x="5793" y="1095"/>
                  </a:lnTo>
                  <a:lnTo>
                    <a:pt x="5816" y="890"/>
                  </a:lnTo>
                  <a:lnTo>
                    <a:pt x="5770" y="707"/>
                  </a:lnTo>
                  <a:lnTo>
                    <a:pt x="5702" y="525"/>
                  </a:lnTo>
                  <a:lnTo>
                    <a:pt x="5611" y="365"/>
                  </a:lnTo>
                  <a:lnTo>
                    <a:pt x="5497" y="229"/>
                  </a:lnTo>
                  <a:lnTo>
                    <a:pt x="5337" y="137"/>
                  </a:lnTo>
                  <a:lnTo>
                    <a:pt x="5155" y="46"/>
                  </a:lnTo>
                  <a:lnTo>
                    <a:pt x="4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1" name="Google Shape;1441;p26"/>
            <p:cNvSpPr/>
            <p:nvPr/>
          </p:nvSpPr>
          <p:spPr>
            <a:xfrm>
              <a:off x="6530825" y="3655350"/>
              <a:ext cx="120325" cy="112925"/>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2" name="Google Shape;1442;p26"/>
            <p:cNvSpPr/>
            <p:nvPr/>
          </p:nvSpPr>
          <p:spPr>
            <a:xfrm>
              <a:off x="4018925" y="3654800"/>
              <a:ext cx="75275" cy="37075"/>
            </a:xfrm>
            <a:custGeom>
              <a:avLst/>
              <a:gdLst/>
              <a:ahLst/>
              <a:cxnLst/>
              <a:rect l="l" t="t" r="r" b="b"/>
              <a:pathLst>
                <a:path w="3011" h="1483" extrusionOk="0">
                  <a:moveTo>
                    <a:pt x="46" y="0"/>
                  </a:moveTo>
                  <a:lnTo>
                    <a:pt x="0" y="23"/>
                  </a:lnTo>
                  <a:lnTo>
                    <a:pt x="0" y="91"/>
                  </a:lnTo>
                  <a:lnTo>
                    <a:pt x="46" y="251"/>
                  </a:lnTo>
                  <a:lnTo>
                    <a:pt x="92" y="388"/>
                  </a:lnTo>
                  <a:lnTo>
                    <a:pt x="183" y="570"/>
                  </a:lnTo>
                  <a:lnTo>
                    <a:pt x="320" y="753"/>
                  </a:lnTo>
                  <a:lnTo>
                    <a:pt x="479" y="935"/>
                  </a:lnTo>
                  <a:lnTo>
                    <a:pt x="684" y="1117"/>
                  </a:lnTo>
                  <a:lnTo>
                    <a:pt x="912" y="1277"/>
                  </a:lnTo>
                  <a:lnTo>
                    <a:pt x="1118" y="1368"/>
                  </a:lnTo>
                  <a:lnTo>
                    <a:pt x="1323" y="1437"/>
                  </a:lnTo>
                  <a:lnTo>
                    <a:pt x="1528" y="1460"/>
                  </a:lnTo>
                  <a:lnTo>
                    <a:pt x="1756" y="1482"/>
                  </a:lnTo>
                  <a:lnTo>
                    <a:pt x="2030" y="1460"/>
                  </a:lnTo>
                  <a:lnTo>
                    <a:pt x="2326" y="1414"/>
                  </a:lnTo>
                  <a:lnTo>
                    <a:pt x="2646" y="1323"/>
                  </a:lnTo>
                  <a:lnTo>
                    <a:pt x="2965" y="1209"/>
                  </a:lnTo>
                  <a:lnTo>
                    <a:pt x="3010" y="1163"/>
                  </a:lnTo>
                  <a:lnTo>
                    <a:pt x="3010" y="1095"/>
                  </a:lnTo>
                  <a:lnTo>
                    <a:pt x="2965" y="1049"/>
                  </a:lnTo>
                  <a:lnTo>
                    <a:pt x="2896" y="1049"/>
                  </a:lnTo>
                  <a:lnTo>
                    <a:pt x="2623" y="1163"/>
                  </a:lnTo>
                  <a:lnTo>
                    <a:pt x="2349" y="1231"/>
                  </a:lnTo>
                  <a:lnTo>
                    <a:pt x="2098" y="1277"/>
                  </a:lnTo>
                  <a:lnTo>
                    <a:pt x="1847" y="1323"/>
                  </a:lnTo>
                  <a:lnTo>
                    <a:pt x="1619" y="1300"/>
                  </a:lnTo>
                  <a:lnTo>
                    <a:pt x="1391" y="1277"/>
                  </a:lnTo>
                  <a:lnTo>
                    <a:pt x="1186" y="1231"/>
                  </a:lnTo>
                  <a:lnTo>
                    <a:pt x="1004" y="1140"/>
                  </a:lnTo>
                  <a:lnTo>
                    <a:pt x="776" y="1003"/>
                  </a:lnTo>
                  <a:lnTo>
                    <a:pt x="593" y="821"/>
                  </a:lnTo>
                  <a:lnTo>
                    <a:pt x="434" y="661"/>
                  </a:lnTo>
                  <a:lnTo>
                    <a:pt x="320" y="479"/>
                  </a:lnTo>
                  <a:lnTo>
                    <a:pt x="251" y="319"/>
                  </a:lnTo>
                  <a:lnTo>
                    <a:pt x="183" y="182"/>
                  </a:lnTo>
                  <a:lnTo>
                    <a:pt x="137" y="46"/>
                  </a:ln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3" name="Google Shape;1443;p26"/>
            <p:cNvSpPr/>
            <p:nvPr/>
          </p:nvSpPr>
          <p:spPr>
            <a:xfrm>
              <a:off x="4036025" y="3638825"/>
              <a:ext cx="16550" cy="16550"/>
            </a:xfrm>
            <a:custGeom>
              <a:avLst/>
              <a:gdLst/>
              <a:ahLst/>
              <a:cxnLst/>
              <a:rect l="l" t="t" r="r" b="b"/>
              <a:pathLst>
                <a:path w="662" h="662" extrusionOk="0">
                  <a:moveTo>
                    <a:pt x="388" y="160"/>
                  </a:moveTo>
                  <a:lnTo>
                    <a:pt x="457" y="206"/>
                  </a:lnTo>
                  <a:lnTo>
                    <a:pt x="479" y="251"/>
                  </a:lnTo>
                  <a:lnTo>
                    <a:pt x="502" y="320"/>
                  </a:lnTo>
                  <a:lnTo>
                    <a:pt x="479" y="388"/>
                  </a:lnTo>
                  <a:lnTo>
                    <a:pt x="457" y="457"/>
                  </a:lnTo>
                  <a:lnTo>
                    <a:pt x="388" y="479"/>
                  </a:lnTo>
                  <a:lnTo>
                    <a:pt x="320" y="502"/>
                  </a:lnTo>
                  <a:lnTo>
                    <a:pt x="251" y="479"/>
                  </a:lnTo>
                  <a:lnTo>
                    <a:pt x="206" y="457"/>
                  </a:lnTo>
                  <a:lnTo>
                    <a:pt x="160" y="388"/>
                  </a:lnTo>
                  <a:lnTo>
                    <a:pt x="160" y="320"/>
                  </a:lnTo>
                  <a:lnTo>
                    <a:pt x="160" y="251"/>
                  </a:lnTo>
                  <a:lnTo>
                    <a:pt x="206" y="206"/>
                  </a:lnTo>
                  <a:lnTo>
                    <a:pt x="251" y="160"/>
                  </a:lnTo>
                  <a:close/>
                  <a:moveTo>
                    <a:pt x="320" y="0"/>
                  </a:moveTo>
                  <a:lnTo>
                    <a:pt x="206" y="23"/>
                  </a:lnTo>
                  <a:lnTo>
                    <a:pt x="92" y="92"/>
                  </a:lnTo>
                  <a:lnTo>
                    <a:pt x="23" y="206"/>
                  </a:lnTo>
                  <a:lnTo>
                    <a:pt x="0" y="320"/>
                  </a:lnTo>
                  <a:lnTo>
                    <a:pt x="23" y="457"/>
                  </a:lnTo>
                  <a:lnTo>
                    <a:pt x="92" y="571"/>
                  </a:lnTo>
                  <a:lnTo>
                    <a:pt x="206" y="639"/>
                  </a:lnTo>
                  <a:lnTo>
                    <a:pt x="320" y="662"/>
                  </a:lnTo>
                  <a:lnTo>
                    <a:pt x="457" y="639"/>
                  </a:lnTo>
                  <a:lnTo>
                    <a:pt x="571" y="571"/>
                  </a:lnTo>
                  <a:lnTo>
                    <a:pt x="639" y="457"/>
                  </a:lnTo>
                  <a:lnTo>
                    <a:pt x="662" y="320"/>
                  </a:lnTo>
                  <a:lnTo>
                    <a:pt x="639" y="206"/>
                  </a:lnTo>
                  <a:lnTo>
                    <a:pt x="571" y="92"/>
                  </a:lnTo>
                  <a:lnTo>
                    <a:pt x="457" y="23"/>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4" name="Google Shape;1444;p26"/>
            <p:cNvSpPr/>
            <p:nvPr/>
          </p:nvSpPr>
          <p:spPr>
            <a:xfrm>
              <a:off x="4067950" y="3651925"/>
              <a:ext cx="16550" cy="16575"/>
            </a:xfrm>
            <a:custGeom>
              <a:avLst/>
              <a:gdLst/>
              <a:ahLst/>
              <a:cxnLst/>
              <a:rect l="l" t="t" r="r" b="b"/>
              <a:pathLst>
                <a:path w="662" h="663" extrusionOk="0">
                  <a:moveTo>
                    <a:pt x="320" y="138"/>
                  </a:moveTo>
                  <a:lnTo>
                    <a:pt x="388" y="161"/>
                  </a:lnTo>
                  <a:lnTo>
                    <a:pt x="457" y="206"/>
                  </a:lnTo>
                  <a:lnTo>
                    <a:pt x="479" y="252"/>
                  </a:lnTo>
                  <a:lnTo>
                    <a:pt x="502" y="320"/>
                  </a:lnTo>
                  <a:lnTo>
                    <a:pt x="479" y="389"/>
                  </a:lnTo>
                  <a:lnTo>
                    <a:pt x="457" y="434"/>
                  </a:lnTo>
                  <a:lnTo>
                    <a:pt x="388" y="480"/>
                  </a:lnTo>
                  <a:lnTo>
                    <a:pt x="320" y="503"/>
                  </a:lnTo>
                  <a:lnTo>
                    <a:pt x="251" y="480"/>
                  </a:lnTo>
                  <a:lnTo>
                    <a:pt x="206" y="434"/>
                  </a:lnTo>
                  <a:lnTo>
                    <a:pt x="160" y="389"/>
                  </a:lnTo>
                  <a:lnTo>
                    <a:pt x="160" y="320"/>
                  </a:lnTo>
                  <a:lnTo>
                    <a:pt x="160" y="252"/>
                  </a:lnTo>
                  <a:lnTo>
                    <a:pt x="206" y="206"/>
                  </a:lnTo>
                  <a:lnTo>
                    <a:pt x="251" y="161"/>
                  </a:lnTo>
                  <a:lnTo>
                    <a:pt x="320" y="138"/>
                  </a:lnTo>
                  <a:close/>
                  <a:moveTo>
                    <a:pt x="320" y="1"/>
                  </a:moveTo>
                  <a:lnTo>
                    <a:pt x="206" y="24"/>
                  </a:lnTo>
                  <a:lnTo>
                    <a:pt x="92" y="92"/>
                  </a:lnTo>
                  <a:lnTo>
                    <a:pt x="23" y="183"/>
                  </a:lnTo>
                  <a:lnTo>
                    <a:pt x="0" y="320"/>
                  </a:lnTo>
                  <a:lnTo>
                    <a:pt x="23" y="457"/>
                  </a:lnTo>
                  <a:lnTo>
                    <a:pt x="92" y="548"/>
                  </a:lnTo>
                  <a:lnTo>
                    <a:pt x="206" y="617"/>
                  </a:lnTo>
                  <a:lnTo>
                    <a:pt x="320" y="662"/>
                  </a:lnTo>
                  <a:lnTo>
                    <a:pt x="457" y="617"/>
                  </a:lnTo>
                  <a:lnTo>
                    <a:pt x="571" y="548"/>
                  </a:lnTo>
                  <a:lnTo>
                    <a:pt x="639" y="457"/>
                  </a:lnTo>
                  <a:lnTo>
                    <a:pt x="662" y="320"/>
                  </a:lnTo>
                  <a:lnTo>
                    <a:pt x="639" y="183"/>
                  </a:lnTo>
                  <a:lnTo>
                    <a:pt x="571" y="92"/>
                  </a:lnTo>
                  <a:lnTo>
                    <a:pt x="457" y="24"/>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5" name="Google Shape;1445;p26"/>
            <p:cNvSpPr/>
            <p:nvPr/>
          </p:nvSpPr>
          <p:spPr>
            <a:xfrm>
              <a:off x="3994975" y="2593250"/>
              <a:ext cx="79850" cy="108900"/>
            </a:xfrm>
            <a:custGeom>
              <a:avLst/>
              <a:gdLst/>
              <a:ahLst/>
              <a:cxnLst/>
              <a:rect l="l" t="t" r="r" b="b"/>
              <a:pathLst>
                <a:path w="3194" h="4356" extrusionOk="0">
                  <a:moveTo>
                    <a:pt x="92" y="0"/>
                  </a:moveTo>
                  <a:lnTo>
                    <a:pt x="46" y="23"/>
                  </a:lnTo>
                  <a:lnTo>
                    <a:pt x="23" y="69"/>
                  </a:lnTo>
                  <a:lnTo>
                    <a:pt x="1" y="137"/>
                  </a:lnTo>
                  <a:lnTo>
                    <a:pt x="23" y="183"/>
                  </a:lnTo>
                  <a:lnTo>
                    <a:pt x="274" y="798"/>
                  </a:lnTo>
                  <a:lnTo>
                    <a:pt x="548" y="1368"/>
                  </a:lnTo>
                  <a:lnTo>
                    <a:pt x="913" y="2030"/>
                  </a:lnTo>
                  <a:lnTo>
                    <a:pt x="1118" y="2372"/>
                  </a:lnTo>
                  <a:lnTo>
                    <a:pt x="1346" y="2737"/>
                  </a:lnTo>
                  <a:lnTo>
                    <a:pt x="1574" y="3056"/>
                  </a:lnTo>
                  <a:lnTo>
                    <a:pt x="1825" y="3398"/>
                  </a:lnTo>
                  <a:lnTo>
                    <a:pt x="2099" y="3672"/>
                  </a:lnTo>
                  <a:lnTo>
                    <a:pt x="2395" y="3945"/>
                  </a:lnTo>
                  <a:lnTo>
                    <a:pt x="2669" y="4173"/>
                  </a:lnTo>
                  <a:lnTo>
                    <a:pt x="2988" y="4333"/>
                  </a:lnTo>
                  <a:lnTo>
                    <a:pt x="3034" y="4356"/>
                  </a:lnTo>
                  <a:lnTo>
                    <a:pt x="3125" y="4333"/>
                  </a:lnTo>
                  <a:lnTo>
                    <a:pt x="3170" y="4265"/>
                  </a:lnTo>
                  <a:lnTo>
                    <a:pt x="3193" y="4196"/>
                  </a:lnTo>
                  <a:lnTo>
                    <a:pt x="3170" y="4151"/>
                  </a:lnTo>
                  <a:lnTo>
                    <a:pt x="3148" y="4105"/>
                  </a:lnTo>
                  <a:lnTo>
                    <a:pt x="3102" y="4059"/>
                  </a:lnTo>
                  <a:lnTo>
                    <a:pt x="2828" y="3900"/>
                  </a:lnTo>
                  <a:lnTo>
                    <a:pt x="2555" y="3694"/>
                  </a:lnTo>
                  <a:lnTo>
                    <a:pt x="2281" y="3444"/>
                  </a:lnTo>
                  <a:lnTo>
                    <a:pt x="2030" y="3147"/>
                  </a:lnTo>
                  <a:lnTo>
                    <a:pt x="1779" y="2828"/>
                  </a:lnTo>
                  <a:lnTo>
                    <a:pt x="1551" y="2509"/>
                  </a:lnTo>
                  <a:lnTo>
                    <a:pt x="1323" y="2167"/>
                  </a:lnTo>
                  <a:lnTo>
                    <a:pt x="1118" y="1825"/>
                  </a:lnTo>
                  <a:lnTo>
                    <a:pt x="776" y="1163"/>
                  </a:lnTo>
                  <a:lnTo>
                    <a:pt x="525" y="616"/>
                  </a:lnTo>
                  <a:lnTo>
                    <a:pt x="297" y="91"/>
                  </a:lnTo>
                  <a:lnTo>
                    <a:pt x="251" y="46"/>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6" name="Google Shape;1446;p26"/>
            <p:cNvSpPr/>
            <p:nvPr/>
          </p:nvSpPr>
          <p:spPr>
            <a:xfrm>
              <a:off x="4010950" y="2637700"/>
              <a:ext cx="63875" cy="64450"/>
            </a:xfrm>
            <a:custGeom>
              <a:avLst/>
              <a:gdLst/>
              <a:ahLst/>
              <a:cxnLst/>
              <a:rect l="l" t="t" r="r" b="b"/>
              <a:pathLst>
                <a:path w="2555" h="2578" extrusionOk="0">
                  <a:moveTo>
                    <a:pt x="2395" y="1"/>
                  </a:moveTo>
                  <a:lnTo>
                    <a:pt x="2349" y="24"/>
                  </a:lnTo>
                  <a:lnTo>
                    <a:pt x="2303" y="47"/>
                  </a:lnTo>
                  <a:lnTo>
                    <a:pt x="2258" y="92"/>
                  </a:lnTo>
                  <a:lnTo>
                    <a:pt x="2258" y="161"/>
                  </a:lnTo>
                  <a:lnTo>
                    <a:pt x="2258" y="2281"/>
                  </a:lnTo>
                  <a:lnTo>
                    <a:pt x="68" y="2281"/>
                  </a:lnTo>
                  <a:lnTo>
                    <a:pt x="23" y="2327"/>
                  </a:lnTo>
                  <a:lnTo>
                    <a:pt x="0" y="2373"/>
                  </a:lnTo>
                  <a:lnTo>
                    <a:pt x="0" y="2418"/>
                  </a:lnTo>
                  <a:lnTo>
                    <a:pt x="0" y="2487"/>
                  </a:lnTo>
                  <a:lnTo>
                    <a:pt x="23" y="2532"/>
                  </a:lnTo>
                  <a:lnTo>
                    <a:pt x="68" y="2555"/>
                  </a:lnTo>
                  <a:lnTo>
                    <a:pt x="137" y="2578"/>
                  </a:lnTo>
                  <a:lnTo>
                    <a:pt x="2395" y="2578"/>
                  </a:lnTo>
                  <a:lnTo>
                    <a:pt x="2463" y="2555"/>
                  </a:lnTo>
                  <a:lnTo>
                    <a:pt x="2509" y="2532"/>
                  </a:lnTo>
                  <a:lnTo>
                    <a:pt x="2531" y="2487"/>
                  </a:lnTo>
                  <a:lnTo>
                    <a:pt x="2554" y="2418"/>
                  </a:lnTo>
                  <a:lnTo>
                    <a:pt x="2554" y="161"/>
                  </a:lnTo>
                  <a:lnTo>
                    <a:pt x="2531" y="92"/>
                  </a:lnTo>
                  <a:lnTo>
                    <a:pt x="2509" y="47"/>
                  </a:lnTo>
                  <a:lnTo>
                    <a:pt x="2463" y="24"/>
                  </a:lnTo>
                  <a:lnTo>
                    <a:pt x="2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7" name="Google Shape;1447;p26"/>
            <p:cNvSpPr/>
            <p:nvPr/>
          </p:nvSpPr>
          <p:spPr>
            <a:xfrm>
              <a:off x="4635200" y="3698125"/>
              <a:ext cx="76425" cy="5645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8" name="Google Shape;1448;p26"/>
            <p:cNvSpPr/>
            <p:nvPr/>
          </p:nvSpPr>
          <p:spPr>
            <a:xfrm>
              <a:off x="4635200" y="3685575"/>
              <a:ext cx="42800" cy="5590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9" name="Google Shape;1449;p26"/>
            <p:cNvSpPr/>
            <p:nvPr/>
          </p:nvSpPr>
          <p:spPr>
            <a:xfrm>
              <a:off x="5563350" y="2346950"/>
              <a:ext cx="88950" cy="2967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0" name="Google Shape;1450;p26"/>
            <p:cNvSpPr/>
            <p:nvPr/>
          </p:nvSpPr>
          <p:spPr>
            <a:xfrm>
              <a:off x="5609525" y="2333850"/>
              <a:ext cx="42775" cy="55875"/>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357338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6"/>
        </a:solidFill>
        <a:effectLst/>
      </p:bgPr>
    </p:bg>
    <p:spTree>
      <p:nvGrpSpPr>
        <p:cNvPr id="1" name="Shape 339"/>
        <p:cNvGrpSpPr/>
        <p:nvPr/>
      </p:nvGrpSpPr>
      <p:grpSpPr>
        <a:xfrm>
          <a:off x="0" y="0"/>
          <a:ext cx="0" cy="0"/>
          <a:chOff x="0" y="0"/>
          <a:chExt cx="0" cy="0"/>
        </a:xfrm>
      </p:grpSpPr>
      <p:grpSp>
        <p:nvGrpSpPr>
          <p:cNvPr id="340" name="Google Shape;340;p7"/>
          <p:cNvGrpSpPr/>
          <p:nvPr/>
        </p:nvGrpSpPr>
        <p:grpSpPr>
          <a:xfrm rot="10800000" flipH="1">
            <a:off x="-199563" y="-20087"/>
            <a:ext cx="9522828" cy="6262404"/>
            <a:chOff x="1685" y="798588"/>
            <a:chExt cx="9125853" cy="4344869"/>
          </a:xfrm>
        </p:grpSpPr>
        <p:sp>
          <p:nvSpPr>
            <p:cNvPr id="341" name="Google Shape;341;p7"/>
            <p:cNvSpPr/>
            <p:nvPr/>
          </p:nvSpPr>
          <p:spPr>
            <a:xfrm flipH="1">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7"/>
            <p:cNvSpPr/>
            <p:nvPr/>
          </p:nvSpPr>
          <p:spPr>
            <a:xfrm flipH="1">
              <a:off x="1697" y="1660222"/>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7"/>
            <p:cNvSpPr/>
            <p:nvPr/>
          </p:nvSpPr>
          <p:spPr>
            <a:xfrm flipH="1">
              <a:off x="1685" y="3110919"/>
              <a:ext cx="9125842" cy="2032538"/>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44" name="Google Shape;344;p7"/>
          <p:cNvGrpSpPr/>
          <p:nvPr/>
        </p:nvGrpSpPr>
        <p:grpSpPr>
          <a:xfrm rot="10800000" flipH="1">
            <a:off x="51919" y="637379"/>
            <a:ext cx="8489973" cy="6001363"/>
            <a:chOff x="1048650" y="4061275"/>
            <a:chExt cx="2655025" cy="1407625"/>
          </a:xfrm>
        </p:grpSpPr>
        <p:sp>
          <p:nvSpPr>
            <p:cNvPr id="345" name="Google Shape;345;p7"/>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7"/>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7"/>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7"/>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7"/>
            <p:cNvSpPr/>
            <p:nvPr/>
          </p:nvSpPr>
          <p:spPr>
            <a:xfrm>
              <a:off x="1098397" y="4556671"/>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7"/>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7"/>
            <p:cNvSpPr/>
            <p:nvPr/>
          </p:nvSpPr>
          <p:spPr>
            <a:xfrm>
              <a:off x="1089822" y="5128504"/>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7"/>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7"/>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7"/>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7"/>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7"/>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7" name="Google Shape;357;p7"/>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8" name="Google Shape;358;p7"/>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7"/>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7"/>
            <p:cNvSpPr/>
            <p:nvPr/>
          </p:nvSpPr>
          <p:spPr>
            <a:xfrm>
              <a:off x="1122990" y="4959200"/>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7"/>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7"/>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7"/>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7"/>
            <p:cNvSpPr/>
            <p:nvPr/>
          </p:nvSpPr>
          <p:spPr>
            <a:xfrm>
              <a:off x="1123279" y="4317839"/>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7"/>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7"/>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7" name="Google Shape;367;p7"/>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8" name="Google Shape;368;p7"/>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7"/>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7"/>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7"/>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7"/>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7"/>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7"/>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7"/>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7"/>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7" name="Google Shape;377;p7"/>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8" name="Google Shape;378;p7"/>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9" name="Google Shape;379;p7"/>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0" name="Google Shape;380;p7"/>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1" name="Google Shape;381;p7"/>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2" name="Google Shape;382;p7"/>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3" name="Google Shape;383;p7"/>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7"/>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7"/>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7"/>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87" name="Google Shape;387;p7"/>
          <p:cNvSpPr/>
          <p:nvPr/>
        </p:nvSpPr>
        <p:spPr>
          <a:xfrm>
            <a:off x="710151" y="-23800"/>
            <a:ext cx="7720800" cy="69312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7"/>
          <p:cNvSpPr/>
          <p:nvPr/>
        </p:nvSpPr>
        <p:spPr>
          <a:xfrm rot="10800000">
            <a:off x="1277290" y="5907138"/>
            <a:ext cx="369735" cy="462661"/>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9" name="Google Shape;389;p7"/>
          <p:cNvGrpSpPr/>
          <p:nvPr/>
        </p:nvGrpSpPr>
        <p:grpSpPr>
          <a:xfrm rot="-1697533">
            <a:off x="8566271" y="2820587"/>
            <a:ext cx="273344" cy="228939"/>
            <a:chOff x="3502629" y="4665524"/>
            <a:chExt cx="273326" cy="171693"/>
          </a:xfrm>
        </p:grpSpPr>
        <p:sp>
          <p:nvSpPr>
            <p:cNvPr id="390" name="Google Shape;390;p7"/>
            <p:cNvSpPr/>
            <p:nvPr/>
          </p:nvSpPr>
          <p:spPr>
            <a:xfrm rot="10800000">
              <a:off x="3502629" y="4705778"/>
              <a:ext cx="273326" cy="9118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7"/>
            <p:cNvSpPr/>
            <p:nvPr/>
          </p:nvSpPr>
          <p:spPr>
            <a:xfrm rot="10800000">
              <a:off x="3502629" y="4665524"/>
              <a:ext cx="131439" cy="171693"/>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92" name="Google Shape;392;p7"/>
          <p:cNvGrpSpPr/>
          <p:nvPr/>
        </p:nvGrpSpPr>
        <p:grpSpPr>
          <a:xfrm>
            <a:off x="51915" y="889379"/>
            <a:ext cx="455543" cy="607391"/>
            <a:chOff x="252989" y="2405633"/>
            <a:chExt cx="455543" cy="455543"/>
          </a:xfrm>
        </p:grpSpPr>
        <p:sp>
          <p:nvSpPr>
            <p:cNvPr id="393" name="Google Shape;393;p7"/>
            <p:cNvSpPr/>
            <p:nvPr/>
          </p:nvSpPr>
          <p:spPr>
            <a:xfrm rot="10800000">
              <a:off x="307224" y="2473926"/>
              <a:ext cx="346996" cy="318957"/>
            </a:xfrm>
            <a:custGeom>
              <a:avLst/>
              <a:gdLst/>
              <a:ahLst/>
              <a:cxnLst/>
              <a:rect l="l" t="t" r="r" b="b"/>
              <a:pathLst>
                <a:path w="4517" h="4152" extrusionOk="0">
                  <a:moveTo>
                    <a:pt x="4242" y="161"/>
                  </a:moveTo>
                  <a:lnTo>
                    <a:pt x="4311" y="183"/>
                  </a:lnTo>
                  <a:lnTo>
                    <a:pt x="4334" y="183"/>
                  </a:lnTo>
                  <a:lnTo>
                    <a:pt x="4356" y="229"/>
                  </a:lnTo>
                  <a:lnTo>
                    <a:pt x="4356" y="252"/>
                  </a:lnTo>
                  <a:lnTo>
                    <a:pt x="4311" y="411"/>
                  </a:lnTo>
                  <a:lnTo>
                    <a:pt x="4197" y="639"/>
                  </a:lnTo>
                  <a:lnTo>
                    <a:pt x="3992" y="981"/>
                  </a:lnTo>
                  <a:lnTo>
                    <a:pt x="3718" y="1324"/>
                  </a:lnTo>
                  <a:lnTo>
                    <a:pt x="3399" y="1688"/>
                  </a:lnTo>
                  <a:lnTo>
                    <a:pt x="3011" y="2076"/>
                  </a:lnTo>
                  <a:lnTo>
                    <a:pt x="2601" y="2464"/>
                  </a:lnTo>
                  <a:lnTo>
                    <a:pt x="2167" y="2829"/>
                  </a:lnTo>
                  <a:lnTo>
                    <a:pt x="1757" y="3171"/>
                  </a:lnTo>
                  <a:lnTo>
                    <a:pt x="1346" y="3444"/>
                  </a:lnTo>
                  <a:lnTo>
                    <a:pt x="981" y="3695"/>
                  </a:lnTo>
                  <a:lnTo>
                    <a:pt x="639" y="3878"/>
                  </a:lnTo>
                  <a:lnTo>
                    <a:pt x="388" y="3969"/>
                  </a:lnTo>
                  <a:lnTo>
                    <a:pt x="229" y="3992"/>
                  </a:lnTo>
                  <a:lnTo>
                    <a:pt x="183" y="3969"/>
                  </a:lnTo>
                  <a:lnTo>
                    <a:pt x="160" y="3969"/>
                  </a:lnTo>
                  <a:lnTo>
                    <a:pt x="160" y="3923"/>
                  </a:lnTo>
                  <a:lnTo>
                    <a:pt x="160" y="3878"/>
                  </a:lnTo>
                  <a:lnTo>
                    <a:pt x="183" y="3741"/>
                  </a:lnTo>
                  <a:lnTo>
                    <a:pt x="297" y="3513"/>
                  </a:lnTo>
                  <a:lnTo>
                    <a:pt x="525" y="3171"/>
                  </a:lnTo>
                  <a:lnTo>
                    <a:pt x="799" y="2829"/>
                  </a:lnTo>
                  <a:lnTo>
                    <a:pt x="1118" y="2464"/>
                  </a:lnTo>
                  <a:lnTo>
                    <a:pt x="1483" y="2076"/>
                  </a:lnTo>
                  <a:lnTo>
                    <a:pt x="1894" y="1688"/>
                  </a:lnTo>
                  <a:lnTo>
                    <a:pt x="2327" y="1324"/>
                  </a:lnTo>
                  <a:lnTo>
                    <a:pt x="2737" y="981"/>
                  </a:lnTo>
                  <a:lnTo>
                    <a:pt x="3148" y="685"/>
                  </a:lnTo>
                  <a:lnTo>
                    <a:pt x="3513" y="457"/>
                  </a:lnTo>
                  <a:lnTo>
                    <a:pt x="3786" y="320"/>
                  </a:lnTo>
                  <a:lnTo>
                    <a:pt x="3992" y="229"/>
                  </a:lnTo>
                  <a:lnTo>
                    <a:pt x="4151" y="183"/>
                  </a:lnTo>
                  <a:lnTo>
                    <a:pt x="4242" y="161"/>
                  </a:lnTo>
                  <a:close/>
                  <a:moveTo>
                    <a:pt x="4220" y="1"/>
                  </a:moveTo>
                  <a:lnTo>
                    <a:pt x="4106" y="24"/>
                  </a:lnTo>
                  <a:lnTo>
                    <a:pt x="3969" y="69"/>
                  </a:lnTo>
                  <a:lnTo>
                    <a:pt x="3809" y="138"/>
                  </a:lnTo>
                  <a:lnTo>
                    <a:pt x="3444" y="320"/>
                  </a:lnTo>
                  <a:lnTo>
                    <a:pt x="3057" y="571"/>
                  </a:lnTo>
                  <a:lnTo>
                    <a:pt x="2646" y="845"/>
                  </a:lnTo>
                  <a:lnTo>
                    <a:pt x="2236" y="1187"/>
                  </a:lnTo>
                  <a:lnTo>
                    <a:pt x="1802" y="1574"/>
                  </a:lnTo>
                  <a:lnTo>
                    <a:pt x="1369" y="1962"/>
                  </a:lnTo>
                  <a:lnTo>
                    <a:pt x="1004" y="2350"/>
                  </a:lnTo>
                  <a:lnTo>
                    <a:pt x="662" y="2715"/>
                  </a:lnTo>
                  <a:lnTo>
                    <a:pt x="388" y="3080"/>
                  </a:lnTo>
                  <a:lnTo>
                    <a:pt x="160" y="3422"/>
                  </a:lnTo>
                  <a:lnTo>
                    <a:pt x="92" y="3581"/>
                  </a:lnTo>
                  <a:lnTo>
                    <a:pt x="24" y="3695"/>
                  </a:lnTo>
                  <a:lnTo>
                    <a:pt x="1" y="3809"/>
                  </a:lnTo>
                  <a:lnTo>
                    <a:pt x="1" y="3923"/>
                  </a:lnTo>
                  <a:lnTo>
                    <a:pt x="1" y="3992"/>
                  </a:lnTo>
                  <a:lnTo>
                    <a:pt x="46" y="4060"/>
                  </a:lnTo>
                  <a:lnTo>
                    <a:pt x="138" y="4129"/>
                  </a:lnTo>
                  <a:lnTo>
                    <a:pt x="252" y="4151"/>
                  </a:lnTo>
                  <a:lnTo>
                    <a:pt x="411" y="4129"/>
                  </a:lnTo>
                  <a:lnTo>
                    <a:pt x="594" y="4060"/>
                  </a:lnTo>
                  <a:lnTo>
                    <a:pt x="822" y="3969"/>
                  </a:lnTo>
                  <a:lnTo>
                    <a:pt x="1073" y="3832"/>
                  </a:lnTo>
                  <a:lnTo>
                    <a:pt x="1437" y="3581"/>
                  </a:lnTo>
                  <a:lnTo>
                    <a:pt x="1848" y="3285"/>
                  </a:lnTo>
                  <a:lnTo>
                    <a:pt x="2281" y="2965"/>
                  </a:lnTo>
                  <a:lnTo>
                    <a:pt x="2715" y="2578"/>
                  </a:lnTo>
                  <a:lnTo>
                    <a:pt x="3125" y="2190"/>
                  </a:lnTo>
                  <a:lnTo>
                    <a:pt x="3513" y="1802"/>
                  </a:lnTo>
                  <a:lnTo>
                    <a:pt x="3832" y="1415"/>
                  </a:lnTo>
                  <a:lnTo>
                    <a:pt x="4128" y="1073"/>
                  </a:lnTo>
                  <a:lnTo>
                    <a:pt x="4334" y="731"/>
                  </a:lnTo>
                  <a:lnTo>
                    <a:pt x="4425" y="571"/>
                  </a:lnTo>
                  <a:lnTo>
                    <a:pt x="4470" y="457"/>
                  </a:lnTo>
                  <a:lnTo>
                    <a:pt x="4516" y="343"/>
                  </a:lnTo>
                  <a:lnTo>
                    <a:pt x="4516" y="229"/>
                  </a:lnTo>
                  <a:lnTo>
                    <a:pt x="4493" y="161"/>
                  </a:lnTo>
                  <a:lnTo>
                    <a:pt x="4448" y="92"/>
                  </a:lnTo>
                  <a:lnTo>
                    <a:pt x="4402" y="47"/>
                  </a:lnTo>
                  <a:lnTo>
                    <a:pt x="4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7"/>
            <p:cNvSpPr/>
            <p:nvPr/>
          </p:nvSpPr>
          <p:spPr>
            <a:xfrm rot="10800000">
              <a:off x="428139" y="2405633"/>
              <a:ext cx="106933" cy="455543"/>
            </a:xfrm>
            <a:custGeom>
              <a:avLst/>
              <a:gdLst/>
              <a:ahLst/>
              <a:cxnLst/>
              <a:rect l="l" t="t" r="r" b="b"/>
              <a:pathLst>
                <a:path w="1392" h="5930" extrusionOk="0">
                  <a:moveTo>
                    <a:pt x="867" y="160"/>
                  </a:moveTo>
                  <a:lnTo>
                    <a:pt x="913" y="206"/>
                  </a:lnTo>
                  <a:lnTo>
                    <a:pt x="981" y="320"/>
                  </a:lnTo>
                  <a:lnTo>
                    <a:pt x="1072" y="571"/>
                  </a:lnTo>
                  <a:lnTo>
                    <a:pt x="1164" y="958"/>
                  </a:lnTo>
                  <a:lnTo>
                    <a:pt x="1209" y="1392"/>
                  </a:lnTo>
                  <a:lnTo>
                    <a:pt x="1232" y="1893"/>
                  </a:lnTo>
                  <a:lnTo>
                    <a:pt x="1232" y="2418"/>
                  </a:lnTo>
                  <a:lnTo>
                    <a:pt x="1232" y="2988"/>
                  </a:lnTo>
                  <a:lnTo>
                    <a:pt x="1186" y="3558"/>
                  </a:lnTo>
                  <a:lnTo>
                    <a:pt x="1118" y="4083"/>
                  </a:lnTo>
                  <a:lnTo>
                    <a:pt x="1050" y="4561"/>
                  </a:lnTo>
                  <a:lnTo>
                    <a:pt x="958" y="4995"/>
                  </a:lnTo>
                  <a:lnTo>
                    <a:pt x="821" y="5382"/>
                  </a:lnTo>
                  <a:lnTo>
                    <a:pt x="730" y="5610"/>
                  </a:lnTo>
                  <a:lnTo>
                    <a:pt x="639" y="5724"/>
                  </a:lnTo>
                  <a:lnTo>
                    <a:pt x="593" y="5770"/>
                  </a:lnTo>
                  <a:lnTo>
                    <a:pt x="571" y="5770"/>
                  </a:lnTo>
                  <a:lnTo>
                    <a:pt x="525" y="5747"/>
                  </a:lnTo>
                  <a:lnTo>
                    <a:pt x="479" y="5724"/>
                  </a:lnTo>
                  <a:lnTo>
                    <a:pt x="388" y="5565"/>
                  </a:lnTo>
                  <a:lnTo>
                    <a:pt x="320" y="5337"/>
                  </a:lnTo>
                  <a:lnTo>
                    <a:pt x="251" y="4995"/>
                  </a:lnTo>
                  <a:lnTo>
                    <a:pt x="206" y="4584"/>
                  </a:lnTo>
                  <a:lnTo>
                    <a:pt x="160" y="4105"/>
                  </a:lnTo>
                  <a:lnTo>
                    <a:pt x="160" y="3558"/>
                  </a:lnTo>
                  <a:lnTo>
                    <a:pt x="183" y="2942"/>
                  </a:lnTo>
                  <a:lnTo>
                    <a:pt x="229" y="2372"/>
                  </a:lnTo>
                  <a:lnTo>
                    <a:pt x="274" y="1848"/>
                  </a:lnTo>
                  <a:lnTo>
                    <a:pt x="365" y="1346"/>
                  </a:lnTo>
                  <a:lnTo>
                    <a:pt x="457" y="913"/>
                  </a:lnTo>
                  <a:lnTo>
                    <a:pt x="571" y="548"/>
                  </a:lnTo>
                  <a:lnTo>
                    <a:pt x="685" y="320"/>
                  </a:lnTo>
                  <a:lnTo>
                    <a:pt x="776" y="183"/>
                  </a:lnTo>
                  <a:lnTo>
                    <a:pt x="821" y="160"/>
                  </a:lnTo>
                  <a:close/>
                  <a:moveTo>
                    <a:pt x="776" y="1"/>
                  </a:moveTo>
                  <a:lnTo>
                    <a:pt x="707" y="46"/>
                  </a:lnTo>
                  <a:lnTo>
                    <a:pt x="616" y="115"/>
                  </a:lnTo>
                  <a:lnTo>
                    <a:pt x="548" y="206"/>
                  </a:lnTo>
                  <a:lnTo>
                    <a:pt x="479" y="343"/>
                  </a:lnTo>
                  <a:lnTo>
                    <a:pt x="434" y="479"/>
                  </a:lnTo>
                  <a:lnTo>
                    <a:pt x="297" y="890"/>
                  </a:lnTo>
                  <a:lnTo>
                    <a:pt x="206" y="1323"/>
                  </a:lnTo>
                  <a:lnTo>
                    <a:pt x="115" y="1825"/>
                  </a:lnTo>
                  <a:lnTo>
                    <a:pt x="69" y="2349"/>
                  </a:lnTo>
                  <a:lnTo>
                    <a:pt x="23" y="2920"/>
                  </a:lnTo>
                  <a:lnTo>
                    <a:pt x="1" y="3490"/>
                  </a:lnTo>
                  <a:lnTo>
                    <a:pt x="1" y="4014"/>
                  </a:lnTo>
                  <a:lnTo>
                    <a:pt x="46" y="4516"/>
                  </a:lnTo>
                  <a:lnTo>
                    <a:pt x="92" y="4972"/>
                  </a:lnTo>
                  <a:lnTo>
                    <a:pt x="160" y="5360"/>
                  </a:lnTo>
                  <a:lnTo>
                    <a:pt x="206" y="5519"/>
                  </a:lnTo>
                  <a:lnTo>
                    <a:pt x="274" y="5656"/>
                  </a:lnTo>
                  <a:lnTo>
                    <a:pt x="320" y="5770"/>
                  </a:lnTo>
                  <a:lnTo>
                    <a:pt x="388" y="5861"/>
                  </a:lnTo>
                  <a:lnTo>
                    <a:pt x="479" y="5907"/>
                  </a:lnTo>
                  <a:lnTo>
                    <a:pt x="548" y="5930"/>
                  </a:lnTo>
                  <a:lnTo>
                    <a:pt x="571" y="5930"/>
                  </a:lnTo>
                  <a:lnTo>
                    <a:pt x="639" y="5907"/>
                  </a:lnTo>
                  <a:lnTo>
                    <a:pt x="707" y="5884"/>
                  </a:lnTo>
                  <a:lnTo>
                    <a:pt x="776" y="5793"/>
                  </a:lnTo>
                  <a:lnTo>
                    <a:pt x="844" y="5702"/>
                  </a:lnTo>
                  <a:lnTo>
                    <a:pt x="913" y="5588"/>
                  </a:lnTo>
                  <a:lnTo>
                    <a:pt x="981" y="5428"/>
                  </a:lnTo>
                  <a:lnTo>
                    <a:pt x="1095" y="5040"/>
                  </a:lnTo>
                  <a:lnTo>
                    <a:pt x="1209" y="4607"/>
                  </a:lnTo>
                  <a:lnTo>
                    <a:pt x="1278" y="4105"/>
                  </a:lnTo>
                  <a:lnTo>
                    <a:pt x="1346" y="3558"/>
                  </a:lnTo>
                  <a:lnTo>
                    <a:pt x="1392" y="2988"/>
                  </a:lnTo>
                  <a:lnTo>
                    <a:pt x="1392" y="2418"/>
                  </a:lnTo>
                  <a:lnTo>
                    <a:pt x="1392" y="1893"/>
                  </a:lnTo>
                  <a:lnTo>
                    <a:pt x="1369" y="1392"/>
                  </a:lnTo>
                  <a:lnTo>
                    <a:pt x="1300" y="936"/>
                  </a:lnTo>
                  <a:lnTo>
                    <a:pt x="1232" y="525"/>
                  </a:lnTo>
                  <a:lnTo>
                    <a:pt x="1186" y="365"/>
                  </a:lnTo>
                  <a:lnTo>
                    <a:pt x="1118" y="251"/>
                  </a:lnTo>
                  <a:lnTo>
                    <a:pt x="1072" y="137"/>
                  </a:lnTo>
                  <a:lnTo>
                    <a:pt x="1004" y="69"/>
                  </a:lnTo>
                  <a:lnTo>
                    <a:pt x="935" y="23"/>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7"/>
            <p:cNvSpPr/>
            <p:nvPr/>
          </p:nvSpPr>
          <p:spPr>
            <a:xfrm rot="10800000">
              <a:off x="252989" y="2579016"/>
              <a:ext cx="455543" cy="108700"/>
            </a:xfrm>
            <a:custGeom>
              <a:avLst/>
              <a:gdLst/>
              <a:ahLst/>
              <a:cxnLst/>
              <a:rect l="l" t="t" r="r" b="b"/>
              <a:pathLst>
                <a:path w="5930" h="1415" extrusionOk="0">
                  <a:moveTo>
                    <a:pt x="2304" y="160"/>
                  </a:moveTo>
                  <a:lnTo>
                    <a:pt x="2988" y="183"/>
                  </a:lnTo>
                  <a:lnTo>
                    <a:pt x="3558" y="228"/>
                  </a:lnTo>
                  <a:lnTo>
                    <a:pt x="4083" y="274"/>
                  </a:lnTo>
                  <a:lnTo>
                    <a:pt x="4562" y="365"/>
                  </a:lnTo>
                  <a:lnTo>
                    <a:pt x="4995" y="456"/>
                  </a:lnTo>
                  <a:lnTo>
                    <a:pt x="5383" y="570"/>
                  </a:lnTo>
                  <a:lnTo>
                    <a:pt x="5611" y="684"/>
                  </a:lnTo>
                  <a:lnTo>
                    <a:pt x="5725" y="776"/>
                  </a:lnTo>
                  <a:lnTo>
                    <a:pt x="5748" y="821"/>
                  </a:lnTo>
                  <a:lnTo>
                    <a:pt x="5770" y="844"/>
                  </a:lnTo>
                  <a:lnTo>
                    <a:pt x="5748" y="890"/>
                  </a:lnTo>
                  <a:lnTo>
                    <a:pt x="5702" y="935"/>
                  </a:lnTo>
                  <a:lnTo>
                    <a:pt x="5565" y="1004"/>
                  </a:lnTo>
                  <a:lnTo>
                    <a:pt x="5314" y="1095"/>
                  </a:lnTo>
                  <a:lnTo>
                    <a:pt x="4995" y="1163"/>
                  </a:lnTo>
                  <a:lnTo>
                    <a:pt x="4585" y="1209"/>
                  </a:lnTo>
                  <a:lnTo>
                    <a:pt x="4106" y="1232"/>
                  </a:lnTo>
                  <a:lnTo>
                    <a:pt x="3558" y="1254"/>
                  </a:lnTo>
                  <a:lnTo>
                    <a:pt x="2943" y="1232"/>
                  </a:lnTo>
                  <a:lnTo>
                    <a:pt x="2373" y="1186"/>
                  </a:lnTo>
                  <a:lnTo>
                    <a:pt x="1848" y="1118"/>
                  </a:lnTo>
                  <a:lnTo>
                    <a:pt x="1346" y="1049"/>
                  </a:lnTo>
                  <a:lnTo>
                    <a:pt x="913" y="958"/>
                  </a:lnTo>
                  <a:lnTo>
                    <a:pt x="548" y="844"/>
                  </a:lnTo>
                  <a:lnTo>
                    <a:pt x="297" y="730"/>
                  </a:lnTo>
                  <a:lnTo>
                    <a:pt x="183" y="639"/>
                  </a:lnTo>
                  <a:lnTo>
                    <a:pt x="161" y="593"/>
                  </a:lnTo>
                  <a:lnTo>
                    <a:pt x="161" y="570"/>
                  </a:lnTo>
                  <a:lnTo>
                    <a:pt x="161" y="525"/>
                  </a:lnTo>
                  <a:lnTo>
                    <a:pt x="183" y="502"/>
                  </a:lnTo>
                  <a:lnTo>
                    <a:pt x="297" y="411"/>
                  </a:lnTo>
                  <a:lnTo>
                    <a:pt x="480" y="365"/>
                  </a:lnTo>
                  <a:lnTo>
                    <a:pt x="731" y="297"/>
                  </a:lnTo>
                  <a:lnTo>
                    <a:pt x="1027" y="251"/>
                  </a:lnTo>
                  <a:lnTo>
                    <a:pt x="1392" y="205"/>
                  </a:lnTo>
                  <a:lnTo>
                    <a:pt x="1825" y="183"/>
                  </a:lnTo>
                  <a:lnTo>
                    <a:pt x="2304" y="160"/>
                  </a:lnTo>
                  <a:close/>
                  <a:moveTo>
                    <a:pt x="2441" y="0"/>
                  </a:moveTo>
                  <a:lnTo>
                    <a:pt x="1916" y="23"/>
                  </a:lnTo>
                  <a:lnTo>
                    <a:pt x="1415" y="46"/>
                  </a:lnTo>
                  <a:lnTo>
                    <a:pt x="959" y="91"/>
                  </a:lnTo>
                  <a:lnTo>
                    <a:pt x="571" y="160"/>
                  </a:lnTo>
                  <a:lnTo>
                    <a:pt x="411" y="228"/>
                  </a:lnTo>
                  <a:lnTo>
                    <a:pt x="275" y="274"/>
                  </a:lnTo>
                  <a:lnTo>
                    <a:pt x="161" y="342"/>
                  </a:lnTo>
                  <a:lnTo>
                    <a:pt x="69" y="411"/>
                  </a:lnTo>
                  <a:lnTo>
                    <a:pt x="24" y="479"/>
                  </a:lnTo>
                  <a:lnTo>
                    <a:pt x="1" y="547"/>
                  </a:lnTo>
                  <a:lnTo>
                    <a:pt x="1" y="639"/>
                  </a:lnTo>
                  <a:lnTo>
                    <a:pt x="46" y="707"/>
                  </a:lnTo>
                  <a:lnTo>
                    <a:pt x="115" y="776"/>
                  </a:lnTo>
                  <a:lnTo>
                    <a:pt x="206" y="844"/>
                  </a:lnTo>
                  <a:lnTo>
                    <a:pt x="343" y="912"/>
                  </a:lnTo>
                  <a:lnTo>
                    <a:pt x="480" y="981"/>
                  </a:lnTo>
                  <a:lnTo>
                    <a:pt x="867" y="1095"/>
                  </a:lnTo>
                  <a:lnTo>
                    <a:pt x="1324" y="1209"/>
                  </a:lnTo>
                  <a:lnTo>
                    <a:pt x="1825" y="1277"/>
                  </a:lnTo>
                  <a:lnTo>
                    <a:pt x="2350" y="1346"/>
                  </a:lnTo>
                  <a:lnTo>
                    <a:pt x="2920" y="1391"/>
                  </a:lnTo>
                  <a:lnTo>
                    <a:pt x="3604" y="1414"/>
                  </a:lnTo>
                  <a:lnTo>
                    <a:pt x="4060" y="1391"/>
                  </a:lnTo>
                  <a:lnTo>
                    <a:pt x="4493" y="1368"/>
                  </a:lnTo>
                  <a:lnTo>
                    <a:pt x="4881" y="1323"/>
                  </a:lnTo>
                  <a:lnTo>
                    <a:pt x="5223" y="1277"/>
                  </a:lnTo>
                  <a:lnTo>
                    <a:pt x="5497" y="1186"/>
                  </a:lnTo>
                  <a:lnTo>
                    <a:pt x="5725" y="1095"/>
                  </a:lnTo>
                  <a:lnTo>
                    <a:pt x="5816" y="1049"/>
                  </a:lnTo>
                  <a:lnTo>
                    <a:pt x="5862" y="981"/>
                  </a:lnTo>
                  <a:lnTo>
                    <a:pt x="5907" y="912"/>
                  </a:lnTo>
                  <a:lnTo>
                    <a:pt x="5930" y="844"/>
                  </a:lnTo>
                  <a:lnTo>
                    <a:pt x="5907" y="776"/>
                  </a:lnTo>
                  <a:lnTo>
                    <a:pt x="5884" y="707"/>
                  </a:lnTo>
                  <a:lnTo>
                    <a:pt x="5816" y="639"/>
                  </a:lnTo>
                  <a:lnTo>
                    <a:pt x="5702" y="570"/>
                  </a:lnTo>
                  <a:lnTo>
                    <a:pt x="5588" y="502"/>
                  </a:lnTo>
                  <a:lnTo>
                    <a:pt x="5428" y="433"/>
                  </a:lnTo>
                  <a:lnTo>
                    <a:pt x="5041" y="297"/>
                  </a:lnTo>
                  <a:lnTo>
                    <a:pt x="4607" y="205"/>
                  </a:lnTo>
                  <a:lnTo>
                    <a:pt x="4106" y="114"/>
                  </a:lnTo>
                  <a:lnTo>
                    <a:pt x="3558" y="69"/>
                  </a:lnTo>
                  <a:lnTo>
                    <a:pt x="2988" y="23"/>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96" name="Google Shape;396;p7"/>
          <p:cNvSpPr txBox="1">
            <a:spLocks noGrp="1"/>
          </p:cNvSpPr>
          <p:nvPr>
            <p:ph type="ctrTitle"/>
          </p:nvPr>
        </p:nvSpPr>
        <p:spPr>
          <a:xfrm>
            <a:off x="1277301" y="749667"/>
            <a:ext cx="6698100" cy="8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4000"/>
            </a:lvl1pPr>
            <a:lvl2pPr lvl="1" algn="r" rtl="0">
              <a:spcBef>
                <a:spcPts val="0"/>
              </a:spcBef>
              <a:spcAft>
                <a:spcPts val="0"/>
              </a:spcAft>
              <a:buClr>
                <a:schemeClr val="lt1"/>
              </a:buClr>
              <a:buSzPts val="2400"/>
              <a:buNone/>
              <a:defRPr sz="2400">
                <a:solidFill>
                  <a:schemeClr val="lt1"/>
                </a:solidFill>
              </a:defRPr>
            </a:lvl2pPr>
            <a:lvl3pPr lvl="2" algn="r" rtl="0">
              <a:spcBef>
                <a:spcPts val="0"/>
              </a:spcBef>
              <a:spcAft>
                <a:spcPts val="0"/>
              </a:spcAft>
              <a:buClr>
                <a:schemeClr val="lt1"/>
              </a:buClr>
              <a:buSzPts val="2400"/>
              <a:buNone/>
              <a:defRPr sz="2400">
                <a:solidFill>
                  <a:schemeClr val="lt1"/>
                </a:solidFill>
              </a:defRPr>
            </a:lvl3pPr>
            <a:lvl4pPr lvl="3" algn="r" rtl="0">
              <a:spcBef>
                <a:spcPts val="0"/>
              </a:spcBef>
              <a:spcAft>
                <a:spcPts val="0"/>
              </a:spcAft>
              <a:buClr>
                <a:schemeClr val="lt1"/>
              </a:buClr>
              <a:buSzPts val="2400"/>
              <a:buNone/>
              <a:defRPr sz="2400">
                <a:solidFill>
                  <a:schemeClr val="lt1"/>
                </a:solidFill>
              </a:defRPr>
            </a:lvl4pPr>
            <a:lvl5pPr lvl="4" algn="r" rtl="0">
              <a:spcBef>
                <a:spcPts val="0"/>
              </a:spcBef>
              <a:spcAft>
                <a:spcPts val="0"/>
              </a:spcAft>
              <a:buClr>
                <a:schemeClr val="lt1"/>
              </a:buClr>
              <a:buSzPts val="2400"/>
              <a:buNone/>
              <a:defRPr sz="2400">
                <a:solidFill>
                  <a:schemeClr val="lt1"/>
                </a:solidFill>
              </a:defRPr>
            </a:lvl5pPr>
            <a:lvl6pPr lvl="5" algn="r" rtl="0">
              <a:spcBef>
                <a:spcPts val="0"/>
              </a:spcBef>
              <a:spcAft>
                <a:spcPts val="0"/>
              </a:spcAft>
              <a:buClr>
                <a:schemeClr val="lt1"/>
              </a:buClr>
              <a:buSzPts val="2400"/>
              <a:buNone/>
              <a:defRPr sz="2400">
                <a:solidFill>
                  <a:schemeClr val="lt1"/>
                </a:solidFill>
              </a:defRPr>
            </a:lvl6pPr>
            <a:lvl7pPr lvl="6" algn="r" rtl="0">
              <a:spcBef>
                <a:spcPts val="0"/>
              </a:spcBef>
              <a:spcAft>
                <a:spcPts val="0"/>
              </a:spcAft>
              <a:buClr>
                <a:schemeClr val="lt1"/>
              </a:buClr>
              <a:buSzPts val="2400"/>
              <a:buNone/>
              <a:defRPr sz="2400">
                <a:solidFill>
                  <a:schemeClr val="lt1"/>
                </a:solidFill>
              </a:defRPr>
            </a:lvl7pPr>
            <a:lvl8pPr lvl="7" algn="r" rtl="0">
              <a:spcBef>
                <a:spcPts val="0"/>
              </a:spcBef>
              <a:spcAft>
                <a:spcPts val="0"/>
              </a:spcAft>
              <a:buClr>
                <a:schemeClr val="lt1"/>
              </a:buClr>
              <a:buSzPts val="2400"/>
              <a:buNone/>
              <a:defRPr sz="2400">
                <a:solidFill>
                  <a:schemeClr val="lt1"/>
                </a:solidFill>
              </a:defRPr>
            </a:lvl8pPr>
            <a:lvl9pPr lvl="8" algn="r" rtl="0">
              <a:spcBef>
                <a:spcPts val="0"/>
              </a:spcBef>
              <a:spcAft>
                <a:spcPts val="0"/>
              </a:spcAft>
              <a:buClr>
                <a:schemeClr val="lt1"/>
              </a:buClr>
              <a:buSzPts val="2400"/>
              <a:buNone/>
              <a:defRPr sz="2400">
                <a:solidFill>
                  <a:schemeClr val="lt1"/>
                </a:solidFill>
              </a:defRPr>
            </a:lvl9pPr>
          </a:lstStyle>
          <a:p>
            <a:endParaRPr/>
          </a:p>
        </p:txBody>
      </p:sp>
      <p:sp>
        <p:nvSpPr>
          <p:cNvPr id="397" name="Google Shape;397;p7"/>
          <p:cNvSpPr txBox="1">
            <a:spLocks noGrp="1"/>
          </p:cNvSpPr>
          <p:nvPr>
            <p:ph type="body" idx="1"/>
          </p:nvPr>
        </p:nvSpPr>
        <p:spPr>
          <a:xfrm>
            <a:off x="1277300" y="2158567"/>
            <a:ext cx="5274600" cy="3748400"/>
          </a:xfrm>
          <a:prstGeom prst="rect">
            <a:avLst/>
          </a:prstGeom>
        </p:spPr>
        <p:txBody>
          <a:bodyPr spcFirstLastPara="1" wrap="square" lIns="91425" tIns="91425" rIns="91425" bIns="91425" anchor="t" anchorCtr="0">
            <a:noAutofit/>
          </a:bodyPr>
          <a:lstStyle>
            <a:lvl1pPr marL="457189" lvl="0" indent="-330192" rtl="0">
              <a:spcBef>
                <a:spcPts val="0"/>
              </a:spcBef>
              <a:spcAft>
                <a:spcPts val="0"/>
              </a:spcAft>
              <a:buSzPts val="1600"/>
              <a:buChar char="●"/>
              <a:defRPr sz="1600"/>
            </a:lvl1pPr>
            <a:lvl2pPr marL="914377" lvl="1" indent="-330192" rtl="0">
              <a:spcBef>
                <a:spcPts val="1600"/>
              </a:spcBef>
              <a:spcAft>
                <a:spcPts val="0"/>
              </a:spcAft>
              <a:buSzPts val="1600"/>
              <a:buChar char="○"/>
              <a:defRPr sz="1600"/>
            </a:lvl2pPr>
            <a:lvl3pPr marL="1371566" lvl="2" indent="-330192" rtl="0">
              <a:spcBef>
                <a:spcPts val="1600"/>
              </a:spcBef>
              <a:spcAft>
                <a:spcPts val="0"/>
              </a:spcAft>
              <a:buSzPts val="1600"/>
              <a:buChar char="■"/>
              <a:defRPr sz="1600"/>
            </a:lvl3pPr>
            <a:lvl4pPr marL="1828754" lvl="3" indent="-330192" rtl="0">
              <a:spcBef>
                <a:spcPts val="1600"/>
              </a:spcBef>
              <a:spcAft>
                <a:spcPts val="0"/>
              </a:spcAft>
              <a:buSzPts val="1600"/>
              <a:buChar char="●"/>
              <a:defRPr sz="1600"/>
            </a:lvl4pPr>
            <a:lvl5pPr marL="2285943" lvl="4" indent="-330192" rtl="0">
              <a:spcBef>
                <a:spcPts val="1600"/>
              </a:spcBef>
              <a:spcAft>
                <a:spcPts val="0"/>
              </a:spcAft>
              <a:buSzPts val="1600"/>
              <a:buChar char="○"/>
              <a:defRPr sz="1600"/>
            </a:lvl5pPr>
            <a:lvl6pPr marL="2743131" lvl="5" indent="-330192" rtl="0">
              <a:spcBef>
                <a:spcPts val="1600"/>
              </a:spcBef>
              <a:spcAft>
                <a:spcPts val="0"/>
              </a:spcAft>
              <a:buSzPts val="1600"/>
              <a:buChar char="■"/>
              <a:defRPr sz="1600"/>
            </a:lvl6pPr>
            <a:lvl7pPr marL="3200320" lvl="6" indent="-330192" rtl="0">
              <a:spcBef>
                <a:spcPts val="1600"/>
              </a:spcBef>
              <a:spcAft>
                <a:spcPts val="0"/>
              </a:spcAft>
              <a:buSzPts val="1600"/>
              <a:buChar char="●"/>
              <a:defRPr sz="1600"/>
            </a:lvl7pPr>
            <a:lvl8pPr marL="3657509" lvl="7" indent="-330192" rtl="0">
              <a:spcBef>
                <a:spcPts val="1600"/>
              </a:spcBef>
              <a:spcAft>
                <a:spcPts val="0"/>
              </a:spcAft>
              <a:buSzPts val="1600"/>
              <a:buChar char="○"/>
              <a:defRPr sz="1600"/>
            </a:lvl8pPr>
            <a:lvl9pPr marL="4114697" lvl="8" indent="-330192" rtl="0">
              <a:spcBef>
                <a:spcPts val="1600"/>
              </a:spcBef>
              <a:spcAft>
                <a:spcPts val="1600"/>
              </a:spcAft>
              <a:buSzPts val="1600"/>
              <a:buChar char="■"/>
              <a:defRPr sz="1600"/>
            </a:lvl9pPr>
          </a:lstStyle>
          <a:p>
            <a:endParaRPr/>
          </a:p>
        </p:txBody>
      </p:sp>
    </p:spTree>
    <p:extLst>
      <p:ext uri="{BB962C8B-B14F-4D97-AF65-F5344CB8AC3E}">
        <p14:creationId xmlns:p14="http://schemas.microsoft.com/office/powerpoint/2010/main" val="1593852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5"/>
        </a:solidFill>
        <a:effectLst/>
      </p:bgPr>
    </p:bg>
    <p:spTree>
      <p:nvGrpSpPr>
        <p:cNvPr id="1" name="Shape 398"/>
        <p:cNvGrpSpPr/>
        <p:nvPr/>
      </p:nvGrpSpPr>
      <p:grpSpPr>
        <a:xfrm>
          <a:off x="0" y="0"/>
          <a:ext cx="0" cy="0"/>
          <a:chOff x="0" y="0"/>
          <a:chExt cx="0" cy="0"/>
        </a:xfrm>
      </p:grpSpPr>
      <p:grpSp>
        <p:nvGrpSpPr>
          <p:cNvPr id="399" name="Google Shape;399;p8"/>
          <p:cNvGrpSpPr/>
          <p:nvPr/>
        </p:nvGrpSpPr>
        <p:grpSpPr>
          <a:xfrm rot="10800000">
            <a:off x="-691549" y="-827277"/>
            <a:ext cx="10513468" cy="8516785"/>
            <a:chOff x="-262995" y="-271770"/>
            <a:chExt cx="9655128" cy="5866093"/>
          </a:xfrm>
        </p:grpSpPr>
        <p:sp>
          <p:nvSpPr>
            <p:cNvPr id="400" name="Google Shape;400;p8"/>
            <p:cNvSpPr/>
            <p:nvPr/>
          </p:nvSpPr>
          <p:spPr>
            <a:xfrm rot="-438280" flipH="1">
              <a:off x="1587" y="289139"/>
              <a:ext cx="9125964" cy="474427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8"/>
            <p:cNvSpPr/>
            <p:nvPr/>
          </p:nvSpPr>
          <p:spPr>
            <a:xfrm>
              <a:off x="1694" y="2591126"/>
              <a:ext cx="9125842" cy="2552405"/>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02" name="Google Shape;402;p8"/>
          <p:cNvGrpSpPr/>
          <p:nvPr/>
        </p:nvGrpSpPr>
        <p:grpSpPr>
          <a:xfrm rot="10800000">
            <a:off x="-196581" y="258232"/>
            <a:ext cx="9028975" cy="6345761"/>
            <a:chOff x="1033250" y="4061275"/>
            <a:chExt cx="2670425" cy="1407625"/>
          </a:xfrm>
        </p:grpSpPr>
        <p:sp>
          <p:nvSpPr>
            <p:cNvPr id="403" name="Google Shape;403;p8"/>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8"/>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8"/>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8"/>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8"/>
            <p:cNvSpPr/>
            <p:nvPr/>
          </p:nvSpPr>
          <p:spPr>
            <a:xfrm>
              <a:off x="1035525" y="4565825"/>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8"/>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8"/>
            <p:cNvSpPr/>
            <p:nvPr/>
          </p:nvSpPr>
          <p:spPr>
            <a:xfrm>
              <a:off x="1033250" y="5104000"/>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8"/>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8"/>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8"/>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8"/>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8"/>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8"/>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8"/>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8"/>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8"/>
            <p:cNvSpPr/>
            <p:nvPr/>
          </p:nvSpPr>
          <p:spPr>
            <a:xfrm>
              <a:off x="1183200" y="5029325"/>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8"/>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8"/>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8"/>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8"/>
            <p:cNvSpPr/>
            <p:nvPr/>
          </p:nvSpPr>
          <p:spPr>
            <a:xfrm>
              <a:off x="1208850" y="4406775"/>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8"/>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8"/>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8"/>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8"/>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8"/>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8"/>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8"/>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8"/>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8"/>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8"/>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8"/>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8"/>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8"/>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8"/>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8"/>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8"/>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8"/>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8"/>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8"/>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8"/>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8"/>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44" name="Google Shape;444;p8"/>
          <p:cNvGrpSpPr/>
          <p:nvPr/>
        </p:nvGrpSpPr>
        <p:grpSpPr>
          <a:xfrm rot="10800000" flipH="1">
            <a:off x="365505" y="-685321"/>
            <a:ext cx="8355795" cy="6045284"/>
            <a:chOff x="3994975" y="2327000"/>
            <a:chExt cx="2656175" cy="1441275"/>
          </a:xfrm>
        </p:grpSpPr>
        <p:sp>
          <p:nvSpPr>
            <p:cNvPr id="445" name="Google Shape;445;p8"/>
            <p:cNvSpPr/>
            <p:nvPr/>
          </p:nvSpPr>
          <p:spPr>
            <a:xfrm>
              <a:off x="6202450" y="2830400"/>
              <a:ext cx="107775" cy="124325"/>
            </a:xfrm>
            <a:custGeom>
              <a:avLst/>
              <a:gdLst/>
              <a:ahLst/>
              <a:cxnLst/>
              <a:rect l="l" t="t" r="r" b="b"/>
              <a:pathLst>
                <a:path w="4311" h="4973" extrusionOk="0">
                  <a:moveTo>
                    <a:pt x="1003" y="1"/>
                  </a:moveTo>
                  <a:lnTo>
                    <a:pt x="821" y="24"/>
                  </a:lnTo>
                  <a:lnTo>
                    <a:pt x="639" y="69"/>
                  </a:lnTo>
                  <a:lnTo>
                    <a:pt x="456" y="138"/>
                  </a:lnTo>
                  <a:lnTo>
                    <a:pt x="319" y="252"/>
                  </a:lnTo>
                  <a:lnTo>
                    <a:pt x="183" y="388"/>
                  </a:lnTo>
                  <a:lnTo>
                    <a:pt x="91" y="548"/>
                  </a:lnTo>
                  <a:lnTo>
                    <a:pt x="23" y="731"/>
                  </a:lnTo>
                  <a:lnTo>
                    <a:pt x="0" y="913"/>
                  </a:lnTo>
                  <a:lnTo>
                    <a:pt x="0" y="1095"/>
                  </a:lnTo>
                  <a:lnTo>
                    <a:pt x="46" y="1278"/>
                  </a:lnTo>
                  <a:lnTo>
                    <a:pt x="114" y="1437"/>
                  </a:lnTo>
                  <a:lnTo>
                    <a:pt x="228" y="1597"/>
                  </a:lnTo>
                  <a:lnTo>
                    <a:pt x="3010" y="4721"/>
                  </a:lnTo>
                  <a:lnTo>
                    <a:pt x="3124" y="4835"/>
                  </a:lnTo>
                  <a:lnTo>
                    <a:pt x="3261" y="4904"/>
                  </a:lnTo>
                  <a:lnTo>
                    <a:pt x="3421" y="4949"/>
                  </a:lnTo>
                  <a:lnTo>
                    <a:pt x="3558" y="4972"/>
                  </a:lnTo>
                  <a:lnTo>
                    <a:pt x="3694" y="4972"/>
                  </a:lnTo>
                  <a:lnTo>
                    <a:pt x="3831" y="4927"/>
                  </a:lnTo>
                  <a:lnTo>
                    <a:pt x="3945" y="4858"/>
                  </a:lnTo>
                  <a:lnTo>
                    <a:pt x="4059" y="4790"/>
                  </a:lnTo>
                  <a:lnTo>
                    <a:pt x="4173" y="4676"/>
                  </a:lnTo>
                  <a:lnTo>
                    <a:pt x="4242" y="4539"/>
                  </a:lnTo>
                  <a:lnTo>
                    <a:pt x="4287" y="4402"/>
                  </a:lnTo>
                  <a:lnTo>
                    <a:pt x="4310" y="4265"/>
                  </a:lnTo>
                  <a:lnTo>
                    <a:pt x="4310" y="4128"/>
                  </a:lnTo>
                  <a:lnTo>
                    <a:pt x="4265" y="3992"/>
                  </a:lnTo>
                  <a:lnTo>
                    <a:pt x="4219" y="3855"/>
                  </a:lnTo>
                  <a:lnTo>
                    <a:pt x="4128" y="3718"/>
                  </a:lnTo>
                  <a:lnTo>
                    <a:pt x="1596" y="890"/>
                  </a:lnTo>
                  <a:lnTo>
                    <a:pt x="1528" y="822"/>
                  </a:lnTo>
                  <a:lnTo>
                    <a:pt x="1460" y="776"/>
                  </a:lnTo>
                  <a:lnTo>
                    <a:pt x="1368" y="731"/>
                  </a:lnTo>
                  <a:lnTo>
                    <a:pt x="1163" y="731"/>
                  </a:lnTo>
                  <a:lnTo>
                    <a:pt x="1072" y="753"/>
                  </a:lnTo>
                  <a:lnTo>
                    <a:pt x="1003" y="776"/>
                  </a:lnTo>
                  <a:lnTo>
                    <a:pt x="912" y="845"/>
                  </a:lnTo>
                  <a:lnTo>
                    <a:pt x="844" y="913"/>
                  </a:lnTo>
                  <a:lnTo>
                    <a:pt x="798" y="981"/>
                  </a:lnTo>
                  <a:lnTo>
                    <a:pt x="775" y="1073"/>
                  </a:lnTo>
                  <a:lnTo>
                    <a:pt x="753" y="1164"/>
                  </a:lnTo>
                  <a:lnTo>
                    <a:pt x="753" y="1278"/>
                  </a:lnTo>
                  <a:lnTo>
                    <a:pt x="775" y="1369"/>
                  </a:lnTo>
                  <a:lnTo>
                    <a:pt x="821" y="1437"/>
                  </a:lnTo>
                  <a:lnTo>
                    <a:pt x="867" y="1529"/>
                  </a:lnTo>
                  <a:lnTo>
                    <a:pt x="3033" y="3946"/>
                  </a:lnTo>
                  <a:lnTo>
                    <a:pt x="3079" y="3969"/>
                  </a:lnTo>
                  <a:lnTo>
                    <a:pt x="3147" y="3969"/>
                  </a:lnTo>
                  <a:lnTo>
                    <a:pt x="3170" y="3900"/>
                  </a:lnTo>
                  <a:lnTo>
                    <a:pt x="3147" y="3855"/>
                  </a:lnTo>
                  <a:lnTo>
                    <a:pt x="1003" y="1415"/>
                  </a:lnTo>
                  <a:lnTo>
                    <a:pt x="935" y="1301"/>
                  </a:lnTo>
                  <a:lnTo>
                    <a:pt x="912" y="1187"/>
                  </a:lnTo>
                  <a:lnTo>
                    <a:pt x="958" y="1073"/>
                  </a:lnTo>
                  <a:lnTo>
                    <a:pt x="1026" y="959"/>
                  </a:lnTo>
                  <a:lnTo>
                    <a:pt x="1140" y="890"/>
                  </a:lnTo>
                  <a:lnTo>
                    <a:pt x="1254" y="890"/>
                  </a:lnTo>
                  <a:lnTo>
                    <a:pt x="1391" y="913"/>
                  </a:lnTo>
                  <a:lnTo>
                    <a:pt x="1482" y="981"/>
                  </a:lnTo>
                  <a:lnTo>
                    <a:pt x="4014" y="3832"/>
                  </a:lnTo>
                  <a:lnTo>
                    <a:pt x="4082" y="3923"/>
                  </a:lnTo>
                  <a:lnTo>
                    <a:pt x="4128" y="4037"/>
                  </a:lnTo>
                  <a:lnTo>
                    <a:pt x="4151" y="4151"/>
                  </a:lnTo>
                  <a:lnTo>
                    <a:pt x="4151" y="4265"/>
                  </a:lnTo>
                  <a:lnTo>
                    <a:pt x="4128" y="4379"/>
                  </a:lnTo>
                  <a:lnTo>
                    <a:pt x="4105" y="4470"/>
                  </a:lnTo>
                  <a:lnTo>
                    <a:pt x="4036" y="4584"/>
                  </a:lnTo>
                  <a:lnTo>
                    <a:pt x="3968" y="4676"/>
                  </a:lnTo>
                  <a:lnTo>
                    <a:pt x="3854" y="4744"/>
                  </a:lnTo>
                  <a:lnTo>
                    <a:pt x="3763" y="4790"/>
                  </a:lnTo>
                  <a:lnTo>
                    <a:pt x="3649" y="4813"/>
                  </a:lnTo>
                  <a:lnTo>
                    <a:pt x="3535" y="4813"/>
                  </a:lnTo>
                  <a:lnTo>
                    <a:pt x="3421" y="4790"/>
                  </a:lnTo>
                  <a:lnTo>
                    <a:pt x="3307" y="4767"/>
                  </a:lnTo>
                  <a:lnTo>
                    <a:pt x="3216" y="4699"/>
                  </a:lnTo>
                  <a:lnTo>
                    <a:pt x="3124" y="4607"/>
                  </a:lnTo>
                  <a:lnTo>
                    <a:pt x="342" y="1506"/>
                  </a:lnTo>
                  <a:lnTo>
                    <a:pt x="251" y="1369"/>
                  </a:lnTo>
                  <a:lnTo>
                    <a:pt x="183" y="1232"/>
                  </a:lnTo>
                  <a:lnTo>
                    <a:pt x="160" y="1073"/>
                  </a:lnTo>
                  <a:lnTo>
                    <a:pt x="160" y="913"/>
                  </a:lnTo>
                  <a:lnTo>
                    <a:pt x="183" y="776"/>
                  </a:lnTo>
                  <a:lnTo>
                    <a:pt x="228" y="617"/>
                  </a:lnTo>
                  <a:lnTo>
                    <a:pt x="297" y="480"/>
                  </a:lnTo>
                  <a:lnTo>
                    <a:pt x="411" y="366"/>
                  </a:lnTo>
                  <a:lnTo>
                    <a:pt x="547" y="274"/>
                  </a:lnTo>
                  <a:lnTo>
                    <a:pt x="684" y="206"/>
                  </a:lnTo>
                  <a:lnTo>
                    <a:pt x="844" y="183"/>
                  </a:lnTo>
                  <a:lnTo>
                    <a:pt x="1003" y="160"/>
                  </a:lnTo>
                  <a:lnTo>
                    <a:pt x="1140" y="183"/>
                  </a:lnTo>
                  <a:lnTo>
                    <a:pt x="1300" y="252"/>
                  </a:lnTo>
                  <a:lnTo>
                    <a:pt x="1437" y="320"/>
                  </a:lnTo>
                  <a:lnTo>
                    <a:pt x="1551" y="434"/>
                  </a:lnTo>
                  <a:lnTo>
                    <a:pt x="3284" y="2372"/>
                  </a:lnTo>
                  <a:lnTo>
                    <a:pt x="3330" y="2418"/>
                  </a:lnTo>
                  <a:lnTo>
                    <a:pt x="3398" y="2395"/>
                  </a:lnTo>
                  <a:lnTo>
                    <a:pt x="3421" y="2327"/>
                  </a:lnTo>
                  <a:lnTo>
                    <a:pt x="3398" y="2281"/>
                  </a:lnTo>
                  <a:lnTo>
                    <a:pt x="1665" y="320"/>
                  </a:lnTo>
                  <a:lnTo>
                    <a:pt x="1528" y="206"/>
                  </a:lnTo>
                  <a:lnTo>
                    <a:pt x="1368" y="115"/>
                  </a:lnTo>
                  <a:lnTo>
                    <a:pt x="1186" y="46"/>
                  </a:ln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8"/>
            <p:cNvSpPr/>
            <p:nvPr/>
          </p:nvSpPr>
          <p:spPr>
            <a:xfrm>
              <a:off x="4827325" y="2327000"/>
              <a:ext cx="145425" cy="63875"/>
            </a:xfrm>
            <a:custGeom>
              <a:avLst/>
              <a:gdLst/>
              <a:ahLst/>
              <a:cxnLst/>
              <a:rect l="l" t="t" r="r" b="b"/>
              <a:pathLst>
                <a:path w="5817" h="2555" extrusionOk="0">
                  <a:moveTo>
                    <a:pt x="4790" y="0"/>
                  </a:moveTo>
                  <a:lnTo>
                    <a:pt x="4607" y="23"/>
                  </a:lnTo>
                  <a:lnTo>
                    <a:pt x="571" y="1072"/>
                  </a:lnTo>
                  <a:lnTo>
                    <a:pt x="434" y="1141"/>
                  </a:lnTo>
                  <a:lnTo>
                    <a:pt x="297" y="1209"/>
                  </a:lnTo>
                  <a:lnTo>
                    <a:pt x="183" y="1300"/>
                  </a:lnTo>
                  <a:lnTo>
                    <a:pt x="115" y="1414"/>
                  </a:lnTo>
                  <a:lnTo>
                    <a:pt x="47" y="1551"/>
                  </a:lnTo>
                  <a:lnTo>
                    <a:pt x="24" y="1688"/>
                  </a:lnTo>
                  <a:lnTo>
                    <a:pt x="1" y="1848"/>
                  </a:lnTo>
                  <a:lnTo>
                    <a:pt x="24" y="1984"/>
                  </a:lnTo>
                  <a:lnTo>
                    <a:pt x="69" y="2121"/>
                  </a:lnTo>
                  <a:lnTo>
                    <a:pt x="138" y="2235"/>
                  </a:lnTo>
                  <a:lnTo>
                    <a:pt x="206" y="2327"/>
                  </a:lnTo>
                  <a:lnTo>
                    <a:pt x="297" y="2395"/>
                  </a:lnTo>
                  <a:lnTo>
                    <a:pt x="411" y="2463"/>
                  </a:lnTo>
                  <a:lnTo>
                    <a:pt x="525" y="2509"/>
                  </a:lnTo>
                  <a:lnTo>
                    <a:pt x="639" y="2555"/>
                  </a:lnTo>
                  <a:lnTo>
                    <a:pt x="753" y="2555"/>
                  </a:lnTo>
                  <a:lnTo>
                    <a:pt x="936" y="2532"/>
                  </a:lnTo>
                  <a:lnTo>
                    <a:pt x="4630" y="1574"/>
                  </a:lnTo>
                  <a:lnTo>
                    <a:pt x="4721" y="1551"/>
                  </a:lnTo>
                  <a:lnTo>
                    <a:pt x="4790" y="1483"/>
                  </a:lnTo>
                  <a:lnTo>
                    <a:pt x="4858" y="1437"/>
                  </a:lnTo>
                  <a:lnTo>
                    <a:pt x="4927" y="1346"/>
                  </a:lnTo>
                  <a:lnTo>
                    <a:pt x="4972" y="1255"/>
                  </a:lnTo>
                  <a:lnTo>
                    <a:pt x="4972" y="1163"/>
                  </a:lnTo>
                  <a:lnTo>
                    <a:pt x="4995" y="1072"/>
                  </a:lnTo>
                  <a:lnTo>
                    <a:pt x="4972" y="981"/>
                  </a:lnTo>
                  <a:lnTo>
                    <a:pt x="4949" y="890"/>
                  </a:lnTo>
                  <a:lnTo>
                    <a:pt x="4881" y="821"/>
                  </a:lnTo>
                  <a:lnTo>
                    <a:pt x="4835" y="753"/>
                  </a:lnTo>
                  <a:lnTo>
                    <a:pt x="4744" y="685"/>
                  </a:lnTo>
                  <a:lnTo>
                    <a:pt x="4653" y="639"/>
                  </a:lnTo>
                  <a:lnTo>
                    <a:pt x="4562" y="616"/>
                  </a:lnTo>
                  <a:lnTo>
                    <a:pt x="4471" y="616"/>
                  </a:lnTo>
                  <a:lnTo>
                    <a:pt x="4379" y="639"/>
                  </a:lnTo>
                  <a:lnTo>
                    <a:pt x="1232" y="1460"/>
                  </a:lnTo>
                  <a:lnTo>
                    <a:pt x="1187" y="1483"/>
                  </a:lnTo>
                  <a:lnTo>
                    <a:pt x="1187" y="1551"/>
                  </a:lnTo>
                  <a:lnTo>
                    <a:pt x="1210" y="1597"/>
                  </a:lnTo>
                  <a:lnTo>
                    <a:pt x="1278" y="1620"/>
                  </a:lnTo>
                  <a:lnTo>
                    <a:pt x="4425" y="799"/>
                  </a:lnTo>
                  <a:lnTo>
                    <a:pt x="4539" y="776"/>
                  </a:lnTo>
                  <a:lnTo>
                    <a:pt x="4676" y="821"/>
                  </a:lnTo>
                  <a:lnTo>
                    <a:pt x="4767" y="913"/>
                  </a:lnTo>
                  <a:lnTo>
                    <a:pt x="4813" y="1027"/>
                  </a:lnTo>
                  <a:lnTo>
                    <a:pt x="4835" y="1141"/>
                  </a:lnTo>
                  <a:lnTo>
                    <a:pt x="4790" y="1278"/>
                  </a:lnTo>
                  <a:lnTo>
                    <a:pt x="4699" y="1369"/>
                  </a:lnTo>
                  <a:lnTo>
                    <a:pt x="4585" y="1414"/>
                  </a:lnTo>
                  <a:lnTo>
                    <a:pt x="913" y="2372"/>
                  </a:lnTo>
                  <a:lnTo>
                    <a:pt x="799" y="2395"/>
                  </a:lnTo>
                  <a:lnTo>
                    <a:pt x="685" y="2395"/>
                  </a:lnTo>
                  <a:lnTo>
                    <a:pt x="571" y="2372"/>
                  </a:lnTo>
                  <a:lnTo>
                    <a:pt x="457" y="2327"/>
                  </a:lnTo>
                  <a:lnTo>
                    <a:pt x="366" y="2258"/>
                  </a:lnTo>
                  <a:lnTo>
                    <a:pt x="275" y="2167"/>
                  </a:lnTo>
                  <a:lnTo>
                    <a:pt x="229" y="2053"/>
                  </a:lnTo>
                  <a:lnTo>
                    <a:pt x="183" y="1962"/>
                  </a:lnTo>
                  <a:lnTo>
                    <a:pt x="161" y="1848"/>
                  </a:lnTo>
                  <a:lnTo>
                    <a:pt x="161" y="1734"/>
                  </a:lnTo>
                  <a:lnTo>
                    <a:pt x="206" y="1620"/>
                  </a:lnTo>
                  <a:lnTo>
                    <a:pt x="252" y="1506"/>
                  </a:lnTo>
                  <a:lnTo>
                    <a:pt x="320" y="1414"/>
                  </a:lnTo>
                  <a:lnTo>
                    <a:pt x="389" y="1323"/>
                  </a:lnTo>
                  <a:lnTo>
                    <a:pt x="503" y="1278"/>
                  </a:lnTo>
                  <a:lnTo>
                    <a:pt x="617" y="1232"/>
                  </a:lnTo>
                  <a:lnTo>
                    <a:pt x="4653" y="183"/>
                  </a:lnTo>
                  <a:lnTo>
                    <a:pt x="4813" y="160"/>
                  </a:lnTo>
                  <a:lnTo>
                    <a:pt x="4972" y="160"/>
                  </a:lnTo>
                  <a:lnTo>
                    <a:pt x="5109" y="206"/>
                  </a:lnTo>
                  <a:lnTo>
                    <a:pt x="5246" y="274"/>
                  </a:lnTo>
                  <a:lnTo>
                    <a:pt x="5383" y="343"/>
                  </a:lnTo>
                  <a:lnTo>
                    <a:pt x="5474" y="457"/>
                  </a:lnTo>
                  <a:lnTo>
                    <a:pt x="5565" y="593"/>
                  </a:lnTo>
                  <a:lnTo>
                    <a:pt x="5611" y="753"/>
                  </a:lnTo>
                  <a:lnTo>
                    <a:pt x="5656" y="913"/>
                  </a:lnTo>
                  <a:lnTo>
                    <a:pt x="5634" y="1072"/>
                  </a:lnTo>
                  <a:lnTo>
                    <a:pt x="5611" y="1209"/>
                  </a:lnTo>
                  <a:lnTo>
                    <a:pt x="5542" y="1369"/>
                  </a:lnTo>
                  <a:lnTo>
                    <a:pt x="5451" y="1483"/>
                  </a:lnTo>
                  <a:lnTo>
                    <a:pt x="5337" y="1597"/>
                  </a:lnTo>
                  <a:lnTo>
                    <a:pt x="5200" y="1665"/>
                  </a:lnTo>
                  <a:lnTo>
                    <a:pt x="5041" y="1734"/>
                  </a:lnTo>
                  <a:lnTo>
                    <a:pt x="2532" y="2395"/>
                  </a:lnTo>
                  <a:lnTo>
                    <a:pt x="2487" y="2418"/>
                  </a:lnTo>
                  <a:lnTo>
                    <a:pt x="2464" y="2486"/>
                  </a:lnTo>
                  <a:lnTo>
                    <a:pt x="2509" y="2532"/>
                  </a:lnTo>
                  <a:lnTo>
                    <a:pt x="2578" y="2532"/>
                  </a:lnTo>
                  <a:lnTo>
                    <a:pt x="5086" y="1870"/>
                  </a:lnTo>
                  <a:lnTo>
                    <a:pt x="5269" y="1825"/>
                  </a:lnTo>
                  <a:lnTo>
                    <a:pt x="5428" y="1711"/>
                  </a:lnTo>
                  <a:lnTo>
                    <a:pt x="5565" y="1597"/>
                  </a:lnTo>
                  <a:lnTo>
                    <a:pt x="5679" y="1437"/>
                  </a:lnTo>
                  <a:lnTo>
                    <a:pt x="5748" y="1278"/>
                  </a:lnTo>
                  <a:lnTo>
                    <a:pt x="5793" y="1095"/>
                  </a:lnTo>
                  <a:lnTo>
                    <a:pt x="5816" y="890"/>
                  </a:lnTo>
                  <a:lnTo>
                    <a:pt x="5770" y="707"/>
                  </a:lnTo>
                  <a:lnTo>
                    <a:pt x="5702" y="525"/>
                  </a:lnTo>
                  <a:lnTo>
                    <a:pt x="5611" y="365"/>
                  </a:lnTo>
                  <a:lnTo>
                    <a:pt x="5497" y="229"/>
                  </a:lnTo>
                  <a:lnTo>
                    <a:pt x="5337" y="137"/>
                  </a:lnTo>
                  <a:lnTo>
                    <a:pt x="5155" y="46"/>
                  </a:lnTo>
                  <a:lnTo>
                    <a:pt x="4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7" name="Google Shape;447;p8"/>
            <p:cNvSpPr/>
            <p:nvPr/>
          </p:nvSpPr>
          <p:spPr>
            <a:xfrm>
              <a:off x="6530825" y="3655350"/>
              <a:ext cx="120325" cy="112925"/>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8" name="Google Shape;448;p8"/>
            <p:cNvSpPr/>
            <p:nvPr/>
          </p:nvSpPr>
          <p:spPr>
            <a:xfrm>
              <a:off x="4018925" y="3654800"/>
              <a:ext cx="75275" cy="37075"/>
            </a:xfrm>
            <a:custGeom>
              <a:avLst/>
              <a:gdLst/>
              <a:ahLst/>
              <a:cxnLst/>
              <a:rect l="l" t="t" r="r" b="b"/>
              <a:pathLst>
                <a:path w="3011" h="1483" extrusionOk="0">
                  <a:moveTo>
                    <a:pt x="46" y="0"/>
                  </a:moveTo>
                  <a:lnTo>
                    <a:pt x="0" y="23"/>
                  </a:lnTo>
                  <a:lnTo>
                    <a:pt x="0" y="91"/>
                  </a:lnTo>
                  <a:lnTo>
                    <a:pt x="46" y="251"/>
                  </a:lnTo>
                  <a:lnTo>
                    <a:pt x="92" y="388"/>
                  </a:lnTo>
                  <a:lnTo>
                    <a:pt x="183" y="570"/>
                  </a:lnTo>
                  <a:lnTo>
                    <a:pt x="320" y="753"/>
                  </a:lnTo>
                  <a:lnTo>
                    <a:pt x="479" y="935"/>
                  </a:lnTo>
                  <a:lnTo>
                    <a:pt x="684" y="1117"/>
                  </a:lnTo>
                  <a:lnTo>
                    <a:pt x="912" y="1277"/>
                  </a:lnTo>
                  <a:lnTo>
                    <a:pt x="1118" y="1368"/>
                  </a:lnTo>
                  <a:lnTo>
                    <a:pt x="1323" y="1437"/>
                  </a:lnTo>
                  <a:lnTo>
                    <a:pt x="1528" y="1460"/>
                  </a:lnTo>
                  <a:lnTo>
                    <a:pt x="1756" y="1482"/>
                  </a:lnTo>
                  <a:lnTo>
                    <a:pt x="2030" y="1460"/>
                  </a:lnTo>
                  <a:lnTo>
                    <a:pt x="2326" y="1414"/>
                  </a:lnTo>
                  <a:lnTo>
                    <a:pt x="2646" y="1323"/>
                  </a:lnTo>
                  <a:lnTo>
                    <a:pt x="2965" y="1209"/>
                  </a:lnTo>
                  <a:lnTo>
                    <a:pt x="3010" y="1163"/>
                  </a:lnTo>
                  <a:lnTo>
                    <a:pt x="3010" y="1095"/>
                  </a:lnTo>
                  <a:lnTo>
                    <a:pt x="2965" y="1049"/>
                  </a:lnTo>
                  <a:lnTo>
                    <a:pt x="2896" y="1049"/>
                  </a:lnTo>
                  <a:lnTo>
                    <a:pt x="2623" y="1163"/>
                  </a:lnTo>
                  <a:lnTo>
                    <a:pt x="2349" y="1231"/>
                  </a:lnTo>
                  <a:lnTo>
                    <a:pt x="2098" y="1277"/>
                  </a:lnTo>
                  <a:lnTo>
                    <a:pt x="1847" y="1323"/>
                  </a:lnTo>
                  <a:lnTo>
                    <a:pt x="1619" y="1300"/>
                  </a:lnTo>
                  <a:lnTo>
                    <a:pt x="1391" y="1277"/>
                  </a:lnTo>
                  <a:lnTo>
                    <a:pt x="1186" y="1231"/>
                  </a:lnTo>
                  <a:lnTo>
                    <a:pt x="1004" y="1140"/>
                  </a:lnTo>
                  <a:lnTo>
                    <a:pt x="776" y="1003"/>
                  </a:lnTo>
                  <a:lnTo>
                    <a:pt x="593" y="821"/>
                  </a:lnTo>
                  <a:lnTo>
                    <a:pt x="434" y="661"/>
                  </a:lnTo>
                  <a:lnTo>
                    <a:pt x="320" y="479"/>
                  </a:lnTo>
                  <a:lnTo>
                    <a:pt x="251" y="319"/>
                  </a:lnTo>
                  <a:lnTo>
                    <a:pt x="183" y="182"/>
                  </a:lnTo>
                  <a:lnTo>
                    <a:pt x="137" y="46"/>
                  </a:ln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8"/>
            <p:cNvSpPr/>
            <p:nvPr/>
          </p:nvSpPr>
          <p:spPr>
            <a:xfrm>
              <a:off x="4036025" y="3638825"/>
              <a:ext cx="16550" cy="16550"/>
            </a:xfrm>
            <a:custGeom>
              <a:avLst/>
              <a:gdLst/>
              <a:ahLst/>
              <a:cxnLst/>
              <a:rect l="l" t="t" r="r" b="b"/>
              <a:pathLst>
                <a:path w="662" h="662" extrusionOk="0">
                  <a:moveTo>
                    <a:pt x="388" y="160"/>
                  </a:moveTo>
                  <a:lnTo>
                    <a:pt x="457" y="206"/>
                  </a:lnTo>
                  <a:lnTo>
                    <a:pt x="479" y="251"/>
                  </a:lnTo>
                  <a:lnTo>
                    <a:pt x="502" y="320"/>
                  </a:lnTo>
                  <a:lnTo>
                    <a:pt x="479" y="388"/>
                  </a:lnTo>
                  <a:lnTo>
                    <a:pt x="457" y="457"/>
                  </a:lnTo>
                  <a:lnTo>
                    <a:pt x="388" y="479"/>
                  </a:lnTo>
                  <a:lnTo>
                    <a:pt x="320" y="502"/>
                  </a:lnTo>
                  <a:lnTo>
                    <a:pt x="251" y="479"/>
                  </a:lnTo>
                  <a:lnTo>
                    <a:pt x="206" y="457"/>
                  </a:lnTo>
                  <a:lnTo>
                    <a:pt x="160" y="388"/>
                  </a:lnTo>
                  <a:lnTo>
                    <a:pt x="160" y="320"/>
                  </a:lnTo>
                  <a:lnTo>
                    <a:pt x="160" y="251"/>
                  </a:lnTo>
                  <a:lnTo>
                    <a:pt x="206" y="206"/>
                  </a:lnTo>
                  <a:lnTo>
                    <a:pt x="251" y="160"/>
                  </a:lnTo>
                  <a:close/>
                  <a:moveTo>
                    <a:pt x="320" y="0"/>
                  </a:moveTo>
                  <a:lnTo>
                    <a:pt x="206" y="23"/>
                  </a:lnTo>
                  <a:lnTo>
                    <a:pt x="92" y="92"/>
                  </a:lnTo>
                  <a:lnTo>
                    <a:pt x="23" y="206"/>
                  </a:lnTo>
                  <a:lnTo>
                    <a:pt x="0" y="320"/>
                  </a:lnTo>
                  <a:lnTo>
                    <a:pt x="23" y="457"/>
                  </a:lnTo>
                  <a:lnTo>
                    <a:pt x="92" y="571"/>
                  </a:lnTo>
                  <a:lnTo>
                    <a:pt x="206" y="639"/>
                  </a:lnTo>
                  <a:lnTo>
                    <a:pt x="320" y="662"/>
                  </a:lnTo>
                  <a:lnTo>
                    <a:pt x="457" y="639"/>
                  </a:lnTo>
                  <a:lnTo>
                    <a:pt x="571" y="571"/>
                  </a:lnTo>
                  <a:lnTo>
                    <a:pt x="639" y="457"/>
                  </a:lnTo>
                  <a:lnTo>
                    <a:pt x="662" y="320"/>
                  </a:lnTo>
                  <a:lnTo>
                    <a:pt x="639" y="206"/>
                  </a:lnTo>
                  <a:lnTo>
                    <a:pt x="571" y="92"/>
                  </a:lnTo>
                  <a:lnTo>
                    <a:pt x="457" y="23"/>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8"/>
            <p:cNvSpPr/>
            <p:nvPr/>
          </p:nvSpPr>
          <p:spPr>
            <a:xfrm>
              <a:off x="4067950" y="3651925"/>
              <a:ext cx="16550" cy="16575"/>
            </a:xfrm>
            <a:custGeom>
              <a:avLst/>
              <a:gdLst/>
              <a:ahLst/>
              <a:cxnLst/>
              <a:rect l="l" t="t" r="r" b="b"/>
              <a:pathLst>
                <a:path w="662" h="663" extrusionOk="0">
                  <a:moveTo>
                    <a:pt x="320" y="138"/>
                  </a:moveTo>
                  <a:lnTo>
                    <a:pt x="388" y="161"/>
                  </a:lnTo>
                  <a:lnTo>
                    <a:pt x="457" y="206"/>
                  </a:lnTo>
                  <a:lnTo>
                    <a:pt x="479" y="252"/>
                  </a:lnTo>
                  <a:lnTo>
                    <a:pt x="502" y="320"/>
                  </a:lnTo>
                  <a:lnTo>
                    <a:pt x="479" y="389"/>
                  </a:lnTo>
                  <a:lnTo>
                    <a:pt x="457" y="434"/>
                  </a:lnTo>
                  <a:lnTo>
                    <a:pt x="388" y="480"/>
                  </a:lnTo>
                  <a:lnTo>
                    <a:pt x="320" y="503"/>
                  </a:lnTo>
                  <a:lnTo>
                    <a:pt x="251" y="480"/>
                  </a:lnTo>
                  <a:lnTo>
                    <a:pt x="206" y="434"/>
                  </a:lnTo>
                  <a:lnTo>
                    <a:pt x="160" y="389"/>
                  </a:lnTo>
                  <a:lnTo>
                    <a:pt x="160" y="320"/>
                  </a:lnTo>
                  <a:lnTo>
                    <a:pt x="160" y="252"/>
                  </a:lnTo>
                  <a:lnTo>
                    <a:pt x="206" y="206"/>
                  </a:lnTo>
                  <a:lnTo>
                    <a:pt x="251" y="161"/>
                  </a:lnTo>
                  <a:lnTo>
                    <a:pt x="320" y="138"/>
                  </a:lnTo>
                  <a:close/>
                  <a:moveTo>
                    <a:pt x="320" y="1"/>
                  </a:moveTo>
                  <a:lnTo>
                    <a:pt x="206" y="24"/>
                  </a:lnTo>
                  <a:lnTo>
                    <a:pt x="92" y="92"/>
                  </a:lnTo>
                  <a:lnTo>
                    <a:pt x="23" y="183"/>
                  </a:lnTo>
                  <a:lnTo>
                    <a:pt x="0" y="320"/>
                  </a:lnTo>
                  <a:lnTo>
                    <a:pt x="23" y="457"/>
                  </a:lnTo>
                  <a:lnTo>
                    <a:pt x="92" y="548"/>
                  </a:lnTo>
                  <a:lnTo>
                    <a:pt x="206" y="617"/>
                  </a:lnTo>
                  <a:lnTo>
                    <a:pt x="320" y="662"/>
                  </a:lnTo>
                  <a:lnTo>
                    <a:pt x="457" y="617"/>
                  </a:lnTo>
                  <a:lnTo>
                    <a:pt x="571" y="548"/>
                  </a:lnTo>
                  <a:lnTo>
                    <a:pt x="639" y="457"/>
                  </a:lnTo>
                  <a:lnTo>
                    <a:pt x="662" y="320"/>
                  </a:lnTo>
                  <a:lnTo>
                    <a:pt x="639" y="183"/>
                  </a:lnTo>
                  <a:lnTo>
                    <a:pt x="571" y="92"/>
                  </a:lnTo>
                  <a:lnTo>
                    <a:pt x="457" y="24"/>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8"/>
            <p:cNvSpPr/>
            <p:nvPr/>
          </p:nvSpPr>
          <p:spPr>
            <a:xfrm>
              <a:off x="3994975" y="2593250"/>
              <a:ext cx="79850" cy="108900"/>
            </a:xfrm>
            <a:custGeom>
              <a:avLst/>
              <a:gdLst/>
              <a:ahLst/>
              <a:cxnLst/>
              <a:rect l="l" t="t" r="r" b="b"/>
              <a:pathLst>
                <a:path w="3194" h="4356" extrusionOk="0">
                  <a:moveTo>
                    <a:pt x="92" y="0"/>
                  </a:moveTo>
                  <a:lnTo>
                    <a:pt x="46" y="23"/>
                  </a:lnTo>
                  <a:lnTo>
                    <a:pt x="23" y="69"/>
                  </a:lnTo>
                  <a:lnTo>
                    <a:pt x="1" y="137"/>
                  </a:lnTo>
                  <a:lnTo>
                    <a:pt x="23" y="183"/>
                  </a:lnTo>
                  <a:lnTo>
                    <a:pt x="274" y="798"/>
                  </a:lnTo>
                  <a:lnTo>
                    <a:pt x="548" y="1368"/>
                  </a:lnTo>
                  <a:lnTo>
                    <a:pt x="913" y="2030"/>
                  </a:lnTo>
                  <a:lnTo>
                    <a:pt x="1118" y="2372"/>
                  </a:lnTo>
                  <a:lnTo>
                    <a:pt x="1346" y="2737"/>
                  </a:lnTo>
                  <a:lnTo>
                    <a:pt x="1574" y="3056"/>
                  </a:lnTo>
                  <a:lnTo>
                    <a:pt x="1825" y="3398"/>
                  </a:lnTo>
                  <a:lnTo>
                    <a:pt x="2099" y="3672"/>
                  </a:lnTo>
                  <a:lnTo>
                    <a:pt x="2395" y="3945"/>
                  </a:lnTo>
                  <a:lnTo>
                    <a:pt x="2669" y="4173"/>
                  </a:lnTo>
                  <a:lnTo>
                    <a:pt x="2988" y="4333"/>
                  </a:lnTo>
                  <a:lnTo>
                    <a:pt x="3034" y="4356"/>
                  </a:lnTo>
                  <a:lnTo>
                    <a:pt x="3125" y="4333"/>
                  </a:lnTo>
                  <a:lnTo>
                    <a:pt x="3170" y="4265"/>
                  </a:lnTo>
                  <a:lnTo>
                    <a:pt x="3193" y="4196"/>
                  </a:lnTo>
                  <a:lnTo>
                    <a:pt x="3170" y="4151"/>
                  </a:lnTo>
                  <a:lnTo>
                    <a:pt x="3148" y="4105"/>
                  </a:lnTo>
                  <a:lnTo>
                    <a:pt x="3102" y="4059"/>
                  </a:lnTo>
                  <a:lnTo>
                    <a:pt x="2828" y="3900"/>
                  </a:lnTo>
                  <a:lnTo>
                    <a:pt x="2555" y="3694"/>
                  </a:lnTo>
                  <a:lnTo>
                    <a:pt x="2281" y="3444"/>
                  </a:lnTo>
                  <a:lnTo>
                    <a:pt x="2030" y="3147"/>
                  </a:lnTo>
                  <a:lnTo>
                    <a:pt x="1779" y="2828"/>
                  </a:lnTo>
                  <a:lnTo>
                    <a:pt x="1551" y="2509"/>
                  </a:lnTo>
                  <a:lnTo>
                    <a:pt x="1323" y="2167"/>
                  </a:lnTo>
                  <a:lnTo>
                    <a:pt x="1118" y="1825"/>
                  </a:lnTo>
                  <a:lnTo>
                    <a:pt x="776" y="1163"/>
                  </a:lnTo>
                  <a:lnTo>
                    <a:pt x="525" y="616"/>
                  </a:lnTo>
                  <a:lnTo>
                    <a:pt x="297" y="91"/>
                  </a:lnTo>
                  <a:lnTo>
                    <a:pt x="251" y="46"/>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2" name="Google Shape;452;p8"/>
            <p:cNvSpPr/>
            <p:nvPr/>
          </p:nvSpPr>
          <p:spPr>
            <a:xfrm>
              <a:off x="4010950" y="2637700"/>
              <a:ext cx="63875" cy="64450"/>
            </a:xfrm>
            <a:custGeom>
              <a:avLst/>
              <a:gdLst/>
              <a:ahLst/>
              <a:cxnLst/>
              <a:rect l="l" t="t" r="r" b="b"/>
              <a:pathLst>
                <a:path w="2555" h="2578" extrusionOk="0">
                  <a:moveTo>
                    <a:pt x="2395" y="1"/>
                  </a:moveTo>
                  <a:lnTo>
                    <a:pt x="2349" y="24"/>
                  </a:lnTo>
                  <a:lnTo>
                    <a:pt x="2303" y="47"/>
                  </a:lnTo>
                  <a:lnTo>
                    <a:pt x="2258" y="92"/>
                  </a:lnTo>
                  <a:lnTo>
                    <a:pt x="2258" y="161"/>
                  </a:lnTo>
                  <a:lnTo>
                    <a:pt x="2258" y="2281"/>
                  </a:lnTo>
                  <a:lnTo>
                    <a:pt x="68" y="2281"/>
                  </a:lnTo>
                  <a:lnTo>
                    <a:pt x="23" y="2327"/>
                  </a:lnTo>
                  <a:lnTo>
                    <a:pt x="0" y="2373"/>
                  </a:lnTo>
                  <a:lnTo>
                    <a:pt x="0" y="2418"/>
                  </a:lnTo>
                  <a:lnTo>
                    <a:pt x="0" y="2487"/>
                  </a:lnTo>
                  <a:lnTo>
                    <a:pt x="23" y="2532"/>
                  </a:lnTo>
                  <a:lnTo>
                    <a:pt x="68" y="2555"/>
                  </a:lnTo>
                  <a:lnTo>
                    <a:pt x="137" y="2578"/>
                  </a:lnTo>
                  <a:lnTo>
                    <a:pt x="2395" y="2578"/>
                  </a:lnTo>
                  <a:lnTo>
                    <a:pt x="2463" y="2555"/>
                  </a:lnTo>
                  <a:lnTo>
                    <a:pt x="2509" y="2532"/>
                  </a:lnTo>
                  <a:lnTo>
                    <a:pt x="2531" y="2487"/>
                  </a:lnTo>
                  <a:lnTo>
                    <a:pt x="2554" y="2418"/>
                  </a:lnTo>
                  <a:lnTo>
                    <a:pt x="2554" y="161"/>
                  </a:lnTo>
                  <a:lnTo>
                    <a:pt x="2531" y="92"/>
                  </a:lnTo>
                  <a:lnTo>
                    <a:pt x="2509" y="47"/>
                  </a:lnTo>
                  <a:lnTo>
                    <a:pt x="2463" y="24"/>
                  </a:lnTo>
                  <a:lnTo>
                    <a:pt x="2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3" name="Google Shape;453;p8"/>
            <p:cNvSpPr/>
            <p:nvPr/>
          </p:nvSpPr>
          <p:spPr>
            <a:xfrm>
              <a:off x="4635200" y="3698125"/>
              <a:ext cx="76425" cy="5645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8"/>
            <p:cNvSpPr/>
            <p:nvPr/>
          </p:nvSpPr>
          <p:spPr>
            <a:xfrm>
              <a:off x="4635200" y="3685575"/>
              <a:ext cx="42800" cy="5590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8"/>
            <p:cNvSpPr/>
            <p:nvPr/>
          </p:nvSpPr>
          <p:spPr>
            <a:xfrm>
              <a:off x="5563350" y="2346950"/>
              <a:ext cx="88950" cy="2967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8"/>
            <p:cNvSpPr/>
            <p:nvPr/>
          </p:nvSpPr>
          <p:spPr>
            <a:xfrm>
              <a:off x="5609525" y="2333850"/>
              <a:ext cx="42775" cy="55875"/>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57" name="Google Shape;457;p8"/>
          <p:cNvSpPr/>
          <p:nvPr/>
        </p:nvSpPr>
        <p:spPr>
          <a:xfrm rot="-5400000">
            <a:off x="1091000" y="879967"/>
            <a:ext cx="6904800" cy="50982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C1130"/>
              </a:solidFill>
            </a:endParaRPr>
          </a:p>
        </p:txBody>
      </p:sp>
      <p:sp>
        <p:nvSpPr>
          <p:cNvPr id="458" name="Google Shape;458;p8"/>
          <p:cNvSpPr txBox="1">
            <a:spLocks noGrp="1"/>
          </p:cNvSpPr>
          <p:nvPr>
            <p:ph type="subTitle" idx="1"/>
          </p:nvPr>
        </p:nvSpPr>
        <p:spPr>
          <a:xfrm>
            <a:off x="2898475" y="4275900"/>
            <a:ext cx="3347100" cy="11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459" name="Google Shape;459;p8"/>
          <p:cNvSpPr txBox="1">
            <a:spLocks noGrp="1"/>
          </p:cNvSpPr>
          <p:nvPr>
            <p:ph type="ctrTitle"/>
          </p:nvPr>
        </p:nvSpPr>
        <p:spPr>
          <a:xfrm>
            <a:off x="2662275" y="1726900"/>
            <a:ext cx="3819600" cy="25492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rgbClr val="F3F3F3"/>
              </a:buClr>
              <a:buSzPts val="6000"/>
              <a:buNone/>
              <a:defRPr sz="7200">
                <a:solidFill>
                  <a:schemeClr val="lt1"/>
                </a:solidFill>
              </a:defRPr>
            </a:lvl1pPr>
            <a:lvl2pPr lvl="1"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2pPr>
            <a:lvl3pPr lvl="2"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3pPr>
            <a:lvl4pPr lvl="3"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4pPr>
            <a:lvl5pPr lvl="4"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5pPr>
            <a:lvl6pPr lvl="5"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6pPr>
            <a:lvl7pPr lvl="6"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7pPr>
            <a:lvl8pPr lvl="7"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8pPr>
            <a:lvl9pPr lvl="8" rtl="0">
              <a:spcBef>
                <a:spcPts val="0"/>
              </a:spcBef>
              <a:spcAft>
                <a:spcPts val="0"/>
              </a:spcAft>
              <a:buClr>
                <a:srgbClr val="F3F3F3"/>
              </a:buClr>
              <a:buSzPts val="6000"/>
              <a:buFont typeface="Oswald Regular"/>
              <a:buNone/>
              <a:defRPr sz="6000">
                <a:solidFill>
                  <a:srgbClr val="F3F3F3"/>
                </a:solidFill>
                <a:latin typeface="Oswald Regular"/>
                <a:ea typeface="Oswald Regular"/>
                <a:cs typeface="Oswald Regular"/>
                <a:sym typeface="Oswald Regular"/>
              </a:defRPr>
            </a:lvl9pPr>
          </a:lstStyle>
          <a:p>
            <a:endParaRPr/>
          </a:p>
        </p:txBody>
      </p:sp>
    </p:spTree>
    <p:extLst>
      <p:ext uri="{BB962C8B-B14F-4D97-AF65-F5344CB8AC3E}">
        <p14:creationId xmlns:p14="http://schemas.microsoft.com/office/powerpoint/2010/main" val="406879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6"/>
        </a:solidFill>
        <a:effectLst/>
      </p:bgPr>
    </p:bg>
    <p:spTree>
      <p:nvGrpSpPr>
        <p:cNvPr id="1" name="Shape 460"/>
        <p:cNvGrpSpPr/>
        <p:nvPr/>
      </p:nvGrpSpPr>
      <p:grpSpPr>
        <a:xfrm>
          <a:off x="0" y="0"/>
          <a:ext cx="0" cy="0"/>
          <a:chOff x="0" y="0"/>
          <a:chExt cx="0" cy="0"/>
        </a:xfrm>
      </p:grpSpPr>
      <p:sp>
        <p:nvSpPr>
          <p:cNvPr id="461" name="Google Shape;461;p9"/>
          <p:cNvSpPr/>
          <p:nvPr/>
        </p:nvSpPr>
        <p:spPr>
          <a:xfrm>
            <a:off x="-189399" y="2641597"/>
            <a:ext cx="9522772" cy="4365608"/>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2" name="Google Shape;462;p9"/>
          <p:cNvSpPr/>
          <p:nvPr/>
        </p:nvSpPr>
        <p:spPr>
          <a:xfrm flipH="1">
            <a:off x="-189359" y="2413381"/>
            <a:ext cx="9522772" cy="4593832"/>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3" name="Google Shape;463;p9"/>
          <p:cNvSpPr/>
          <p:nvPr/>
        </p:nvSpPr>
        <p:spPr>
          <a:xfrm>
            <a:off x="-189403" y="5387740"/>
            <a:ext cx="9522772" cy="1975117"/>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4" name="Google Shape;464;p9"/>
          <p:cNvGrpSpPr/>
          <p:nvPr/>
        </p:nvGrpSpPr>
        <p:grpSpPr>
          <a:xfrm>
            <a:off x="83394" y="101664"/>
            <a:ext cx="9028975" cy="6345761"/>
            <a:chOff x="1033250" y="4061275"/>
            <a:chExt cx="2670425" cy="1407625"/>
          </a:xfrm>
        </p:grpSpPr>
        <p:sp>
          <p:nvSpPr>
            <p:cNvPr id="465" name="Google Shape;465;p9"/>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9"/>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9"/>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9"/>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9"/>
            <p:cNvSpPr/>
            <p:nvPr/>
          </p:nvSpPr>
          <p:spPr>
            <a:xfrm>
              <a:off x="1035525" y="4565825"/>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9"/>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9"/>
            <p:cNvSpPr/>
            <p:nvPr/>
          </p:nvSpPr>
          <p:spPr>
            <a:xfrm>
              <a:off x="1033250" y="5104000"/>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9"/>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9"/>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9"/>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9"/>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9"/>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9"/>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9"/>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9"/>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9"/>
            <p:cNvSpPr/>
            <p:nvPr/>
          </p:nvSpPr>
          <p:spPr>
            <a:xfrm>
              <a:off x="1183200" y="5029325"/>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9"/>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9"/>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9"/>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9"/>
            <p:cNvSpPr/>
            <p:nvPr/>
          </p:nvSpPr>
          <p:spPr>
            <a:xfrm>
              <a:off x="1208850" y="4406775"/>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9"/>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9"/>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9"/>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9"/>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9"/>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9"/>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9"/>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9"/>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9"/>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9"/>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9"/>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9"/>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9"/>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9"/>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9"/>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9"/>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9"/>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9"/>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9"/>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9"/>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9"/>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9"/>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07" name="Google Shape;507;p9"/>
          <p:cNvGrpSpPr/>
          <p:nvPr/>
        </p:nvGrpSpPr>
        <p:grpSpPr>
          <a:xfrm rot="10800000">
            <a:off x="241515" y="1102139"/>
            <a:ext cx="7866351" cy="5568125"/>
            <a:chOff x="3994975" y="2327000"/>
            <a:chExt cx="2714875" cy="1441275"/>
          </a:xfrm>
        </p:grpSpPr>
        <p:sp>
          <p:nvSpPr>
            <p:cNvPr id="508" name="Google Shape;508;p9"/>
            <p:cNvSpPr/>
            <p:nvPr/>
          </p:nvSpPr>
          <p:spPr>
            <a:xfrm>
              <a:off x="6202450" y="2830400"/>
              <a:ext cx="107775" cy="124325"/>
            </a:xfrm>
            <a:custGeom>
              <a:avLst/>
              <a:gdLst/>
              <a:ahLst/>
              <a:cxnLst/>
              <a:rect l="l" t="t" r="r" b="b"/>
              <a:pathLst>
                <a:path w="4311" h="4973" extrusionOk="0">
                  <a:moveTo>
                    <a:pt x="1003" y="1"/>
                  </a:moveTo>
                  <a:lnTo>
                    <a:pt x="821" y="24"/>
                  </a:lnTo>
                  <a:lnTo>
                    <a:pt x="639" y="69"/>
                  </a:lnTo>
                  <a:lnTo>
                    <a:pt x="456" y="138"/>
                  </a:lnTo>
                  <a:lnTo>
                    <a:pt x="319" y="252"/>
                  </a:lnTo>
                  <a:lnTo>
                    <a:pt x="183" y="388"/>
                  </a:lnTo>
                  <a:lnTo>
                    <a:pt x="91" y="548"/>
                  </a:lnTo>
                  <a:lnTo>
                    <a:pt x="23" y="731"/>
                  </a:lnTo>
                  <a:lnTo>
                    <a:pt x="0" y="913"/>
                  </a:lnTo>
                  <a:lnTo>
                    <a:pt x="0" y="1095"/>
                  </a:lnTo>
                  <a:lnTo>
                    <a:pt x="46" y="1278"/>
                  </a:lnTo>
                  <a:lnTo>
                    <a:pt x="114" y="1437"/>
                  </a:lnTo>
                  <a:lnTo>
                    <a:pt x="228" y="1597"/>
                  </a:lnTo>
                  <a:lnTo>
                    <a:pt x="3010" y="4721"/>
                  </a:lnTo>
                  <a:lnTo>
                    <a:pt x="3124" y="4835"/>
                  </a:lnTo>
                  <a:lnTo>
                    <a:pt x="3261" y="4904"/>
                  </a:lnTo>
                  <a:lnTo>
                    <a:pt x="3421" y="4949"/>
                  </a:lnTo>
                  <a:lnTo>
                    <a:pt x="3558" y="4972"/>
                  </a:lnTo>
                  <a:lnTo>
                    <a:pt x="3694" y="4972"/>
                  </a:lnTo>
                  <a:lnTo>
                    <a:pt x="3831" y="4927"/>
                  </a:lnTo>
                  <a:lnTo>
                    <a:pt x="3945" y="4858"/>
                  </a:lnTo>
                  <a:lnTo>
                    <a:pt x="4059" y="4790"/>
                  </a:lnTo>
                  <a:lnTo>
                    <a:pt x="4173" y="4676"/>
                  </a:lnTo>
                  <a:lnTo>
                    <a:pt x="4242" y="4539"/>
                  </a:lnTo>
                  <a:lnTo>
                    <a:pt x="4287" y="4402"/>
                  </a:lnTo>
                  <a:lnTo>
                    <a:pt x="4310" y="4265"/>
                  </a:lnTo>
                  <a:lnTo>
                    <a:pt x="4310" y="4128"/>
                  </a:lnTo>
                  <a:lnTo>
                    <a:pt x="4265" y="3992"/>
                  </a:lnTo>
                  <a:lnTo>
                    <a:pt x="4219" y="3855"/>
                  </a:lnTo>
                  <a:lnTo>
                    <a:pt x="4128" y="3718"/>
                  </a:lnTo>
                  <a:lnTo>
                    <a:pt x="1596" y="890"/>
                  </a:lnTo>
                  <a:lnTo>
                    <a:pt x="1528" y="822"/>
                  </a:lnTo>
                  <a:lnTo>
                    <a:pt x="1460" y="776"/>
                  </a:lnTo>
                  <a:lnTo>
                    <a:pt x="1368" y="731"/>
                  </a:lnTo>
                  <a:lnTo>
                    <a:pt x="1163" y="731"/>
                  </a:lnTo>
                  <a:lnTo>
                    <a:pt x="1072" y="753"/>
                  </a:lnTo>
                  <a:lnTo>
                    <a:pt x="1003" y="776"/>
                  </a:lnTo>
                  <a:lnTo>
                    <a:pt x="912" y="845"/>
                  </a:lnTo>
                  <a:lnTo>
                    <a:pt x="844" y="913"/>
                  </a:lnTo>
                  <a:lnTo>
                    <a:pt x="798" y="981"/>
                  </a:lnTo>
                  <a:lnTo>
                    <a:pt x="775" y="1073"/>
                  </a:lnTo>
                  <a:lnTo>
                    <a:pt x="753" y="1164"/>
                  </a:lnTo>
                  <a:lnTo>
                    <a:pt x="753" y="1278"/>
                  </a:lnTo>
                  <a:lnTo>
                    <a:pt x="775" y="1369"/>
                  </a:lnTo>
                  <a:lnTo>
                    <a:pt x="821" y="1437"/>
                  </a:lnTo>
                  <a:lnTo>
                    <a:pt x="867" y="1529"/>
                  </a:lnTo>
                  <a:lnTo>
                    <a:pt x="3033" y="3946"/>
                  </a:lnTo>
                  <a:lnTo>
                    <a:pt x="3079" y="3969"/>
                  </a:lnTo>
                  <a:lnTo>
                    <a:pt x="3147" y="3969"/>
                  </a:lnTo>
                  <a:lnTo>
                    <a:pt x="3170" y="3900"/>
                  </a:lnTo>
                  <a:lnTo>
                    <a:pt x="3147" y="3855"/>
                  </a:lnTo>
                  <a:lnTo>
                    <a:pt x="1003" y="1415"/>
                  </a:lnTo>
                  <a:lnTo>
                    <a:pt x="935" y="1301"/>
                  </a:lnTo>
                  <a:lnTo>
                    <a:pt x="912" y="1187"/>
                  </a:lnTo>
                  <a:lnTo>
                    <a:pt x="958" y="1073"/>
                  </a:lnTo>
                  <a:lnTo>
                    <a:pt x="1026" y="959"/>
                  </a:lnTo>
                  <a:lnTo>
                    <a:pt x="1140" y="890"/>
                  </a:lnTo>
                  <a:lnTo>
                    <a:pt x="1254" y="890"/>
                  </a:lnTo>
                  <a:lnTo>
                    <a:pt x="1391" y="913"/>
                  </a:lnTo>
                  <a:lnTo>
                    <a:pt x="1482" y="981"/>
                  </a:lnTo>
                  <a:lnTo>
                    <a:pt x="4014" y="3832"/>
                  </a:lnTo>
                  <a:lnTo>
                    <a:pt x="4082" y="3923"/>
                  </a:lnTo>
                  <a:lnTo>
                    <a:pt x="4128" y="4037"/>
                  </a:lnTo>
                  <a:lnTo>
                    <a:pt x="4151" y="4151"/>
                  </a:lnTo>
                  <a:lnTo>
                    <a:pt x="4151" y="4265"/>
                  </a:lnTo>
                  <a:lnTo>
                    <a:pt x="4128" y="4379"/>
                  </a:lnTo>
                  <a:lnTo>
                    <a:pt x="4105" y="4470"/>
                  </a:lnTo>
                  <a:lnTo>
                    <a:pt x="4036" y="4584"/>
                  </a:lnTo>
                  <a:lnTo>
                    <a:pt x="3968" y="4676"/>
                  </a:lnTo>
                  <a:lnTo>
                    <a:pt x="3854" y="4744"/>
                  </a:lnTo>
                  <a:lnTo>
                    <a:pt x="3763" y="4790"/>
                  </a:lnTo>
                  <a:lnTo>
                    <a:pt x="3649" y="4813"/>
                  </a:lnTo>
                  <a:lnTo>
                    <a:pt x="3535" y="4813"/>
                  </a:lnTo>
                  <a:lnTo>
                    <a:pt x="3421" y="4790"/>
                  </a:lnTo>
                  <a:lnTo>
                    <a:pt x="3307" y="4767"/>
                  </a:lnTo>
                  <a:lnTo>
                    <a:pt x="3216" y="4699"/>
                  </a:lnTo>
                  <a:lnTo>
                    <a:pt x="3124" y="4607"/>
                  </a:lnTo>
                  <a:lnTo>
                    <a:pt x="342" y="1506"/>
                  </a:lnTo>
                  <a:lnTo>
                    <a:pt x="251" y="1369"/>
                  </a:lnTo>
                  <a:lnTo>
                    <a:pt x="183" y="1232"/>
                  </a:lnTo>
                  <a:lnTo>
                    <a:pt x="160" y="1073"/>
                  </a:lnTo>
                  <a:lnTo>
                    <a:pt x="160" y="913"/>
                  </a:lnTo>
                  <a:lnTo>
                    <a:pt x="183" y="776"/>
                  </a:lnTo>
                  <a:lnTo>
                    <a:pt x="228" y="617"/>
                  </a:lnTo>
                  <a:lnTo>
                    <a:pt x="297" y="480"/>
                  </a:lnTo>
                  <a:lnTo>
                    <a:pt x="411" y="366"/>
                  </a:lnTo>
                  <a:lnTo>
                    <a:pt x="547" y="274"/>
                  </a:lnTo>
                  <a:lnTo>
                    <a:pt x="684" y="206"/>
                  </a:lnTo>
                  <a:lnTo>
                    <a:pt x="844" y="183"/>
                  </a:lnTo>
                  <a:lnTo>
                    <a:pt x="1003" y="160"/>
                  </a:lnTo>
                  <a:lnTo>
                    <a:pt x="1140" y="183"/>
                  </a:lnTo>
                  <a:lnTo>
                    <a:pt x="1300" y="252"/>
                  </a:lnTo>
                  <a:lnTo>
                    <a:pt x="1437" y="320"/>
                  </a:lnTo>
                  <a:lnTo>
                    <a:pt x="1551" y="434"/>
                  </a:lnTo>
                  <a:lnTo>
                    <a:pt x="3284" y="2372"/>
                  </a:lnTo>
                  <a:lnTo>
                    <a:pt x="3330" y="2418"/>
                  </a:lnTo>
                  <a:lnTo>
                    <a:pt x="3398" y="2395"/>
                  </a:lnTo>
                  <a:lnTo>
                    <a:pt x="3421" y="2327"/>
                  </a:lnTo>
                  <a:lnTo>
                    <a:pt x="3398" y="2281"/>
                  </a:lnTo>
                  <a:lnTo>
                    <a:pt x="1665" y="320"/>
                  </a:lnTo>
                  <a:lnTo>
                    <a:pt x="1528" y="206"/>
                  </a:lnTo>
                  <a:lnTo>
                    <a:pt x="1368" y="115"/>
                  </a:lnTo>
                  <a:lnTo>
                    <a:pt x="1186" y="46"/>
                  </a:ln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9"/>
            <p:cNvSpPr/>
            <p:nvPr/>
          </p:nvSpPr>
          <p:spPr>
            <a:xfrm>
              <a:off x="4827325" y="2327000"/>
              <a:ext cx="145425" cy="63875"/>
            </a:xfrm>
            <a:custGeom>
              <a:avLst/>
              <a:gdLst/>
              <a:ahLst/>
              <a:cxnLst/>
              <a:rect l="l" t="t" r="r" b="b"/>
              <a:pathLst>
                <a:path w="5817" h="2555" extrusionOk="0">
                  <a:moveTo>
                    <a:pt x="4790" y="0"/>
                  </a:moveTo>
                  <a:lnTo>
                    <a:pt x="4607" y="23"/>
                  </a:lnTo>
                  <a:lnTo>
                    <a:pt x="571" y="1072"/>
                  </a:lnTo>
                  <a:lnTo>
                    <a:pt x="434" y="1141"/>
                  </a:lnTo>
                  <a:lnTo>
                    <a:pt x="297" y="1209"/>
                  </a:lnTo>
                  <a:lnTo>
                    <a:pt x="183" y="1300"/>
                  </a:lnTo>
                  <a:lnTo>
                    <a:pt x="115" y="1414"/>
                  </a:lnTo>
                  <a:lnTo>
                    <a:pt x="47" y="1551"/>
                  </a:lnTo>
                  <a:lnTo>
                    <a:pt x="24" y="1688"/>
                  </a:lnTo>
                  <a:lnTo>
                    <a:pt x="1" y="1848"/>
                  </a:lnTo>
                  <a:lnTo>
                    <a:pt x="24" y="1984"/>
                  </a:lnTo>
                  <a:lnTo>
                    <a:pt x="69" y="2121"/>
                  </a:lnTo>
                  <a:lnTo>
                    <a:pt x="138" y="2235"/>
                  </a:lnTo>
                  <a:lnTo>
                    <a:pt x="206" y="2327"/>
                  </a:lnTo>
                  <a:lnTo>
                    <a:pt x="297" y="2395"/>
                  </a:lnTo>
                  <a:lnTo>
                    <a:pt x="411" y="2463"/>
                  </a:lnTo>
                  <a:lnTo>
                    <a:pt x="525" y="2509"/>
                  </a:lnTo>
                  <a:lnTo>
                    <a:pt x="639" y="2555"/>
                  </a:lnTo>
                  <a:lnTo>
                    <a:pt x="753" y="2555"/>
                  </a:lnTo>
                  <a:lnTo>
                    <a:pt x="936" y="2532"/>
                  </a:lnTo>
                  <a:lnTo>
                    <a:pt x="4630" y="1574"/>
                  </a:lnTo>
                  <a:lnTo>
                    <a:pt x="4721" y="1551"/>
                  </a:lnTo>
                  <a:lnTo>
                    <a:pt x="4790" y="1483"/>
                  </a:lnTo>
                  <a:lnTo>
                    <a:pt x="4858" y="1437"/>
                  </a:lnTo>
                  <a:lnTo>
                    <a:pt x="4927" y="1346"/>
                  </a:lnTo>
                  <a:lnTo>
                    <a:pt x="4972" y="1255"/>
                  </a:lnTo>
                  <a:lnTo>
                    <a:pt x="4972" y="1163"/>
                  </a:lnTo>
                  <a:lnTo>
                    <a:pt x="4995" y="1072"/>
                  </a:lnTo>
                  <a:lnTo>
                    <a:pt x="4972" y="981"/>
                  </a:lnTo>
                  <a:lnTo>
                    <a:pt x="4949" y="890"/>
                  </a:lnTo>
                  <a:lnTo>
                    <a:pt x="4881" y="821"/>
                  </a:lnTo>
                  <a:lnTo>
                    <a:pt x="4835" y="753"/>
                  </a:lnTo>
                  <a:lnTo>
                    <a:pt x="4744" y="685"/>
                  </a:lnTo>
                  <a:lnTo>
                    <a:pt x="4653" y="639"/>
                  </a:lnTo>
                  <a:lnTo>
                    <a:pt x="4562" y="616"/>
                  </a:lnTo>
                  <a:lnTo>
                    <a:pt x="4471" y="616"/>
                  </a:lnTo>
                  <a:lnTo>
                    <a:pt x="4379" y="639"/>
                  </a:lnTo>
                  <a:lnTo>
                    <a:pt x="1232" y="1460"/>
                  </a:lnTo>
                  <a:lnTo>
                    <a:pt x="1187" y="1483"/>
                  </a:lnTo>
                  <a:lnTo>
                    <a:pt x="1187" y="1551"/>
                  </a:lnTo>
                  <a:lnTo>
                    <a:pt x="1210" y="1597"/>
                  </a:lnTo>
                  <a:lnTo>
                    <a:pt x="1278" y="1620"/>
                  </a:lnTo>
                  <a:lnTo>
                    <a:pt x="4425" y="799"/>
                  </a:lnTo>
                  <a:lnTo>
                    <a:pt x="4539" y="776"/>
                  </a:lnTo>
                  <a:lnTo>
                    <a:pt x="4676" y="821"/>
                  </a:lnTo>
                  <a:lnTo>
                    <a:pt x="4767" y="913"/>
                  </a:lnTo>
                  <a:lnTo>
                    <a:pt x="4813" y="1027"/>
                  </a:lnTo>
                  <a:lnTo>
                    <a:pt x="4835" y="1141"/>
                  </a:lnTo>
                  <a:lnTo>
                    <a:pt x="4790" y="1278"/>
                  </a:lnTo>
                  <a:lnTo>
                    <a:pt x="4699" y="1369"/>
                  </a:lnTo>
                  <a:lnTo>
                    <a:pt x="4585" y="1414"/>
                  </a:lnTo>
                  <a:lnTo>
                    <a:pt x="913" y="2372"/>
                  </a:lnTo>
                  <a:lnTo>
                    <a:pt x="799" y="2395"/>
                  </a:lnTo>
                  <a:lnTo>
                    <a:pt x="685" y="2395"/>
                  </a:lnTo>
                  <a:lnTo>
                    <a:pt x="571" y="2372"/>
                  </a:lnTo>
                  <a:lnTo>
                    <a:pt x="457" y="2327"/>
                  </a:lnTo>
                  <a:lnTo>
                    <a:pt x="366" y="2258"/>
                  </a:lnTo>
                  <a:lnTo>
                    <a:pt x="275" y="2167"/>
                  </a:lnTo>
                  <a:lnTo>
                    <a:pt x="229" y="2053"/>
                  </a:lnTo>
                  <a:lnTo>
                    <a:pt x="183" y="1962"/>
                  </a:lnTo>
                  <a:lnTo>
                    <a:pt x="161" y="1848"/>
                  </a:lnTo>
                  <a:lnTo>
                    <a:pt x="161" y="1734"/>
                  </a:lnTo>
                  <a:lnTo>
                    <a:pt x="206" y="1620"/>
                  </a:lnTo>
                  <a:lnTo>
                    <a:pt x="252" y="1506"/>
                  </a:lnTo>
                  <a:lnTo>
                    <a:pt x="320" y="1414"/>
                  </a:lnTo>
                  <a:lnTo>
                    <a:pt x="389" y="1323"/>
                  </a:lnTo>
                  <a:lnTo>
                    <a:pt x="503" y="1278"/>
                  </a:lnTo>
                  <a:lnTo>
                    <a:pt x="617" y="1232"/>
                  </a:lnTo>
                  <a:lnTo>
                    <a:pt x="4653" y="183"/>
                  </a:lnTo>
                  <a:lnTo>
                    <a:pt x="4813" y="160"/>
                  </a:lnTo>
                  <a:lnTo>
                    <a:pt x="4972" y="160"/>
                  </a:lnTo>
                  <a:lnTo>
                    <a:pt x="5109" y="206"/>
                  </a:lnTo>
                  <a:lnTo>
                    <a:pt x="5246" y="274"/>
                  </a:lnTo>
                  <a:lnTo>
                    <a:pt x="5383" y="343"/>
                  </a:lnTo>
                  <a:lnTo>
                    <a:pt x="5474" y="457"/>
                  </a:lnTo>
                  <a:lnTo>
                    <a:pt x="5565" y="593"/>
                  </a:lnTo>
                  <a:lnTo>
                    <a:pt x="5611" y="753"/>
                  </a:lnTo>
                  <a:lnTo>
                    <a:pt x="5656" y="913"/>
                  </a:lnTo>
                  <a:lnTo>
                    <a:pt x="5634" y="1072"/>
                  </a:lnTo>
                  <a:lnTo>
                    <a:pt x="5611" y="1209"/>
                  </a:lnTo>
                  <a:lnTo>
                    <a:pt x="5542" y="1369"/>
                  </a:lnTo>
                  <a:lnTo>
                    <a:pt x="5451" y="1483"/>
                  </a:lnTo>
                  <a:lnTo>
                    <a:pt x="5337" y="1597"/>
                  </a:lnTo>
                  <a:lnTo>
                    <a:pt x="5200" y="1665"/>
                  </a:lnTo>
                  <a:lnTo>
                    <a:pt x="5041" y="1734"/>
                  </a:lnTo>
                  <a:lnTo>
                    <a:pt x="2532" y="2395"/>
                  </a:lnTo>
                  <a:lnTo>
                    <a:pt x="2487" y="2418"/>
                  </a:lnTo>
                  <a:lnTo>
                    <a:pt x="2464" y="2486"/>
                  </a:lnTo>
                  <a:lnTo>
                    <a:pt x="2509" y="2532"/>
                  </a:lnTo>
                  <a:lnTo>
                    <a:pt x="2578" y="2532"/>
                  </a:lnTo>
                  <a:lnTo>
                    <a:pt x="5086" y="1870"/>
                  </a:lnTo>
                  <a:lnTo>
                    <a:pt x="5269" y="1825"/>
                  </a:lnTo>
                  <a:lnTo>
                    <a:pt x="5428" y="1711"/>
                  </a:lnTo>
                  <a:lnTo>
                    <a:pt x="5565" y="1597"/>
                  </a:lnTo>
                  <a:lnTo>
                    <a:pt x="5679" y="1437"/>
                  </a:lnTo>
                  <a:lnTo>
                    <a:pt x="5748" y="1278"/>
                  </a:lnTo>
                  <a:lnTo>
                    <a:pt x="5793" y="1095"/>
                  </a:lnTo>
                  <a:lnTo>
                    <a:pt x="5816" y="890"/>
                  </a:lnTo>
                  <a:lnTo>
                    <a:pt x="5770" y="707"/>
                  </a:lnTo>
                  <a:lnTo>
                    <a:pt x="5702" y="525"/>
                  </a:lnTo>
                  <a:lnTo>
                    <a:pt x="5611" y="365"/>
                  </a:lnTo>
                  <a:lnTo>
                    <a:pt x="5497" y="229"/>
                  </a:lnTo>
                  <a:lnTo>
                    <a:pt x="5337" y="137"/>
                  </a:lnTo>
                  <a:lnTo>
                    <a:pt x="5155" y="46"/>
                  </a:lnTo>
                  <a:lnTo>
                    <a:pt x="4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9"/>
            <p:cNvSpPr/>
            <p:nvPr/>
          </p:nvSpPr>
          <p:spPr>
            <a:xfrm>
              <a:off x="6530825" y="3655350"/>
              <a:ext cx="120325" cy="112925"/>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9"/>
            <p:cNvSpPr/>
            <p:nvPr/>
          </p:nvSpPr>
          <p:spPr>
            <a:xfrm>
              <a:off x="4018925" y="3654800"/>
              <a:ext cx="75275" cy="37075"/>
            </a:xfrm>
            <a:custGeom>
              <a:avLst/>
              <a:gdLst/>
              <a:ahLst/>
              <a:cxnLst/>
              <a:rect l="l" t="t" r="r" b="b"/>
              <a:pathLst>
                <a:path w="3011" h="1483" extrusionOk="0">
                  <a:moveTo>
                    <a:pt x="46" y="0"/>
                  </a:moveTo>
                  <a:lnTo>
                    <a:pt x="0" y="23"/>
                  </a:lnTo>
                  <a:lnTo>
                    <a:pt x="0" y="91"/>
                  </a:lnTo>
                  <a:lnTo>
                    <a:pt x="46" y="251"/>
                  </a:lnTo>
                  <a:lnTo>
                    <a:pt x="92" y="388"/>
                  </a:lnTo>
                  <a:lnTo>
                    <a:pt x="183" y="570"/>
                  </a:lnTo>
                  <a:lnTo>
                    <a:pt x="320" y="753"/>
                  </a:lnTo>
                  <a:lnTo>
                    <a:pt x="479" y="935"/>
                  </a:lnTo>
                  <a:lnTo>
                    <a:pt x="684" y="1117"/>
                  </a:lnTo>
                  <a:lnTo>
                    <a:pt x="912" y="1277"/>
                  </a:lnTo>
                  <a:lnTo>
                    <a:pt x="1118" y="1368"/>
                  </a:lnTo>
                  <a:lnTo>
                    <a:pt x="1323" y="1437"/>
                  </a:lnTo>
                  <a:lnTo>
                    <a:pt x="1528" y="1460"/>
                  </a:lnTo>
                  <a:lnTo>
                    <a:pt x="1756" y="1482"/>
                  </a:lnTo>
                  <a:lnTo>
                    <a:pt x="2030" y="1460"/>
                  </a:lnTo>
                  <a:lnTo>
                    <a:pt x="2326" y="1414"/>
                  </a:lnTo>
                  <a:lnTo>
                    <a:pt x="2646" y="1323"/>
                  </a:lnTo>
                  <a:lnTo>
                    <a:pt x="2965" y="1209"/>
                  </a:lnTo>
                  <a:lnTo>
                    <a:pt x="3010" y="1163"/>
                  </a:lnTo>
                  <a:lnTo>
                    <a:pt x="3010" y="1095"/>
                  </a:lnTo>
                  <a:lnTo>
                    <a:pt x="2965" y="1049"/>
                  </a:lnTo>
                  <a:lnTo>
                    <a:pt x="2896" y="1049"/>
                  </a:lnTo>
                  <a:lnTo>
                    <a:pt x="2623" y="1163"/>
                  </a:lnTo>
                  <a:lnTo>
                    <a:pt x="2349" y="1231"/>
                  </a:lnTo>
                  <a:lnTo>
                    <a:pt x="2098" y="1277"/>
                  </a:lnTo>
                  <a:lnTo>
                    <a:pt x="1847" y="1323"/>
                  </a:lnTo>
                  <a:lnTo>
                    <a:pt x="1619" y="1300"/>
                  </a:lnTo>
                  <a:lnTo>
                    <a:pt x="1391" y="1277"/>
                  </a:lnTo>
                  <a:lnTo>
                    <a:pt x="1186" y="1231"/>
                  </a:lnTo>
                  <a:lnTo>
                    <a:pt x="1004" y="1140"/>
                  </a:lnTo>
                  <a:lnTo>
                    <a:pt x="776" y="1003"/>
                  </a:lnTo>
                  <a:lnTo>
                    <a:pt x="593" y="821"/>
                  </a:lnTo>
                  <a:lnTo>
                    <a:pt x="434" y="661"/>
                  </a:lnTo>
                  <a:lnTo>
                    <a:pt x="320" y="479"/>
                  </a:lnTo>
                  <a:lnTo>
                    <a:pt x="251" y="319"/>
                  </a:lnTo>
                  <a:lnTo>
                    <a:pt x="183" y="182"/>
                  </a:lnTo>
                  <a:lnTo>
                    <a:pt x="137" y="46"/>
                  </a:lnTo>
                  <a:lnTo>
                    <a:pt x="1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9"/>
            <p:cNvSpPr/>
            <p:nvPr/>
          </p:nvSpPr>
          <p:spPr>
            <a:xfrm>
              <a:off x="4036025" y="3638825"/>
              <a:ext cx="16550" cy="16550"/>
            </a:xfrm>
            <a:custGeom>
              <a:avLst/>
              <a:gdLst/>
              <a:ahLst/>
              <a:cxnLst/>
              <a:rect l="l" t="t" r="r" b="b"/>
              <a:pathLst>
                <a:path w="662" h="662" extrusionOk="0">
                  <a:moveTo>
                    <a:pt x="388" y="160"/>
                  </a:moveTo>
                  <a:lnTo>
                    <a:pt x="457" y="206"/>
                  </a:lnTo>
                  <a:lnTo>
                    <a:pt x="479" y="251"/>
                  </a:lnTo>
                  <a:lnTo>
                    <a:pt x="502" y="320"/>
                  </a:lnTo>
                  <a:lnTo>
                    <a:pt x="479" y="388"/>
                  </a:lnTo>
                  <a:lnTo>
                    <a:pt x="457" y="457"/>
                  </a:lnTo>
                  <a:lnTo>
                    <a:pt x="388" y="479"/>
                  </a:lnTo>
                  <a:lnTo>
                    <a:pt x="320" y="502"/>
                  </a:lnTo>
                  <a:lnTo>
                    <a:pt x="251" y="479"/>
                  </a:lnTo>
                  <a:lnTo>
                    <a:pt x="206" y="457"/>
                  </a:lnTo>
                  <a:lnTo>
                    <a:pt x="160" y="388"/>
                  </a:lnTo>
                  <a:lnTo>
                    <a:pt x="160" y="320"/>
                  </a:lnTo>
                  <a:lnTo>
                    <a:pt x="160" y="251"/>
                  </a:lnTo>
                  <a:lnTo>
                    <a:pt x="206" y="206"/>
                  </a:lnTo>
                  <a:lnTo>
                    <a:pt x="251" y="160"/>
                  </a:lnTo>
                  <a:close/>
                  <a:moveTo>
                    <a:pt x="320" y="0"/>
                  </a:moveTo>
                  <a:lnTo>
                    <a:pt x="206" y="23"/>
                  </a:lnTo>
                  <a:lnTo>
                    <a:pt x="92" y="92"/>
                  </a:lnTo>
                  <a:lnTo>
                    <a:pt x="23" y="206"/>
                  </a:lnTo>
                  <a:lnTo>
                    <a:pt x="0" y="320"/>
                  </a:lnTo>
                  <a:lnTo>
                    <a:pt x="23" y="457"/>
                  </a:lnTo>
                  <a:lnTo>
                    <a:pt x="92" y="571"/>
                  </a:lnTo>
                  <a:lnTo>
                    <a:pt x="206" y="639"/>
                  </a:lnTo>
                  <a:lnTo>
                    <a:pt x="320" y="662"/>
                  </a:lnTo>
                  <a:lnTo>
                    <a:pt x="457" y="639"/>
                  </a:lnTo>
                  <a:lnTo>
                    <a:pt x="571" y="571"/>
                  </a:lnTo>
                  <a:lnTo>
                    <a:pt x="639" y="457"/>
                  </a:lnTo>
                  <a:lnTo>
                    <a:pt x="662" y="320"/>
                  </a:lnTo>
                  <a:lnTo>
                    <a:pt x="639" y="206"/>
                  </a:lnTo>
                  <a:lnTo>
                    <a:pt x="571" y="92"/>
                  </a:lnTo>
                  <a:lnTo>
                    <a:pt x="457" y="23"/>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9"/>
            <p:cNvSpPr/>
            <p:nvPr/>
          </p:nvSpPr>
          <p:spPr>
            <a:xfrm>
              <a:off x="4067950" y="3651925"/>
              <a:ext cx="16550" cy="16575"/>
            </a:xfrm>
            <a:custGeom>
              <a:avLst/>
              <a:gdLst/>
              <a:ahLst/>
              <a:cxnLst/>
              <a:rect l="l" t="t" r="r" b="b"/>
              <a:pathLst>
                <a:path w="662" h="663" extrusionOk="0">
                  <a:moveTo>
                    <a:pt x="320" y="138"/>
                  </a:moveTo>
                  <a:lnTo>
                    <a:pt x="388" y="161"/>
                  </a:lnTo>
                  <a:lnTo>
                    <a:pt x="457" y="206"/>
                  </a:lnTo>
                  <a:lnTo>
                    <a:pt x="479" y="252"/>
                  </a:lnTo>
                  <a:lnTo>
                    <a:pt x="502" y="320"/>
                  </a:lnTo>
                  <a:lnTo>
                    <a:pt x="479" y="389"/>
                  </a:lnTo>
                  <a:lnTo>
                    <a:pt x="457" y="434"/>
                  </a:lnTo>
                  <a:lnTo>
                    <a:pt x="388" y="480"/>
                  </a:lnTo>
                  <a:lnTo>
                    <a:pt x="320" y="503"/>
                  </a:lnTo>
                  <a:lnTo>
                    <a:pt x="251" y="480"/>
                  </a:lnTo>
                  <a:lnTo>
                    <a:pt x="206" y="434"/>
                  </a:lnTo>
                  <a:lnTo>
                    <a:pt x="160" y="389"/>
                  </a:lnTo>
                  <a:lnTo>
                    <a:pt x="160" y="320"/>
                  </a:lnTo>
                  <a:lnTo>
                    <a:pt x="160" y="252"/>
                  </a:lnTo>
                  <a:lnTo>
                    <a:pt x="206" y="206"/>
                  </a:lnTo>
                  <a:lnTo>
                    <a:pt x="251" y="161"/>
                  </a:lnTo>
                  <a:lnTo>
                    <a:pt x="320" y="138"/>
                  </a:lnTo>
                  <a:close/>
                  <a:moveTo>
                    <a:pt x="320" y="1"/>
                  </a:moveTo>
                  <a:lnTo>
                    <a:pt x="206" y="24"/>
                  </a:lnTo>
                  <a:lnTo>
                    <a:pt x="92" y="92"/>
                  </a:lnTo>
                  <a:lnTo>
                    <a:pt x="23" y="183"/>
                  </a:lnTo>
                  <a:lnTo>
                    <a:pt x="0" y="320"/>
                  </a:lnTo>
                  <a:lnTo>
                    <a:pt x="23" y="457"/>
                  </a:lnTo>
                  <a:lnTo>
                    <a:pt x="92" y="548"/>
                  </a:lnTo>
                  <a:lnTo>
                    <a:pt x="206" y="617"/>
                  </a:lnTo>
                  <a:lnTo>
                    <a:pt x="320" y="662"/>
                  </a:lnTo>
                  <a:lnTo>
                    <a:pt x="457" y="617"/>
                  </a:lnTo>
                  <a:lnTo>
                    <a:pt x="571" y="548"/>
                  </a:lnTo>
                  <a:lnTo>
                    <a:pt x="639" y="457"/>
                  </a:lnTo>
                  <a:lnTo>
                    <a:pt x="662" y="320"/>
                  </a:lnTo>
                  <a:lnTo>
                    <a:pt x="639" y="183"/>
                  </a:lnTo>
                  <a:lnTo>
                    <a:pt x="571" y="92"/>
                  </a:lnTo>
                  <a:lnTo>
                    <a:pt x="457" y="24"/>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9"/>
            <p:cNvSpPr/>
            <p:nvPr/>
          </p:nvSpPr>
          <p:spPr>
            <a:xfrm>
              <a:off x="3994975" y="2593250"/>
              <a:ext cx="79850" cy="108900"/>
            </a:xfrm>
            <a:custGeom>
              <a:avLst/>
              <a:gdLst/>
              <a:ahLst/>
              <a:cxnLst/>
              <a:rect l="l" t="t" r="r" b="b"/>
              <a:pathLst>
                <a:path w="3194" h="4356" extrusionOk="0">
                  <a:moveTo>
                    <a:pt x="92" y="0"/>
                  </a:moveTo>
                  <a:lnTo>
                    <a:pt x="46" y="23"/>
                  </a:lnTo>
                  <a:lnTo>
                    <a:pt x="23" y="69"/>
                  </a:lnTo>
                  <a:lnTo>
                    <a:pt x="1" y="137"/>
                  </a:lnTo>
                  <a:lnTo>
                    <a:pt x="23" y="183"/>
                  </a:lnTo>
                  <a:lnTo>
                    <a:pt x="274" y="798"/>
                  </a:lnTo>
                  <a:lnTo>
                    <a:pt x="548" y="1368"/>
                  </a:lnTo>
                  <a:lnTo>
                    <a:pt x="913" y="2030"/>
                  </a:lnTo>
                  <a:lnTo>
                    <a:pt x="1118" y="2372"/>
                  </a:lnTo>
                  <a:lnTo>
                    <a:pt x="1346" y="2737"/>
                  </a:lnTo>
                  <a:lnTo>
                    <a:pt x="1574" y="3056"/>
                  </a:lnTo>
                  <a:lnTo>
                    <a:pt x="1825" y="3398"/>
                  </a:lnTo>
                  <a:lnTo>
                    <a:pt x="2099" y="3672"/>
                  </a:lnTo>
                  <a:lnTo>
                    <a:pt x="2395" y="3945"/>
                  </a:lnTo>
                  <a:lnTo>
                    <a:pt x="2669" y="4173"/>
                  </a:lnTo>
                  <a:lnTo>
                    <a:pt x="2988" y="4333"/>
                  </a:lnTo>
                  <a:lnTo>
                    <a:pt x="3034" y="4356"/>
                  </a:lnTo>
                  <a:lnTo>
                    <a:pt x="3125" y="4333"/>
                  </a:lnTo>
                  <a:lnTo>
                    <a:pt x="3170" y="4265"/>
                  </a:lnTo>
                  <a:lnTo>
                    <a:pt x="3193" y="4196"/>
                  </a:lnTo>
                  <a:lnTo>
                    <a:pt x="3170" y="4151"/>
                  </a:lnTo>
                  <a:lnTo>
                    <a:pt x="3148" y="4105"/>
                  </a:lnTo>
                  <a:lnTo>
                    <a:pt x="3102" y="4059"/>
                  </a:lnTo>
                  <a:lnTo>
                    <a:pt x="2828" y="3900"/>
                  </a:lnTo>
                  <a:lnTo>
                    <a:pt x="2555" y="3694"/>
                  </a:lnTo>
                  <a:lnTo>
                    <a:pt x="2281" y="3444"/>
                  </a:lnTo>
                  <a:lnTo>
                    <a:pt x="2030" y="3147"/>
                  </a:lnTo>
                  <a:lnTo>
                    <a:pt x="1779" y="2828"/>
                  </a:lnTo>
                  <a:lnTo>
                    <a:pt x="1551" y="2509"/>
                  </a:lnTo>
                  <a:lnTo>
                    <a:pt x="1323" y="2167"/>
                  </a:lnTo>
                  <a:lnTo>
                    <a:pt x="1118" y="1825"/>
                  </a:lnTo>
                  <a:lnTo>
                    <a:pt x="776" y="1163"/>
                  </a:lnTo>
                  <a:lnTo>
                    <a:pt x="525" y="616"/>
                  </a:lnTo>
                  <a:lnTo>
                    <a:pt x="297" y="91"/>
                  </a:lnTo>
                  <a:lnTo>
                    <a:pt x="251" y="46"/>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9"/>
            <p:cNvSpPr/>
            <p:nvPr/>
          </p:nvSpPr>
          <p:spPr>
            <a:xfrm>
              <a:off x="4010950" y="2637700"/>
              <a:ext cx="63875" cy="64450"/>
            </a:xfrm>
            <a:custGeom>
              <a:avLst/>
              <a:gdLst/>
              <a:ahLst/>
              <a:cxnLst/>
              <a:rect l="l" t="t" r="r" b="b"/>
              <a:pathLst>
                <a:path w="2555" h="2578" extrusionOk="0">
                  <a:moveTo>
                    <a:pt x="2395" y="1"/>
                  </a:moveTo>
                  <a:lnTo>
                    <a:pt x="2349" y="24"/>
                  </a:lnTo>
                  <a:lnTo>
                    <a:pt x="2303" y="47"/>
                  </a:lnTo>
                  <a:lnTo>
                    <a:pt x="2258" y="92"/>
                  </a:lnTo>
                  <a:lnTo>
                    <a:pt x="2258" y="161"/>
                  </a:lnTo>
                  <a:lnTo>
                    <a:pt x="2258" y="2281"/>
                  </a:lnTo>
                  <a:lnTo>
                    <a:pt x="68" y="2281"/>
                  </a:lnTo>
                  <a:lnTo>
                    <a:pt x="23" y="2327"/>
                  </a:lnTo>
                  <a:lnTo>
                    <a:pt x="0" y="2373"/>
                  </a:lnTo>
                  <a:lnTo>
                    <a:pt x="0" y="2418"/>
                  </a:lnTo>
                  <a:lnTo>
                    <a:pt x="0" y="2487"/>
                  </a:lnTo>
                  <a:lnTo>
                    <a:pt x="23" y="2532"/>
                  </a:lnTo>
                  <a:lnTo>
                    <a:pt x="68" y="2555"/>
                  </a:lnTo>
                  <a:lnTo>
                    <a:pt x="137" y="2578"/>
                  </a:lnTo>
                  <a:lnTo>
                    <a:pt x="2395" y="2578"/>
                  </a:lnTo>
                  <a:lnTo>
                    <a:pt x="2463" y="2555"/>
                  </a:lnTo>
                  <a:lnTo>
                    <a:pt x="2509" y="2532"/>
                  </a:lnTo>
                  <a:lnTo>
                    <a:pt x="2531" y="2487"/>
                  </a:lnTo>
                  <a:lnTo>
                    <a:pt x="2554" y="2418"/>
                  </a:lnTo>
                  <a:lnTo>
                    <a:pt x="2554" y="161"/>
                  </a:lnTo>
                  <a:lnTo>
                    <a:pt x="2531" y="92"/>
                  </a:lnTo>
                  <a:lnTo>
                    <a:pt x="2509" y="47"/>
                  </a:lnTo>
                  <a:lnTo>
                    <a:pt x="2463" y="24"/>
                  </a:lnTo>
                  <a:lnTo>
                    <a:pt x="2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9"/>
            <p:cNvSpPr/>
            <p:nvPr/>
          </p:nvSpPr>
          <p:spPr>
            <a:xfrm>
              <a:off x="4635200" y="3698125"/>
              <a:ext cx="76425" cy="5645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9"/>
            <p:cNvSpPr/>
            <p:nvPr/>
          </p:nvSpPr>
          <p:spPr>
            <a:xfrm>
              <a:off x="4635200" y="3685575"/>
              <a:ext cx="42800" cy="5590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9"/>
            <p:cNvSpPr/>
            <p:nvPr/>
          </p:nvSpPr>
          <p:spPr>
            <a:xfrm>
              <a:off x="5563350" y="2346950"/>
              <a:ext cx="88950" cy="2967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9"/>
            <p:cNvSpPr/>
            <p:nvPr/>
          </p:nvSpPr>
          <p:spPr>
            <a:xfrm>
              <a:off x="5609525" y="2333850"/>
              <a:ext cx="42775" cy="55875"/>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9"/>
            <p:cNvSpPr/>
            <p:nvPr/>
          </p:nvSpPr>
          <p:spPr>
            <a:xfrm>
              <a:off x="6579275" y="2999150"/>
              <a:ext cx="112925" cy="103800"/>
            </a:xfrm>
            <a:custGeom>
              <a:avLst/>
              <a:gdLst/>
              <a:ahLst/>
              <a:cxnLst/>
              <a:rect l="l" t="t" r="r" b="b"/>
              <a:pathLst>
                <a:path w="4517" h="4152" extrusionOk="0">
                  <a:moveTo>
                    <a:pt x="4242" y="161"/>
                  </a:moveTo>
                  <a:lnTo>
                    <a:pt x="4311" y="183"/>
                  </a:lnTo>
                  <a:lnTo>
                    <a:pt x="4334" y="183"/>
                  </a:lnTo>
                  <a:lnTo>
                    <a:pt x="4356" y="229"/>
                  </a:lnTo>
                  <a:lnTo>
                    <a:pt x="4356" y="252"/>
                  </a:lnTo>
                  <a:lnTo>
                    <a:pt x="4311" y="411"/>
                  </a:lnTo>
                  <a:lnTo>
                    <a:pt x="4197" y="639"/>
                  </a:lnTo>
                  <a:lnTo>
                    <a:pt x="3992" y="981"/>
                  </a:lnTo>
                  <a:lnTo>
                    <a:pt x="3718" y="1324"/>
                  </a:lnTo>
                  <a:lnTo>
                    <a:pt x="3399" y="1688"/>
                  </a:lnTo>
                  <a:lnTo>
                    <a:pt x="3011" y="2076"/>
                  </a:lnTo>
                  <a:lnTo>
                    <a:pt x="2601" y="2464"/>
                  </a:lnTo>
                  <a:lnTo>
                    <a:pt x="2167" y="2829"/>
                  </a:lnTo>
                  <a:lnTo>
                    <a:pt x="1757" y="3171"/>
                  </a:lnTo>
                  <a:lnTo>
                    <a:pt x="1346" y="3444"/>
                  </a:lnTo>
                  <a:lnTo>
                    <a:pt x="981" y="3695"/>
                  </a:lnTo>
                  <a:lnTo>
                    <a:pt x="639" y="3878"/>
                  </a:lnTo>
                  <a:lnTo>
                    <a:pt x="388" y="3969"/>
                  </a:lnTo>
                  <a:lnTo>
                    <a:pt x="229" y="3992"/>
                  </a:lnTo>
                  <a:lnTo>
                    <a:pt x="183" y="3969"/>
                  </a:lnTo>
                  <a:lnTo>
                    <a:pt x="160" y="3969"/>
                  </a:lnTo>
                  <a:lnTo>
                    <a:pt x="160" y="3923"/>
                  </a:lnTo>
                  <a:lnTo>
                    <a:pt x="160" y="3878"/>
                  </a:lnTo>
                  <a:lnTo>
                    <a:pt x="183" y="3741"/>
                  </a:lnTo>
                  <a:lnTo>
                    <a:pt x="297" y="3513"/>
                  </a:lnTo>
                  <a:lnTo>
                    <a:pt x="525" y="3171"/>
                  </a:lnTo>
                  <a:lnTo>
                    <a:pt x="799" y="2829"/>
                  </a:lnTo>
                  <a:lnTo>
                    <a:pt x="1118" y="2464"/>
                  </a:lnTo>
                  <a:lnTo>
                    <a:pt x="1483" y="2076"/>
                  </a:lnTo>
                  <a:lnTo>
                    <a:pt x="1894" y="1688"/>
                  </a:lnTo>
                  <a:lnTo>
                    <a:pt x="2327" y="1324"/>
                  </a:lnTo>
                  <a:lnTo>
                    <a:pt x="2737" y="981"/>
                  </a:lnTo>
                  <a:lnTo>
                    <a:pt x="3148" y="685"/>
                  </a:lnTo>
                  <a:lnTo>
                    <a:pt x="3513" y="457"/>
                  </a:lnTo>
                  <a:lnTo>
                    <a:pt x="3786" y="320"/>
                  </a:lnTo>
                  <a:lnTo>
                    <a:pt x="3992" y="229"/>
                  </a:lnTo>
                  <a:lnTo>
                    <a:pt x="4151" y="183"/>
                  </a:lnTo>
                  <a:lnTo>
                    <a:pt x="4242" y="161"/>
                  </a:lnTo>
                  <a:close/>
                  <a:moveTo>
                    <a:pt x="4220" y="1"/>
                  </a:moveTo>
                  <a:lnTo>
                    <a:pt x="4106" y="24"/>
                  </a:lnTo>
                  <a:lnTo>
                    <a:pt x="3969" y="69"/>
                  </a:lnTo>
                  <a:lnTo>
                    <a:pt x="3809" y="138"/>
                  </a:lnTo>
                  <a:lnTo>
                    <a:pt x="3444" y="320"/>
                  </a:lnTo>
                  <a:lnTo>
                    <a:pt x="3057" y="571"/>
                  </a:lnTo>
                  <a:lnTo>
                    <a:pt x="2646" y="845"/>
                  </a:lnTo>
                  <a:lnTo>
                    <a:pt x="2236" y="1187"/>
                  </a:lnTo>
                  <a:lnTo>
                    <a:pt x="1802" y="1574"/>
                  </a:lnTo>
                  <a:lnTo>
                    <a:pt x="1369" y="1962"/>
                  </a:lnTo>
                  <a:lnTo>
                    <a:pt x="1004" y="2350"/>
                  </a:lnTo>
                  <a:lnTo>
                    <a:pt x="662" y="2715"/>
                  </a:lnTo>
                  <a:lnTo>
                    <a:pt x="388" y="3080"/>
                  </a:lnTo>
                  <a:lnTo>
                    <a:pt x="160" y="3422"/>
                  </a:lnTo>
                  <a:lnTo>
                    <a:pt x="92" y="3581"/>
                  </a:lnTo>
                  <a:lnTo>
                    <a:pt x="24" y="3695"/>
                  </a:lnTo>
                  <a:lnTo>
                    <a:pt x="1" y="3809"/>
                  </a:lnTo>
                  <a:lnTo>
                    <a:pt x="1" y="3923"/>
                  </a:lnTo>
                  <a:lnTo>
                    <a:pt x="1" y="3992"/>
                  </a:lnTo>
                  <a:lnTo>
                    <a:pt x="46" y="4060"/>
                  </a:lnTo>
                  <a:lnTo>
                    <a:pt x="138" y="4129"/>
                  </a:lnTo>
                  <a:lnTo>
                    <a:pt x="252" y="4151"/>
                  </a:lnTo>
                  <a:lnTo>
                    <a:pt x="411" y="4129"/>
                  </a:lnTo>
                  <a:lnTo>
                    <a:pt x="594" y="4060"/>
                  </a:lnTo>
                  <a:lnTo>
                    <a:pt x="822" y="3969"/>
                  </a:lnTo>
                  <a:lnTo>
                    <a:pt x="1073" y="3832"/>
                  </a:lnTo>
                  <a:lnTo>
                    <a:pt x="1437" y="3581"/>
                  </a:lnTo>
                  <a:lnTo>
                    <a:pt x="1848" y="3285"/>
                  </a:lnTo>
                  <a:lnTo>
                    <a:pt x="2281" y="2965"/>
                  </a:lnTo>
                  <a:lnTo>
                    <a:pt x="2715" y="2578"/>
                  </a:lnTo>
                  <a:lnTo>
                    <a:pt x="3125" y="2190"/>
                  </a:lnTo>
                  <a:lnTo>
                    <a:pt x="3513" y="1802"/>
                  </a:lnTo>
                  <a:lnTo>
                    <a:pt x="3832" y="1415"/>
                  </a:lnTo>
                  <a:lnTo>
                    <a:pt x="4128" y="1073"/>
                  </a:lnTo>
                  <a:lnTo>
                    <a:pt x="4334" y="731"/>
                  </a:lnTo>
                  <a:lnTo>
                    <a:pt x="4425" y="571"/>
                  </a:lnTo>
                  <a:lnTo>
                    <a:pt x="4470" y="457"/>
                  </a:lnTo>
                  <a:lnTo>
                    <a:pt x="4516" y="343"/>
                  </a:lnTo>
                  <a:lnTo>
                    <a:pt x="4516" y="229"/>
                  </a:lnTo>
                  <a:lnTo>
                    <a:pt x="4493" y="161"/>
                  </a:lnTo>
                  <a:lnTo>
                    <a:pt x="4448" y="92"/>
                  </a:lnTo>
                  <a:lnTo>
                    <a:pt x="4402" y="47"/>
                  </a:lnTo>
                  <a:lnTo>
                    <a:pt x="4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9"/>
            <p:cNvSpPr/>
            <p:nvPr/>
          </p:nvSpPr>
          <p:spPr>
            <a:xfrm>
              <a:off x="6618050" y="2976925"/>
              <a:ext cx="34800" cy="148250"/>
            </a:xfrm>
            <a:custGeom>
              <a:avLst/>
              <a:gdLst/>
              <a:ahLst/>
              <a:cxnLst/>
              <a:rect l="l" t="t" r="r" b="b"/>
              <a:pathLst>
                <a:path w="1392" h="5930" extrusionOk="0">
                  <a:moveTo>
                    <a:pt x="867" y="160"/>
                  </a:moveTo>
                  <a:lnTo>
                    <a:pt x="913" y="206"/>
                  </a:lnTo>
                  <a:lnTo>
                    <a:pt x="981" y="320"/>
                  </a:lnTo>
                  <a:lnTo>
                    <a:pt x="1072" y="571"/>
                  </a:lnTo>
                  <a:lnTo>
                    <a:pt x="1164" y="958"/>
                  </a:lnTo>
                  <a:lnTo>
                    <a:pt x="1209" y="1392"/>
                  </a:lnTo>
                  <a:lnTo>
                    <a:pt x="1232" y="1893"/>
                  </a:lnTo>
                  <a:lnTo>
                    <a:pt x="1232" y="2418"/>
                  </a:lnTo>
                  <a:lnTo>
                    <a:pt x="1232" y="2988"/>
                  </a:lnTo>
                  <a:lnTo>
                    <a:pt x="1186" y="3558"/>
                  </a:lnTo>
                  <a:lnTo>
                    <a:pt x="1118" y="4083"/>
                  </a:lnTo>
                  <a:lnTo>
                    <a:pt x="1050" y="4561"/>
                  </a:lnTo>
                  <a:lnTo>
                    <a:pt x="958" y="4995"/>
                  </a:lnTo>
                  <a:lnTo>
                    <a:pt x="821" y="5382"/>
                  </a:lnTo>
                  <a:lnTo>
                    <a:pt x="730" y="5610"/>
                  </a:lnTo>
                  <a:lnTo>
                    <a:pt x="639" y="5724"/>
                  </a:lnTo>
                  <a:lnTo>
                    <a:pt x="593" y="5770"/>
                  </a:lnTo>
                  <a:lnTo>
                    <a:pt x="571" y="5770"/>
                  </a:lnTo>
                  <a:lnTo>
                    <a:pt x="525" y="5747"/>
                  </a:lnTo>
                  <a:lnTo>
                    <a:pt x="479" y="5724"/>
                  </a:lnTo>
                  <a:lnTo>
                    <a:pt x="388" y="5565"/>
                  </a:lnTo>
                  <a:lnTo>
                    <a:pt x="320" y="5337"/>
                  </a:lnTo>
                  <a:lnTo>
                    <a:pt x="251" y="4995"/>
                  </a:lnTo>
                  <a:lnTo>
                    <a:pt x="206" y="4584"/>
                  </a:lnTo>
                  <a:lnTo>
                    <a:pt x="160" y="4105"/>
                  </a:lnTo>
                  <a:lnTo>
                    <a:pt x="160" y="3558"/>
                  </a:lnTo>
                  <a:lnTo>
                    <a:pt x="183" y="2942"/>
                  </a:lnTo>
                  <a:lnTo>
                    <a:pt x="229" y="2372"/>
                  </a:lnTo>
                  <a:lnTo>
                    <a:pt x="274" y="1848"/>
                  </a:lnTo>
                  <a:lnTo>
                    <a:pt x="365" y="1346"/>
                  </a:lnTo>
                  <a:lnTo>
                    <a:pt x="457" y="913"/>
                  </a:lnTo>
                  <a:lnTo>
                    <a:pt x="571" y="548"/>
                  </a:lnTo>
                  <a:lnTo>
                    <a:pt x="685" y="320"/>
                  </a:lnTo>
                  <a:lnTo>
                    <a:pt x="776" y="183"/>
                  </a:lnTo>
                  <a:lnTo>
                    <a:pt x="821" y="160"/>
                  </a:lnTo>
                  <a:close/>
                  <a:moveTo>
                    <a:pt x="776" y="1"/>
                  </a:moveTo>
                  <a:lnTo>
                    <a:pt x="707" y="46"/>
                  </a:lnTo>
                  <a:lnTo>
                    <a:pt x="616" y="115"/>
                  </a:lnTo>
                  <a:lnTo>
                    <a:pt x="548" y="206"/>
                  </a:lnTo>
                  <a:lnTo>
                    <a:pt x="479" y="343"/>
                  </a:lnTo>
                  <a:lnTo>
                    <a:pt x="434" y="479"/>
                  </a:lnTo>
                  <a:lnTo>
                    <a:pt x="297" y="890"/>
                  </a:lnTo>
                  <a:lnTo>
                    <a:pt x="206" y="1323"/>
                  </a:lnTo>
                  <a:lnTo>
                    <a:pt x="115" y="1825"/>
                  </a:lnTo>
                  <a:lnTo>
                    <a:pt x="69" y="2349"/>
                  </a:lnTo>
                  <a:lnTo>
                    <a:pt x="23" y="2920"/>
                  </a:lnTo>
                  <a:lnTo>
                    <a:pt x="1" y="3490"/>
                  </a:lnTo>
                  <a:lnTo>
                    <a:pt x="1" y="4014"/>
                  </a:lnTo>
                  <a:lnTo>
                    <a:pt x="46" y="4516"/>
                  </a:lnTo>
                  <a:lnTo>
                    <a:pt x="92" y="4972"/>
                  </a:lnTo>
                  <a:lnTo>
                    <a:pt x="160" y="5360"/>
                  </a:lnTo>
                  <a:lnTo>
                    <a:pt x="206" y="5519"/>
                  </a:lnTo>
                  <a:lnTo>
                    <a:pt x="274" y="5656"/>
                  </a:lnTo>
                  <a:lnTo>
                    <a:pt x="320" y="5770"/>
                  </a:lnTo>
                  <a:lnTo>
                    <a:pt x="388" y="5861"/>
                  </a:lnTo>
                  <a:lnTo>
                    <a:pt x="479" y="5907"/>
                  </a:lnTo>
                  <a:lnTo>
                    <a:pt x="548" y="5930"/>
                  </a:lnTo>
                  <a:lnTo>
                    <a:pt x="571" y="5930"/>
                  </a:lnTo>
                  <a:lnTo>
                    <a:pt x="639" y="5907"/>
                  </a:lnTo>
                  <a:lnTo>
                    <a:pt x="707" y="5884"/>
                  </a:lnTo>
                  <a:lnTo>
                    <a:pt x="776" y="5793"/>
                  </a:lnTo>
                  <a:lnTo>
                    <a:pt x="844" y="5702"/>
                  </a:lnTo>
                  <a:lnTo>
                    <a:pt x="913" y="5588"/>
                  </a:lnTo>
                  <a:lnTo>
                    <a:pt x="981" y="5428"/>
                  </a:lnTo>
                  <a:lnTo>
                    <a:pt x="1095" y="5040"/>
                  </a:lnTo>
                  <a:lnTo>
                    <a:pt x="1209" y="4607"/>
                  </a:lnTo>
                  <a:lnTo>
                    <a:pt x="1278" y="4105"/>
                  </a:lnTo>
                  <a:lnTo>
                    <a:pt x="1346" y="3558"/>
                  </a:lnTo>
                  <a:lnTo>
                    <a:pt x="1392" y="2988"/>
                  </a:lnTo>
                  <a:lnTo>
                    <a:pt x="1392" y="2418"/>
                  </a:lnTo>
                  <a:lnTo>
                    <a:pt x="1392" y="1893"/>
                  </a:lnTo>
                  <a:lnTo>
                    <a:pt x="1369" y="1392"/>
                  </a:lnTo>
                  <a:lnTo>
                    <a:pt x="1300" y="936"/>
                  </a:lnTo>
                  <a:lnTo>
                    <a:pt x="1232" y="525"/>
                  </a:lnTo>
                  <a:lnTo>
                    <a:pt x="1186" y="365"/>
                  </a:lnTo>
                  <a:lnTo>
                    <a:pt x="1118" y="251"/>
                  </a:lnTo>
                  <a:lnTo>
                    <a:pt x="1072" y="137"/>
                  </a:lnTo>
                  <a:lnTo>
                    <a:pt x="1004" y="69"/>
                  </a:lnTo>
                  <a:lnTo>
                    <a:pt x="935" y="23"/>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9"/>
            <p:cNvSpPr/>
            <p:nvPr/>
          </p:nvSpPr>
          <p:spPr>
            <a:xfrm>
              <a:off x="6561600" y="3033375"/>
              <a:ext cx="148250" cy="35375"/>
            </a:xfrm>
            <a:custGeom>
              <a:avLst/>
              <a:gdLst/>
              <a:ahLst/>
              <a:cxnLst/>
              <a:rect l="l" t="t" r="r" b="b"/>
              <a:pathLst>
                <a:path w="5930" h="1415" extrusionOk="0">
                  <a:moveTo>
                    <a:pt x="2304" y="160"/>
                  </a:moveTo>
                  <a:lnTo>
                    <a:pt x="2988" y="183"/>
                  </a:lnTo>
                  <a:lnTo>
                    <a:pt x="3558" y="228"/>
                  </a:lnTo>
                  <a:lnTo>
                    <a:pt x="4083" y="274"/>
                  </a:lnTo>
                  <a:lnTo>
                    <a:pt x="4562" y="365"/>
                  </a:lnTo>
                  <a:lnTo>
                    <a:pt x="4995" y="456"/>
                  </a:lnTo>
                  <a:lnTo>
                    <a:pt x="5383" y="570"/>
                  </a:lnTo>
                  <a:lnTo>
                    <a:pt x="5611" y="684"/>
                  </a:lnTo>
                  <a:lnTo>
                    <a:pt x="5725" y="776"/>
                  </a:lnTo>
                  <a:lnTo>
                    <a:pt x="5748" y="821"/>
                  </a:lnTo>
                  <a:lnTo>
                    <a:pt x="5770" y="844"/>
                  </a:lnTo>
                  <a:lnTo>
                    <a:pt x="5748" y="890"/>
                  </a:lnTo>
                  <a:lnTo>
                    <a:pt x="5702" y="935"/>
                  </a:lnTo>
                  <a:lnTo>
                    <a:pt x="5565" y="1004"/>
                  </a:lnTo>
                  <a:lnTo>
                    <a:pt x="5314" y="1095"/>
                  </a:lnTo>
                  <a:lnTo>
                    <a:pt x="4995" y="1163"/>
                  </a:lnTo>
                  <a:lnTo>
                    <a:pt x="4585" y="1209"/>
                  </a:lnTo>
                  <a:lnTo>
                    <a:pt x="4106" y="1232"/>
                  </a:lnTo>
                  <a:lnTo>
                    <a:pt x="3558" y="1254"/>
                  </a:lnTo>
                  <a:lnTo>
                    <a:pt x="2943" y="1232"/>
                  </a:lnTo>
                  <a:lnTo>
                    <a:pt x="2373" y="1186"/>
                  </a:lnTo>
                  <a:lnTo>
                    <a:pt x="1848" y="1118"/>
                  </a:lnTo>
                  <a:lnTo>
                    <a:pt x="1346" y="1049"/>
                  </a:lnTo>
                  <a:lnTo>
                    <a:pt x="913" y="958"/>
                  </a:lnTo>
                  <a:lnTo>
                    <a:pt x="548" y="844"/>
                  </a:lnTo>
                  <a:lnTo>
                    <a:pt x="297" y="730"/>
                  </a:lnTo>
                  <a:lnTo>
                    <a:pt x="183" y="639"/>
                  </a:lnTo>
                  <a:lnTo>
                    <a:pt x="161" y="593"/>
                  </a:lnTo>
                  <a:lnTo>
                    <a:pt x="161" y="570"/>
                  </a:lnTo>
                  <a:lnTo>
                    <a:pt x="161" y="525"/>
                  </a:lnTo>
                  <a:lnTo>
                    <a:pt x="183" y="502"/>
                  </a:lnTo>
                  <a:lnTo>
                    <a:pt x="297" y="411"/>
                  </a:lnTo>
                  <a:lnTo>
                    <a:pt x="480" y="365"/>
                  </a:lnTo>
                  <a:lnTo>
                    <a:pt x="731" y="297"/>
                  </a:lnTo>
                  <a:lnTo>
                    <a:pt x="1027" y="251"/>
                  </a:lnTo>
                  <a:lnTo>
                    <a:pt x="1392" y="205"/>
                  </a:lnTo>
                  <a:lnTo>
                    <a:pt x="1825" y="183"/>
                  </a:lnTo>
                  <a:lnTo>
                    <a:pt x="2304" y="160"/>
                  </a:lnTo>
                  <a:close/>
                  <a:moveTo>
                    <a:pt x="2441" y="0"/>
                  </a:moveTo>
                  <a:lnTo>
                    <a:pt x="1916" y="23"/>
                  </a:lnTo>
                  <a:lnTo>
                    <a:pt x="1415" y="46"/>
                  </a:lnTo>
                  <a:lnTo>
                    <a:pt x="959" y="91"/>
                  </a:lnTo>
                  <a:lnTo>
                    <a:pt x="571" y="160"/>
                  </a:lnTo>
                  <a:lnTo>
                    <a:pt x="411" y="228"/>
                  </a:lnTo>
                  <a:lnTo>
                    <a:pt x="275" y="274"/>
                  </a:lnTo>
                  <a:lnTo>
                    <a:pt x="161" y="342"/>
                  </a:lnTo>
                  <a:lnTo>
                    <a:pt x="69" y="411"/>
                  </a:lnTo>
                  <a:lnTo>
                    <a:pt x="24" y="479"/>
                  </a:lnTo>
                  <a:lnTo>
                    <a:pt x="1" y="547"/>
                  </a:lnTo>
                  <a:lnTo>
                    <a:pt x="1" y="639"/>
                  </a:lnTo>
                  <a:lnTo>
                    <a:pt x="46" y="707"/>
                  </a:lnTo>
                  <a:lnTo>
                    <a:pt x="115" y="776"/>
                  </a:lnTo>
                  <a:lnTo>
                    <a:pt x="206" y="844"/>
                  </a:lnTo>
                  <a:lnTo>
                    <a:pt x="343" y="912"/>
                  </a:lnTo>
                  <a:lnTo>
                    <a:pt x="480" y="981"/>
                  </a:lnTo>
                  <a:lnTo>
                    <a:pt x="867" y="1095"/>
                  </a:lnTo>
                  <a:lnTo>
                    <a:pt x="1324" y="1209"/>
                  </a:lnTo>
                  <a:lnTo>
                    <a:pt x="1825" y="1277"/>
                  </a:lnTo>
                  <a:lnTo>
                    <a:pt x="2350" y="1346"/>
                  </a:lnTo>
                  <a:lnTo>
                    <a:pt x="2920" y="1391"/>
                  </a:lnTo>
                  <a:lnTo>
                    <a:pt x="3604" y="1414"/>
                  </a:lnTo>
                  <a:lnTo>
                    <a:pt x="4060" y="1391"/>
                  </a:lnTo>
                  <a:lnTo>
                    <a:pt x="4493" y="1368"/>
                  </a:lnTo>
                  <a:lnTo>
                    <a:pt x="4881" y="1323"/>
                  </a:lnTo>
                  <a:lnTo>
                    <a:pt x="5223" y="1277"/>
                  </a:lnTo>
                  <a:lnTo>
                    <a:pt x="5497" y="1186"/>
                  </a:lnTo>
                  <a:lnTo>
                    <a:pt x="5725" y="1095"/>
                  </a:lnTo>
                  <a:lnTo>
                    <a:pt x="5816" y="1049"/>
                  </a:lnTo>
                  <a:lnTo>
                    <a:pt x="5862" y="981"/>
                  </a:lnTo>
                  <a:lnTo>
                    <a:pt x="5907" y="912"/>
                  </a:lnTo>
                  <a:lnTo>
                    <a:pt x="5930" y="844"/>
                  </a:lnTo>
                  <a:lnTo>
                    <a:pt x="5907" y="776"/>
                  </a:lnTo>
                  <a:lnTo>
                    <a:pt x="5884" y="707"/>
                  </a:lnTo>
                  <a:lnTo>
                    <a:pt x="5816" y="639"/>
                  </a:lnTo>
                  <a:lnTo>
                    <a:pt x="5702" y="570"/>
                  </a:lnTo>
                  <a:lnTo>
                    <a:pt x="5588" y="502"/>
                  </a:lnTo>
                  <a:lnTo>
                    <a:pt x="5428" y="433"/>
                  </a:lnTo>
                  <a:lnTo>
                    <a:pt x="5041" y="297"/>
                  </a:lnTo>
                  <a:lnTo>
                    <a:pt x="4607" y="205"/>
                  </a:lnTo>
                  <a:lnTo>
                    <a:pt x="4106" y="114"/>
                  </a:lnTo>
                  <a:lnTo>
                    <a:pt x="3558" y="69"/>
                  </a:lnTo>
                  <a:lnTo>
                    <a:pt x="2988" y="23"/>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23" name="Google Shape;523;p9"/>
          <p:cNvSpPr/>
          <p:nvPr/>
        </p:nvSpPr>
        <p:spPr>
          <a:xfrm>
            <a:off x="3602375" y="-16867"/>
            <a:ext cx="4835700" cy="69248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9"/>
          <p:cNvSpPr txBox="1">
            <a:spLocks noGrp="1"/>
          </p:cNvSpPr>
          <p:nvPr>
            <p:ph type="ctrTitle"/>
          </p:nvPr>
        </p:nvSpPr>
        <p:spPr>
          <a:xfrm>
            <a:off x="5141675" y="711933"/>
            <a:ext cx="2704800" cy="1048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466269"/>
              </a:buClr>
              <a:buSzPts val="3000"/>
              <a:buNone/>
              <a:defRPr sz="4000"/>
            </a:lvl1pPr>
            <a:lvl2pPr lvl="1" algn="r" rtl="0">
              <a:spcBef>
                <a:spcPts val="0"/>
              </a:spcBef>
              <a:spcAft>
                <a:spcPts val="0"/>
              </a:spcAft>
              <a:buClr>
                <a:srgbClr val="466269"/>
              </a:buClr>
              <a:buSzPts val="2400"/>
              <a:buNone/>
              <a:defRPr sz="2400">
                <a:solidFill>
                  <a:srgbClr val="466269"/>
                </a:solidFill>
              </a:defRPr>
            </a:lvl2pPr>
            <a:lvl3pPr lvl="2" algn="r" rtl="0">
              <a:spcBef>
                <a:spcPts val="0"/>
              </a:spcBef>
              <a:spcAft>
                <a:spcPts val="0"/>
              </a:spcAft>
              <a:buClr>
                <a:srgbClr val="466269"/>
              </a:buClr>
              <a:buSzPts val="2400"/>
              <a:buNone/>
              <a:defRPr sz="2400">
                <a:solidFill>
                  <a:srgbClr val="466269"/>
                </a:solidFill>
              </a:defRPr>
            </a:lvl3pPr>
            <a:lvl4pPr lvl="3" algn="r" rtl="0">
              <a:spcBef>
                <a:spcPts val="0"/>
              </a:spcBef>
              <a:spcAft>
                <a:spcPts val="0"/>
              </a:spcAft>
              <a:buClr>
                <a:srgbClr val="466269"/>
              </a:buClr>
              <a:buSzPts val="2400"/>
              <a:buNone/>
              <a:defRPr sz="2400">
                <a:solidFill>
                  <a:srgbClr val="466269"/>
                </a:solidFill>
              </a:defRPr>
            </a:lvl4pPr>
            <a:lvl5pPr lvl="4" algn="r" rtl="0">
              <a:spcBef>
                <a:spcPts val="0"/>
              </a:spcBef>
              <a:spcAft>
                <a:spcPts val="0"/>
              </a:spcAft>
              <a:buClr>
                <a:srgbClr val="466269"/>
              </a:buClr>
              <a:buSzPts val="2400"/>
              <a:buNone/>
              <a:defRPr sz="2400">
                <a:solidFill>
                  <a:srgbClr val="466269"/>
                </a:solidFill>
              </a:defRPr>
            </a:lvl5pPr>
            <a:lvl6pPr lvl="5" algn="r" rtl="0">
              <a:spcBef>
                <a:spcPts val="0"/>
              </a:spcBef>
              <a:spcAft>
                <a:spcPts val="0"/>
              </a:spcAft>
              <a:buClr>
                <a:srgbClr val="466269"/>
              </a:buClr>
              <a:buSzPts val="2400"/>
              <a:buNone/>
              <a:defRPr sz="2400">
                <a:solidFill>
                  <a:srgbClr val="466269"/>
                </a:solidFill>
              </a:defRPr>
            </a:lvl6pPr>
            <a:lvl7pPr lvl="6" algn="r" rtl="0">
              <a:spcBef>
                <a:spcPts val="0"/>
              </a:spcBef>
              <a:spcAft>
                <a:spcPts val="0"/>
              </a:spcAft>
              <a:buClr>
                <a:srgbClr val="466269"/>
              </a:buClr>
              <a:buSzPts val="2400"/>
              <a:buNone/>
              <a:defRPr sz="2400">
                <a:solidFill>
                  <a:srgbClr val="466269"/>
                </a:solidFill>
              </a:defRPr>
            </a:lvl7pPr>
            <a:lvl8pPr lvl="7" algn="r" rtl="0">
              <a:spcBef>
                <a:spcPts val="0"/>
              </a:spcBef>
              <a:spcAft>
                <a:spcPts val="0"/>
              </a:spcAft>
              <a:buClr>
                <a:srgbClr val="466269"/>
              </a:buClr>
              <a:buSzPts val="2400"/>
              <a:buNone/>
              <a:defRPr sz="2400">
                <a:solidFill>
                  <a:srgbClr val="466269"/>
                </a:solidFill>
              </a:defRPr>
            </a:lvl8pPr>
            <a:lvl9pPr lvl="8" algn="r" rtl="0">
              <a:spcBef>
                <a:spcPts val="0"/>
              </a:spcBef>
              <a:spcAft>
                <a:spcPts val="0"/>
              </a:spcAft>
              <a:buClr>
                <a:srgbClr val="466269"/>
              </a:buClr>
              <a:buSzPts val="2400"/>
              <a:buNone/>
              <a:defRPr sz="2400">
                <a:solidFill>
                  <a:srgbClr val="466269"/>
                </a:solidFill>
              </a:defRPr>
            </a:lvl9pPr>
          </a:lstStyle>
          <a:p>
            <a:endParaRPr/>
          </a:p>
        </p:txBody>
      </p:sp>
      <p:sp>
        <p:nvSpPr>
          <p:cNvPr id="525" name="Google Shape;525;p9"/>
          <p:cNvSpPr txBox="1">
            <a:spLocks noGrp="1"/>
          </p:cNvSpPr>
          <p:nvPr>
            <p:ph type="subTitle" idx="1"/>
          </p:nvPr>
        </p:nvSpPr>
        <p:spPr>
          <a:xfrm>
            <a:off x="4724351" y="3429000"/>
            <a:ext cx="3121500" cy="270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Tree>
    <p:extLst>
      <p:ext uri="{BB962C8B-B14F-4D97-AF65-F5344CB8AC3E}">
        <p14:creationId xmlns:p14="http://schemas.microsoft.com/office/powerpoint/2010/main" val="365076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6"/>
        <p:cNvGrpSpPr/>
        <p:nvPr/>
      </p:nvGrpSpPr>
      <p:grpSpPr>
        <a:xfrm>
          <a:off x="0" y="0"/>
          <a:ext cx="0" cy="0"/>
          <a:chOff x="0" y="0"/>
          <a:chExt cx="0" cy="0"/>
        </a:xfrm>
      </p:grpSpPr>
      <p:sp>
        <p:nvSpPr>
          <p:cNvPr id="527" name="Google Shape;527;p10"/>
          <p:cNvSpPr txBox="1">
            <a:spLocks noGrp="1"/>
          </p:cNvSpPr>
          <p:nvPr>
            <p:ph type="ctrTitle"/>
          </p:nvPr>
        </p:nvSpPr>
        <p:spPr>
          <a:xfrm>
            <a:off x="3770301" y="700733"/>
            <a:ext cx="3177900" cy="1787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extLst>
      <p:ext uri="{BB962C8B-B14F-4D97-AF65-F5344CB8AC3E}">
        <p14:creationId xmlns:p14="http://schemas.microsoft.com/office/powerpoint/2010/main" val="321076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6"/>
        </a:solidFill>
        <a:effectLst/>
      </p:bgPr>
    </p:bg>
    <p:spTree>
      <p:nvGrpSpPr>
        <p:cNvPr id="1" name="Shape 528"/>
        <p:cNvGrpSpPr/>
        <p:nvPr/>
      </p:nvGrpSpPr>
      <p:grpSpPr>
        <a:xfrm>
          <a:off x="0" y="0"/>
          <a:ext cx="0" cy="0"/>
          <a:chOff x="0" y="0"/>
          <a:chExt cx="0" cy="0"/>
        </a:xfrm>
      </p:grpSpPr>
      <p:grpSp>
        <p:nvGrpSpPr>
          <p:cNvPr id="529" name="Google Shape;529;p11"/>
          <p:cNvGrpSpPr/>
          <p:nvPr/>
        </p:nvGrpSpPr>
        <p:grpSpPr>
          <a:xfrm rot="10800000">
            <a:off x="-196579" y="-23805"/>
            <a:ext cx="9522816" cy="6045197"/>
            <a:chOff x="1697" y="798588"/>
            <a:chExt cx="9125842" cy="4344895"/>
          </a:xfrm>
        </p:grpSpPr>
        <p:sp>
          <p:nvSpPr>
            <p:cNvPr id="530" name="Google Shape;530;p11"/>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1"/>
            <p:cNvSpPr/>
            <p:nvPr/>
          </p:nvSpPr>
          <p:spPr>
            <a:xfrm>
              <a:off x="1697" y="1841697"/>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1"/>
            <p:cNvSpPr/>
            <p:nvPr/>
          </p:nvSpPr>
          <p:spPr>
            <a:xfrm>
              <a:off x="1697" y="3723891"/>
              <a:ext cx="9125842" cy="1419593"/>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1"/>
          <p:cNvGrpSpPr/>
          <p:nvPr/>
        </p:nvGrpSpPr>
        <p:grpSpPr>
          <a:xfrm rot="10800000" flipH="1">
            <a:off x="538844" y="308745"/>
            <a:ext cx="8489973" cy="6001363"/>
            <a:chOff x="1048650" y="4061275"/>
            <a:chExt cx="2655025" cy="1407625"/>
          </a:xfrm>
        </p:grpSpPr>
        <p:sp>
          <p:nvSpPr>
            <p:cNvPr id="534" name="Google Shape;534;p11"/>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1"/>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1"/>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1"/>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8" name="Google Shape;538;p11"/>
            <p:cNvSpPr/>
            <p:nvPr/>
          </p:nvSpPr>
          <p:spPr>
            <a:xfrm>
              <a:off x="1098397" y="4556671"/>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9" name="Google Shape;539;p11"/>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0" name="Google Shape;540;p11"/>
            <p:cNvSpPr/>
            <p:nvPr/>
          </p:nvSpPr>
          <p:spPr>
            <a:xfrm>
              <a:off x="1089822" y="5128504"/>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1" name="Google Shape;541;p11"/>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2" name="Google Shape;542;p11"/>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3" name="Google Shape;543;p11"/>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4" name="Google Shape;544;p11"/>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122990" y="4959200"/>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1123279" y="4317839"/>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674575" y="4587500"/>
              <a:ext cx="29100" cy="28525"/>
            </a:xfrm>
            <a:custGeom>
              <a:avLst/>
              <a:gdLst/>
              <a:ahLst/>
              <a:cxnLst/>
              <a:rect l="l" t="t" r="r" b="b"/>
              <a:pathLst>
                <a:path w="1164" h="1141" extrusionOk="0">
                  <a:moveTo>
                    <a:pt x="457" y="0"/>
                  </a:moveTo>
                  <a:lnTo>
                    <a:pt x="365" y="46"/>
                  </a:lnTo>
                  <a:lnTo>
                    <a:pt x="251" y="91"/>
                  </a:lnTo>
                  <a:lnTo>
                    <a:pt x="183" y="160"/>
                  </a:lnTo>
                  <a:lnTo>
                    <a:pt x="114" y="251"/>
                  </a:lnTo>
                  <a:lnTo>
                    <a:pt x="46" y="342"/>
                  </a:lnTo>
                  <a:lnTo>
                    <a:pt x="23" y="456"/>
                  </a:lnTo>
                  <a:lnTo>
                    <a:pt x="0" y="570"/>
                  </a:lnTo>
                  <a:lnTo>
                    <a:pt x="23" y="684"/>
                  </a:lnTo>
                  <a:lnTo>
                    <a:pt x="46" y="798"/>
                  </a:lnTo>
                  <a:lnTo>
                    <a:pt x="114" y="889"/>
                  </a:lnTo>
                  <a:lnTo>
                    <a:pt x="183" y="981"/>
                  </a:lnTo>
                  <a:lnTo>
                    <a:pt x="251" y="1049"/>
                  </a:lnTo>
                  <a:lnTo>
                    <a:pt x="365" y="1095"/>
                  </a:lnTo>
                  <a:lnTo>
                    <a:pt x="457" y="1140"/>
                  </a:lnTo>
                  <a:lnTo>
                    <a:pt x="707" y="1140"/>
                  </a:lnTo>
                  <a:lnTo>
                    <a:pt x="799" y="1095"/>
                  </a:lnTo>
                  <a:lnTo>
                    <a:pt x="913" y="1049"/>
                  </a:lnTo>
                  <a:lnTo>
                    <a:pt x="1004" y="981"/>
                  </a:lnTo>
                  <a:lnTo>
                    <a:pt x="1072" y="889"/>
                  </a:lnTo>
                  <a:lnTo>
                    <a:pt x="1118" y="798"/>
                  </a:lnTo>
                  <a:lnTo>
                    <a:pt x="1141" y="684"/>
                  </a:lnTo>
                  <a:lnTo>
                    <a:pt x="1163" y="570"/>
                  </a:lnTo>
                  <a:lnTo>
                    <a:pt x="1141" y="456"/>
                  </a:lnTo>
                  <a:lnTo>
                    <a:pt x="1118" y="342"/>
                  </a:lnTo>
                  <a:lnTo>
                    <a:pt x="1072" y="251"/>
                  </a:lnTo>
                  <a:lnTo>
                    <a:pt x="1004" y="160"/>
                  </a:lnTo>
                  <a:lnTo>
                    <a:pt x="913" y="91"/>
                  </a:lnTo>
                  <a:lnTo>
                    <a:pt x="799"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76" name="Google Shape;576;p11"/>
          <p:cNvSpPr/>
          <p:nvPr/>
        </p:nvSpPr>
        <p:spPr>
          <a:xfrm rot="10800000">
            <a:off x="7648677" y="2630204"/>
            <a:ext cx="369735" cy="462661"/>
          </a:xfrm>
          <a:custGeom>
            <a:avLst/>
            <a:gdLst/>
            <a:ahLst/>
            <a:cxnLst/>
            <a:rect l="l" t="t" r="r" b="b"/>
            <a:pathLst>
              <a:path w="4813" h="4517" extrusionOk="0">
                <a:moveTo>
                  <a:pt x="3854" y="1"/>
                </a:moveTo>
                <a:lnTo>
                  <a:pt x="3672" y="24"/>
                </a:lnTo>
                <a:lnTo>
                  <a:pt x="3490" y="69"/>
                </a:lnTo>
                <a:lnTo>
                  <a:pt x="3330" y="160"/>
                </a:lnTo>
                <a:lnTo>
                  <a:pt x="3170" y="274"/>
                </a:lnTo>
                <a:lnTo>
                  <a:pt x="228" y="3239"/>
                </a:lnTo>
                <a:lnTo>
                  <a:pt x="137" y="3353"/>
                </a:lnTo>
                <a:lnTo>
                  <a:pt x="69" y="3467"/>
                </a:lnTo>
                <a:lnTo>
                  <a:pt x="23" y="3627"/>
                </a:lnTo>
                <a:lnTo>
                  <a:pt x="0" y="3764"/>
                </a:lnTo>
                <a:lnTo>
                  <a:pt x="23" y="3923"/>
                </a:lnTo>
                <a:lnTo>
                  <a:pt x="69" y="4060"/>
                </a:lnTo>
                <a:lnTo>
                  <a:pt x="137" y="4174"/>
                </a:lnTo>
                <a:lnTo>
                  <a:pt x="228" y="4288"/>
                </a:lnTo>
                <a:lnTo>
                  <a:pt x="342" y="4402"/>
                </a:lnTo>
                <a:lnTo>
                  <a:pt x="479" y="4470"/>
                </a:lnTo>
                <a:lnTo>
                  <a:pt x="616" y="4493"/>
                </a:lnTo>
                <a:lnTo>
                  <a:pt x="753" y="4516"/>
                </a:lnTo>
                <a:lnTo>
                  <a:pt x="890" y="4493"/>
                </a:lnTo>
                <a:lnTo>
                  <a:pt x="1027" y="4470"/>
                </a:lnTo>
                <a:lnTo>
                  <a:pt x="1163" y="4402"/>
                </a:lnTo>
                <a:lnTo>
                  <a:pt x="1277" y="4288"/>
                </a:lnTo>
                <a:lnTo>
                  <a:pt x="3968" y="1620"/>
                </a:lnTo>
                <a:lnTo>
                  <a:pt x="4037" y="1529"/>
                </a:lnTo>
                <a:lnTo>
                  <a:pt x="4082" y="1460"/>
                </a:lnTo>
                <a:lnTo>
                  <a:pt x="4105" y="1369"/>
                </a:lnTo>
                <a:lnTo>
                  <a:pt x="4105" y="1278"/>
                </a:lnTo>
                <a:lnTo>
                  <a:pt x="4105" y="1164"/>
                </a:lnTo>
                <a:lnTo>
                  <a:pt x="4082" y="1095"/>
                </a:lnTo>
                <a:lnTo>
                  <a:pt x="4037" y="1004"/>
                </a:lnTo>
                <a:lnTo>
                  <a:pt x="3968" y="936"/>
                </a:lnTo>
                <a:lnTo>
                  <a:pt x="3900" y="867"/>
                </a:lnTo>
                <a:lnTo>
                  <a:pt x="3809" y="822"/>
                </a:lnTo>
                <a:lnTo>
                  <a:pt x="3718" y="799"/>
                </a:lnTo>
                <a:lnTo>
                  <a:pt x="3626" y="776"/>
                </a:lnTo>
                <a:lnTo>
                  <a:pt x="3535" y="799"/>
                </a:lnTo>
                <a:lnTo>
                  <a:pt x="3444" y="822"/>
                </a:lnTo>
                <a:lnTo>
                  <a:pt x="3375" y="867"/>
                </a:lnTo>
                <a:lnTo>
                  <a:pt x="3284" y="936"/>
                </a:lnTo>
                <a:lnTo>
                  <a:pt x="1004" y="3216"/>
                </a:lnTo>
                <a:lnTo>
                  <a:pt x="981" y="3285"/>
                </a:lnTo>
                <a:lnTo>
                  <a:pt x="1004" y="3330"/>
                </a:lnTo>
                <a:lnTo>
                  <a:pt x="1049" y="3353"/>
                </a:lnTo>
                <a:lnTo>
                  <a:pt x="1118" y="3330"/>
                </a:lnTo>
                <a:lnTo>
                  <a:pt x="3398" y="1027"/>
                </a:lnTo>
                <a:lnTo>
                  <a:pt x="3512" y="959"/>
                </a:lnTo>
                <a:lnTo>
                  <a:pt x="3626" y="936"/>
                </a:lnTo>
                <a:lnTo>
                  <a:pt x="3763" y="959"/>
                </a:lnTo>
                <a:lnTo>
                  <a:pt x="3854" y="1027"/>
                </a:lnTo>
                <a:lnTo>
                  <a:pt x="3923" y="1141"/>
                </a:lnTo>
                <a:lnTo>
                  <a:pt x="3946" y="1278"/>
                </a:lnTo>
                <a:lnTo>
                  <a:pt x="3923" y="1392"/>
                </a:lnTo>
                <a:lnTo>
                  <a:pt x="3854" y="1506"/>
                </a:lnTo>
                <a:lnTo>
                  <a:pt x="1163" y="4174"/>
                </a:lnTo>
                <a:lnTo>
                  <a:pt x="1072" y="4265"/>
                </a:lnTo>
                <a:lnTo>
                  <a:pt x="981" y="4311"/>
                </a:lnTo>
                <a:lnTo>
                  <a:pt x="867" y="4356"/>
                </a:lnTo>
                <a:lnTo>
                  <a:pt x="639" y="4356"/>
                </a:lnTo>
                <a:lnTo>
                  <a:pt x="525" y="4311"/>
                </a:lnTo>
                <a:lnTo>
                  <a:pt x="434" y="4265"/>
                </a:lnTo>
                <a:lnTo>
                  <a:pt x="342" y="4174"/>
                </a:lnTo>
                <a:lnTo>
                  <a:pt x="251" y="4083"/>
                </a:lnTo>
                <a:lnTo>
                  <a:pt x="206" y="3992"/>
                </a:lnTo>
                <a:lnTo>
                  <a:pt x="160" y="3878"/>
                </a:lnTo>
                <a:lnTo>
                  <a:pt x="160" y="3764"/>
                </a:lnTo>
                <a:lnTo>
                  <a:pt x="160" y="3650"/>
                </a:lnTo>
                <a:lnTo>
                  <a:pt x="206" y="3536"/>
                </a:lnTo>
                <a:lnTo>
                  <a:pt x="251" y="3444"/>
                </a:lnTo>
                <a:lnTo>
                  <a:pt x="342" y="3353"/>
                </a:lnTo>
                <a:lnTo>
                  <a:pt x="3284" y="388"/>
                </a:lnTo>
                <a:lnTo>
                  <a:pt x="3421" y="297"/>
                </a:lnTo>
                <a:lnTo>
                  <a:pt x="3558" y="229"/>
                </a:lnTo>
                <a:lnTo>
                  <a:pt x="3695" y="183"/>
                </a:lnTo>
                <a:lnTo>
                  <a:pt x="3854" y="160"/>
                </a:lnTo>
                <a:lnTo>
                  <a:pt x="4014" y="183"/>
                </a:lnTo>
                <a:lnTo>
                  <a:pt x="4151" y="229"/>
                </a:lnTo>
                <a:lnTo>
                  <a:pt x="4288" y="297"/>
                </a:lnTo>
                <a:lnTo>
                  <a:pt x="4424" y="388"/>
                </a:lnTo>
                <a:lnTo>
                  <a:pt x="4516" y="525"/>
                </a:lnTo>
                <a:lnTo>
                  <a:pt x="4584" y="662"/>
                </a:lnTo>
                <a:lnTo>
                  <a:pt x="4630" y="799"/>
                </a:lnTo>
                <a:lnTo>
                  <a:pt x="4653" y="959"/>
                </a:lnTo>
                <a:lnTo>
                  <a:pt x="4630" y="1118"/>
                </a:lnTo>
                <a:lnTo>
                  <a:pt x="4584" y="1255"/>
                </a:lnTo>
                <a:lnTo>
                  <a:pt x="4516" y="1392"/>
                </a:lnTo>
                <a:lnTo>
                  <a:pt x="4424" y="1529"/>
                </a:lnTo>
                <a:lnTo>
                  <a:pt x="2577" y="3376"/>
                </a:lnTo>
                <a:lnTo>
                  <a:pt x="2555" y="3421"/>
                </a:lnTo>
                <a:lnTo>
                  <a:pt x="2577" y="3490"/>
                </a:lnTo>
                <a:lnTo>
                  <a:pt x="2623" y="3513"/>
                </a:lnTo>
                <a:lnTo>
                  <a:pt x="2691" y="3490"/>
                </a:lnTo>
                <a:lnTo>
                  <a:pt x="4539" y="1643"/>
                </a:lnTo>
                <a:lnTo>
                  <a:pt x="4653" y="1483"/>
                </a:lnTo>
                <a:lnTo>
                  <a:pt x="4744" y="1323"/>
                </a:lnTo>
                <a:lnTo>
                  <a:pt x="4789" y="1141"/>
                </a:lnTo>
                <a:lnTo>
                  <a:pt x="4812" y="959"/>
                </a:lnTo>
                <a:lnTo>
                  <a:pt x="4789" y="776"/>
                </a:lnTo>
                <a:lnTo>
                  <a:pt x="4744" y="594"/>
                </a:lnTo>
                <a:lnTo>
                  <a:pt x="4653" y="434"/>
                </a:lnTo>
                <a:lnTo>
                  <a:pt x="4539" y="274"/>
                </a:lnTo>
                <a:lnTo>
                  <a:pt x="4379" y="160"/>
                </a:lnTo>
                <a:lnTo>
                  <a:pt x="4219" y="69"/>
                </a:lnTo>
                <a:lnTo>
                  <a:pt x="4037" y="24"/>
                </a:lnTo>
                <a:lnTo>
                  <a:pt x="3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rot="-5400000">
            <a:off x="1091000" y="879900"/>
            <a:ext cx="6904800" cy="50982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C1130"/>
              </a:solidFill>
            </a:endParaRPr>
          </a:p>
        </p:txBody>
      </p:sp>
      <p:grpSp>
        <p:nvGrpSpPr>
          <p:cNvPr id="578" name="Google Shape;578;p11"/>
          <p:cNvGrpSpPr/>
          <p:nvPr/>
        </p:nvGrpSpPr>
        <p:grpSpPr>
          <a:xfrm rot="7612950">
            <a:off x="5507553" y="815715"/>
            <a:ext cx="313131" cy="212032"/>
            <a:chOff x="6393135" y="471613"/>
            <a:chExt cx="234839" cy="212023"/>
          </a:xfrm>
        </p:grpSpPr>
        <p:sp>
          <p:nvSpPr>
            <p:cNvPr id="579" name="Google Shape;579;p11"/>
            <p:cNvSpPr/>
            <p:nvPr/>
          </p:nvSpPr>
          <p:spPr>
            <a:xfrm rot="10800000">
              <a:off x="6393135" y="471613"/>
              <a:ext cx="234839" cy="173460"/>
            </a:xfrm>
            <a:custGeom>
              <a:avLst/>
              <a:gdLst/>
              <a:ahLst/>
              <a:cxnLst/>
              <a:rect l="l" t="t" r="r" b="b"/>
              <a:pathLst>
                <a:path w="3057" h="2258" extrusionOk="0">
                  <a:moveTo>
                    <a:pt x="115" y="0"/>
                  </a:moveTo>
                  <a:lnTo>
                    <a:pt x="69" y="23"/>
                  </a:lnTo>
                  <a:lnTo>
                    <a:pt x="46" y="46"/>
                  </a:lnTo>
                  <a:lnTo>
                    <a:pt x="1" y="69"/>
                  </a:lnTo>
                  <a:lnTo>
                    <a:pt x="1" y="114"/>
                  </a:lnTo>
                  <a:lnTo>
                    <a:pt x="1" y="137"/>
                  </a:lnTo>
                  <a:lnTo>
                    <a:pt x="24" y="183"/>
                  </a:lnTo>
                  <a:lnTo>
                    <a:pt x="46" y="205"/>
                  </a:lnTo>
                  <a:lnTo>
                    <a:pt x="92" y="228"/>
                  </a:lnTo>
                  <a:lnTo>
                    <a:pt x="320" y="251"/>
                  </a:lnTo>
                  <a:lnTo>
                    <a:pt x="548" y="342"/>
                  </a:lnTo>
                  <a:lnTo>
                    <a:pt x="776" y="456"/>
                  </a:lnTo>
                  <a:lnTo>
                    <a:pt x="1027" y="570"/>
                  </a:lnTo>
                  <a:lnTo>
                    <a:pt x="1255" y="730"/>
                  </a:lnTo>
                  <a:lnTo>
                    <a:pt x="1483" y="890"/>
                  </a:lnTo>
                  <a:lnTo>
                    <a:pt x="1916" y="1254"/>
                  </a:lnTo>
                  <a:lnTo>
                    <a:pt x="2304" y="1596"/>
                  </a:lnTo>
                  <a:lnTo>
                    <a:pt x="2601" y="1916"/>
                  </a:lnTo>
                  <a:lnTo>
                    <a:pt x="2874" y="2212"/>
                  </a:lnTo>
                  <a:lnTo>
                    <a:pt x="2920" y="2235"/>
                  </a:lnTo>
                  <a:lnTo>
                    <a:pt x="2965" y="2258"/>
                  </a:lnTo>
                  <a:lnTo>
                    <a:pt x="3034" y="2235"/>
                  </a:lnTo>
                  <a:lnTo>
                    <a:pt x="3057" y="2189"/>
                  </a:lnTo>
                  <a:lnTo>
                    <a:pt x="3057" y="2144"/>
                  </a:lnTo>
                  <a:lnTo>
                    <a:pt x="3057" y="2121"/>
                  </a:lnTo>
                  <a:lnTo>
                    <a:pt x="3034" y="2075"/>
                  </a:lnTo>
                  <a:lnTo>
                    <a:pt x="2737" y="1733"/>
                  </a:lnTo>
                  <a:lnTo>
                    <a:pt x="2418" y="1414"/>
                  </a:lnTo>
                  <a:lnTo>
                    <a:pt x="2030" y="1072"/>
                  </a:lnTo>
                  <a:lnTo>
                    <a:pt x="1574" y="707"/>
                  </a:lnTo>
                  <a:lnTo>
                    <a:pt x="1346" y="525"/>
                  </a:lnTo>
                  <a:lnTo>
                    <a:pt x="1095" y="388"/>
                  </a:lnTo>
                  <a:lnTo>
                    <a:pt x="845" y="251"/>
                  </a:lnTo>
                  <a:lnTo>
                    <a:pt x="594" y="137"/>
                  </a:lnTo>
                  <a:lnTo>
                    <a:pt x="343" y="46"/>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rot="10800000">
              <a:off x="6496458" y="511867"/>
              <a:ext cx="131516" cy="171770"/>
            </a:xfrm>
            <a:custGeom>
              <a:avLst/>
              <a:gdLst/>
              <a:ahLst/>
              <a:cxnLst/>
              <a:rect l="l" t="t" r="r" b="b"/>
              <a:pathLst>
                <a:path w="1712" h="2236" extrusionOk="0">
                  <a:moveTo>
                    <a:pt x="1574" y="0"/>
                  </a:moveTo>
                  <a:lnTo>
                    <a:pt x="69" y="525"/>
                  </a:lnTo>
                  <a:lnTo>
                    <a:pt x="24" y="548"/>
                  </a:lnTo>
                  <a:lnTo>
                    <a:pt x="1" y="571"/>
                  </a:lnTo>
                  <a:lnTo>
                    <a:pt x="1" y="616"/>
                  </a:lnTo>
                  <a:lnTo>
                    <a:pt x="1" y="662"/>
                  </a:lnTo>
                  <a:lnTo>
                    <a:pt x="525" y="2167"/>
                  </a:lnTo>
                  <a:lnTo>
                    <a:pt x="571" y="2212"/>
                  </a:lnTo>
                  <a:lnTo>
                    <a:pt x="617" y="2235"/>
                  </a:lnTo>
                  <a:lnTo>
                    <a:pt x="662" y="2212"/>
                  </a:lnTo>
                  <a:lnTo>
                    <a:pt x="685" y="2190"/>
                  </a:lnTo>
                  <a:lnTo>
                    <a:pt x="708" y="2167"/>
                  </a:lnTo>
                  <a:lnTo>
                    <a:pt x="731" y="2121"/>
                  </a:lnTo>
                  <a:lnTo>
                    <a:pt x="731" y="2098"/>
                  </a:lnTo>
                  <a:lnTo>
                    <a:pt x="229" y="685"/>
                  </a:lnTo>
                  <a:lnTo>
                    <a:pt x="1643" y="183"/>
                  </a:lnTo>
                  <a:lnTo>
                    <a:pt x="1666" y="183"/>
                  </a:lnTo>
                  <a:lnTo>
                    <a:pt x="1688" y="137"/>
                  </a:lnTo>
                  <a:lnTo>
                    <a:pt x="1711" y="92"/>
                  </a:lnTo>
                  <a:lnTo>
                    <a:pt x="1711" y="69"/>
                  </a:lnTo>
                  <a:lnTo>
                    <a:pt x="1688" y="23"/>
                  </a:lnTo>
                  <a:lnTo>
                    <a:pt x="16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81" name="Google Shape;581;p11"/>
          <p:cNvGrpSpPr/>
          <p:nvPr/>
        </p:nvGrpSpPr>
        <p:grpSpPr>
          <a:xfrm rot="-3283723" flipH="1">
            <a:off x="966729" y="3448666"/>
            <a:ext cx="364467" cy="171708"/>
            <a:chOff x="3502629" y="4665524"/>
            <a:chExt cx="273326" cy="171693"/>
          </a:xfrm>
        </p:grpSpPr>
        <p:sp>
          <p:nvSpPr>
            <p:cNvPr id="582" name="Google Shape;582;p11"/>
            <p:cNvSpPr/>
            <p:nvPr/>
          </p:nvSpPr>
          <p:spPr>
            <a:xfrm rot="10800000">
              <a:off x="3502629" y="4705778"/>
              <a:ext cx="273326" cy="91185"/>
            </a:xfrm>
            <a:custGeom>
              <a:avLst/>
              <a:gdLst/>
              <a:ahLst/>
              <a:cxnLst/>
              <a:rect l="l" t="t" r="r" b="b"/>
              <a:pathLst>
                <a:path w="3558" h="1187" extrusionOk="0">
                  <a:moveTo>
                    <a:pt x="3467" y="1"/>
                  </a:moveTo>
                  <a:lnTo>
                    <a:pt x="3421" y="23"/>
                  </a:lnTo>
                  <a:lnTo>
                    <a:pt x="3375" y="46"/>
                  </a:lnTo>
                  <a:lnTo>
                    <a:pt x="3216" y="183"/>
                  </a:lnTo>
                  <a:lnTo>
                    <a:pt x="3011" y="320"/>
                  </a:lnTo>
                  <a:lnTo>
                    <a:pt x="2783" y="434"/>
                  </a:lnTo>
                  <a:lnTo>
                    <a:pt x="2532" y="548"/>
                  </a:lnTo>
                  <a:lnTo>
                    <a:pt x="2258" y="639"/>
                  </a:lnTo>
                  <a:lnTo>
                    <a:pt x="1984" y="708"/>
                  </a:lnTo>
                  <a:lnTo>
                    <a:pt x="1437" y="822"/>
                  </a:lnTo>
                  <a:lnTo>
                    <a:pt x="935" y="913"/>
                  </a:lnTo>
                  <a:lnTo>
                    <a:pt x="502" y="958"/>
                  </a:lnTo>
                  <a:lnTo>
                    <a:pt x="92" y="981"/>
                  </a:lnTo>
                  <a:lnTo>
                    <a:pt x="46" y="1004"/>
                  </a:lnTo>
                  <a:lnTo>
                    <a:pt x="23" y="1027"/>
                  </a:lnTo>
                  <a:lnTo>
                    <a:pt x="0" y="1050"/>
                  </a:lnTo>
                  <a:lnTo>
                    <a:pt x="0" y="1095"/>
                  </a:lnTo>
                  <a:lnTo>
                    <a:pt x="0" y="1141"/>
                  </a:lnTo>
                  <a:lnTo>
                    <a:pt x="23" y="1164"/>
                  </a:lnTo>
                  <a:lnTo>
                    <a:pt x="46" y="1186"/>
                  </a:lnTo>
                  <a:lnTo>
                    <a:pt x="92" y="1186"/>
                  </a:lnTo>
                  <a:lnTo>
                    <a:pt x="548" y="1164"/>
                  </a:lnTo>
                  <a:lnTo>
                    <a:pt x="1004" y="1118"/>
                  </a:lnTo>
                  <a:lnTo>
                    <a:pt x="1528" y="1027"/>
                  </a:lnTo>
                  <a:lnTo>
                    <a:pt x="2098" y="913"/>
                  </a:lnTo>
                  <a:lnTo>
                    <a:pt x="2372" y="822"/>
                  </a:lnTo>
                  <a:lnTo>
                    <a:pt x="2646" y="730"/>
                  </a:lnTo>
                  <a:lnTo>
                    <a:pt x="2897" y="616"/>
                  </a:lnTo>
                  <a:lnTo>
                    <a:pt x="3147" y="480"/>
                  </a:lnTo>
                  <a:lnTo>
                    <a:pt x="3353" y="343"/>
                  </a:lnTo>
                  <a:lnTo>
                    <a:pt x="3535" y="183"/>
                  </a:lnTo>
                  <a:lnTo>
                    <a:pt x="3558" y="137"/>
                  </a:lnTo>
                  <a:lnTo>
                    <a:pt x="3558" y="115"/>
                  </a:lnTo>
                  <a:lnTo>
                    <a:pt x="3558" y="69"/>
                  </a:lnTo>
                  <a:lnTo>
                    <a:pt x="3535" y="23"/>
                  </a:lnTo>
                  <a:lnTo>
                    <a:pt x="3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rot="10800000">
              <a:off x="3502629" y="4665524"/>
              <a:ext cx="131439" cy="171693"/>
            </a:xfrm>
            <a:custGeom>
              <a:avLst/>
              <a:gdLst/>
              <a:ahLst/>
              <a:cxnLst/>
              <a:rect l="l" t="t" r="r" b="b"/>
              <a:pathLst>
                <a:path w="1711" h="2235" extrusionOk="0">
                  <a:moveTo>
                    <a:pt x="92" y="0"/>
                  </a:moveTo>
                  <a:lnTo>
                    <a:pt x="69" y="23"/>
                  </a:lnTo>
                  <a:lnTo>
                    <a:pt x="23" y="46"/>
                  </a:lnTo>
                  <a:lnTo>
                    <a:pt x="1" y="69"/>
                  </a:lnTo>
                  <a:lnTo>
                    <a:pt x="1" y="114"/>
                  </a:lnTo>
                  <a:lnTo>
                    <a:pt x="23" y="160"/>
                  </a:lnTo>
                  <a:lnTo>
                    <a:pt x="46" y="183"/>
                  </a:lnTo>
                  <a:lnTo>
                    <a:pt x="69" y="205"/>
                  </a:lnTo>
                  <a:lnTo>
                    <a:pt x="1483" y="707"/>
                  </a:lnTo>
                  <a:lnTo>
                    <a:pt x="981" y="2098"/>
                  </a:lnTo>
                  <a:lnTo>
                    <a:pt x="981" y="2144"/>
                  </a:lnTo>
                  <a:lnTo>
                    <a:pt x="1004" y="2189"/>
                  </a:lnTo>
                  <a:lnTo>
                    <a:pt x="1027" y="2212"/>
                  </a:lnTo>
                  <a:lnTo>
                    <a:pt x="1050" y="2235"/>
                  </a:lnTo>
                  <a:lnTo>
                    <a:pt x="1095" y="2235"/>
                  </a:lnTo>
                  <a:lnTo>
                    <a:pt x="1141" y="2212"/>
                  </a:lnTo>
                  <a:lnTo>
                    <a:pt x="1186" y="2167"/>
                  </a:lnTo>
                  <a:lnTo>
                    <a:pt x="1711" y="661"/>
                  </a:lnTo>
                  <a:lnTo>
                    <a:pt x="1711" y="616"/>
                  </a:lnTo>
                  <a:lnTo>
                    <a:pt x="1711" y="593"/>
                  </a:lnTo>
                  <a:lnTo>
                    <a:pt x="1688" y="547"/>
                  </a:lnTo>
                  <a:lnTo>
                    <a:pt x="1642" y="525"/>
                  </a:lnTo>
                  <a:lnTo>
                    <a:pt x="137" y="23"/>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584" name="Google Shape;584;p11"/>
          <p:cNvSpPr txBox="1">
            <a:spLocks noGrp="1"/>
          </p:cNvSpPr>
          <p:nvPr>
            <p:ph type="title" hasCustomPrompt="1"/>
          </p:nvPr>
        </p:nvSpPr>
        <p:spPr>
          <a:xfrm>
            <a:off x="2127951" y="2250133"/>
            <a:ext cx="4830900" cy="122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
        <p:nvSpPr>
          <p:cNvPr id="585" name="Google Shape;585;p11"/>
          <p:cNvSpPr txBox="1">
            <a:spLocks noGrp="1"/>
          </p:cNvSpPr>
          <p:nvPr>
            <p:ph type="subTitle" idx="1"/>
          </p:nvPr>
        </p:nvSpPr>
        <p:spPr>
          <a:xfrm>
            <a:off x="2127951" y="3472933"/>
            <a:ext cx="4830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1"/>
                </a:solidFill>
              </a:defRPr>
            </a:lvl1pPr>
            <a:lvl2pPr lvl="1" algn="ctr" rtl="0">
              <a:spcBef>
                <a:spcPts val="1600"/>
              </a:spcBef>
              <a:spcAft>
                <a:spcPts val="0"/>
              </a:spcAft>
              <a:buNone/>
              <a:defRPr sz="1600">
                <a:solidFill>
                  <a:schemeClr val="dk1"/>
                </a:solidFill>
              </a:defRPr>
            </a:lvl2pPr>
            <a:lvl3pPr lvl="2" algn="ctr" rtl="0">
              <a:spcBef>
                <a:spcPts val="1600"/>
              </a:spcBef>
              <a:spcAft>
                <a:spcPts val="0"/>
              </a:spcAft>
              <a:buNone/>
              <a:defRPr sz="1600">
                <a:solidFill>
                  <a:schemeClr val="dk1"/>
                </a:solidFill>
              </a:defRPr>
            </a:lvl3pPr>
            <a:lvl4pPr lvl="3" algn="ctr" rtl="0">
              <a:spcBef>
                <a:spcPts val="1600"/>
              </a:spcBef>
              <a:spcAft>
                <a:spcPts val="0"/>
              </a:spcAft>
              <a:buNone/>
              <a:defRPr sz="1600">
                <a:solidFill>
                  <a:schemeClr val="dk1"/>
                </a:solidFill>
              </a:defRPr>
            </a:lvl4pPr>
            <a:lvl5pPr lvl="4" algn="ctr" rtl="0">
              <a:spcBef>
                <a:spcPts val="1600"/>
              </a:spcBef>
              <a:spcAft>
                <a:spcPts val="0"/>
              </a:spcAft>
              <a:buNone/>
              <a:defRPr sz="1600">
                <a:solidFill>
                  <a:schemeClr val="dk1"/>
                </a:solidFill>
              </a:defRPr>
            </a:lvl5pPr>
            <a:lvl6pPr lvl="5" algn="ctr" rtl="0">
              <a:spcBef>
                <a:spcPts val="1600"/>
              </a:spcBef>
              <a:spcAft>
                <a:spcPts val="0"/>
              </a:spcAft>
              <a:buNone/>
              <a:defRPr sz="1600">
                <a:solidFill>
                  <a:schemeClr val="dk1"/>
                </a:solidFill>
              </a:defRPr>
            </a:lvl6pPr>
            <a:lvl7pPr lvl="6" algn="ctr" rtl="0">
              <a:spcBef>
                <a:spcPts val="1600"/>
              </a:spcBef>
              <a:spcAft>
                <a:spcPts val="0"/>
              </a:spcAft>
              <a:buNone/>
              <a:defRPr sz="1600">
                <a:solidFill>
                  <a:schemeClr val="dk1"/>
                </a:solidFill>
              </a:defRPr>
            </a:lvl7pPr>
            <a:lvl8pPr lvl="7" algn="ctr" rtl="0">
              <a:spcBef>
                <a:spcPts val="1600"/>
              </a:spcBef>
              <a:spcAft>
                <a:spcPts val="0"/>
              </a:spcAft>
              <a:buNone/>
              <a:defRPr sz="1600">
                <a:solidFill>
                  <a:schemeClr val="dk1"/>
                </a:solidFill>
              </a:defRPr>
            </a:lvl8pPr>
            <a:lvl9pPr lvl="8" algn="ctr" rtl="0">
              <a:spcBef>
                <a:spcPts val="1600"/>
              </a:spcBef>
              <a:spcAft>
                <a:spcPts val="1600"/>
              </a:spcAft>
              <a:buNone/>
              <a:defRPr sz="1600">
                <a:solidFill>
                  <a:schemeClr val="dk1"/>
                </a:solidFill>
              </a:defRPr>
            </a:lvl9pPr>
          </a:lstStyle>
          <a:p>
            <a:endParaRPr/>
          </a:p>
        </p:txBody>
      </p:sp>
    </p:spTree>
    <p:extLst>
      <p:ext uri="{BB962C8B-B14F-4D97-AF65-F5344CB8AC3E}">
        <p14:creationId xmlns:p14="http://schemas.microsoft.com/office/powerpoint/2010/main" val="90831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6"/>
        <p:cNvGrpSpPr/>
        <p:nvPr/>
      </p:nvGrpSpPr>
      <p:grpSpPr>
        <a:xfrm>
          <a:off x="0" y="0"/>
          <a:ext cx="0" cy="0"/>
          <a:chOff x="0" y="0"/>
          <a:chExt cx="0" cy="0"/>
        </a:xfrm>
      </p:grpSpPr>
    </p:spTree>
    <p:extLst>
      <p:ext uri="{BB962C8B-B14F-4D97-AF65-F5344CB8AC3E}">
        <p14:creationId xmlns:p14="http://schemas.microsoft.com/office/powerpoint/2010/main" val="199349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accent6"/>
        </a:solidFill>
        <a:effectLst/>
      </p:bgPr>
    </p:bg>
    <p:spTree>
      <p:nvGrpSpPr>
        <p:cNvPr id="1" name="Shape 587"/>
        <p:cNvGrpSpPr/>
        <p:nvPr/>
      </p:nvGrpSpPr>
      <p:grpSpPr>
        <a:xfrm>
          <a:off x="0" y="0"/>
          <a:ext cx="0" cy="0"/>
          <a:chOff x="0" y="0"/>
          <a:chExt cx="0" cy="0"/>
        </a:xfrm>
      </p:grpSpPr>
      <p:grpSp>
        <p:nvGrpSpPr>
          <p:cNvPr id="588" name="Google Shape;588;p13"/>
          <p:cNvGrpSpPr/>
          <p:nvPr/>
        </p:nvGrpSpPr>
        <p:grpSpPr>
          <a:xfrm rot="10800000" flipH="1">
            <a:off x="-196579" y="-23805"/>
            <a:ext cx="9522816" cy="6045197"/>
            <a:chOff x="1697" y="798588"/>
            <a:chExt cx="9125842" cy="4344895"/>
          </a:xfrm>
        </p:grpSpPr>
        <p:sp>
          <p:nvSpPr>
            <p:cNvPr id="589" name="Google Shape;589;p13"/>
            <p:cNvSpPr/>
            <p:nvPr/>
          </p:nvSpPr>
          <p:spPr>
            <a:xfrm>
              <a:off x="1697" y="798588"/>
              <a:ext cx="9125842" cy="4344860"/>
            </a:xfrm>
            <a:custGeom>
              <a:avLst/>
              <a:gdLst/>
              <a:ahLst/>
              <a:cxnLst/>
              <a:rect l="l" t="t" r="r" b="b"/>
              <a:pathLst>
                <a:path w="118310" h="56328" extrusionOk="0">
                  <a:moveTo>
                    <a:pt x="55165" y="0"/>
                  </a:moveTo>
                  <a:lnTo>
                    <a:pt x="53888" y="69"/>
                  </a:lnTo>
                  <a:lnTo>
                    <a:pt x="52633" y="137"/>
                  </a:lnTo>
                  <a:lnTo>
                    <a:pt x="51402" y="251"/>
                  </a:lnTo>
                  <a:lnTo>
                    <a:pt x="50170" y="411"/>
                  </a:lnTo>
                  <a:lnTo>
                    <a:pt x="48962" y="570"/>
                  </a:lnTo>
                  <a:lnTo>
                    <a:pt x="47776" y="798"/>
                  </a:lnTo>
                  <a:lnTo>
                    <a:pt x="46613" y="1027"/>
                  </a:lnTo>
                  <a:lnTo>
                    <a:pt x="45473" y="1300"/>
                  </a:lnTo>
                  <a:lnTo>
                    <a:pt x="44333" y="1619"/>
                  </a:lnTo>
                  <a:lnTo>
                    <a:pt x="43192" y="1961"/>
                  </a:lnTo>
                  <a:lnTo>
                    <a:pt x="42098" y="2349"/>
                  </a:lnTo>
                  <a:lnTo>
                    <a:pt x="41003" y="2760"/>
                  </a:lnTo>
                  <a:lnTo>
                    <a:pt x="39931" y="3193"/>
                  </a:lnTo>
                  <a:lnTo>
                    <a:pt x="38859" y="3695"/>
                  </a:lnTo>
                  <a:lnTo>
                    <a:pt x="37810" y="4219"/>
                  </a:lnTo>
                  <a:lnTo>
                    <a:pt x="36761" y="4766"/>
                  </a:lnTo>
                  <a:lnTo>
                    <a:pt x="35986" y="5177"/>
                  </a:lnTo>
                  <a:lnTo>
                    <a:pt x="35188" y="5587"/>
                  </a:lnTo>
                  <a:lnTo>
                    <a:pt x="34413" y="5975"/>
                  </a:lnTo>
                  <a:lnTo>
                    <a:pt x="33614" y="6317"/>
                  </a:lnTo>
                  <a:lnTo>
                    <a:pt x="32816" y="6659"/>
                  </a:lnTo>
                  <a:lnTo>
                    <a:pt x="32018" y="6978"/>
                  </a:lnTo>
                  <a:lnTo>
                    <a:pt x="31220" y="7275"/>
                  </a:lnTo>
                  <a:lnTo>
                    <a:pt x="30422" y="7571"/>
                  </a:lnTo>
                  <a:lnTo>
                    <a:pt x="29624" y="7822"/>
                  </a:lnTo>
                  <a:lnTo>
                    <a:pt x="28826" y="8073"/>
                  </a:lnTo>
                  <a:lnTo>
                    <a:pt x="28005" y="8301"/>
                  </a:lnTo>
                  <a:lnTo>
                    <a:pt x="27206" y="8506"/>
                  </a:lnTo>
                  <a:lnTo>
                    <a:pt x="26408" y="8712"/>
                  </a:lnTo>
                  <a:lnTo>
                    <a:pt x="25610" y="8894"/>
                  </a:lnTo>
                  <a:lnTo>
                    <a:pt x="24812" y="9054"/>
                  </a:lnTo>
                  <a:lnTo>
                    <a:pt x="24037" y="9190"/>
                  </a:lnTo>
                  <a:lnTo>
                    <a:pt x="22440" y="9464"/>
                  </a:lnTo>
                  <a:lnTo>
                    <a:pt x="20890" y="9669"/>
                  </a:lnTo>
                  <a:lnTo>
                    <a:pt x="19362" y="9806"/>
                  </a:lnTo>
                  <a:lnTo>
                    <a:pt x="17857" y="9920"/>
                  </a:lnTo>
                  <a:lnTo>
                    <a:pt x="16374" y="9989"/>
                  </a:lnTo>
                  <a:lnTo>
                    <a:pt x="14938" y="10011"/>
                  </a:lnTo>
                  <a:lnTo>
                    <a:pt x="13524" y="10011"/>
                  </a:lnTo>
                  <a:lnTo>
                    <a:pt x="12178" y="9966"/>
                  </a:lnTo>
                  <a:lnTo>
                    <a:pt x="10856" y="9920"/>
                  </a:lnTo>
                  <a:lnTo>
                    <a:pt x="9601" y="9829"/>
                  </a:lnTo>
                  <a:lnTo>
                    <a:pt x="8416" y="9715"/>
                  </a:lnTo>
                  <a:lnTo>
                    <a:pt x="7275" y="9601"/>
                  </a:lnTo>
                  <a:lnTo>
                    <a:pt x="6204" y="9464"/>
                  </a:lnTo>
                  <a:lnTo>
                    <a:pt x="5200" y="9305"/>
                  </a:lnTo>
                  <a:lnTo>
                    <a:pt x="4265" y="9168"/>
                  </a:lnTo>
                  <a:lnTo>
                    <a:pt x="3421" y="9031"/>
                  </a:lnTo>
                  <a:lnTo>
                    <a:pt x="1985" y="8734"/>
                  </a:lnTo>
                  <a:lnTo>
                    <a:pt x="913" y="8506"/>
                  </a:lnTo>
                  <a:lnTo>
                    <a:pt x="252" y="8347"/>
                  </a:lnTo>
                  <a:lnTo>
                    <a:pt x="1" y="8278"/>
                  </a:lnTo>
                  <a:lnTo>
                    <a:pt x="1" y="56327"/>
                  </a:lnTo>
                  <a:lnTo>
                    <a:pt x="118310" y="56327"/>
                  </a:lnTo>
                  <a:lnTo>
                    <a:pt x="118310" y="1460"/>
                  </a:lnTo>
                  <a:lnTo>
                    <a:pt x="117284" y="1711"/>
                  </a:lnTo>
                  <a:lnTo>
                    <a:pt x="116098" y="2007"/>
                  </a:lnTo>
                  <a:lnTo>
                    <a:pt x="114479" y="2349"/>
                  </a:lnTo>
                  <a:lnTo>
                    <a:pt x="112495" y="2760"/>
                  </a:lnTo>
                  <a:lnTo>
                    <a:pt x="110192" y="3193"/>
                  </a:lnTo>
                  <a:lnTo>
                    <a:pt x="108937" y="3398"/>
                  </a:lnTo>
                  <a:lnTo>
                    <a:pt x="107615" y="3603"/>
                  </a:lnTo>
                  <a:lnTo>
                    <a:pt x="106224" y="3809"/>
                  </a:lnTo>
                  <a:lnTo>
                    <a:pt x="104787" y="3991"/>
                  </a:lnTo>
                  <a:lnTo>
                    <a:pt x="103282" y="4174"/>
                  </a:lnTo>
                  <a:lnTo>
                    <a:pt x="101754" y="4333"/>
                  </a:lnTo>
                  <a:lnTo>
                    <a:pt x="100158" y="4493"/>
                  </a:lnTo>
                  <a:lnTo>
                    <a:pt x="98539" y="4607"/>
                  </a:lnTo>
                  <a:lnTo>
                    <a:pt x="96897" y="4698"/>
                  </a:lnTo>
                  <a:lnTo>
                    <a:pt x="95232" y="4766"/>
                  </a:lnTo>
                  <a:lnTo>
                    <a:pt x="93544" y="4812"/>
                  </a:lnTo>
                  <a:lnTo>
                    <a:pt x="91834" y="4812"/>
                  </a:lnTo>
                  <a:lnTo>
                    <a:pt x="90124" y="4766"/>
                  </a:lnTo>
                  <a:lnTo>
                    <a:pt x="88391" y="4698"/>
                  </a:lnTo>
                  <a:lnTo>
                    <a:pt x="86680" y="4561"/>
                  </a:lnTo>
                  <a:lnTo>
                    <a:pt x="84970" y="4402"/>
                  </a:lnTo>
                  <a:lnTo>
                    <a:pt x="83260" y="4174"/>
                  </a:lnTo>
                  <a:lnTo>
                    <a:pt x="82416" y="4059"/>
                  </a:lnTo>
                  <a:lnTo>
                    <a:pt x="81572" y="3900"/>
                  </a:lnTo>
                  <a:lnTo>
                    <a:pt x="80728" y="3740"/>
                  </a:lnTo>
                  <a:lnTo>
                    <a:pt x="79907" y="3581"/>
                  </a:lnTo>
                  <a:lnTo>
                    <a:pt x="79086" y="3398"/>
                  </a:lnTo>
                  <a:lnTo>
                    <a:pt x="78265" y="3193"/>
                  </a:lnTo>
                  <a:lnTo>
                    <a:pt x="76669" y="2782"/>
                  </a:lnTo>
                  <a:lnTo>
                    <a:pt x="75073" y="2418"/>
                  </a:lnTo>
                  <a:lnTo>
                    <a:pt x="73499" y="2053"/>
                  </a:lnTo>
                  <a:lnTo>
                    <a:pt x="71971" y="1733"/>
                  </a:lnTo>
                  <a:lnTo>
                    <a:pt x="70444" y="1437"/>
                  </a:lnTo>
                  <a:lnTo>
                    <a:pt x="68961" y="1163"/>
                  </a:lnTo>
                  <a:lnTo>
                    <a:pt x="67479" y="912"/>
                  </a:lnTo>
                  <a:lnTo>
                    <a:pt x="66020" y="684"/>
                  </a:lnTo>
                  <a:lnTo>
                    <a:pt x="64606" y="502"/>
                  </a:lnTo>
                  <a:lnTo>
                    <a:pt x="63192" y="342"/>
                  </a:lnTo>
                  <a:lnTo>
                    <a:pt x="61801" y="228"/>
                  </a:lnTo>
                  <a:lnTo>
                    <a:pt x="60432" y="114"/>
                  </a:lnTo>
                  <a:lnTo>
                    <a:pt x="59087" y="46"/>
                  </a:lnTo>
                  <a:lnTo>
                    <a:pt x="57764" y="0"/>
                  </a:lnTo>
                  <a:close/>
                </a:path>
              </a:pathLst>
            </a:custGeom>
            <a:solidFill>
              <a:srgbClr val="374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3"/>
            <p:cNvSpPr/>
            <p:nvPr/>
          </p:nvSpPr>
          <p:spPr>
            <a:xfrm flipH="1">
              <a:off x="1697" y="1841697"/>
              <a:ext cx="9125842" cy="3301764"/>
            </a:xfrm>
            <a:custGeom>
              <a:avLst/>
              <a:gdLst/>
              <a:ahLst/>
              <a:cxnLst/>
              <a:rect l="l" t="t" r="r" b="b"/>
              <a:pathLst>
                <a:path w="118310" h="42805" extrusionOk="0">
                  <a:moveTo>
                    <a:pt x="118310" y="0"/>
                  </a:moveTo>
                  <a:lnTo>
                    <a:pt x="116987" y="251"/>
                  </a:lnTo>
                  <a:lnTo>
                    <a:pt x="115733" y="479"/>
                  </a:lnTo>
                  <a:lnTo>
                    <a:pt x="114502" y="753"/>
                  </a:lnTo>
                  <a:lnTo>
                    <a:pt x="113293" y="1027"/>
                  </a:lnTo>
                  <a:lnTo>
                    <a:pt x="112130" y="1300"/>
                  </a:lnTo>
                  <a:lnTo>
                    <a:pt x="110990" y="1619"/>
                  </a:lnTo>
                  <a:lnTo>
                    <a:pt x="109895" y="1916"/>
                  </a:lnTo>
                  <a:lnTo>
                    <a:pt x="108801" y="2258"/>
                  </a:lnTo>
                  <a:lnTo>
                    <a:pt x="107752" y="2600"/>
                  </a:lnTo>
                  <a:lnTo>
                    <a:pt x="106725" y="2942"/>
                  </a:lnTo>
                  <a:lnTo>
                    <a:pt x="105722" y="3307"/>
                  </a:lnTo>
                  <a:lnTo>
                    <a:pt x="104741" y="3672"/>
                  </a:lnTo>
                  <a:lnTo>
                    <a:pt x="103784" y="4037"/>
                  </a:lnTo>
                  <a:lnTo>
                    <a:pt x="102849" y="4424"/>
                  </a:lnTo>
                  <a:lnTo>
                    <a:pt x="101936" y="4812"/>
                  </a:lnTo>
                  <a:lnTo>
                    <a:pt x="101024" y="5223"/>
                  </a:lnTo>
                  <a:lnTo>
                    <a:pt x="99268" y="6044"/>
                  </a:lnTo>
                  <a:lnTo>
                    <a:pt x="97581" y="6864"/>
                  </a:lnTo>
                  <a:lnTo>
                    <a:pt x="95916" y="7731"/>
                  </a:lnTo>
                  <a:lnTo>
                    <a:pt x="94297" y="8598"/>
                  </a:lnTo>
                  <a:lnTo>
                    <a:pt x="91127" y="10331"/>
                  </a:lnTo>
                  <a:lnTo>
                    <a:pt x="89531" y="11197"/>
                  </a:lnTo>
                  <a:lnTo>
                    <a:pt x="87935" y="12064"/>
                  </a:lnTo>
                  <a:lnTo>
                    <a:pt x="86338" y="12908"/>
                  </a:lnTo>
                  <a:lnTo>
                    <a:pt x="84696" y="13729"/>
                  </a:lnTo>
                  <a:lnTo>
                    <a:pt x="83009" y="14550"/>
                  </a:lnTo>
                  <a:lnTo>
                    <a:pt x="81298" y="15325"/>
                  </a:lnTo>
                  <a:lnTo>
                    <a:pt x="80409" y="15690"/>
                  </a:lnTo>
                  <a:lnTo>
                    <a:pt x="79497" y="16055"/>
                  </a:lnTo>
                  <a:lnTo>
                    <a:pt x="78585" y="16420"/>
                  </a:lnTo>
                  <a:lnTo>
                    <a:pt x="77650" y="16762"/>
                  </a:lnTo>
                  <a:lnTo>
                    <a:pt x="76692" y="17104"/>
                  </a:lnTo>
                  <a:lnTo>
                    <a:pt x="75711" y="17423"/>
                  </a:lnTo>
                  <a:lnTo>
                    <a:pt x="74708" y="17742"/>
                  </a:lnTo>
                  <a:lnTo>
                    <a:pt x="73682" y="18039"/>
                  </a:lnTo>
                  <a:lnTo>
                    <a:pt x="72633" y="18335"/>
                  </a:lnTo>
                  <a:lnTo>
                    <a:pt x="71538" y="18609"/>
                  </a:lnTo>
                  <a:lnTo>
                    <a:pt x="70444" y="18860"/>
                  </a:lnTo>
                  <a:lnTo>
                    <a:pt x="69303" y="19110"/>
                  </a:lnTo>
                  <a:lnTo>
                    <a:pt x="68140" y="19339"/>
                  </a:lnTo>
                  <a:lnTo>
                    <a:pt x="66932" y="19544"/>
                  </a:lnTo>
                  <a:lnTo>
                    <a:pt x="65700" y="19726"/>
                  </a:lnTo>
                  <a:lnTo>
                    <a:pt x="64423" y="19909"/>
                  </a:lnTo>
                  <a:lnTo>
                    <a:pt x="63123" y="20068"/>
                  </a:lnTo>
                  <a:lnTo>
                    <a:pt x="61778" y="20205"/>
                  </a:lnTo>
                  <a:lnTo>
                    <a:pt x="60410" y="20342"/>
                  </a:lnTo>
                  <a:lnTo>
                    <a:pt x="58996" y="20433"/>
                  </a:lnTo>
                  <a:lnTo>
                    <a:pt x="57536" y="20524"/>
                  </a:lnTo>
                  <a:lnTo>
                    <a:pt x="56031" y="20570"/>
                  </a:lnTo>
                  <a:lnTo>
                    <a:pt x="54480" y="20616"/>
                  </a:lnTo>
                  <a:lnTo>
                    <a:pt x="52884" y="20638"/>
                  </a:lnTo>
                  <a:lnTo>
                    <a:pt x="51288" y="20616"/>
                  </a:lnTo>
                  <a:lnTo>
                    <a:pt x="49692" y="20593"/>
                  </a:lnTo>
                  <a:lnTo>
                    <a:pt x="48141" y="20547"/>
                  </a:lnTo>
                  <a:lnTo>
                    <a:pt x="46613" y="20479"/>
                  </a:lnTo>
                  <a:lnTo>
                    <a:pt x="45108" y="20410"/>
                  </a:lnTo>
                  <a:lnTo>
                    <a:pt x="43626" y="20296"/>
                  </a:lnTo>
                  <a:lnTo>
                    <a:pt x="42166" y="20182"/>
                  </a:lnTo>
                  <a:lnTo>
                    <a:pt x="40729" y="20045"/>
                  </a:lnTo>
                  <a:lnTo>
                    <a:pt x="39316" y="19909"/>
                  </a:lnTo>
                  <a:lnTo>
                    <a:pt x="37924" y="19749"/>
                  </a:lnTo>
                  <a:lnTo>
                    <a:pt x="36556" y="19567"/>
                  </a:lnTo>
                  <a:lnTo>
                    <a:pt x="35211" y="19361"/>
                  </a:lnTo>
                  <a:lnTo>
                    <a:pt x="33888" y="19156"/>
                  </a:lnTo>
                  <a:lnTo>
                    <a:pt x="32588" y="18951"/>
                  </a:lnTo>
                  <a:lnTo>
                    <a:pt x="31334" y="18723"/>
                  </a:lnTo>
                  <a:lnTo>
                    <a:pt x="30080" y="18495"/>
                  </a:lnTo>
                  <a:lnTo>
                    <a:pt x="28871" y="18244"/>
                  </a:lnTo>
                  <a:lnTo>
                    <a:pt x="27663" y="17970"/>
                  </a:lnTo>
                  <a:lnTo>
                    <a:pt x="26500" y="17697"/>
                  </a:lnTo>
                  <a:lnTo>
                    <a:pt x="25359" y="17423"/>
                  </a:lnTo>
                  <a:lnTo>
                    <a:pt x="23124" y="16853"/>
                  </a:lnTo>
                  <a:lnTo>
                    <a:pt x="21004" y="16260"/>
                  </a:lnTo>
                  <a:lnTo>
                    <a:pt x="18997" y="15621"/>
                  </a:lnTo>
                  <a:lnTo>
                    <a:pt x="17058" y="14983"/>
                  </a:lnTo>
                  <a:lnTo>
                    <a:pt x="15257" y="14344"/>
                  </a:lnTo>
                  <a:lnTo>
                    <a:pt x="13524" y="13683"/>
                  </a:lnTo>
                  <a:lnTo>
                    <a:pt x="11905" y="13022"/>
                  </a:lnTo>
                  <a:lnTo>
                    <a:pt x="10377" y="12383"/>
                  </a:lnTo>
                  <a:lnTo>
                    <a:pt x="8963" y="11745"/>
                  </a:lnTo>
                  <a:lnTo>
                    <a:pt x="7663" y="11129"/>
                  </a:lnTo>
                  <a:lnTo>
                    <a:pt x="6432" y="10513"/>
                  </a:lnTo>
                  <a:lnTo>
                    <a:pt x="5337" y="9943"/>
                  </a:lnTo>
                  <a:lnTo>
                    <a:pt x="4334" y="9396"/>
                  </a:lnTo>
                  <a:lnTo>
                    <a:pt x="3421" y="8871"/>
                  </a:lnTo>
                  <a:lnTo>
                    <a:pt x="2623" y="8392"/>
                  </a:lnTo>
                  <a:lnTo>
                    <a:pt x="1939" y="7982"/>
                  </a:lnTo>
                  <a:lnTo>
                    <a:pt x="867" y="7298"/>
                  </a:lnTo>
                  <a:lnTo>
                    <a:pt x="229" y="6842"/>
                  </a:lnTo>
                  <a:lnTo>
                    <a:pt x="1" y="6682"/>
                  </a:lnTo>
                  <a:lnTo>
                    <a:pt x="1" y="42804"/>
                  </a:lnTo>
                  <a:lnTo>
                    <a:pt x="118310" y="42804"/>
                  </a:lnTo>
                  <a:lnTo>
                    <a:pt x="118310" y="0"/>
                  </a:lnTo>
                  <a:close/>
                </a:path>
              </a:pathLst>
            </a:custGeom>
            <a:solidFill>
              <a:srgbClr val="446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3"/>
            <p:cNvSpPr/>
            <p:nvPr/>
          </p:nvSpPr>
          <p:spPr>
            <a:xfrm>
              <a:off x="1697" y="3723891"/>
              <a:ext cx="9125842" cy="1419593"/>
            </a:xfrm>
            <a:custGeom>
              <a:avLst/>
              <a:gdLst/>
              <a:ahLst/>
              <a:cxnLst/>
              <a:rect l="l" t="t" r="r" b="b"/>
              <a:pathLst>
                <a:path w="118310" h="18404" extrusionOk="0">
                  <a:moveTo>
                    <a:pt x="118310" y="0"/>
                  </a:moveTo>
                  <a:lnTo>
                    <a:pt x="117877" y="183"/>
                  </a:lnTo>
                  <a:lnTo>
                    <a:pt x="116668" y="707"/>
                  </a:lnTo>
                  <a:lnTo>
                    <a:pt x="114730" y="1505"/>
                  </a:lnTo>
                  <a:lnTo>
                    <a:pt x="113521" y="1984"/>
                  </a:lnTo>
                  <a:lnTo>
                    <a:pt x="112130" y="2509"/>
                  </a:lnTo>
                  <a:lnTo>
                    <a:pt x="110579" y="3079"/>
                  </a:lnTo>
                  <a:lnTo>
                    <a:pt x="108892" y="3649"/>
                  </a:lnTo>
                  <a:lnTo>
                    <a:pt x="107067" y="4265"/>
                  </a:lnTo>
                  <a:lnTo>
                    <a:pt x="105106" y="4903"/>
                  </a:lnTo>
                  <a:lnTo>
                    <a:pt x="103008" y="5542"/>
                  </a:lnTo>
                  <a:lnTo>
                    <a:pt x="100819" y="6157"/>
                  </a:lnTo>
                  <a:lnTo>
                    <a:pt x="98493" y="6796"/>
                  </a:lnTo>
                  <a:lnTo>
                    <a:pt x="96076" y="7389"/>
                  </a:lnTo>
                  <a:lnTo>
                    <a:pt x="93544" y="7982"/>
                  </a:lnTo>
                  <a:lnTo>
                    <a:pt x="90945" y="8529"/>
                  </a:lnTo>
                  <a:lnTo>
                    <a:pt x="89622" y="8780"/>
                  </a:lnTo>
                  <a:lnTo>
                    <a:pt x="88254" y="9031"/>
                  </a:lnTo>
                  <a:lnTo>
                    <a:pt x="86886" y="9281"/>
                  </a:lnTo>
                  <a:lnTo>
                    <a:pt x="85494" y="9510"/>
                  </a:lnTo>
                  <a:lnTo>
                    <a:pt x="84081" y="9715"/>
                  </a:lnTo>
                  <a:lnTo>
                    <a:pt x="82667" y="9920"/>
                  </a:lnTo>
                  <a:lnTo>
                    <a:pt x="81230" y="10080"/>
                  </a:lnTo>
                  <a:lnTo>
                    <a:pt x="79771" y="10262"/>
                  </a:lnTo>
                  <a:lnTo>
                    <a:pt x="78311" y="10399"/>
                  </a:lnTo>
                  <a:lnTo>
                    <a:pt x="76829" y="10536"/>
                  </a:lnTo>
                  <a:lnTo>
                    <a:pt x="75324" y="10627"/>
                  </a:lnTo>
                  <a:lnTo>
                    <a:pt x="73841" y="10718"/>
                  </a:lnTo>
                  <a:lnTo>
                    <a:pt x="72314" y="10787"/>
                  </a:lnTo>
                  <a:lnTo>
                    <a:pt x="70808" y="10832"/>
                  </a:lnTo>
                  <a:lnTo>
                    <a:pt x="69281" y="10855"/>
                  </a:lnTo>
                  <a:lnTo>
                    <a:pt x="67753" y="10855"/>
                  </a:lnTo>
                  <a:lnTo>
                    <a:pt x="66202" y="10809"/>
                  </a:lnTo>
                  <a:lnTo>
                    <a:pt x="64651" y="10764"/>
                  </a:lnTo>
                  <a:lnTo>
                    <a:pt x="63101" y="10673"/>
                  </a:lnTo>
                  <a:lnTo>
                    <a:pt x="61550" y="10559"/>
                  </a:lnTo>
                  <a:lnTo>
                    <a:pt x="59999" y="10422"/>
                  </a:lnTo>
                  <a:lnTo>
                    <a:pt x="58448" y="10262"/>
                  </a:lnTo>
                  <a:lnTo>
                    <a:pt x="56875" y="10057"/>
                  </a:lnTo>
                  <a:lnTo>
                    <a:pt x="55324" y="9806"/>
                  </a:lnTo>
                  <a:lnTo>
                    <a:pt x="53774" y="9555"/>
                  </a:lnTo>
                  <a:lnTo>
                    <a:pt x="52223" y="9236"/>
                  </a:lnTo>
                  <a:lnTo>
                    <a:pt x="50672" y="8917"/>
                  </a:lnTo>
                  <a:lnTo>
                    <a:pt x="49121" y="8529"/>
                  </a:lnTo>
                  <a:lnTo>
                    <a:pt x="47594" y="8164"/>
                  </a:lnTo>
                  <a:lnTo>
                    <a:pt x="46066" y="7799"/>
                  </a:lnTo>
                  <a:lnTo>
                    <a:pt x="44583" y="7480"/>
                  </a:lnTo>
                  <a:lnTo>
                    <a:pt x="43124" y="7183"/>
                  </a:lnTo>
                  <a:lnTo>
                    <a:pt x="41687" y="6933"/>
                  </a:lnTo>
                  <a:lnTo>
                    <a:pt x="40296" y="6682"/>
                  </a:lnTo>
                  <a:lnTo>
                    <a:pt x="38905" y="6454"/>
                  </a:lnTo>
                  <a:lnTo>
                    <a:pt x="37537" y="6271"/>
                  </a:lnTo>
                  <a:lnTo>
                    <a:pt x="36214" y="6089"/>
                  </a:lnTo>
                  <a:lnTo>
                    <a:pt x="34892" y="5929"/>
                  </a:lnTo>
                  <a:lnTo>
                    <a:pt x="33614" y="5815"/>
                  </a:lnTo>
                  <a:lnTo>
                    <a:pt x="32337" y="5701"/>
                  </a:lnTo>
                  <a:lnTo>
                    <a:pt x="31106" y="5610"/>
                  </a:lnTo>
                  <a:lnTo>
                    <a:pt x="29897" y="5542"/>
                  </a:lnTo>
                  <a:lnTo>
                    <a:pt x="28712" y="5496"/>
                  </a:lnTo>
                  <a:lnTo>
                    <a:pt x="27526" y="5450"/>
                  </a:lnTo>
                  <a:lnTo>
                    <a:pt x="26385" y="5428"/>
                  </a:lnTo>
                  <a:lnTo>
                    <a:pt x="25268" y="5450"/>
                  </a:lnTo>
                  <a:lnTo>
                    <a:pt x="24196" y="5450"/>
                  </a:lnTo>
                  <a:lnTo>
                    <a:pt x="23124" y="5496"/>
                  </a:lnTo>
                  <a:lnTo>
                    <a:pt x="22075" y="5542"/>
                  </a:lnTo>
                  <a:lnTo>
                    <a:pt x="21049" y="5587"/>
                  </a:lnTo>
                  <a:lnTo>
                    <a:pt x="20069" y="5678"/>
                  </a:lnTo>
                  <a:lnTo>
                    <a:pt x="19088" y="5747"/>
                  </a:lnTo>
                  <a:lnTo>
                    <a:pt x="18153" y="5861"/>
                  </a:lnTo>
                  <a:lnTo>
                    <a:pt x="17218" y="5952"/>
                  </a:lnTo>
                  <a:lnTo>
                    <a:pt x="15462" y="6203"/>
                  </a:lnTo>
                  <a:lnTo>
                    <a:pt x="13775" y="6499"/>
                  </a:lnTo>
                  <a:lnTo>
                    <a:pt x="12201" y="6796"/>
                  </a:lnTo>
                  <a:lnTo>
                    <a:pt x="10719" y="7138"/>
                  </a:lnTo>
                  <a:lnTo>
                    <a:pt x="9328" y="7503"/>
                  </a:lnTo>
                  <a:lnTo>
                    <a:pt x="8051" y="7868"/>
                  </a:lnTo>
                  <a:lnTo>
                    <a:pt x="6865" y="8255"/>
                  </a:lnTo>
                  <a:lnTo>
                    <a:pt x="5770" y="8620"/>
                  </a:lnTo>
                  <a:lnTo>
                    <a:pt x="4767" y="9008"/>
                  </a:lnTo>
                  <a:lnTo>
                    <a:pt x="3855" y="9373"/>
                  </a:lnTo>
                  <a:lnTo>
                    <a:pt x="3057" y="9715"/>
                  </a:lnTo>
                  <a:lnTo>
                    <a:pt x="2327" y="10057"/>
                  </a:lnTo>
                  <a:lnTo>
                    <a:pt x="1711" y="10353"/>
                  </a:lnTo>
                  <a:lnTo>
                    <a:pt x="1187" y="10627"/>
                  </a:lnTo>
                  <a:lnTo>
                    <a:pt x="776" y="10878"/>
                  </a:lnTo>
                  <a:lnTo>
                    <a:pt x="206" y="11220"/>
                  </a:lnTo>
                  <a:lnTo>
                    <a:pt x="1" y="11334"/>
                  </a:lnTo>
                  <a:lnTo>
                    <a:pt x="1" y="18403"/>
                  </a:lnTo>
                  <a:lnTo>
                    <a:pt x="118310" y="18403"/>
                  </a:lnTo>
                  <a:lnTo>
                    <a:pt x="118310" y="0"/>
                  </a:lnTo>
                  <a:close/>
                </a:path>
              </a:pathLst>
            </a:custGeom>
            <a:solidFill>
              <a:srgbClr val="445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92" name="Google Shape;592;p13"/>
          <p:cNvGrpSpPr/>
          <p:nvPr/>
        </p:nvGrpSpPr>
        <p:grpSpPr>
          <a:xfrm flipH="1">
            <a:off x="225073" y="637379"/>
            <a:ext cx="8316819" cy="6001363"/>
            <a:chOff x="1048650" y="4061275"/>
            <a:chExt cx="2600875" cy="1407625"/>
          </a:xfrm>
        </p:grpSpPr>
        <p:sp>
          <p:nvSpPr>
            <p:cNvPr id="593" name="Google Shape;593;p13"/>
            <p:cNvSpPr/>
            <p:nvPr/>
          </p:nvSpPr>
          <p:spPr>
            <a:xfrm>
              <a:off x="1225375" y="5432400"/>
              <a:ext cx="9150" cy="8575"/>
            </a:xfrm>
            <a:custGeom>
              <a:avLst/>
              <a:gdLst/>
              <a:ahLst/>
              <a:cxnLst/>
              <a:rect l="l" t="t" r="r" b="b"/>
              <a:pathLst>
                <a:path w="366" h="343" extrusionOk="0">
                  <a:moveTo>
                    <a:pt x="115" y="0"/>
                  </a:moveTo>
                  <a:lnTo>
                    <a:pt x="69" y="46"/>
                  </a:lnTo>
                  <a:lnTo>
                    <a:pt x="24" y="91"/>
                  </a:lnTo>
                  <a:lnTo>
                    <a:pt x="1" y="160"/>
                  </a:lnTo>
                  <a:lnTo>
                    <a:pt x="24" y="228"/>
                  </a:lnTo>
                  <a:lnTo>
                    <a:pt x="69" y="297"/>
                  </a:lnTo>
                  <a:lnTo>
                    <a:pt x="115" y="342"/>
                  </a:lnTo>
                  <a:lnTo>
                    <a:pt x="252" y="342"/>
                  </a:lnTo>
                  <a:lnTo>
                    <a:pt x="320" y="297"/>
                  </a:lnTo>
                  <a:lnTo>
                    <a:pt x="343" y="228"/>
                  </a:lnTo>
                  <a:lnTo>
                    <a:pt x="366" y="160"/>
                  </a:lnTo>
                  <a:lnTo>
                    <a:pt x="343" y="91"/>
                  </a:lnTo>
                  <a:lnTo>
                    <a:pt x="320"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3"/>
            <p:cNvSpPr/>
            <p:nvPr/>
          </p:nvSpPr>
          <p:spPr>
            <a:xfrm>
              <a:off x="1467675" y="5460325"/>
              <a:ext cx="9150" cy="8575"/>
            </a:xfrm>
            <a:custGeom>
              <a:avLst/>
              <a:gdLst/>
              <a:ahLst/>
              <a:cxnLst/>
              <a:rect l="l" t="t" r="r" b="b"/>
              <a:pathLst>
                <a:path w="366" h="343" extrusionOk="0">
                  <a:moveTo>
                    <a:pt x="115" y="1"/>
                  </a:moveTo>
                  <a:lnTo>
                    <a:pt x="46" y="46"/>
                  </a:lnTo>
                  <a:lnTo>
                    <a:pt x="23" y="115"/>
                  </a:lnTo>
                  <a:lnTo>
                    <a:pt x="1" y="183"/>
                  </a:lnTo>
                  <a:lnTo>
                    <a:pt x="23" y="252"/>
                  </a:lnTo>
                  <a:lnTo>
                    <a:pt x="46"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3"/>
            <p:cNvSpPr/>
            <p:nvPr/>
          </p:nvSpPr>
          <p:spPr>
            <a:xfrm>
              <a:off x="2176900" y="5423275"/>
              <a:ext cx="9150" cy="9150"/>
            </a:xfrm>
            <a:custGeom>
              <a:avLst/>
              <a:gdLst/>
              <a:ahLst/>
              <a:cxnLst/>
              <a:rect l="l" t="t" r="r" b="b"/>
              <a:pathLst>
                <a:path w="366" h="366" extrusionOk="0">
                  <a:moveTo>
                    <a:pt x="183" y="0"/>
                  </a:moveTo>
                  <a:lnTo>
                    <a:pt x="114" y="23"/>
                  </a:lnTo>
                  <a:lnTo>
                    <a:pt x="46" y="46"/>
                  </a:lnTo>
                  <a:lnTo>
                    <a:pt x="23" y="114"/>
                  </a:lnTo>
                  <a:lnTo>
                    <a:pt x="0" y="183"/>
                  </a:lnTo>
                  <a:lnTo>
                    <a:pt x="23" y="251"/>
                  </a:lnTo>
                  <a:lnTo>
                    <a:pt x="46" y="320"/>
                  </a:lnTo>
                  <a:lnTo>
                    <a:pt x="114" y="342"/>
                  </a:lnTo>
                  <a:lnTo>
                    <a:pt x="183" y="365"/>
                  </a:lnTo>
                  <a:lnTo>
                    <a:pt x="251" y="342"/>
                  </a:lnTo>
                  <a:lnTo>
                    <a:pt x="320" y="320"/>
                  </a:lnTo>
                  <a:lnTo>
                    <a:pt x="342" y="251"/>
                  </a:lnTo>
                  <a:lnTo>
                    <a:pt x="365" y="183"/>
                  </a:lnTo>
                  <a:lnTo>
                    <a:pt x="342"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3"/>
            <p:cNvSpPr/>
            <p:nvPr/>
          </p:nvSpPr>
          <p:spPr>
            <a:xfrm>
              <a:off x="2231050" y="4959200"/>
              <a:ext cx="9150" cy="8575"/>
            </a:xfrm>
            <a:custGeom>
              <a:avLst/>
              <a:gdLst/>
              <a:ahLst/>
              <a:cxnLst/>
              <a:rect l="l" t="t" r="r" b="b"/>
              <a:pathLst>
                <a:path w="366" h="343" extrusionOk="0">
                  <a:moveTo>
                    <a:pt x="115" y="1"/>
                  </a:moveTo>
                  <a:lnTo>
                    <a:pt x="46" y="46"/>
                  </a:lnTo>
                  <a:lnTo>
                    <a:pt x="24" y="92"/>
                  </a:lnTo>
                  <a:lnTo>
                    <a:pt x="1" y="160"/>
                  </a:lnTo>
                  <a:lnTo>
                    <a:pt x="24" y="229"/>
                  </a:lnTo>
                  <a:lnTo>
                    <a:pt x="46" y="297"/>
                  </a:lnTo>
                  <a:lnTo>
                    <a:pt x="115" y="343"/>
                  </a:lnTo>
                  <a:lnTo>
                    <a:pt x="252" y="343"/>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3"/>
            <p:cNvSpPr/>
            <p:nvPr/>
          </p:nvSpPr>
          <p:spPr>
            <a:xfrm>
              <a:off x="1098397" y="4556671"/>
              <a:ext cx="8600" cy="9150"/>
            </a:xfrm>
            <a:custGeom>
              <a:avLst/>
              <a:gdLst/>
              <a:ahLst/>
              <a:cxnLst/>
              <a:rect l="l" t="t" r="r" b="b"/>
              <a:pathLst>
                <a:path w="344" h="366" extrusionOk="0">
                  <a:moveTo>
                    <a:pt x="183" y="1"/>
                  </a:moveTo>
                  <a:lnTo>
                    <a:pt x="115" y="23"/>
                  </a:lnTo>
                  <a:lnTo>
                    <a:pt x="47" y="69"/>
                  </a:lnTo>
                  <a:lnTo>
                    <a:pt x="1" y="115"/>
                  </a:lnTo>
                  <a:lnTo>
                    <a:pt x="1" y="183"/>
                  </a:lnTo>
                  <a:lnTo>
                    <a:pt x="1" y="251"/>
                  </a:lnTo>
                  <a:lnTo>
                    <a:pt x="47" y="320"/>
                  </a:lnTo>
                  <a:lnTo>
                    <a:pt x="115" y="343"/>
                  </a:lnTo>
                  <a:lnTo>
                    <a:pt x="183" y="365"/>
                  </a:lnTo>
                  <a:lnTo>
                    <a:pt x="252" y="343"/>
                  </a:lnTo>
                  <a:lnTo>
                    <a:pt x="297" y="320"/>
                  </a:lnTo>
                  <a:lnTo>
                    <a:pt x="343" y="251"/>
                  </a:lnTo>
                  <a:lnTo>
                    <a:pt x="343"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3"/>
            <p:cNvSpPr/>
            <p:nvPr/>
          </p:nvSpPr>
          <p:spPr>
            <a:xfrm>
              <a:off x="1048650" y="4903900"/>
              <a:ext cx="8575" cy="8575"/>
            </a:xfrm>
            <a:custGeom>
              <a:avLst/>
              <a:gdLst/>
              <a:ahLst/>
              <a:cxnLst/>
              <a:rect l="l" t="t" r="r" b="b"/>
              <a:pathLst>
                <a:path w="343" h="343" extrusionOk="0">
                  <a:moveTo>
                    <a:pt x="114" y="1"/>
                  </a:moveTo>
                  <a:lnTo>
                    <a:pt x="46" y="46"/>
                  </a:lnTo>
                  <a:lnTo>
                    <a:pt x="0" y="92"/>
                  </a:lnTo>
                  <a:lnTo>
                    <a:pt x="0" y="160"/>
                  </a:lnTo>
                  <a:lnTo>
                    <a:pt x="0" y="229"/>
                  </a:lnTo>
                  <a:lnTo>
                    <a:pt x="46" y="297"/>
                  </a:lnTo>
                  <a:lnTo>
                    <a:pt x="114" y="320"/>
                  </a:lnTo>
                  <a:lnTo>
                    <a:pt x="183" y="343"/>
                  </a:lnTo>
                  <a:lnTo>
                    <a:pt x="251" y="320"/>
                  </a:lnTo>
                  <a:lnTo>
                    <a:pt x="297" y="297"/>
                  </a:lnTo>
                  <a:lnTo>
                    <a:pt x="343" y="229"/>
                  </a:lnTo>
                  <a:lnTo>
                    <a:pt x="343" y="160"/>
                  </a:lnTo>
                  <a:lnTo>
                    <a:pt x="343" y="92"/>
                  </a:lnTo>
                  <a:lnTo>
                    <a:pt x="297" y="4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3"/>
            <p:cNvSpPr/>
            <p:nvPr/>
          </p:nvSpPr>
          <p:spPr>
            <a:xfrm>
              <a:off x="1089822" y="5128504"/>
              <a:ext cx="8575" cy="9150"/>
            </a:xfrm>
            <a:custGeom>
              <a:avLst/>
              <a:gdLst/>
              <a:ahLst/>
              <a:cxnLst/>
              <a:rect l="l" t="t" r="r" b="b"/>
              <a:pathLst>
                <a:path w="343" h="366" extrusionOk="0">
                  <a:moveTo>
                    <a:pt x="183" y="1"/>
                  </a:moveTo>
                  <a:lnTo>
                    <a:pt x="115" y="24"/>
                  </a:lnTo>
                  <a:lnTo>
                    <a:pt x="46" y="69"/>
                  </a:lnTo>
                  <a:lnTo>
                    <a:pt x="24" y="115"/>
                  </a:lnTo>
                  <a:lnTo>
                    <a:pt x="1" y="183"/>
                  </a:lnTo>
                  <a:lnTo>
                    <a:pt x="24" y="252"/>
                  </a:lnTo>
                  <a:lnTo>
                    <a:pt x="46" y="320"/>
                  </a:lnTo>
                  <a:lnTo>
                    <a:pt x="115" y="343"/>
                  </a:lnTo>
                  <a:lnTo>
                    <a:pt x="183" y="366"/>
                  </a:lnTo>
                  <a:lnTo>
                    <a:pt x="252" y="343"/>
                  </a:lnTo>
                  <a:lnTo>
                    <a:pt x="297" y="320"/>
                  </a:lnTo>
                  <a:lnTo>
                    <a:pt x="343" y="252"/>
                  </a:lnTo>
                  <a:lnTo>
                    <a:pt x="343"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3"/>
            <p:cNvSpPr/>
            <p:nvPr/>
          </p:nvSpPr>
          <p:spPr>
            <a:xfrm>
              <a:off x="1516150" y="4188400"/>
              <a:ext cx="9125" cy="8600"/>
            </a:xfrm>
            <a:custGeom>
              <a:avLst/>
              <a:gdLst/>
              <a:ahLst/>
              <a:cxnLst/>
              <a:rect l="l" t="t" r="r" b="b"/>
              <a:pathLst>
                <a:path w="365" h="344" extrusionOk="0">
                  <a:moveTo>
                    <a:pt x="114" y="1"/>
                  </a:moveTo>
                  <a:lnTo>
                    <a:pt x="68" y="47"/>
                  </a:lnTo>
                  <a:lnTo>
                    <a:pt x="23" y="92"/>
                  </a:lnTo>
                  <a:lnTo>
                    <a:pt x="0" y="161"/>
                  </a:lnTo>
                  <a:lnTo>
                    <a:pt x="23" y="229"/>
                  </a:lnTo>
                  <a:lnTo>
                    <a:pt x="68" y="297"/>
                  </a:lnTo>
                  <a:lnTo>
                    <a:pt x="114" y="343"/>
                  </a:lnTo>
                  <a:lnTo>
                    <a:pt x="251" y="343"/>
                  </a:lnTo>
                  <a:lnTo>
                    <a:pt x="319" y="297"/>
                  </a:lnTo>
                  <a:lnTo>
                    <a:pt x="342" y="229"/>
                  </a:lnTo>
                  <a:lnTo>
                    <a:pt x="365" y="161"/>
                  </a:lnTo>
                  <a:lnTo>
                    <a:pt x="342" y="92"/>
                  </a:lnTo>
                  <a:lnTo>
                    <a:pt x="319" y="4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3"/>
            <p:cNvSpPr/>
            <p:nvPr/>
          </p:nvSpPr>
          <p:spPr>
            <a:xfrm>
              <a:off x="1048650" y="4061275"/>
              <a:ext cx="8575" cy="9150"/>
            </a:xfrm>
            <a:custGeom>
              <a:avLst/>
              <a:gdLst/>
              <a:ahLst/>
              <a:cxnLst/>
              <a:rect l="l" t="t" r="r" b="b"/>
              <a:pathLst>
                <a:path w="343" h="366" extrusionOk="0">
                  <a:moveTo>
                    <a:pt x="183" y="1"/>
                  </a:moveTo>
                  <a:lnTo>
                    <a:pt x="114" y="23"/>
                  </a:lnTo>
                  <a:lnTo>
                    <a:pt x="46" y="69"/>
                  </a:lnTo>
                  <a:lnTo>
                    <a:pt x="0" y="115"/>
                  </a:lnTo>
                  <a:lnTo>
                    <a:pt x="0" y="183"/>
                  </a:lnTo>
                  <a:lnTo>
                    <a:pt x="0" y="251"/>
                  </a:lnTo>
                  <a:lnTo>
                    <a:pt x="46" y="320"/>
                  </a:lnTo>
                  <a:lnTo>
                    <a:pt x="114" y="343"/>
                  </a:lnTo>
                  <a:lnTo>
                    <a:pt x="183" y="365"/>
                  </a:lnTo>
                  <a:lnTo>
                    <a:pt x="251" y="343"/>
                  </a:lnTo>
                  <a:lnTo>
                    <a:pt x="297" y="320"/>
                  </a:lnTo>
                  <a:lnTo>
                    <a:pt x="343" y="251"/>
                  </a:lnTo>
                  <a:lnTo>
                    <a:pt x="343" y="183"/>
                  </a:lnTo>
                  <a:lnTo>
                    <a:pt x="343"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3"/>
            <p:cNvSpPr/>
            <p:nvPr/>
          </p:nvSpPr>
          <p:spPr>
            <a:xfrm>
              <a:off x="2338800" y="4097775"/>
              <a:ext cx="8575" cy="9125"/>
            </a:xfrm>
            <a:custGeom>
              <a:avLst/>
              <a:gdLst/>
              <a:ahLst/>
              <a:cxnLst/>
              <a:rect l="l" t="t" r="r" b="b"/>
              <a:pathLst>
                <a:path w="343" h="365" extrusionOk="0">
                  <a:moveTo>
                    <a:pt x="160" y="0"/>
                  </a:moveTo>
                  <a:lnTo>
                    <a:pt x="92" y="23"/>
                  </a:lnTo>
                  <a:lnTo>
                    <a:pt x="46" y="68"/>
                  </a:lnTo>
                  <a:lnTo>
                    <a:pt x="1" y="114"/>
                  </a:lnTo>
                  <a:lnTo>
                    <a:pt x="1" y="183"/>
                  </a:lnTo>
                  <a:lnTo>
                    <a:pt x="1" y="251"/>
                  </a:lnTo>
                  <a:lnTo>
                    <a:pt x="46" y="319"/>
                  </a:lnTo>
                  <a:lnTo>
                    <a:pt x="92" y="342"/>
                  </a:lnTo>
                  <a:lnTo>
                    <a:pt x="160" y="365"/>
                  </a:lnTo>
                  <a:lnTo>
                    <a:pt x="229" y="342"/>
                  </a:lnTo>
                  <a:lnTo>
                    <a:pt x="297" y="319"/>
                  </a:lnTo>
                  <a:lnTo>
                    <a:pt x="343" y="251"/>
                  </a:lnTo>
                  <a:lnTo>
                    <a:pt x="343" y="183"/>
                  </a:lnTo>
                  <a:lnTo>
                    <a:pt x="343" y="114"/>
                  </a:lnTo>
                  <a:lnTo>
                    <a:pt x="297" y="68"/>
                  </a:lnTo>
                  <a:lnTo>
                    <a:pt x="229"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3"/>
            <p:cNvSpPr/>
            <p:nvPr/>
          </p:nvSpPr>
          <p:spPr>
            <a:xfrm>
              <a:off x="2043500" y="4204950"/>
              <a:ext cx="9125" cy="9150"/>
            </a:xfrm>
            <a:custGeom>
              <a:avLst/>
              <a:gdLst/>
              <a:ahLst/>
              <a:cxnLst/>
              <a:rect l="l" t="t" r="r" b="b"/>
              <a:pathLst>
                <a:path w="365" h="366" extrusionOk="0">
                  <a:moveTo>
                    <a:pt x="183" y="0"/>
                  </a:moveTo>
                  <a:lnTo>
                    <a:pt x="114" y="23"/>
                  </a:lnTo>
                  <a:lnTo>
                    <a:pt x="69" y="69"/>
                  </a:lnTo>
                  <a:lnTo>
                    <a:pt x="23" y="114"/>
                  </a:lnTo>
                  <a:lnTo>
                    <a:pt x="0" y="183"/>
                  </a:lnTo>
                  <a:lnTo>
                    <a:pt x="23" y="251"/>
                  </a:lnTo>
                  <a:lnTo>
                    <a:pt x="69" y="320"/>
                  </a:lnTo>
                  <a:lnTo>
                    <a:pt x="114" y="342"/>
                  </a:lnTo>
                  <a:lnTo>
                    <a:pt x="183" y="365"/>
                  </a:lnTo>
                  <a:lnTo>
                    <a:pt x="251" y="342"/>
                  </a:lnTo>
                  <a:lnTo>
                    <a:pt x="319" y="320"/>
                  </a:lnTo>
                  <a:lnTo>
                    <a:pt x="342" y="251"/>
                  </a:lnTo>
                  <a:lnTo>
                    <a:pt x="365" y="183"/>
                  </a:lnTo>
                  <a:lnTo>
                    <a:pt x="342" y="114"/>
                  </a:lnTo>
                  <a:lnTo>
                    <a:pt x="319"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3"/>
            <p:cNvSpPr/>
            <p:nvPr/>
          </p:nvSpPr>
          <p:spPr>
            <a:xfrm>
              <a:off x="2325700" y="5365700"/>
              <a:ext cx="8575" cy="9125"/>
            </a:xfrm>
            <a:custGeom>
              <a:avLst/>
              <a:gdLst/>
              <a:ahLst/>
              <a:cxnLst/>
              <a:rect l="l" t="t" r="r" b="b"/>
              <a:pathLst>
                <a:path w="343" h="365" extrusionOk="0">
                  <a:moveTo>
                    <a:pt x="183" y="0"/>
                  </a:moveTo>
                  <a:lnTo>
                    <a:pt x="114" y="23"/>
                  </a:lnTo>
                  <a:lnTo>
                    <a:pt x="46" y="69"/>
                  </a:lnTo>
                  <a:lnTo>
                    <a:pt x="0" y="114"/>
                  </a:lnTo>
                  <a:lnTo>
                    <a:pt x="0" y="183"/>
                  </a:lnTo>
                  <a:lnTo>
                    <a:pt x="0" y="251"/>
                  </a:lnTo>
                  <a:lnTo>
                    <a:pt x="46" y="319"/>
                  </a:lnTo>
                  <a:lnTo>
                    <a:pt x="114" y="342"/>
                  </a:lnTo>
                  <a:lnTo>
                    <a:pt x="183" y="365"/>
                  </a:lnTo>
                  <a:lnTo>
                    <a:pt x="251" y="342"/>
                  </a:lnTo>
                  <a:lnTo>
                    <a:pt x="297" y="319"/>
                  </a:lnTo>
                  <a:lnTo>
                    <a:pt x="342" y="251"/>
                  </a:lnTo>
                  <a:lnTo>
                    <a:pt x="342" y="183"/>
                  </a:lnTo>
                  <a:lnTo>
                    <a:pt x="342"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3"/>
            <p:cNvSpPr/>
            <p:nvPr/>
          </p:nvSpPr>
          <p:spPr>
            <a:xfrm>
              <a:off x="1340550" y="5262500"/>
              <a:ext cx="9150" cy="8575"/>
            </a:xfrm>
            <a:custGeom>
              <a:avLst/>
              <a:gdLst/>
              <a:ahLst/>
              <a:cxnLst/>
              <a:rect l="l" t="t" r="r" b="b"/>
              <a:pathLst>
                <a:path w="366" h="343" extrusionOk="0">
                  <a:moveTo>
                    <a:pt x="183" y="1"/>
                  </a:moveTo>
                  <a:lnTo>
                    <a:pt x="114" y="23"/>
                  </a:lnTo>
                  <a:lnTo>
                    <a:pt x="46" y="46"/>
                  </a:lnTo>
                  <a:lnTo>
                    <a:pt x="23" y="115"/>
                  </a:lnTo>
                  <a:lnTo>
                    <a:pt x="0" y="183"/>
                  </a:lnTo>
                  <a:lnTo>
                    <a:pt x="23" y="251"/>
                  </a:lnTo>
                  <a:lnTo>
                    <a:pt x="46" y="297"/>
                  </a:lnTo>
                  <a:lnTo>
                    <a:pt x="114" y="343"/>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3"/>
            <p:cNvSpPr/>
            <p:nvPr/>
          </p:nvSpPr>
          <p:spPr>
            <a:xfrm>
              <a:off x="1942575" y="4370850"/>
              <a:ext cx="8575" cy="8575"/>
            </a:xfrm>
            <a:custGeom>
              <a:avLst/>
              <a:gdLst/>
              <a:ahLst/>
              <a:cxnLst/>
              <a:rect l="l" t="t" r="r" b="b"/>
              <a:pathLst>
                <a:path w="343" h="343" extrusionOk="0">
                  <a:moveTo>
                    <a:pt x="92" y="0"/>
                  </a:moveTo>
                  <a:lnTo>
                    <a:pt x="46" y="46"/>
                  </a:lnTo>
                  <a:lnTo>
                    <a:pt x="1" y="92"/>
                  </a:lnTo>
                  <a:lnTo>
                    <a:pt x="1" y="160"/>
                  </a:lnTo>
                  <a:lnTo>
                    <a:pt x="1" y="228"/>
                  </a:lnTo>
                  <a:lnTo>
                    <a:pt x="46" y="297"/>
                  </a:lnTo>
                  <a:lnTo>
                    <a:pt x="92" y="342"/>
                  </a:lnTo>
                  <a:lnTo>
                    <a:pt x="229" y="342"/>
                  </a:lnTo>
                  <a:lnTo>
                    <a:pt x="297" y="297"/>
                  </a:lnTo>
                  <a:lnTo>
                    <a:pt x="343" y="228"/>
                  </a:lnTo>
                  <a:lnTo>
                    <a:pt x="343" y="160"/>
                  </a:lnTo>
                  <a:lnTo>
                    <a:pt x="343" y="92"/>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3"/>
            <p:cNvSpPr/>
            <p:nvPr/>
          </p:nvSpPr>
          <p:spPr>
            <a:xfrm>
              <a:off x="2317725" y="4367425"/>
              <a:ext cx="8575" cy="9150"/>
            </a:xfrm>
            <a:custGeom>
              <a:avLst/>
              <a:gdLst/>
              <a:ahLst/>
              <a:cxnLst/>
              <a:rect l="l" t="t" r="r" b="b"/>
              <a:pathLst>
                <a:path w="343" h="366" extrusionOk="0">
                  <a:moveTo>
                    <a:pt x="182" y="1"/>
                  </a:moveTo>
                  <a:lnTo>
                    <a:pt x="114" y="23"/>
                  </a:lnTo>
                  <a:lnTo>
                    <a:pt x="46" y="46"/>
                  </a:lnTo>
                  <a:lnTo>
                    <a:pt x="0" y="115"/>
                  </a:lnTo>
                  <a:lnTo>
                    <a:pt x="0" y="183"/>
                  </a:lnTo>
                  <a:lnTo>
                    <a:pt x="0" y="251"/>
                  </a:lnTo>
                  <a:lnTo>
                    <a:pt x="46" y="297"/>
                  </a:lnTo>
                  <a:lnTo>
                    <a:pt x="114" y="343"/>
                  </a:lnTo>
                  <a:lnTo>
                    <a:pt x="182" y="365"/>
                  </a:lnTo>
                  <a:lnTo>
                    <a:pt x="251" y="343"/>
                  </a:lnTo>
                  <a:lnTo>
                    <a:pt x="296" y="297"/>
                  </a:lnTo>
                  <a:lnTo>
                    <a:pt x="342" y="251"/>
                  </a:lnTo>
                  <a:lnTo>
                    <a:pt x="342" y="183"/>
                  </a:lnTo>
                  <a:lnTo>
                    <a:pt x="342" y="115"/>
                  </a:lnTo>
                  <a:lnTo>
                    <a:pt x="296" y="46"/>
                  </a:lnTo>
                  <a:lnTo>
                    <a:pt x="251" y="23"/>
                  </a:ln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8" name="Google Shape;608;p13"/>
            <p:cNvSpPr/>
            <p:nvPr/>
          </p:nvSpPr>
          <p:spPr>
            <a:xfrm>
              <a:off x="1122990" y="4959200"/>
              <a:ext cx="29100" cy="29100"/>
            </a:xfrm>
            <a:custGeom>
              <a:avLst/>
              <a:gdLst/>
              <a:ahLst/>
              <a:cxnLst/>
              <a:rect l="l" t="t" r="r" b="b"/>
              <a:pathLst>
                <a:path w="1164" h="1164" extrusionOk="0">
                  <a:moveTo>
                    <a:pt x="456" y="1"/>
                  </a:moveTo>
                  <a:lnTo>
                    <a:pt x="365" y="46"/>
                  </a:lnTo>
                  <a:lnTo>
                    <a:pt x="251" y="92"/>
                  </a:lnTo>
                  <a:lnTo>
                    <a:pt x="183" y="160"/>
                  </a:lnTo>
                  <a:lnTo>
                    <a:pt x="92" y="251"/>
                  </a:lnTo>
                  <a:lnTo>
                    <a:pt x="46" y="343"/>
                  </a:lnTo>
                  <a:lnTo>
                    <a:pt x="23" y="457"/>
                  </a:lnTo>
                  <a:lnTo>
                    <a:pt x="0" y="571"/>
                  </a:lnTo>
                  <a:lnTo>
                    <a:pt x="23" y="685"/>
                  </a:lnTo>
                  <a:lnTo>
                    <a:pt x="46" y="799"/>
                  </a:lnTo>
                  <a:lnTo>
                    <a:pt x="92" y="890"/>
                  </a:lnTo>
                  <a:lnTo>
                    <a:pt x="183" y="981"/>
                  </a:lnTo>
                  <a:lnTo>
                    <a:pt x="251" y="1050"/>
                  </a:lnTo>
                  <a:lnTo>
                    <a:pt x="365" y="1118"/>
                  </a:lnTo>
                  <a:lnTo>
                    <a:pt x="456" y="1141"/>
                  </a:lnTo>
                  <a:lnTo>
                    <a:pt x="593" y="1164"/>
                  </a:lnTo>
                  <a:lnTo>
                    <a:pt x="707" y="1141"/>
                  </a:lnTo>
                  <a:lnTo>
                    <a:pt x="798" y="1118"/>
                  </a:lnTo>
                  <a:lnTo>
                    <a:pt x="912" y="1050"/>
                  </a:lnTo>
                  <a:lnTo>
                    <a:pt x="1004" y="981"/>
                  </a:lnTo>
                  <a:lnTo>
                    <a:pt x="1072" y="890"/>
                  </a:lnTo>
                  <a:lnTo>
                    <a:pt x="1118" y="799"/>
                  </a:lnTo>
                  <a:lnTo>
                    <a:pt x="1141" y="685"/>
                  </a:lnTo>
                  <a:lnTo>
                    <a:pt x="1163" y="571"/>
                  </a:lnTo>
                  <a:lnTo>
                    <a:pt x="1141" y="457"/>
                  </a:lnTo>
                  <a:lnTo>
                    <a:pt x="1118" y="343"/>
                  </a:lnTo>
                  <a:lnTo>
                    <a:pt x="1072" y="251"/>
                  </a:lnTo>
                  <a:lnTo>
                    <a:pt x="1004" y="160"/>
                  </a:lnTo>
                  <a:lnTo>
                    <a:pt x="912" y="92"/>
                  </a:lnTo>
                  <a:lnTo>
                    <a:pt x="798"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9" name="Google Shape;609;p13"/>
            <p:cNvSpPr/>
            <p:nvPr/>
          </p:nvSpPr>
          <p:spPr>
            <a:xfrm>
              <a:off x="2107925" y="5223725"/>
              <a:ext cx="29100" cy="29100"/>
            </a:xfrm>
            <a:custGeom>
              <a:avLst/>
              <a:gdLst/>
              <a:ahLst/>
              <a:cxnLst/>
              <a:rect l="l" t="t" r="r" b="b"/>
              <a:pathLst>
                <a:path w="1164" h="1164" extrusionOk="0">
                  <a:moveTo>
                    <a:pt x="570" y="1"/>
                  </a:moveTo>
                  <a:lnTo>
                    <a:pt x="456" y="24"/>
                  </a:lnTo>
                  <a:lnTo>
                    <a:pt x="365" y="46"/>
                  </a:lnTo>
                  <a:lnTo>
                    <a:pt x="251" y="115"/>
                  </a:lnTo>
                  <a:lnTo>
                    <a:pt x="160" y="183"/>
                  </a:lnTo>
                  <a:lnTo>
                    <a:pt x="91" y="252"/>
                  </a:lnTo>
                  <a:lnTo>
                    <a:pt x="46" y="366"/>
                  </a:lnTo>
                  <a:lnTo>
                    <a:pt x="23" y="457"/>
                  </a:lnTo>
                  <a:lnTo>
                    <a:pt x="0" y="594"/>
                  </a:lnTo>
                  <a:lnTo>
                    <a:pt x="23" y="708"/>
                  </a:lnTo>
                  <a:lnTo>
                    <a:pt x="46" y="799"/>
                  </a:lnTo>
                  <a:lnTo>
                    <a:pt x="91" y="913"/>
                  </a:lnTo>
                  <a:lnTo>
                    <a:pt x="160" y="1004"/>
                  </a:lnTo>
                  <a:lnTo>
                    <a:pt x="251" y="1073"/>
                  </a:lnTo>
                  <a:lnTo>
                    <a:pt x="365" y="1118"/>
                  </a:lnTo>
                  <a:lnTo>
                    <a:pt x="456" y="1141"/>
                  </a:lnTo>
                  <a:lnTo>
                    <a:pt x="570" y="1164"/>
                  </a:lnTo>
                  <a:lnTo>
                    <a:pt x="707" y="1141"/>
                  </a:lnTo>
                  <a:lnTo>
                    <a:pt x="798" y="1118"/>
                  </a:lnTo>
                  <a:lnTo>
                    <a:pt x="912" y="1073"/>
                  </a:lnTo>
                  <a:lnTo>
                    <a:pt x="981" y="1004"/>
                  </a:lnTo>
                  <a:lnTo>
                    <a:pt x="1049" y="913"/>
                  </a:lnTo>
                  <a:lnTo>
                    <a:pt x="1117" y="799"/>
                  </a:lnTo>
                  <a:lnTo>
                    <a:pt x="1140" y="708"/>
                  </a:lnTo>
                  <a:lnTo>
                    <a:pt x="1163" y="594"/>
                  </a:lnTo>
                  <a:lnTo>
                    <a:pt x="1140" y="457"/>
                  </a:lnTo>
                  <a:lnTo>
                    <a:pt x="1117" y="366"/>
                  </a:lnTo>
                  <a:lnTo>
                    <a:pt x="1049" y="252"/>
                  </a:lnTo>
                  <a:lnTo>
                    <a:pt x="981" y="183"/>
                  </a:lnTo>
                  <a:lnTo>
                    <a:pt x="912" y="115"/>
                  </a:lnTo>
                  <a:lnTo>
                    <a:pt x="798" y="46"/>
                  </a:lnTo>
                  <a:lnTo>
                    <a:pt x="707" y="24"/>
                  </a:lnTo>
                  <a:lnTo>
                    <a:pt x="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3"/>
            <p:cNvSpPr/>
            <p:nvPr/>
          </p:nvSpPr>
          <p:spPr>
            <a:xfrm>
              <a:off x="2372450" y="4587500"/>
              <a:ext cx="29100" cy="28525"/>
            </a:xfrm>
            <a:custGeom>
              <a:avLst/>
              <a:gdLst/>
              <a:ahLst/>
              <a:cxnLst/>
              <a:rect l="l" t="t" r="r" b="b"/>
              <a:pathLst>
                <a:path w="1164" h="1141" extrusionOk="0">
                  <a:moveTo>
                    <a:pt x="456" y="0"/>
                  </a:moveTo>
                  <a:lnTo>
                    <a:pt x="365" y="46"/>
                  </a:lnTo>
                  <a:lnTo>
                    <a:pt x="251" y="91"/>
                  </a:lnTo>
                  <a:lnTo>
                    <a:pt x="160" y="160"/>
                  </a:lnTo>
                  <a:lnTo>
                    <a:pt x="91" y="251"/>
                  </a:lnTo>
                  <a:lnTo>
                    <a:pt x="46" y="342"/>
                  </a:lnTo>
                  <a:lnTo>
                    <a:pt x="23" y="456"/>
                  </a:lnTo>
                  <a:lnTo>
                    <a:pt x="0" y="570"/>
                  </a:lnTo>
                  <a:lnTo>
                    <a:pt x="23" y="684"/>
                  </a:lnTo>
                  <a:lnTo>
                    <a:pt x="46" y="798"/>
                  </a:lnTo>
                  <a:lnTo>
                    <a:pt x="91" y="889"/>
                  </a:lnTo>
                  <a:lnTo>
                    <a:pt x="160" y="981"/>
                  </a:lnTo>
                  <a:lnTo>
                    <a:pt x="251" y="1049"/>
                  </a:lnTo>
                  <a:lnTo>
                    <a:pt x="365" y="1095"/>
                  </a:lnTo>
                  <a:lnTo>
                    <a:pt x="456" y="1140"/>
                  </a:lnTo>
                  <a:lnTo>
                    <a:pt x="707" y="1140"/>
                  </a:lnTo>
                  <a:lnTo>
                    <a:pt x="798" y="1095"/>
                  </a:lnTo>
                  <a:lnTo>
                    <a:pt x="912" y="1049"/>
                  </a:lnTo>
                  <a:lnTo>
                    <a:pt x="981" y="981"/>
                  </a:lnTo>
                  <a:lnTo>
                    <a:pt x="1072" y="889"/>
                  </a:lnTo>
                  <a:lnTo>
                    <a:pt x="1118" y="798"/>
                  </a:lnTo>
                  <a:lnTo>
                    <a:pt x="1140" y="684"/>
                  </a:lnTo>
                  <a:lnTo>
                    <a:pt x="1163" y="570"/>
                  </a:lnTo>
                  <a:lnTo>
                    <a:pt x="1140" y="456"/>
                  </a:lnTo>
                  <a:lnTo>
                    <a:pt x="1118" y="342"/>
                  </a:lnTo>
                  <a:lnTo>
                    <a:pt x="1072" y="251"/>
                  </a:lnTo>
                  <a:lnTo>
                    <a:pt x="981" y="160"/>
                  </a:lnTo>
                  <a:lnTo>
                    <a:pt x="912" y="91"/>
                  </a:lnTo>
                  <a:lnTo>
                    <a:pt x="798" y="46"/>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3"/>
            <p:cNvSpPr/>
            <p:nvPr/>
          </p:nvSpPr>
          <p:spPr>
            <a:xfrm>
              <a:off x="1633575" y="5217450"/>
              <a:ext cx="29100" cy="29100"/>
            </a:xfrm>
            <a:custGeom>
              <a:avLst/>
              <a:gdLst/>
              <a:ahLst/>
              <a:cxnLst/>
              <a:rect l="l" t="t" r="r" b="b"/>
              <a:pathLst>
                <a:path w="1164" h="1164" extrusionOk="0">
                  <a:moveTo>
                    <a:pt x="594" y="1"/>
                  </a:moveTo>
                  <a:lnTo>
                    <a:pt x="480" y="24"/>
                  </a:lnTo>
                  <a:lnTo>
                    <a:pt x="366" y="47"/>
                  </a:lnTo>
                  <a:lnTo>
                    <a:pt x="274" y="115"/>
                  </a:lnTo>
                  <a:lnTo>
                    <a:pt x="183" y="183"/>
                  </a:lnTo>
                  <a:lnTo>
                    <a:pt x="115" y="275"/>
                  </a:lnTo>
                  <a:lnTo>
                    <a:pt x="46" y="366"/>
                  </a:lnTo>
                  <a:lnTo>
                    <a:pt x="24" y="480"/>
                  </a:lnTo>
                  <a:lnTo>
                    <a:pt x="1" y="594"/>
                  </a:lnTo>
                  <a:lnTo>
                    <a:pt x="24" y="708"/>
                  </a:lnTo>
                  <a:lnTo>
                    <a:pt x="46" y="822"/>
                  </a:lnTo>
                  <a:lnTo>
                    <a:pt x="115" y="913"/>
                  </a:lnTo>
                  <a:lnTo>
                    <a:pt x="183" y="1004"/>
                  </a:lnTo>
                  <a:lnTo>
                    <a:pt x="274" y="1073"/>
                  </a:lnTo>
                  <a:lnTo>
                    <a:pt x="366" y="1118"/>
                  </a:lnTo>
                  <a:lnTo>
                    <a:pt x="480" y="1164"/>
                  </a:lnTo>
                  <a:lnTo>
                    <a:pt x="708" y="1164"/>
                  </a:lnTo>
                  <a:lnTo>
                    <a:pt x="822" y="1118"/>
                  </a:lnTo>
                  <a:lnTo>
                    <a:pt x="913" y="1073"/>
                  </a:lnTo>
                  <a:lnTo>
                    <a:pt x="1004" y="1004"/>
                  </a:lnTo>
                  <a:lnTo>
                    <a:pt x="1073" y="913"/>
                  </a:lnTo>
                  <a:lnTo>
                    <a:pt x="1118" y="822"/>
                  </a:lnTo>
                  <a:lnTo>
                    <a:pt x="1164" y="708"/>
                  </a:lnTo>
                  <a:lnTo>
                    <a:pt x="1164" y="594"/>
                  </a:lnTo>
                  <a:lnTo>
                    <a:pt x="1164" y="480"/>
                  </a:lnTo>
                  <a:lnTo>
                    <a:pt x="1118" y="366"/>
                  </a:lnTo>
                  <a:lnTo>
                    <a:pt x="1073" y="275"/>
                  </a:lnTo>
                  <a:lnTo>
                    <a:pt x="1004" y="183"/>
                  </a:lnTo>
                  <a:lnTo>
                    <a:pt x="913" y="115"/>
                  </a:lnTo>
                  <a:lnTo>
                    <a:pt x="822" y="47"/>
                  </a:lnTo>
                  <a:lnTo>
                    <a:pt x="708" y="24"/>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3"/>
            <p:cNvSpPr/>
            <p:nvPr/>
          </p:nvSpPr>
          <p:spPr>
            <a:xfrm>
              <a:off x="1123279" y="4317839"/>
              <a:ext cx="28525" cy="29100"/>
            </a:xfrm>
            <a:custGeom>
              <a:avLst/>
              <a:gdLst/>
              <a:ahLst/>
              <a:cxnLst/>
              <a:rect l="l" t="t" r="r" b="b"/>
              <a:pathLst>
                <a:path w="1141" h="1164" extrusionOk="0">
                  <a:moveTo>
                    <a:pt x="457" y="0"/>
                  </a:moveTo>
                  <a:lnTo>
                    <a:pt x="343" y="46"/>
                  </a:lnTo>
                  <a:lnTo>
                    <a:pt x="251" y="91"/>
                  </a:lnTo>
                  <a:lnTo>
                    <a:pt x="160" y="160"/>
                  </a:lnTo>
                  <a:lnTo>
                    <a:pt x="92" y="251"/>
                  </a:lnTo>
                  <a:lnTo>
                    <a:pt x="46" y="342"/>
                  </a:lnTo>
                  <a:lnTo>
                    <a:pt x="0" y="456"/>
                  </a:lnTo>
                  <a:lnTo>
                    <a:pt x="0" y="570"/>
                  </a:lnTo>
                  <a:lnTo>
                    <a:pt x="0" y="684"/>
                  </a:lnTo>
                  <a:lnTo>
                    <a:pt x="46" y="798"/>
                  </a:lnTo>
                  <a:lnTo>
                    <a:pt x="92" y="889"/>
                  </a:lnTo>
                  <a:lnTo>
                    <a:pt x="160" y="981"/>
                  </a:lnTo>
                  <a:lnTo>
                    <a:pt x="251" y="1049"/>
                  </a:lnTo>
                  <a:lnTo>
                    <a:pt x="343" y="1117"/>
                  </a:lnTo>
                  <a:lnTo>
                    <a:pt x="457" y="1140"/>
                  </a:lnTo>
                  <a:lnTo>
                    <a:pt x="571" y="1163"/>
                  </a:lnTo>
                  <a:lnTo>
                    <a:pt x="685" y="1140"/>
                  </a:lnTo>
                  <a:lnTo>
                    <a:pt x="799" y="1117"/>
                  </a:lnTo>
                  <a:lnTo>
                    <a:pt x="890" y="1049"/>
                  </a:lnTo>
                  <a:lnTo>
                    <a:pt x="981" y="981"/>
                  </a:lnTo>
                  <a:lnTo>
                    <a:pt x="1050" y="889"/>
                  </a:lnTo>
                  <a:lnTo>
                    <a:pt x="1095" y="798"/>
                  </a:lnTo>
                  <a:lnTo>
                    <a:pt x="1141" y="684"/>
                  </a:lnTo>
                  <a:lnTo>
                    <a:pt x="1141" y="570"/>
                  </a:lnTo>
                  <a:lnTo>
                    <a:pt x="1141" y="456"/>
                  </a:lnTo>
                  <a:lnTo>
                    <a:pt x="1095"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3" name="Google Shape;613;p13"/>
            <p:cNvSpPr/>
            <p:nvPr/>
          </p:nvSpPr>
          <p:spPr>
            <a:xfrm>
              <a:off x="1764700" y="4382250"/>
              <a:ext cx="29100" cy="29100"/>
            </a:xfrm>
            <a:custGeom>
              <a:avLst/>
              <a:gdLst/>
              <a:ahLst/>
              <a:cxnLst/>
              <a:rect l="l" t="t" r="r" b="b"/>
              <a:pathLst>
                <a:path w="1164" h="1164" extrusionOk="0">
                  <a:moveTo>
                    <a:pt x="457" y="0"/>
                  </a:moveTo>
                  <a:lnTo>
                    <a:pt x="343" y="46"/>
                  </a:lnTo>
                  <a:lnTo>
                    <a:pt x="252" y="92"/>
                  </a:lnTo>
                  <a:lnTo>
                    <a:pt x="160" y="160"/>
                  </a:lnTo>
                  <a:lnTo>
                    <a:pt x="92" y="251"/>
                  </a:lnTo>
                  <a:lnTo>
                    <a:pt x="46" y="343"/>
                  </a:lnTo>
                  <a:lnTo>
                    <a:pt x="1" y="457"/>
                  </a:lnTo>
                  <a:lnTo>
                    <a:pt x="1" y="571"/>
                  </a:lnTo>
                  <a:lnTo>
                    <a:pt x="1" y="685"/>
                  </a:lnTo>
                  <a:lnTo>
                    <a:pt x="46" y="799"/>
                  </a:lnTo>
                  <a:lnTo>
                    <a:pt x="92" y="890"/>
                  </a:lnTo>
                  <a:lnTo>
                    <a:pt x="160" y="981"/>
                  </a:lnTo>
                  <a:lnTo>
                    <a:pt x="252" y="1049"/>
                  </a:lnTo>
                  <a:lnTo>
                    <a:pt x="343" y="1118"/>
                  </a:lnTo>
                  <a:lnTo>
                    <a:pt x="457" y="1141"/>
                  </a:lnTo>
                  <a:lnTo>
                    <a:pt x="571" y="1164"/>
                  </a:lnTo>
                  <a:lnTo>
                    <a:pt x="685" y="1141"/>
                  </a:lnTo>
                  <a:lnTo>
                    <a:pt x="799" y="1118"/>
                  </a:lnTo>
                  <a:lnTo>
                    <a:pt x="913" y="1049"/>
                  </a:lnTo>
                  <a:lnTo>
                    <a:pt x="981" y="981"/>
                  </a:lnTo>
                  <a:lnTo>
                    <a:pt x="1050" y="890"/>
                  </a:lnTo>
                  <a:lnTo>
                    <a:pt x="1118" y="799"/>
                  </a:lnTo>
                  <a:lnTo>
                    <a:pt x="1141" y="685"/>
                  </a:lnTo>
                  <a:lnTo>
                    <a:pt x="1164" y="571"/>
                  </a:lnTo>
                  <a:lnTo>
                    <a:pt x="1141" y="457"/>
                  </a:lnTo>
                  <a:lnTo>
                    <a:pt x="1118" y="343"/>
                  </a:lnTo>
                  <a:lnTo>
                    <a:pt x="1050" y="251"/>
                  </a:lnTo>
                  <a:lnTo>
                    <a:pt x="981" y="160"/>
                  </a:lnTo>
                  <a:lnTo>
                    <a:pt x="913" y="92"/>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4" name="Google Shape;614;p13"/>
            <p:cNvSpPr/>
            <p:nvPr/>
          </p:nvSpPr>
          <p:spPr>
            <a:xfrm>
              <a:off x="2528075" y="5432400"/>
              <a:ext cx="8575" cy="8575"/>
            </a:xfrm>
            <a:custGeom>
              <a:avLst/>
              <a:gdLst/>
              <a:ahLst/>
              <a:cxnLst/>
              <a:rect l="l" t="t" r="r" b="b"/>
              <a:pathLst>
                <a:path w="343" h="343" extrusionOk="0">
                  <a:moveTo>
                    <a:pt x="92" y="0"/>
                  </a:moveTo>
                  <a:lnTo>
                    <a:pt x="46" y="46"/>
                  </a:lnTo>
                  <a:lnTo>
                    <a:pt x="1" y="91"/>
                  </a:lnTo>
                  <a:lnTo>
                    <a:pt x="1" y="160"/>
                  </a:lnTo>
                  <a:lnTo>
                    <a:pt x="1" y="228"/>
                  </a:lnTo>
                  <a:lnTo>
                    <a:pt x="46" y="297"/>
                  </a:lnTo>
                  <a:lnTo>
                    <a:pt x="92" y="342"/>
                  </a:lnTo>
                  <a:lnTo>
                    <a:pt x="229" y="342"/>
                  </a:lnTo>
                  <a:lnTo>
                    <a:pt x="297" y="297"/>
                  </a:lnTo>
                  <a:lnTo>
                    <a:pt x="320" y="228"/>
                  </a:lnTo>
                  <a:lnTo>
                    <a:pt x="343" y="160"/>
                  </a:lnTo>
                  <a:lnTo>
                    <a:pt x="320" y="91"/>
                  </a:lnTo>
                  <a:lnTo>
                    <a:pt x="297" y="46"/>
                  </a:lnTo>
                  <a:lnTo>
                    <a:pt x="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3"/>
            <p:cNvSpPr/>
            <p:nvPr/>
          </p:nvSpPr>
          <p:spPr>
            <a:xfrm>
              <a:off x="2769800" y="5460325"/>
              <a:ext cx="9150" cy="8575"/>
            </a:xfrm>
            <a:custGeom>
              <a:avLst/>
              <a:gdLst/>
              <a:ahLst/>
              <a:cxnLst/>
              <a:rect l="l" t="t" r="r" b="b"/>
              <a:pathLst>
                <a:path w="366" h="343" extrusionOk="0">
                  <a:moveTo>
                    <a:pt x="115" y="1"/>
                  </a:moveTo>
                  <a:lnTo>
                    <a:pt x="47" y="46"/>
                  </a:lnTo>
                  <a:lnTo>
                    <a:pt x="24" y="115"/>
                  </a:lnTo>
                  <a:lnTo>
                    <a:pt x="1" y="183"/>
                  </a:lnTo>
                  <a:lnTo>
                    <a:pt x="24" y="252"/>
                  </a:lnTo>
                  <a:lnTo>
                    <a:pt x="47" y="297"/>
                  </a:lnTo>
                  <a:lnTo>
                    <a:pt x="115" y="343"/>
                  </a:lnTo>
                  <a:lnTo>
                    <a:pt x="252" y="343"/>
                  </a:lnTo>
                  <a:lnTo>
                    <a:pt x="297" y="297"/>
                  </a:lnTo>
                  <a:lnTo>
                    <a:pt x="343" y="252"/>
                  </a:lnTo>
                  <a:lnTo>
                    <a:pt x="366" y="183"/>
                  </a:lnTo>
                  <a:lnTo>
                    <a:pt x="343" y="115"/>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3"/>
            <p:cNvSpPr/>
            <p:nvPr/>
          </p:nvSpPr>
          <p:spPr>
            <a:xfrm>
              <a:off x="3479025" y="5423275"/>
              <a:ext cx="9150" cy="9150"/>
            </a:xfrm>
            <a:custGeom>
              <a:avLst/>
              <a:gdLst/>
              <a:ahLst/>
              <a:cxnLst/>
              <a:rect l="l" t="t" r="r" b="b"/>
              <a:pathLst>
                <a:path w="366" h="366" extrusionOk="0">
                  <a:moveTo>
                    <a:pt x="183" y="0"/>
                  </a:moveTo>
                  <a:lnTo>
                    <a:pt x="115" y="23"/>
                  </a:lnTo>
                  <a:lnTo>
                    <a:pt x="69" y="46"/>
                  </a:lnTo>
                  <a:lnTo>
                    <a:pt x="23" y="114"/>
                  </a:lnTo>
                  <a:lnTo>
                    <a:pt x="1" y="183"/>
                  </a:lnTo>
                  <a:lnTo>
                    <a:pt x="23" y="251"/>
                  </a:lnTo>
                  <a:lnTo>
                    <a:pt x="69" y="320"/>
                  </a:lnTo>
                  <a:lnTo>
                    <a:pt x="115" y="342"/>
                  </a:lnTo>
                  <a:lnTo>
                    <a:pt x="183" y="365"/>
                  </a:lnTo>
                  <a:lnTo>
                    <a:pt x="251" y="342"/>
                  </a:lnTo>
                  <a:lnTo>
                    <a:pt x="320" y="320"/>
                  </a:lnTo>
                  <a:lnTo>
                    <a:pt x="343" y="251"/>
                  </a:lnTo>
                  <a:lnTo>
                    <a:pt x="365" y="183"/>
                  </a:lnTo>
                  <a:lnTo>
                    <a:pt x="343" y="114"/>
                  </a:lnTo>
                  <a:lnTo>
                    <a:pt x="320" y="46"/>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3"/>
            <p:cNvSpPr/>
            <p:nvPr/>
          </p:nvSpPr>
          <p:spPr>
            <a:xfrm>
              <a:off x="3533175" y="4959200"/>
              <a:ext cx="9150" cy="8575"/>
            </a:xfrm>
            <a:custGeom>
              <a:avLst/>
              <a:gdLst/>
              <a:ahLst/>
              <a:cxnLst/>
              <a:rect l="l" t="t" r="r" b="b"/>
              <a:pathLst>
                <a:path w="366" h="343" extrusionOk="0">
                  <a:moveTo>
                    <a:pt x="115" y="1"/>
                  </a:moveTo>
                  <a:lnTo>
                    <a:pt x="69" y="46"/>
                  </a:lnTo>
                  <a:lnTo>
                    <a:pt x="24" y="92"/>
                  </a:lnTo>
                  <a:lnTo>
                    <a:pt x="1" y="160"/>
                  </a:lnTo>
                  <a:lnTo>
                    <a:pt x="24" y="229"/>
                  </a:lnTo>
                  <a:lnTo>
                    <a:pt x="69" y="297"/>
                  </a:lnTo>
                  <a:lnTo>
                    <a:pt x="115" y="343"/>
                  </a:lnTo>
                  <a:lnTo>
                    <a:pt x="252" y="343"/>
                  </a:lnTo>
                  <a:lnTo>
                    <a:pt x="320" y="297"/>
                  </a:lnTo>
                  <a:lnTo>
                    <a:pt x="343" y="229"/>
                  </a:lnTo>
                  <a:lnTo>
                    <a:pt x="366" y="160"/>
                  </a:lnTo>
                  <a:lnTo>
                    <a:pt x="343" y="92"/>
                  </a:lnTo>
                  <a:lnTo>
                    <a:pt x="320"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8" name="Google Shape;618;p13"/>
            <p:cNvSpPr/>
            <p:nvPr/>
          </p:nvSpPr>
          <p:spPr>
            <a:xfrm>
              <a:off x="2337675" y="4565825"/>
              <a:ext cx="9150" cy="9150"/>
            </a:xfrm>
            <a:custGeom>
              <a:avLst/>
              <a:gdLst/>
              <a:ahLst/>
              <a:cxnLst/>
              <a:rect l="l" t="t" r="r" b="b"/>
              <a:pathLst>
                <a:path w="366" h="366" extrusionOk="0">
                  <a:moveTo>
                    <a:pt x="183" y="1"/>
                  </a:moveTo>
                  <a:lnTo>
                    <a:pt x="114" y="23"/>
                  </a:lnTo>
                  <a:lnTo>
                    <a:pt x="46" y="69"/>
                  </a:lnTo>
                  <a:lnTo>
                    <a:pt x="23" y="115"/>
                  </a:lnTo>
                  <a:lnTo>
                    <a:pt x="0" y="183"/>
                  </a:lnTo>
                  <a:lnTo>
                    <a:pt x="23" y="251"/>
                  </a:lnTo>
                  <a:lnTo>
                    <a:pt x="46" y="320"/>
                  </a:lnTo>
                  <a:lnTo>
                    <a:pt x="114" y="343"/>
                  </a:lnTo>
                  <a:lnTo>
                    <a:pt x="183" y="365"/>
                  </a:lnTo>
                  <a:lnTo>
                    <a:pt x="251" y="343"/>
                  </a:lnTo>
                  <a:lnTo>
                    <a:pt x="297" y="320"/>
                  </a:lnTo>
                  <a:lnTo>
                    <a:pt x="342" y="251"/>
                  </a:lnTo>
                  <a:lnTo>
                    <a:pt x="365" y="183"/>
                  </a:lnTo>
                  <a:lnTo>
                    <a:pt x="342" y="115"/>
                  </a:lnTo>
                  <a:lnTo>
                    <a:pt x="297" y="69"/>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9" name="Google Shape;619;p13"/>
            <p:cNvSpPr/>
            <p:nvPr/>
          </p:nvSpPr>
          <p:spPr>
            <a:xfrm>
              <a:off x="2350775" y="4903900"/>
              <a:ext cx="9150" cy="8575"/>
            </a:xfrm>
            <a:custGeom>
              <a:avLst/>
              <a:gdLst/>
              <a:ahLst/>
              <a:cxnLst/>
              <a:rect l="l" t="t" r="r" b="b"/>
              <a:pathLst>
                <a:path w="366" h="343" extrusionOk="0">
                  <a:moveTo>
                    <a:pt x="115" y="1"/>
                  </a:moveTo>
                  <a:lnTo>
                    <a:pt x="46" y="46"/>
                  </a:lnTo>
                  <a:lnTo>
                    <a:pt x="23" y="92"/>
                  </a:lnTo>
                  <a:lnTo>
                    <a:pt x="1" y="160"/>
                  </a:lnTo>
                  <a:lnTo>
                    <a:pt x="23" y="229"/>
                  </a:lnTo>
                  <a:lnTo>
                    <a:pt x="46" y="297"/>
                  </a:lnTo>
                  <a:lnTo>
                    <a:pt x="115" y="320"/>
                  </a:lnTo>
                  <a:lnTo>
                    <a:pt x="183" y="343"/>
                  </a:lnTo>
                  <a:lnTo>
                    <a:pt x="252" y="320"/>
                  </a:lnTo>
                  <a:lnTo>
                    <a:pt x="297" y="297"/>
                  </a:lnTo>
                  <a:lnTo>
                    <a:pt x="343" y="229"/>
                  </a:lnTo>
                  <a:lnTo>
                    <a:pt x="366" y="160"/>
                  </a:lnTo>
                  <a:lnTo>
                    <a:pt x="343" y="92"/>
                  </a:lnTo>
                  <a:lnTo>
                    <a:pt x="297" y="4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0" name="Google Shape;620;p13"/>
            <p:cNvSpPr/>
            <p:nvPr/>
          </p:nvSpPr>
          <p:spPr>
            <a:xfrm>
              <a:off x="2335375" y="5104000"/>
              <a:ext cx="9150" cy="9150"/>
            </a:xfrm>
            <a:custGeom>
              <a:avLst/>
              <a:gdLst/>
              <a:ahLst/>
              <a:cxnLst/>
              <a:rect l="l" t="t" r="r" b="b"/>
              <a:pathLst>
                <a:path w="366" h="366" extrusionOk="0">
                  <a:moveTo>
                    <a:pt x="183" y="1"/>
                  </a:moveTo>
                  <a:lnTo>
                    <a:pt x="115" y="24"/>
                  </a:lnTo>
                  <a:lnTo>
                    <a:pt x="47" y="69"/>
                  </a:lnTo>
                  <a:lnTo>
                    <a:pt x="24" y="115"/>
                  </a:lnTo>
                  <a:lnTo>
                    <a:pt x="1" y="183"/>
                  </a:lnTo>
                  <a:lnTo>
                    <a:pt x="24" y="252"/>
                  </a:lnTo>
                  <a:lnTo>
                    <a:pt x="47" y="320"/>
                  </a:lnTo>
                  <a:lnTo>
                    <a:pt x="115" y="343"/>
                  </a:lnTo>
                  <a:lnTo>
                    <a:pt x="183" y="366"/>
                  </a:lnTo>
                  <a:lnTo>
                    <a:pt x="252" y="343"/>
                  </a:lnTo>
                  <a:lnTo>
                    <a:pt x="297" y="320"/>
                  </a:lnTo>
                  <a:lnTo>
                    <a:pt x="343" y="252"/>
                  </a:lnTo>
                  <a:lnTo>
                    <a:pt x="366" y="183"/>
                  </a:lnTo>
                  <a:lnTo>
                    <a:pt x="343" y="115"/>
                  </a:lnTo>
                  <a:lnTo>
                    <a:pt x="297" y="69"/>
                  </a:lnTo>
                  <a:lnTo>
                    <a:pt x="252" y="2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1" name="Google Shape;621;p13"/>
            <p:cNvSpPr/>
            <p:nvPr/>
          </p:nvSpPr>
          <p:spPr>
            <a:xfrm>
              <a:off x="2818850" y="4188400"/>
              <a:ext cx="8575" cy="8600"/>
            </a:xfrm>
            <a:custGeom>
              <a:avLst/>
              <a:gdLst/>
              <a:ahLst/>
              <a:cxnLst/>
              <a:rect l="l" t="t" r="r" b="b"/>
              <a:pathLst>
                <a:path w="343" h="344" extrusionOk="0">
                  <a:moveTo>
                    <a:pt x="91" y="1"/>
                  </a:moveTo>
                  <a:lnTo>
                    <a:pt x="46" y="47"/>
                  </a:lnTo>
                  <a:lnTo>
                    <a:pt x="0" y="92"/>
                  </a:lnTo>
                  <a:lnTo>
                    <a:pt x="0" y="161"/>
                  </a:lnTo>
                  <a:lnTo>
                    <a:pt x="0" y="229"/>
                  </a:lnTo>
                  <a:lnTo>
                    <a:pt x="46" y="297"/>
                  </a:lnTo>
                  <a:lnTo>
                    <a:pt x="91" y="343"/>
                  </a:lnTo>
                  <a:lnTo>
                    <a:pt x="228" y="343"/>
                  </a:lnTo>
                  <a:lnTo>
                    <a:pt x="297" y="297"/>
                  </a:lnTo>
                  <a:lnTo>
                    <a:pt x="319" y="229"/>
                  </a:lnTo>
                  <a:lnTo>
                    <a:pt x="342" y="161"/>
                  </a:lnTo>
                  <a:lnTo>
                    <a:pt x="319" y="92"/>
                  </a:lnTo>
                  <a:lnTo>
                    <a:pt x="297" y="47"/>
                  </a:lnTo>
                  <a:lnTo>
                    <a:pt x="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2" name="Google Shape;622;p13"/>
            <p:cNvSpPr/>
            <p:nvPr/>
          </p:nvSpPr>
          <p:spPr>
            <a:xfrm>
              <a:off x="2350775" y="4061275"/>
              <a:ext cx="9150" cy="9150"/>
            </a:xfrm>
            <a:custGeom>
              <a:avLst/>
              <a:gdLst/>
              <a:ahLst/>
              <a:cxnLst/>
              <a:rect l="l" t="t" r="r" b="b"/>
              <a:pathLst>
                <a:path w="366" h="366" extrusionOk="0">
                  <a:moveTo>
                    <a:pt x="183" y="1"/>
                  </a:moveTo>
                  <a:lnTo>
                    <a:pt x="115" y="23"/>
                  </a:lnTo>
                  <a:lnTo>
                    <a:pt x="46" y="69"/>
                  </a:lnTo>
                  <a:lnTo>
                    <a:pt x="23" y="115"/>
                  </a:lnTo>
                  <a:lnTo>
                    <a:pt x="1" y="183"/>
                  </a:lnTo>
                  <a:lnTo>
                    <a:pt x="23" y="251"/>
                  </a:lnTo>
                  <a:lnTo>
                    <a:pt x="46" y="320"/>
                  </a:lnTo>
                  <a:lnTo>
                    <a:pt x="115" y="343"/>
                  </a:lnTo>
                  <a:lnTo>
                    <a:pt x="183" y="365"/>
                  </a:lnTo>
                  <a:lnTo>
                    <a:pt x="252" y="343"/>
                  </a:lnTo>
                  <a:lnTo>
                    <a:pt x="297" y="320"/>
                  </a:lnTo>
                  <a:lnTo>
                    <a:pt x="343" y="251"/>
                  </a:lnTo>
                  <a:lnTo>
                    <a:pt x="366" y="183"/>
                  </a:lnTo>
                  <a:lnTo>
                    <a:pt x="343" y="115"/>
                  </a:lnTo>
                  <a:lnTo>
                    <a:pt x="297" y="69"/>
                  </a:lnTo>
                  <a:lnTo>
                    <a:pt x="252"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3" name="Google Shape;623;p13"/>
            <p:cNvSpPr/>
            <p:nvPr/>
          </p:nvSpPr>
          <p:spPr>
            <a:xfrm>
              <a:off x="3640950" y="4097775"/>
              <a:ext cx="8575" cy="9125"/>
            </a:xfrm>
            <a:custGeom>
              <a:avLst/>
              <a:gdLst/>
              <a:ahLst/>
              <a:cxnLst/>
              <a:rect l="l" t="t" r="r" b="b"/>
              <a:pathLst>
                <a:path w="343" h="365" extrusionOk="0">
                  <a:moveTo>
                    <a:pt x="182" y="0"/>
                  </a:moveTo>
                  <a:lnTo>
                    <a:pt x="114" y="23"/>
                  </a:lnTo>
                  <a:lnTo>
                    <a:pt x="46" y="68"/>
                  </a:lnTo>
                  <a:lnTo>
                    <a:pt x="0" y="114"/>
                  </a:lnTo>
                  <a:lnTo>
                    <a:pt x="0" y="183"/>
                  </a:lnTo>
                  <a:lnTo>
                    <a:pt x="0" y="251"/>
                  </a:lnTo>
                  <a:lnTo>
                    <a:pt x="46" y="319"/>
                  </a:lnTo>
                  <a:lnTo>
                    <a:pt x="114" y="342"/>
                  </a:lnTo>
                  <a:lnTo>
                    <a:pt x="182" y="365"/>
                  </a:lnTo>
                  <a:lnTo>
                    <a:pt x="251" y="342"/>
                  </a:lnTo>
                  <a:lnTo>
                    <a:pt x="296" y="319"/>
                  </a:lnTo>
                  <a:lnTo>
                    <a:pt x="342" y="251"/>
                  </a:lnTo>
                  <a:lnTo>
                    <a:pt x="342" y="183"/>
                  </a:lnTo>
                  <a:lnTo>
                    <a:pt x="342" y="114"/>
                  </a:lnTo>
                  <a:lnTo>
                    <a:pt x="296" y="68"/>
                  </a:lnTo>
                  <a:lnTo>
                    <a:pt x="251" y="23"/>
                  </a:lnTo>
                  <a:lnTo>
                    <a:pt x="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4" name="Google Shape;624;p13"/>
            <p:cNvSpPr/>
            <p:nvPr/>
          </p:nvSpPr>
          <p:spPr>
            <a:xfrm>
              <a:off x="3346200" y="4204950"/>
              <a:ext cx="8575" cy="9150"/>
            </a:xfrm>
            <a:custGeom>
              <a:avLst/>
              <a:gdLst/>
              <a:ahLst/>
              <a:cxnLst/>
              <a:rect l="l" t="t" r="r" b="b"/>
              <a:pathLst>
                <a:path w="343" h="366" extrusionOk="0">
                  <a:moveTo>
                    <a:pt x="160" y="0"/>
                  </a:moveTo>
                  <a:lnTo>
                    <a:pt x="91" y="23"/>
                  </a:lnTo>
                  <a:lnTo>
                    <a:pt x="46" y="69"/>
                  </a:lnTo>
                  <a:lnTo>
                    <a:pt x="0" y="114"/>
                  </a:lnTo>
                  <a:lnTo>
                    <a:pt x="0" y="183"/>
                  </a:lnTo>
                  <a:lnTo>
                    <a:pt x="0" y="251"/>
                  </a:lnTo>
                  <a:lnTo>
                    <a:pt x="46" y="320"/>
                  </a:lnTo>
                  <a:lnTo>
                    <a:pt x="91" y="342"/>
                  </a:lnTo>
                  <a:lnTo>
                    <a:pt x="160" y="365"/>
                  </a:lnTo>
                  <a:lnTo>
                    <a:pt x="228" y="342"/>
                  </a:lnTo>
                  <a:lnTo>
                    <a:pt x="297" y="320"/>
                  </a:lnTo>
                  <a:lnTo>
                    <a:pt x="342" y="251"/>
                  </a:lnTo>
                  <a:lnTo>
                    <a:pt x="342" y="183"/>
                  </a:lnTo>
                  <a:lnTo>
                    <a:pt x="342" y="114"/>
                  </a:lnTo>
                  <a:lnTo>
                    <a:pt x="297" y="69"/>
                  </a:lnTo>
                  <a:lnTo>
                    <a:pt x="228" y="23"/>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5" name="Google Shape;625;p13"/>
            <p:cNvSpPr/>
            <p:nvPr/>
          </p:nvSpPr>
          <p:spPr>
            <a:xfrm>
              <a:off x="3627825" y="5365700"/>
              <a:ext cx="8575" cy="9125"/>
            </a:xfrm>
            <a:custGeom>
              <a:avLst/>
              <a:gdLst/>
              <a:ahLst/>
              <a:cxnLst/>
              <a:rect l="l" t="t" r="r" b="b"/>
              <a:pathLst>
                <a:path w="343" h="365" extrusionOk="0">
                  <a:moveTo>
                    <a:pt x="183" y="0"/>
                  </a:moveTo>
                  <a:lnTo>
                    <a:pt x="115" y="23"/>
                  </a:lnTo>
                  <a:lnTo>
                    <a:pt x="46" y="69"/>
                  </a:lnTo>
                  <a:lnTo>
                    <a:pt x="23" y="114"/>
                  </a:lnTo>
                  <a:lnTo>
                    <a:pt x="1" y="183"/>
                  </a:lnTo>
                  <a:lnTo>
                    <a:pt x="23" y="251"/>
                  </a:lnTo>
                  <a:lnTo>
                    <a:pt x="46" y="319"/>
                  </a:lnTo>
                  <a:lnTo>
                    <a:pt x="115" y="342"/>
                  </a:lnTo>
                  <a:lnTo>
                    <a:pt x="183" y="365"/>
                  </a:lnTo>
                  <a:lnTo>
                    <a:pt x="251" y="342"/>
                  </a:lnTo>
                  <a:lnTo>
                    <a:pt x="297" y="319"/>
                  </a:lnTo>
                  <a:lnTo>
                    <a:pt x="343" y="251"/>
                  </a:lnTo>
                  <a:lnTo>
                    <a:pt x="343" y="183"/>
                  </a:lnTo>
                  <a:lnTo>
                    <a:pt x="343" y="114"/>
                  </a:lnTo>
                  <a:lnTo>
                    <a:pt x="297" y="69"/>
                  </a:lnTo>
                  <a:lnTo>
                    <a:pt x="251" y="2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6" name="Google Shape;626;p13"/>
            <p:cNvSpPr/>
            <p:nvPr/>
          </p:nvSpPr>
          <p:spPr>
            <a:xfrm>
              <a:off x="2642675" y="5262500"/>
              <a:ext cx="9150" cy="8575"/>
            </a:xfrm>
            <a:custGeom>
              <a:avLst/>
              <a:gdLst/>
              <a:ahLst/>
              <a:cxnLst/>
              <a:rect l="l" t="t" r="r" b="b"/>
              <a:pathLst>
                <a:path w="366" h="343" extrusionOk="0">
                  <a:moveTo>
                    <a:pt x="183" y="1"/>
                  </a:moveTo>
                  <a:lnTo>
                    <a:pt x="115" y="23"/>
                  </a:lnTo>
                  <a:lnTo>
                    <a:pt x="46" y="46"/>
                  </a:lnTo>
                  <a:lnTo>
                    <a:pt x="23" y="115"/>
                  </a:lnTo>
                  <a:lnTo>
                    <a:pt x="1" y="183"/>
                  </a:lnTo>
                  <a:lnTo>
                    <a:pt x="23" y="251"/>
                  </a:lnTo>
                  <a:lnTo>
                    <a:pt x="46" y="297"/>
                  </a:lnTo>
                  <a:lnTo>
                    <a:pt x="115" y="343"/>
                  </a:lnTo>
                  <a:lnTo>
                    <a:pt x="251" y="343"/>
                  </a:lnTo>
                  <a:lnTo>
                    <a:pt x="297" y="297"/>
                  </a:lnTo>
                  <a:lnTo>
                    <a:pt x="343" y="251"/>
                  </a:lnTo>
                  <a:lnTo>
                    <a:pt x="365" y="183"/>
                  </a:lnTo>
                  <a:lnTo>
                    <a:pt x="343"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7" name="Google Shape;627;p13"/>
            <p:cNvSpPr/>
            <p:nvPr/>
          </p:nvSpPr>
          <p:spPr>
            <a:xfrm>
              <a:off x="3244700" y="4370850"/>
              <a:ext cx="8600" cy="8575"/>
            </a:xfrm>
            <a:custGeom>
              <a:avLst/>
              <a:gdLst/>
              <a:ahLst/>
              <a:cxnLst/>
              <a:rect l="l" t="t" r="r" b="b"/>
              <a:pathLst>
                <a:path w="344" h="343" extrusionOk="0">
                  <a:moveTo>
                    <a:pt x="115" y="0"/>
                  </a:moveTo>
                  <a:lnTo>
                    <a:pt x="47" y="46"/>
                  </a:lnTo>
                  <a:lnTo>
                    <a:pt x="1" y="92"/>
                  </a:lnTo>
                  <a:lnTo>
                    <a:pt x="1" y="160"/>
                  </a:lnTo>
                  <a:lnTo>
                    <a:pt x="1" y="228"/>
                  </a:lnTo>
                  <a:lnTo>
                    <a:pt x="47" y="297"/>
                  </a:lnTo>
                  <a:lnTo>
                    <a:pt x="115" y="342"/>
                  </a:lnTo>
                  <a:lnTo>
                    <a:pt x="252" y="342"/>
                  </a:lnTo>
                  <a:lnTo>
                    <a:pt x="297" y="297"/>
                  </a:lnTo>
                  <a:lnTo>
                    <a:pt x="343" y="228"/>
                  </a:lnTo>
                  <a:lnTo>
                    <a:pt x="343" y="160"/>
                  </a:lnTo>
                  <a:lnTo>
                    <a:pt x="343" y="92"/>
                  </a:lnTo>
                  <a:lnTo>
                    <a:pt x="297" y="46"/>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8" name="Google Shape;628;p13"/>
            <p:cNvSpPr/>
            <p:nvPr/>
          </p:nvSpPr>
          <p:spPr>
            <a:xfrm>
              <a:off x="3619850" y="4367425"/>
              <a:ext cx="9150" cy="9150"/>
            </a:xfrm>
            <a:custGeom>
              <a:avLst/>
              <a:gdLst/>
              <a:ahLst/>
              <a:cxnLst/>
              <a:rect l="l" t="t" r="r" b="b"/>
              <a:pathLst>
                <a:path w="366" h="366" extrusionOk="0">
                  <a:moveTo>
                    <a:pt x="183" y="1"/>
                  </a:moveTo>
                  <a:lnTo>
                    <a:pt x="114" y="23"/>
                  </a:lnTo>
                  <a:lnTo>
                    <a:pt x="46" y="46"/>
                  </a:lnTo>
                  <a:lnTo>
                    <a:pt x="23" y="115"/>
                  </a:lnTo>
                  <a:lnTo>
                    <a:pt x="0" y="183"/>
                  </a:lnTo>
                  <a:lnTo>
                    <a:pt x="23" y="251"/>
                  </a:lnTo>
                  <a:lnTo>
                    <a:pt x="46" y="297"/>
                  </a:lnTo>
                  <a:lnTo>
                    <a:pt x="114" y="343"/>
                  </a:lnTo>
                  <a:lnTo>
                    <a:pt x="183" y="365"/>
                  </a:lnTo>
                  <a:lnTo>
                    <a:pt x="251" y="343"/>
                  </a:lnTo>
                  <a:lnTo>
                    <a:pt x="297" y="297"/>
                  </a:lnTo>
                  <a:lnTo>
                    <a:pt x="342" y="251"/>
                  </a:lnTo>
                  <a:lnTo>
                    <a:pt x="365" y="183"/>
                  </a:lnTo>
                  <a:lnTo>
                    <a:pt x="342" y="115"/>
                  </a:lnTo>
                  <a:lnTo>
                    <a:pt x="297" y="46"/>
                  </a:lnTo>
                  <a:lnTo>
                    <a:pt x="251" y="2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9" name="Google Shape;629;p13"/>
            <p:cNvSpPr/>
            <p:nvPr/>
          </p:nvSpPr>
          <p:spPr>
            <a:xfrm>
              <a:off x="2485325" y="5029325"/>
              <a:ext cx="29100" cy="29100"/>
            </a:xfrm>
            <a:custGeom>
              <a:avLst/>
              <a:gdLst/>
              <a:ahLst/>
              <a:cxnLst/>
              <a:rect l="l" t="t" r="r" b="b"/>
              <a:pathLst>
                <a:path w="1164" h="1164" extrusionOk="0">
                  <a:moveTo>
                    <a:pt x="479" y="1"/>
                  </a:moveTo>
                  <a:lnTo>
                    <a:pt x="365" y="46"/>
                  </a:lnTo>
                  <a:lnTo>
                    <a:pt x="251" y="92"/>
                  </a:lnTo>
                  <a:lnTo>
                    <a:pt x="183" y="160"/>
                  </a:lnTo>
                  <a:lnTo>
                    <a:pt x="115" y="251"/>
                  </a:lnTo>
                  <a:lnTo>
                    <a:pt x="46" y="343"/>
                  </a:lnTo>
                  <a:lnTo>
                    <a:pt x="23" y="457"/>
                  </a:lnTo>
                  <a:lnTo>
                    <a:pt x="1" y="571"/>
                  </a:lnTo>
                  <a:lnTo>
                    <a:pt x="23" y="685"/>
                  </a:lnTo>
                  <a:lnTo>
                    <a:pt x="46" y="799"/>
                  </a:lnTo>
                  <a:lnTo>
                    <a:pt x="115" y="890"/>
                  </a:lnTo>
                  <a:lnTo>
                    <a:pt x="183" y="981"/>
                  </a:lnTo>
                  <a:lnTo>
                    <a:pt x="251" y="1050"/>
                  </a:lnTo>
                  <a:lnTo>
                    <a:pt x="365" y="1118"/>
                  </a:lnTo>
                  <a:lnTo>
                    <a:pt x="479" y="1141"/>
                  </a:lnTo>
                  <a:lnTo>
                    <a:pt x="593" y="1164"/>
                  </a:lnTo>
                  <a:lnTo>
                    <a:pt x="707" y="1141"/>
                  </a:lnTo>
                  <a:lnTo>
                    <a:pt x="821" y="1118"/>
                  </a:lnTo>
                  <a:lnTo>
                    <a:pt x="913" y="1050"/>
                  </a:lnTo>
                  <a:lnTo>
                    <a:pt x="1004" y="981"/>
                  </a:lnTo>
                  <a:lnTo>
                    <a:pt x="1072" y="890"/>
                  </a:lnTo>
                  <a:lnTo>
                    <a:pt x="1118" y="799"/>
                  </a:lnTo>
                  <a:lnTo>
                    <a:pt x="1164" y="685"/>
                  </a:lnTo>
                  <a:lnTo>
                    <a:pt x="1164" y="571"/>
                  </a:lnTo>
                  <a:lnTo>
                    <a:pt x="1164" y="457"/>
                  </a:lnTo>
                  <a:lnTo>
                    <a:pt x="1118" y="343"/>
                  </a:lnTo>
                  <a:lnTo>
                    <a:pt x="1072" y="251"/>
                  </a:lnTo>
                  <a:lnTo>
                    <a:pt x="1004" y="160"/>
                  </a:lnTo>
                  <a:lnTo>
                    <a:pt x="913" y="92"/>
                  </a:lnTo>
                  <a:lnTo>
                    <a:pt x="821" y="46"/>
                  </a:lnTo>
                  <a:lnTo>
                    <a:pt x="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0" name="Google Shape;630;p13"/>
            <p:cNvSpPr/>
            <p:nvPr/>
          </p:nvSpPr>
          <p:spPr>
            <a:xfrm>
              <a:off x="3410050" y="5223725"/>
              <a:ext cx="29100" cy="29100"/>
            </a:xfrm>
            <a:custGeom>
              <a:avLst/>
              <a:gdLst/>
              <a:ahLst/>
              <a:cxnLst/>
              <a:rect l="l" t="t" r="r" b="b"/>
              <a:pathLst>
                <a:path w="1164" h="1164" extrusionOk="0">
                  <a:moveTo>
                    <a:pt x="593" y="1"/>
                  </a:moveTo>
                  <a:lnTo>
                    <a:pt x="456" y="24"/>
                  </a:lnTo>
                  <a:lnTo>
                    <a:pt x="365" y="46"/>
                  </a:lnTo>
                  <a:lnTo>
                    <a:pt x="251" y="115"/>
                  </a:lnTo>
                  <a:lnTo>
                    <a:pt x="183" y="183"/>
                  </a:lnTo>
                  <a:lnTo>
                    <a:pt x="91" y="252"/>
                  </a:lnTo>
                  <a:lnTo>
                    <a:pt x="46" y="366"/>
                  </a:lnTo>
                  <a:lnTo>
                    <a:pt x="23" y="457"/>
                  </a:lnTo>
                  <a:lnTo>
                    <a:pt x="0" y="594"/>
                  </a:lnTo>
                  <a:lnTo>
                    <a:pt x="23" y="708"/>
                  </a:lnTo>
                  <a:lnTo>
                    <a:pt x="46" y="799"/>
                  </a:lnTo>
                  <a:lnTo>
                    <a:pt x="91" y="913"/>
                  </a:lnTo>
                  <a:lnTo>
                    <a:pt x="183" y="1004"/>
                  </a:lnTo>
                  <a:lnTo>
                    <a:pt x="251" y="1073"/>
                  </a:lnTo>
                  <a:lnTo>
                    <a:pt x="365" y="1118"/>
                  </a:lnTo>
                  <a:lnTo>
                    <a:pt x="456" y="1141"/>
                  </a:lnTo>
                  <a:lnTo>
                    <a:pt x="593" y="1164"/>
                  </a:lnTo>
                  <a:lnTo>
                    <a:pt x="707" y="1141"/>
                  </a:lnTo>
                  <a:lnTo>
                    <a:pt x="798" y="1118"/>
                  </a:lnTo>
                  <a:lnTo>
                    <a:pt x="912" y="1073"/>
                  </a:lnTo>
                  <a:lnTo>
                    <a:pt x="1004" y="1004"/>
                  </a:lnTo>
                  <a:lnTo>
                    <a:pt x="1072" y="913"/>
                  </a:lnTo>
                  <a:lnTo>
                    <a:pt x="1118" y="799"/>
                  </a:lnTo>
                  <a:lnTo>
                    <a:pt x="1140" y="708"/>
                  </a:lnTo>
                  <a:lnTo>
                    <a:pt x="1163" y="594"/>
                  </a:lnTo>
                  <a:lnTo>
                    <a:pt x="1140" y="457"/>
                  </a:lnTo>
                  <a:lnTo>
                    <a:pt x="1118" y="366"/>
                  </a:lnTo>
                  <a:lnTo>
                    <a:pt x="1072" y="252"/>
                  </a:lnTo>
                  <a:lnTo>
                    <a:pt x="1004" y="183"/>
                  </a:lnTo>
                  <a:lnTo>
                    <a:pt x="912" y="115"/>
                  </a:lnTo>
                  <a:lnTo>
                    <a:pt x="798" y="46"/>
                  </a:lnTo>
                  <a:lnTo>
                    <a:pt x="707" y="24"/>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1" name="Google Shape;631;p13"/>
            <p:cNvSpPr/>
            <p:nvPr/>
          </p:nvSpPr>
          <p:spPr>
            <a:xfrm>
              <a:off x="2936275" y="5217450"/>
              <a:ext cx="28525" cy="29100"/>
            </a:xfrm>
            <a:custGeom>
              <a:avLst/>
              <a:gdLst/>
              <a:ahLst/>
              <a:cxnLst/>
              <a:rect l="l" t="t" r="r" b="b"/>
              <a:pathLst>
                <a:path w="1141" h="1164" extrusionOk="0">
                  <a:moveTo>
                    <a:pt x="571" y="1"/>
                  </a:moveTo>
                  <a:lnTo>
                    <a:pt x="457" y="24"/>
                  </a:lnTo>
                  <a:lnTo>
                    <a:pt x="343" y="47"/>
                  </a:lnTo>
                  <a:lnTo>
                    <a:pt x="252" y="115"/>
                  </a:lnTo>
                  <a:lnTo>
                    <a:pt x="160" y="183"/>
                  </a:lnTo>
                  <a:lnTo>
                    <a:pt x="92" y="275"/>
                  </a:lnTo>
                  <a:lnTo>
                    <a:pt x="46" y="366"/>
                  </a:lnTo>
                  <a:lnTo>
                    <a:pt x="1" y="480"/>
                  </a:lnTo>
                  <a:lnTo>
                    <a:pt x="1" y="594"/>
                  </a:lnTo>
                  <a:lnTo>
                    <a:pt x="1" y="708"/>
                  </a:lnTo>
                  <a:lnTo>
                    <a:pt x="46" y="822"/>
                  </a:lnTo>
                  <a:lnTo>
                    <a:pt x="92" y="913"/>
                  </a:lnTo>
                  <a:lnTo>
                    <a:pt x="160" y="1004"/>
                  </a:lnTo>
                  <a:lnTo>
                    <a:pt x="252" y="1073"/>
                  </a:lnTo>
                  <a:lnTo>
                    <a:pt x="343" y="1118"/>
                  </a:lnTo>
                  <a:lnTo>
                    <a:pt x="457" y="1164"/>
                  </a:lnTo>
                  <a:lnTo>
                    <a:pt x="685" y="1164"/>
                  </a:lnTo>
                  <a:lnTo>
                    <a:pt x="799" y="1118"/>
                  </a:lnTo>
                  <a:lnTo>
                    <a:pt x="890" y="1073"/>
                  </a:lnTo>
                  <a:lnTo>
                    <a:pt x="981" y="1004"/>
                  </a:lnTo>
                  <a:lnTo>
                    <a:pt x="1050" y="913"/>
                  </a:lnTo>
                  <a:lnTo>
                    <a:pt x="1095" y="822"/>
                  </a:lnTo>
                  <a:lnTo>
                    <a:pt x="1141" y="708"/>
                  </a:lnTo>
                  <a:lnTo>
                    <a:pt x="1141" y="594"/>
                  </a:lnTo>
                  <a:lnTo>
                    <a:pt x="1141" y="480"/>
                  </a:lnTo>
                  <a:lnTo>
                    <a:pt x="1095" y="366"/>
                  </a:lnTo>
                  <a:lnTo>
                    <a:pt x="1050" y="275"/>
                  </a:lnTo>
                  <a:lnTo>
                    <a:pt x="981" y="183"/>
                  </a:lnTo>
                  <a:lnTo>
                    <a:pt x="890" y="115"/>
                  </a:lnTo>
                  <a:lnTo>
                    <a:pt x="799" y="47"/>
                  </a:lnTo>
                  <a:lnTo>
                    <a:pt x="685" y="24"/>
                  </a:lnTo>
                  <a:lnTo>
                    <a:pt x="5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2" name="Google Shape;632;p13"/>
            <p:cNvSpPr/>
            <p:nvPr/>
          </p:nvSpPr>
          <p:spPr>
            <a:xfrm>
              <a:off x="2510975" y="4406775"/>
              <a:ext cx="29100" cy="29100"/>
            </a:xfrm>
            <a:custGeom>
              <a:avLst/>
              <a:gdLst/>
              <a:ahLst/>
              <a:cxnLst/>
              <a:rect l="l" t="t" r="r" b="b"/>
              <a:pathLst>
                <a:path w="1164" h="1164" extrusionOk="0">
                  <a:moveTo>
                    <a:pt x="457" y="0"/>
                  </a:moveTo>
                  <a:lnTo>
                    <a:pt x="343" y="46"/>
                  </a:lnTo>
                  <a:lnTo>
                    <a:pt x="252" y="91"/>
                  </a:lnTo>
                  <a:lnTo>
                    <a:pt x="160" y="160"/>
                  </a:lnTo>
                  <a:lnTo>
                    <a:pt x="92" y="251"/>
                  </a:lnTo>
                  <a:lnTo>
                    <a:pt x="46" y="342"/>
                  </a:lnTo>
                  <a:lnTo>
                    <a:pt x="1" y="456"/>
                  </a:lnTo>
                  <a:lnTo>
                    <a:pt x="1" y="570"/>
                  </a:lnTo>
                  <a:lnTo>
                    <a:pt x="1" y="684"/>
                  </a:lnTo>
                  <a:lnTo>
                    <a:pt x="46" y="798"/>
                  </a:lnTo>
                  <a:lnTo>
                    <a:pt x="92" y="889"/>
                  </a:lnTo>
                  <a:lnTo>
                    <a:pt x="160" y="981"/>
                  </a:lnTo>
                  <a:lnTo>
                    <a:pt x="252" y="1049"/>
                  </a:lnTo>
                  <a:lnTo>
                    <a:pt x="343" y="1117"/>
                  </a:lnTo>
                  <a:lnTo>
                    <a:pt x="457" y="1140"/>
                  </a:lnTo>
                  <a:lnTo>
                    <a:pt x="571" y="1163"/>
                  </a:lnTo>
                  <a:lnTo>
                    <a:pt x="685" y="1140"/>
                  </a:lnTo>
                  <a:lnTo>
                    <a:pt x="799" y="1117"/>
                  </a:lnTo>
                  <a:lnTo>
                    <a:pt x="890" y="1049"/>
                  </a:lnTo>
                  <a:lnTo>
                    <a:pt x="981" y="981"/>
                  </a:lnTo>
                  <a:lnTo>
                    <a:pt x="1050" y="889"/>
                  </a:lnTo>
                  <a:lnTo>
                    <a:pt x="1118" y="798"/>
                  </a:lnTo>
                  <a:lnTo>
                    <a:pt x="1141" y="684"/>
                  </a:lnTo>
                  <a:lnTo>
                    <a:pt x="1164" y="570"/>
                  </a:lnTo>
                  <a:lnTo>
                    <a:pt x="1141" y="456"/>
                  </a:lnTo>
                  <a:lnTo>
                    <a:pt x="1118" y="342"/>
                  </a:lnTo>
                  <a:lnTo>
                    <a:pt x="1050" y="251"/>
                  </a:lnTo>
                  <a:lnTo>
                    <a:pt x="981" y="160"/>
                  </a:lnTo>
                  <a:lnTo>
                    <a:pt x="890" y="91"/>
                  </a:lnTo>
                  <a:lnTo>
                    <a:pt x="799" y="46"/>
                  </a:lnTo>
                  <a:lnTo>
                    <a:pt x="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3" name="Google Shape;633;p13"/>
            <p:cNvSpPr/>
            <p:nvPr/>
          </p:nvSpPr>
          <p:spPr>
            <a:xfrm>
              <a:off x="3066825" y="4382250"/>
              <a:ext cx="29125" cy="29100"/>
            </a:xfrm>
            <a:custGeom>
              <a:avLst/>
              <a:gdLst/>
              <a:ahLst/>
              <a:cxnLst/>
              <a:rect l="l" t="t" r="r" b="b"/>
              <a:pathLst>
                <a:path w="1165" h="1164" extrusionOk="0">
                  <a:moveTo>
                    <a:pt x="457" y="0"/>
                  </a:moveTo>
                  <a:lnTo>
                    <a:pt x="366" y="46"/>
                  </a:lnTo>
                  <a:lnTo>
                    <a:pt x="252" y="92"/>
                  </a:lnTo>
                  <a:lnTo>
                    <a:pt x="161" y="160"/>
                  </a:lnTo>
                  <a:lnTo>
                    <a:pt x="92" y="251"/>
                  </a:lnTo>
                  <a:lnTo>
                    <a:pt x="47" y="343"/>
                  </a:lnTo>
                  <a:lnTo>
                    <a:pt x="24" y="457"/>
                  </a:lnTo>
                  <a:lnTo>
                    <a:pt x="1" y="571"/>
                  </a:lnTo>
                  <a:lnTo>
                    <a:pt x="24" y="685"/>
                  </a:lnTo>
                  <a:lnTo>
                    <a:pt x="47" y="799"/>
                  </a:lnTo>
                  <a:lnTo>
                    <a:pt x="92" y="890"/>
                  </a:lnTo>
                  <a:lnTo>
                    <a:pt x="161" y="981"/>
                  </a:lnTo>
                  <a:lnTo>
                    <a:pt x="252" y="1049"/>
                  </a:lnTo>
                  <a:lnTo>
                    <a:pt x="366" y="1118"/>
                  </a:lnTo>
                  <a:lnTo>
                    <a:pt x="457" y="1141"/>
                  </a:lnTo>
                  <a:lnTo>
                    <a:pt x="571" y="1164"/>
                  </a:lnTo>
                  <a:lnTo>
                    <a:pt x="708" y="1141"/>
                  </a:lnTo>
                  <a:lnTo>
                    <a:pt x="799" y="1118"/>
                  </a:lnTo>
                  <a:lnTo>
                    <a:pt x="913" y="1049"/>
                  </a:lnTo>
                  <a:lnTo>
                    <a:pt x="982" y="981"/>
                  </a:lnTo>
                  <a:lnTo>
                    <a:pt x="1073" y="890"/>
                  </a:lnTo>
                  <a:lnTo>
                    <a:pt x="1118" y="799"/>
                  </a:lnTo>
                  <a:lnTo>
                    <a:pt x="1141" y="685"/>
                  </a:lnTo>
                  <a:lnTo>
                    <a:pt x="1164" y="571"/>
                  </a:lnTo>
                  <a:lnTo>
                    <a:pt x="1141" y="457"/>
                  </a:lnTo>
                  <a:lnTo>
                    <a:pt x="1118" y="343"/>
                  </a:lnTo>
                  <a:lnTo>
                    <a:pt x="1073" y="251"/>
                  </a:lnTo>
                  <a:lnTo>
                    <a:pt x="982" y="160"/>
                  </a:lnTo>
                  <a:lnTo>
                    <a:pt x="913" y="92"/>
                  </a:lnTo>
                  <a:lnTo>
                    <a:pt x="799" y="46"/>
                  </a:lnTo>
                  <a:lnTo>
                    <a:pt x="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34" name="Google Shape;634;p13"/>
          <p:cNvSpPr/>
          <p:nvPr/>
        </p:nvSpPr>
        <p:spPr>
          <a:xfrm rot="-5400000">
            <a:off x="1090925" y="324967"/>
            <a:ext cx="6904800" cy="6208200"/>
          </a:xfrm>
          <a:prstGeom prst="rect">
            <a:avLst/>
          </a:prstGeom>
          <a:solidFill>
            <a:srgbClr val="FFFFFF">
              <a:alpha val="89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C1130"/>
              </a:solidFill>
            </a:endParaRPr>
          </a:p>
        </p:txBody>
      </p:sp>
      <p:sp>
        <p:nvSpPr>
          <p:cNvPr id="635" name="Google Shape;635;p13"/>
          <p:cNvSpPr txBox="1">
            <a:spLocks noGrp="1"/>
          </p:cNvSpPr>
          <p:nvPr>
            <p:ph type="subTitle" idx="1"/>
          </p:nvPr>
        </p:nvSpPr>
        <p:spPr>
          <a:xfrm>
            <a:off x="1752500" y="1811533"/>
            <a:ext cx="5619000" cy="43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636" name="Google Shape;636;p13"/>
          <p:cNvSpPr txBox="1">
            <a:spLocks noGrp="1"/>
          </p:cNvSpPr>
          <p:nvPr>
            <p:ph type="ctrTitle"/>
          </p:nvPr>
        </p:nvSpPr>
        <p:spPr>
          <a:xfrm>
            <a:off x="1752251" y="749667"/>
            <a:ext cx="5619300" cy="88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400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Tree>
    <p:extLst>
      <p:ext uri="{BB962C8B-B14F-4D97-AF65-F5344CB8AC3E}">
        <p14:creationId xmlns:p14="http://schemas.microsoft.com/office/powerpoint/2010/main" val="212169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Boogaloo"/>
              <a:buNone/>
              <a:defRPr sz="2800">
                <a:solidFill>
                  <a:schemeClr val="dk1"/>
                </a:solidFill>
                <a:latin typeface="Boogaloo"/>
                <a:ea typeface="Boogaloo"/>
                <a:cs typeface="Boogaloo"/>
                <a:sym typeface="Boogaloo"/>
              </a:defRPr>
            </a:lvl1pPr>
            <a:lvl2pPr lvl="1" rtl="0">
              <a:spcBef>
                <a:spcPts val="0"/>
              </a:spcBef>
              <a:spcAft>
                <a:spcPts val="0"/>
              </a:spcAft>
              <a:buClr>
                <a:schemeClr val="dk1"/>
              </a:buClr>
              <a:buSzPts val="2800"/>
              <a:buFont typeface="Boogaloo"/>
              <a:buNone/>
              <a:defRPr sz="2800">
                <a:solidFill>
                  <a:schemeClr val="dk1"/>
                </a:solidFill>
                <a:latin typeface="Boogaloo"/>
                <a:ea typeface="Boogaloo"/>
                <a:cs typeface="Boogaloo"/>
                <a:sym typeface="Boogaloo"/>
              </a:defRPr>
            </a:lvl2pPr>
            <a:lvl3pPr lvl="2" rtl="0">
              <a:spcBef>
                <a:spcPts val="0"/>
              </a:spcBef>
              <a:spcAft>
                <a:spcPts val="0"/>
              </a:spcAft>
              <a:buClr>
                <a:schemeClr val="dk1"/>
              </a:buClr>
              <a:buSzPts val="2800"/>
              <a:buFont typeface="Boogaloo"/>
              <a:buNone/>
              <a:defRPr sz="2800">
                <a:solidFill>
                  <a:schemeClr val="dk1"/>
                </a:solidFill>
                <a:latin typeface="Boogaloo"/>
                <a:ea typeface="Boogaloo"/>
                <a:cs typeface="Boogaloo"/>
                <a:sym typeface="Boogaloo"/>
              </a:defRPr>
            </a:lvl3pPr>
            <a:lvl4pPr lvl="3" rtl="0">
              <a:spcBef>
                <a:spcPts val="0"/>
              </a:spcBef>
              <a:spcAft>
                <a:spcPts val="0"/>
              </a:spcAft>
              <a:buClr>
                <a:schemeClr val="dk1"/>
              </a:buClr>
              <a:buSzPts val="2800"/>
              <a:buFont typeface="Boogaloo"/>
              <a:buNone/>
              <a:defRPr sz="2800">
                <a:solidFill>
                  <a:schemeClr val="dk1"/>
                </a:solidFill>
                <a:latin typeface="Boogaloo"/>
                <a:ea typeface="Boogaloo"/>
                <a:cs typeface="Boogaloo"/>
                <a:sym typeface="Boogaloo"/>
              </a:defRPr>
            </a:lvl4pPr>
            <a:lvl5pPr lvl="4" rtl="0">
              <a:spcBef>
                <a:spcPts val="0"/>
              </a:spcBef>
              <a:spcAft>
                <a:spcPts val="0"/>
              </a:spcAft>
              <a:buClr>
                <a:schemeClr val="dk1"/>
              </a:buClr>
              <a:buSzPts val="2800"/>
              <a:buFont typeface="Boogaloo"/>
              <a:buNone/>
              <a:defRPr sz="2800">
                <a:solidFill>
                  <a:schemeClr val="dk1"/>
                </a:solidFill>
                <a:latin typeface="Boogaloo"/>
                <a:ea typeface="Boogaloo"/>
                <a:cs typeface="Boogaloo"/>
                <a:sym typeface="Boogaloo"/>
              </a:defRPr>
            </a:lvl5pPr>
            <a:lvl6pPr lvl="5" rtl="0">
              <a:spcBef>
                <a:spcPts val="0"/>
              </a:spcBef>
              <a:spcAft>
                <a:spcPts val="0"/>
              </a:spcAft>
              <a:buClr>
                <a:schemeClr val="dk1"/>
              </a:buClr>
              <a:buSzPts val="2800"/>
              <a:buFont typeface="Boogaloo"/>
              <a:buNone/>
              <a:defRPr sz="2800">
                <a:solidFill>
                  <a:schemeClr val="dk1"/>
                </a:solidFill>
                <a:latin typeface="Boogaloo"/>
                <a:ea typeface="Boogaloo"/>
                <a:cs typeface="Boogaloo"/>
                <a:sym typeface="Boogaloo"/>
              </a:defRPr>
            </a:lvl6pPr>
            <a:lvl7pPr lvl="6" rtl="0">
              <a:spcBef>
                <a:spcPts val="0"/>
              </a:spcBef>
              <a:spcAft>
                <a:spcPts val="0"/>
              </a:spcAft>
              <a:buClr>
                <a:schemeClr val="dk1"/>
              </a:buClr>
              <a:buSzPts val="2800"/>
              <a:buFont typeface="Boogaloo"/>
              <a:buNone/>
              <a:defRPr sz="2800">
                <a:solidFill>
                  <a:schemeClr val="dk1"/>
                </a:solidFill>
                <a:latin typeface="Boogaloo"/>
                <a:ea typeface="Boogaloo"/>
                <a:cs typeface="Boogaloo"/>
                <a:sym typeface="Boogaloo"/>
              </a:defRPr>
            </a:lvl7pPr>
            <a:lvl8pPr lvl="7" rtl="0">
              <a:spcBef>
                <a:spcPts val="0"/>
              </a:spcBef>
              <a:spcAft>
                <a:spcPts val="0"/>
              </a:spcAft>
              <a:buClr>
                <a:schemeClr val="dk1"/>
              </a:buClr>
              <a:buSzPts val="2800"/>
              <a:buFont typeface="Boogaloo"/>
              <a:buNone/>
              <a:defRPr sz="2800">
                <a:solidFill>
                  <a:schemeClr val="dk1"/>
                </a:solidFill>
                <a:latin typeface="Boogaloo"/>
                <a:ea typeface="Boogaloo"/>
                <a:cs typeface="Boogaloo"/>
                <a:sym typeface="Boogaloo"/>
              </a:defRPr>
            </a:lvl8pPr>
            <a:lvl9pPr lvl="8" rtl="0">
              <a:spcBef>
                <a:spcPts val="0"/>
              </a:spcBef>
              <a:spcAft>
                <a:spcPts val="0"/>
              </a:spcAft>
              <a:buClr>
                <a:schemeClr val="dk1"/>
              </a:buClr>
              <a:buSzPts val="2800"/>
              <a:buFont typeface="Boogaloo"/>
              <a:buNone/>
              <a:defRPr sz="2800">
                <a:solidFill>
                  <a:schemeClr val="dk1"/>
                </a:solidFill>
                <a:latin typeface="Boogaloo"/>
                <a:ea typeface="Boogaloo"/>
                <a:cs typeface="Boogaloo"/>
                <a:sym typeface="Boogaloo"/>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1pPr>
            <a:lvl2pPr marL="914400" lvl="1" indent="-304800" rtl="0">
              <a:lnSpc>
                <a:spcPct val="115000"/>
              </a:lnSpc>
              <a:spcBef>
                <a:spcPts val="160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2pPr>
            <a:lvl3pPr marL="1371600" lvl="2" indent="-304800" rtl="0">
              <a:lnSpc>
                <a:spcPct val="115000"/>
              </a:lnSpc>
              <a:spcBef>
                <a:spcPts val="160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3pPr>
            <a:lvl4pPr marL="1828800" lvl="3" indent="-304800" rtl="0">
              <a:lnSpc>
                <a:spcPct val="115000"/>
              </a:lnSpc>
              <a:spcBef>
                <a:spcPts val="160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4pPr>
            <a:lvl5pPr marL="2286000" lvl="4" indent="-304800" rtl="0">
              <a:lnSpc>
                <a:spcPct val="115000"/>
              </a:lnSpc>
              <a:spcBef>
                <a:spcPts val="160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5pPr>
            <a:lvl6pPr marL="2743200" lvl="5" indent="-304800" rtl="0">
              <a:lnSpc>
                <a:spcPct val="115000"/>
              </a:lnSpc>
              <a:spcBef>
                <a:spcPts val="160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6pPr>
            <a:lvl7pPr marL="3200400" lvl="6" indent="-304800" rtl="0">
              <a:lnSpc>
                <a:spcPct val="115000"/>
              </a:lnSpc>
              <a:spcBef>
                <a:spcPts val="160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7pPr>
            <a:lvl8pPr marL="3657600" lvl="7" indent="-304800" rtl="0">
              <a:lnSpc>
                <a:spcPct val="115000"/>
              </a:lnSpc>
              <a:spcBef>
                <a:spcPts val="1600"/>
              </a:spcBef>
              <a:spcAft>
                <a:spcPts val="0"/>
              </a:spcAft>
              <a:buClr>
                <a:schemeClr val="dk1"/>
              </a:buClr>
              <a:buSzPts val="1200"/>
              <a:buFont typeface="IBM Plex Sans"/>
              <a:buChar char="○"/>
              <a:defRPr sz="1200">
                <a:solidFill>
                  <a:schemeClr val="dk1"/>
                </a:solidFill>
                <a:latin typeface="IBM Plex Sans"/>
                <a:ea typeface="IBM Plex Sans"/>
                <a:cs typeface="IBM Plex Sans"/>
                <a:sym typeface="IBM Plex Sans"/>
              </a:defRPr>
            </a:lvl8pPr>
            <a:lvl9pPr marL="4114800" lvl="8" indent="-304800" rtl="0">
              <a:lnSpc>
                <a:spcPct val="115000"/>
              </a:lnSpc>
              <a:spcBef>
                <a:spcPts val="1600"/>
              </a:spcBef>
              <a:spcAft>
                <a:spcPts val="1600"/>
              </a:spcAft>
              <a:buClr>
                <a:schemeClr val="dk1"/>
              </a:buClr>
              <a:buSzPts val="1200"/>
              <a:buFont typeface="IBM Plex Sans"/>
              <a:buChar char="■"/>
              <a:defRPr sz="1200">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2297548495"/>
      </p:ext>
    </p:extLst>
  </p:cSld>
  <p:clrMap bg1="lt1" tx1="dk1" bg2="dk2" tx2="lt2" accent1="accent1" accent2="accent2" accent3="accent3" accent4="accent4" accent5="accent5" accent6="accent6" hlink="hlink" folHlink="folHlink"/>
  <p:sldLayoutIdLst>
    <p:sldLayoutId id="2147483776"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 id="214748380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32">
          <p15:clr>
            <a:srgbClr val="EA4335"/>
          </p15:clr>
        </p15:guide>
        <p15:guide id="2" pos="3983">
          <p15:clr>
            <a:srgbClr val="EA4335"/>
          </p15:clr>
        </p15:guide>
        <p15:guide id="3" orient="horz" pos="336">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vn.spoj.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3.xml"/><Relationship Id="rId5" Type="http://schemas.openxmlformats.org/officeDocument/2006/relationships/hyperlink" Target="https://medium.com/" TargetMode="External"/><Relationship Id="rId4" Type="http://schemas.openxmlformats.org/officeDocument/2006/relationships/hyperlink" Target="https://vi.wikipedia.org/"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grpSp>
        <p:nvGrpSpPr>
          <p:cNvPr id="1459" name="Google Shape;1459;p29"/>
          <p:cNvGrpSpPr/>
          <p:nvPr/>
        </p:nvGrpSpPr>
        <p:grpSpPr>
          <a:xfrm>
            <a:off x="7669783" y="3726782"/>
            <a:ext cx="1011711" cy="1175023"/>
            <a:chOff x="7669782" y="2869532"/>
            <a:chExt cx="1011711" cy="1175022"/>
          </a:xfrm>
        </p:grpSpPr>
        <p:sp>
          <p:nvSpPr>
            <p:cNvPr id="1460" name="Google Shape;1460;p29"/>
            <p:cNvSpPr/>
            <p:nvPr/>
          </p:nvSpPr>
          <p:spPr>
            <a:xfrm>
              <a:off x="7702860" y="2944300"/>
              <a:ext cx="888239" cy="1056832"/>
            </a:xfrm>
            <a:custGeom>
              <a:avLst/>
              <a:gdLst/>
              <a:ahLst/>
              <a:cxnLst/>
              <a:rect l="l" t="t" r="r" b="b"/>
              <a:pathLst>
                <a:path w="11654" h="13866" extrusionOk="0">
                  <a:moveTo>
                    <a:pt x="4082" y="1"/>
                  </a:moveTo>
                  <a:lnTo>
                    <a:pt x="0" y="10901"/>
                  </a:lnTo>
                  <a:lnTo>
                    <a:pt x="8141" y="13866"/>
                  </a:lnTo>
                  <a:lnTo>
                    <a:pt x="11653" y="3011"/>
                  </a:lnTo>
                  <a:lnTo>
                    <a:pt x="4082"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61" name="Google Shape;1461;p29"/>
            <p:cNvSpPr/>
            <p:nvPr/>
          </p:nvSpPr>
          <p:spPr>
            <a:xfrm>
              <a:off x="7723666" y="2873038"/>
              <a:ext cx="954319" cy="1037701"/>
            </a:xfrm>
            <a:custGeom>
              <a:avLst/>
              <a:gdLst/>
              <a:ahLst/>
              <a:cxnLst/>
              <a:rect l="l" t="t" r="r" b="b"/>
              <a:pathLst>
                <a:path w="12521" h="13615" extrusionOk="0">
                  <a:moveTo>
                    <a:pt x="3444" y="1"/>
                  </a:moveTo>
                  <a:lnTo>
                    <a:pt x="1" y="9236"/>
                  </a:lnTo>
                  <a:lnTo>
                    <a:pt x="9009" y="13615"/>
                  </a:lnTo>
                  <a:lnTo>
                    <a:pt x="12452" y="4379"/>
                  </a:lnTo>
                  <a:lnTo>
                    <a:pt x="12498" y="4174"/>
                  </a:lnTo>
                  <a:lnTo>
                    <a:pt x="12521" y="3991"/>
                  </a:lnTo>
                  <a:lnTo>
                    <a:pt x="12475" y="3809"/>
                  </a:lnTo>
                  <a:lnTo>
                    <a:pt x="12429" y="3627"/>
                  </a:lnTo>
                  <a:lnTo>
                    <a:pt x="12338" y="3467"/>
                  </a:lnTo>
                  <a:lnTo>
                    <a:pt x="12201" y="3330"/>
                  </a:lnTo>
                  <a:lnTo>
                    <a:pt x="12064" y="3216"/>
                  </a:lnTo>
                  <a:lnTo>
                    <a:pt x="11882" y="3125"/>
                  </a:lnTo>
                  <a:lnTo>
                    <a:pt x="3444"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62" name="Google Shape;1462;p29"/>
            <p:cNvSpPr/>
            <p:nvPr/>
          </p:nvSpPr>
          <p:spPr>
            <a:xfrm>
              <a:off x="7940956" y="3328426"/>
              <a:ext cx="483295" cy="307690"/>
            </a:xfrm>
            <a:custGeom>
              <a:avLst/>
              <a:gdLst/>
              <a:ahLst/>
              <a:cxnLst/>
              <a:rect l="l" t="t" r="r" b="b"/>
              <a:pathLst>
                <a:path w="6341" h="4037" extrusionOk="0">
                  <a:moveTo>
                    <a:pt x="730" y="0"/>
                  </a:moveTo>
                  <a:lnTo>
                    <a:pt x="0" y="1962"/>
                  </a:lnTo>
                  <a:lnTo>
                    <a:pt x="5610" y="4037"/>
                  </a:lnTo>
                  <a:lnTo>
                    <a:pt x="6340" y="2076"/>
                  </a:lnTo>
                  <a:lnTo>
                    <a:pt x="730" y="0"/>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63" name="Google Shape;1463;p29"/>
            <p:cNvSpPr/>
            <p:nvPr/>
          </p:nvSpPr>
          <p:spPr>
            <a:xfrm>
              <a:off x="7676794" y="3587406"/>
              <a:ext cx="719646" cy="358070"/>
            </a:xfrm>
            <a:custGeom>
              <a:avLst/>
              <a:gdLst/>
              <a:ahLst/>
              <a:cxnLst/>
              <a:rect l="l" t="t" r="r" b="b"/>
              <a:pathLst>
                <a:path w="9442" h="4698" extrusionOk="0">
                  <a:moveTo>
                    <a:pt x="570" y="0"/>
                  </a:moveTo>
                  <a:lnTo>
                    <a:pt x="525" y="137"/>
                  </a:lnTo>
                  <a:lnTo>
                    <a:pt x="639" y="183"/>
                  </a:lnTo>
                  <a:lnTo>
                    <a:pt x="753" y="274"/>
                  </a:lnTo>
                  <a:lnTo>
                    <a:pt x="844" y="365"/>
                  </a:lnTo>
                  <a:lnTo>
                    <a:pt x="890" y="479"/>
                  </a:lnTo>
                  <a:lnTo>
                    <a:pt x="935" y="616"/>
                  </a:lnTo>
                  <a:lnTo>
                    <a:pt x="958" y="730"/>
                  </a:lnTo>
                  <a:lnTo>
                    <a:pt x="958" y="867"/>
                  </a:lnTo>
                  <a:lnTo>
                    <a:pt x="912" y="1004"/>
                  </a:lnTo>
                  <a:lnTo>
                    <a:pt x="867" y="1118"/>
                  </a:lnTo>
                  <a:lnTo>
                    <a:pt x="776" y="1232"/>
                  </a:lnTo>
                  <a:lnTo>
                    <a:pt x="684" y="1323"/>
                  </a:lnTo>
                  <a:lnTo>
                    <a:pt x="570" y="1391"/>
                  </a:lnTo>
                  <a:lnTo>
                    <a:pt x="433" y="1437"/>
                  </a:lnTo>
                  <a:lnTo>
                    <a:pt x="183" y="1437"/>
                  </a:lnTo>
                  <a:lnTo>
                    <a:pt x="46" y="1414"/>
                  </a:lnTo>
                  <a:lnTo>
                    <a:pt x="0" y="1528"/>
                  </a:lnTo>
                  <a:lnTo>
                    <a:pt x="8347" y="4630"/>
                  </a:lnTo>
                  <a:lnTo>
                    <a:pt x="8506" y="4675"/>
                  </a:lnTo>
                  <a:lnTo>
                    <a:pt x="8666" y="4698"/>
                  </a:lnTo>
                  <a:lnTo>
                    <a:pt x="8826" y="4675"/>
                  </a:lnTo>
                  <a:lnTo>
                    <a:pt x="8962" y="4607"/>
                  </a:lnTo>
                  <a:lnTo>
                    <a:pt x="9099" y="4538"/>
                  </a:lnTo>
                  <a:lnTo>
                    <a:pt x="9213" y="4424"/>
                  </a:lnTo>
                  <a:lnTo>
                    <a:pt x="9327" y="4310"/>
                  </a:lnTo>
                  <a:lnTo>
                    <a:pt x="9396" y="4151"/>
                  </a:lnTo>
                  <a:lnTo>
                    <a:pt x="9441" y="3991"/>
                  </a:lnTo>
                  <a:lnTo>
                    <a:pt x="9441" y="3831"/>
                  </a:lnTo>
                  <a:lnTo>
                    <a:pt x="9418" y="3672"/>
                  </a:lnTo>
                  <a:lnTo>
                    <a:pt x="9373" y="3535"/>
                  </a:lnTo>
                  <a:lnTo>
                    <a:pt x="9282" y="3398"/>
                  </a:lnTo>
                  <a:lnTo>
                    <a:pt x="9190" y="3284"/>
                  </a:lnTo>
                  <a:lnTo>
                    <a:pt x="9054" y="3170"/>
                  </a:lnTo>
                  <a:lnTo>
                    <a:pt x="8917" y="3102"/>
                  </a:lnTo>
                  <a:lnTo>
                    <a:pt x="570" y="0"/>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64" name="Google Shape;1464;p29"/>
            <p:cNvSpPr/>
            <p:nvPr/>
          </p:nvSpPr>
          <p:spPr>
            <a:xfrm>
              <a:off x="7671535" y="3576965"/>
              <a:ext cx="744035" cy="382459"/>
            </a:xfrm>
            <a:custGeom>
              <a:avLst/>
              <a:gdLst/>
              <a:ahLst/>
              <a:cxnLst/>
              <a:rect l="l" t="t" r="r" b="b"/>
              <a:pathLst>
                <a:path w="9762" h="5018" extrusionOk="0">
                  <a:moveTo>
                    <a:pt x="685" y="0"/>
                  </a:moveTo>
                  <a:lnTo>
                    <a:pt x="594" y="274"/>
                  </a:lnTo>
                  <a:lnTo>
                    <a:pt x="2692" y="1049"/>
                  </a:lnTo>
                  <a:lnTo>
                    <a:pt x="9031" y="3398"/>
                  </a:lnTo>
                  <a:lnTo>
                    <a:pt x="9145" y="3467"/>
                  </a:lnTo>
                  <a:lnTo>
                    <a:pt x="9259" y="3558"/>
                  </a:lnTo>
                  <a:lnTo>
                    <a:pt x="9351" y="3649"/>
                  </a:lnTo>
                  <a:lnTo>
                    <a:pt x="9419" y="3763"/>
                  </a:lnTo>
                  <a:lnTo>
                    <a:pt x="9465" y="3877"/>
                  </a:lnTo>
                  <a:lnTo>
                    <a:pt x="9465" y="4014"/>
                  </a:lnTo>
                  <a:lnTo>
                    <a:pt x="9465" y="4151"/>
                  </a:lnTo>
                  <a:lnTo>
                    <a:pt x="9419" y="4288"/>
                  </a:lnTo>
                  <a:lnTo>
                    <a:pt x="9373" y="4402"/>
                  </a:lnTo>
                  <a:lnTo>
                    <a:pt x="9282" y="4516"/>
                  </a:lnTo>
                  <a:lnTo>
                    <a:pt x="9191" y="4607"/>
                  </a:lnTo>
                  <a:lnTo>
                    <a:pt x="9077" y="4653"/>
                  </a:lnTo>
                  <a:lnTo>
                    <a:pt x="8963" y="4698"/>
                  </a:lnTo>
                  <a:lnTo>
                    <a:pt x="8826" y="4721"/>
                  </a:lnTo>
                  <a:lnTo>
                    <a:pt x="8689" y="4721"/>
                  </a:lnTo>
                  <a:lnTo>
                    <a:pt x="8552" y="4675"/>
                  </a:lnTo>
                  <a:lnTo>
                    <a:pt x="2213" y="2326"/>
                  </a:lnTo>
                  <a:lnTo>
                    <a:pt x="115" y="1551"/>
                  </a:lnTo>
                  <a:lnTo>
                    <a:pt x="1" y="1802"/>
                  </a:lnTo>
                  <a:lnTo>
                    <a:pt x="8461" y="4949"/>
                  </a:lnTo>
                  <a:lnTo>
                    <a:pt x="8644" y="4995"/>
                  </a:lnTo>
                  <a:lnTo>
                    <a:pt x="8826" y="5017"/>
                  </a:lnTo>
                  <a:lnTo>
                    <a:pt x="9009" y="4972"/>
                  </a:lnTo>
                  <a:lnTo>
                    <a:pt x="9191" y="4926"/>
                  </a:lnTo>
                  <a:lnTo>
                    <a:pt x="9351" y="4835"/>
                  </a:lnTo>
                  <a:lnTo>
                    <a:pt x="9487" y="4698"/>
                  </a:lnTo>
                  <a:lnTo>
                    <a:pt x="9601" y="4561"/>
                  </a:lnTo>
                  <a:lnTo>
                    <a:pt x="9693" y="4379"/>
                  </a:lnTo>
                  <a:lnTo>
                    <a:pt x="9738" y="4196"/>
                  </a:lnTo>
                  <a:lnTo>
                    <a:pt x="9761" y="3991"/>
                  </a:lnTo>
                  <a:lnTo>
                    <a:pt x="9738" y="3809"/>
                  </a:lnTo>
                  <a:lnTo>
                    <a:pt x="9670" y="3649"/>
                  </a:lnTo>
                  <a:lnTo>
                    <a:pt x="9579" y="3489"/>
                  </a:lnTo>
                  <a:lnTo>
                    <a:pt x="9465" y="3330"/>
                  </a:lnTo>
                  <a:lnTo>
                    <a:pt x="9305" y="3216"/>
                  </a:lnTo>
                  <a:lnTo>
                    <a:pt x="9123" y="3147"/>
                  </a:lnTo>
                  <a:lnTo>
                    <a:pt x="685" y="0"/>
                  </a:lnTo>
                  <a:close/>
                </a:path>
              </a:pathLst>
            </a:custGeom>
            <a:solidFill>
              <a:srgbClr val="CC365A"/>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65" name="Google Shape;1465;p29"/>
            <p:cNvSpPr/>
            <p:nvPr/>
          </p:nvSpPr>
          <p:spPr>
            <a:xfrm>
              <a:off x="7669782" y="2869532"/>
              <a:ext cx="1011711" cy="1093340"/>
            </a:xfrm>
            <a:custGeom>
              <a:avLst/>
              <a:gdLst/>
              <a:ahLst/>
              <a:cxnLst/>
              <a:rect l="l" t="t" r="r" b="b"/>
              <a:pathLst>
                <a:path w="13274" h="14345" extrusionOk="0">
                  <a:moveTo>
                    <a:pt x="4174" y="92"/>
                  </a:moveTo>
                  <a:lnTo>
                    <a:pt x="12566" y="3216"/>
                  </a:lnTo>
                  <a:lnTo>
                    <a:pt x="12703" y="3285"/>
                  </a:lnTo>
                  <a:lnTo>
                    <a:pt x="12817" y="3353"/>
                  </a:lnTo>
                  <a:lnTo>
                    <a:pt x="12931" y="3467"/>
                  </a:lnTo>
                  <a:lnTo>
                    <a:pt x="13022" y="3558"/>
                  </a:lnTo>
                  <a:lnTo>
                    <a:pt x="13091" y="3673"/>
                  </a:lnTo>
                  <a:lnTo>
                    <a:pt x="13136" y="3809"/>
                  </a:lnTo>
                  <a:lnTo>
                    <a:pt x="13159" y="3946"/>
                  </a:lnTo>
                  <a:lnTo>
                    <a:pt x="13182" y="4083"/>
                  </a:lnTo>
                  <a:lnTo>
                    <a:pt x="13159" y="4243"/>
                  </a:lnTo>
                  <a:lnTo>
                    <a:pt x="13114" y="4402"/>
                  </a:lnTo>
                  <a:lnTo>
                    <a:pt x="9670" y="13638"/>
                  </a:lnTo>
                  <a:lnTo>
                    <a:pt x="9624" y="13775"/>
                  </a:lnTo>
                  <a:lnTo>
                    <a:pt x="9533" y="13889"/>
                  </a:lnTo>
                  <a:lnTo>
                    <a:pt x="9442" y="14003"/>
                  </a:lnTo>
                  <a:lnTo>
                    <a:pt x="9328" y="14094"/>
                  </a:lnTo>
                  <a:lnTo>
                    <a:pt x="9214" y="14163"/>
                  </a:lnTo>
                  <a:lnTo>
                    <a:pt x="9077" y="14208"/>
                  </a:lnTo>
                  <a:lnTo>
                    <a:pt x="8963" y="14231"/>
                  </a:lnTo>
                  <a:lnTo>
                    <a:pt x="8826" y="14254"/>
                  </a:lnTo>
                  <a:lnTo>
                    <a:pt x="8644" y="14231"/>
                  </a:lnTo>
                  <a:lnTo>
                    <a:pt x="8484" y="14185"/>
                  </a:lnTo>
                  <a:lnTo>
                    <a:pt x="92" y="11061"/>
                  </a:lnTo>
                  <a:lnTo>
                    <a:pt x="138" y="10970"/>
                  </a:lnTo>
                  <a:lnTo>
                    <a:pt x="170" y="10874"/>
                  </a:lnTo>
                  <a:lnTo>
                    <a:pt x="252" y="10902"/>
                  </a:lnTo>
                  <a:lnTo>
                    <a:pt x="480" y="10902"/>
                  </a:lnTo>
                  <a:lnTo>
                    <a:pt x="594" y="10879"/>
                  </a:lnTo>
                  <a:lnTo>
                    <a:pt x="685" y="10833"/>
                  </a:lnTo>
                  <a:lnTo>
                    <a:pt x="776" y="10787"/>
                  </a:lnTo>
                  <a:lnTo>
                    <a:pt x="868" y="10719"/>
                  </a:lnTo>
                  <a:lnTo>
                    <a:pt x="936" y="10628"/>
                  </a:lnTo>
                  <a:lnTo>
                    <a:pt x="1004" y="10537"/>
                  </a:lnTo>
                  <a:lnTo>
                    <a:pt x="1050" y="10445"/>
                  </a:lnTo>
                  <a:lnTo>
                    <a:pt x="1096" y="10309"/>
                  </a:lnTo>
                  <a:lnTo>
                    <a:pt x="1096" y="10195"/>
                  </a:lnTo>
                  <a:lnTo>
                    <a:pt x="1096" y="10081"/>
                  </a:lnTo>
                  <a:lnTo>
                    <a:pt x="1073" y="9967"/>
                  </a:lnTo>
                  <a:lnTo>
                    <a:pt x="1027" y="9875"/>
                  </a:lnTo>
                  <a:lnTo>
                    <a:pt x="982" y="9784"/>
                  </a:lnTo>
                  <a:lnTo>
                    <a:pt x="913" y="9693"/>
                  </a:lnTo>
                  <a:lnTo>
                    <a:pt x="822" y="9624"/>
                  </a:lnTo>
                  <a:lnTo>
                    <a:pt x="731" y="9556"/>
                  </a:lnTo>
                  <a:lnTo>
                    <a:pt x="672" y="9532"/>
                  </a:lnTo>
                  <a:lnTo>
                    <a:pt x="708" y="9442"/>
                  </a:lnTo>
                  <a:lnTo>
                    <a:pt x="754" y="9305"/>
                  </a:lnTo>
                  <a:lnTo>
                    <a:pt x="4174" y="92"/>
                  </a:lnTo>
                  <a:close/>
                  <a:moveTo>
                    <a:pt x="4129" y="1"/>
                  </a:moveTo>
                  <a:lnTo>
                    <a:pt x="4106" y="24"/>
                  </a:lnTo>
                  <a:lnTo>
                    <a:pt x="662" y="9260"/>
                  </a:lnTo>
                  <a:lnTo>
                    <a:pt x="617" y="9396"/>
                  </a:lnTo>
                  <a:lnTo>
                    <a:pt x="571" y="9533"/>
                  </a:lnTo>
                  <a:lnTo>
                    <a:pt x="571" y="9556"/>
                  </a:lnTo>
                  <a:lnTo>
                    <a:pt x="594" y="9579"/>
                  </a:lnTo>
                  <a:lnTo>
                    <a:pt x="685" y="9624"/>
                  </a:lnTo>
                  <a:lnTo>
                    <a:pt x="776" y="9693"/>
                  </a:lnTo>
                  <a:lnTo>
                    <a:pt x="845" y="9761"/>
                  </a:lnTo>
                  <a:lnTo>
                    <a:pt x="890" y="9830"/>
                  </a:lnTo>
                  <a:lnTo>
                    <a:pt x="936" y="9898"/>
                  </a:lnTo>
                  <a:lnTo>
                    <a:pt x="982" y="9989"/>
                  </a:lnTo>
                  <a:lnTo>
                    <a:pt x="1004" y="10081"/>
                  </a:lnTo>
                  <a:lnTo>
                    <a:pt x="1004" y="10195"/>
                  </a:lnTo>
                  <a:lnTo>
                    <a:pt x="1004" y="10286"/>
                  </a:lnTo>
                  <a:lnTo>
                    <a:pt x="959" y="10400"/>
                  </a:lnTo>
                  <a:lnTo>
                    <a:pt x="936" y="10491"/>
                  </a:lnTo>
                  <a:lnTo>
                    <a:pt x="868" y="10582"/>
                  </a:lnTo>
                  <a:lnTo>
                    <a:pt x="799" y="10651"/>
                  </a:lnTo>
                  <a:lnTo>
                    <a:pt x="731" y="10719"/>
                  </a:lnTo>
                  <a:lnTo>
                    <a:pt x="640" y="10765"/>
                  </a:lnTo>
                  <a:lnTo>
                    <a:pt x="571" y="10787"/>
                  </a:lnTo>
                  <a:lnTo>
                    <a:pt x="457" y="10810"/>
                  </a:lnTo>
                  <a:lnTo>
                    <a:pt x="252" y="10810"/>
                  </a:lnTo>
                  <a:lnTo>
                    <a:pt x="161" y="10787"/>
                  </a:lnTo>
                  <a:lnTo>
                    <a:pt x="115" y="10787"/>
                  </a:lnTo>
                  <a:lnTo>
                    <a:pt x="92" y="10810"/>
                  </a:lnTo>
                  <a:lnTo>
                    <a:pt x="47" y="10924"/>
                  </a:lnTo>
                  <a:lnTo>
                    <a:pt x="1" y="11084"/>
                  </a:lnTo>
                  <a:lnTo>
                    <a:pt x="1" y="11107"/>
                  </a:lnTo>
                  <a:lnTo>
                    <a:pt x="24" y="11130"/>
                  </a:lnTo>
                  <a:lnTo>
                    <a:pt x="8461" y="14277"/>
                  </a:lnTo>
                  <a:lnTo>
                    <a:pt x="8644" y="14322"/>
                  </a:lnTo>
                  <a:lnTo>
                    <a:pt x="8826" y="14345"/>
                  </a:lnTo>
                  <a:lnTo>
                    <a:pt x="8963" y="14322"/>
                  </a:lnTo>
                  <a:lnTo>
                    <a:pt x="9123" y="14299"/>
                  </a:lnTo>
                  <a:lnTo>
                    <a:pt x="9260" y="14231"/>
                  </a:lnTo>
                  <a:lnTo>
                    <a:pt x="9396" y="14163"/>
                  </a:lnTo>
                  <a:lnTo>
                    <a:pt x="9510" y="14071"/>
                  </a:lnTo>
                  <a:lnTo>
                    <a:pt x="9602" y="13957"/>
                  </a:lnTo>
                  <a:lnTo>
                    <a:pt x="9693" y="13820"/>
                  </a:lnTo>
                  <a:lnTo>
                    <a:pt x="9761" y="13684"/>
                  </a:lnTo>
                  <a:lnTo>
                    <a:pt x="13205" y="4425"/>
                  </a:lnTo>
                  <a:lnTo>
                    <a:pt x="13250" y="4265"/>
                  </a:lnTo>
                  <a:lnTo>
                    <a:pt x="13273" y="4083"/>
                  </a:lnTo>
                  <a:lnTo>
                    <a:pt x="13250" y="3923"/>
                  </a:lnTo>
                  <a:lnTo>
                    <a:pt x="13228" y="3787"/>
                  </a:lnTo>
                  <a:lnTo>
                    <a:pt x="13159" y="3650"/>
                  </a:lnTo>
                  <a:lnTo>
                    <a:pt x="13091" y="3513"/>
                  </a:lnTo>
                  <a:lnTo>
                    <a:pt x="12999" y="3399"/>
                  </a:lnTo>
                  <a:lnTo>
                    <a:pt x="12885" y="3285"/>
                  </a:lnTo>
                  <a:lnTo>
                    <a:pt x="12749" y="3194"/>
                  </a:lnTo>
                  <a:lnTo>
                    <a:pt x="12612" y="3125"/>
                  </a:lnTo>
                  <a:lnTo>
                    <a:pt x="4151"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66" name="Google Shape;1466;p29"/>
            <p:cNvSpPr/>
            <p:nvPr/>
          </p:nvSpPr>
          <p:spPr>
            <a:xfrm>
              <a:off x="7669782" y="3573459"/>
              <a:ext cx="749218" cy="389395"/>
            </a:xfrm>
            <a:custGeom>
              <a:avLst/>
              <a:gdLst/>
              <a:ahLst/>
              <a:cxnLst/>
              <a:rect l="l" t="t" r="r" b="b"/>
              <a:pathLst>
                <a:path w="9830" h="5109" extrusionOk="0">
                  <a:moveTo>
                    <a:pt x="738" y="112"/>
                  </a:moveTo>
                  <a:lnTo>
                    <a:pt x="9146" y="3216"/>
                  </a:lnTo>
                  <a:lnTo>
                    <a:pt x="9260" y="3285"/>
                  </a:lnTo>
                  <a:lnTo>
                    <a:pt x="9396" y="3376"/>
                  </a:lnTo>
                  <a:lnTo>
                    <a:pt x="9488" y="3467"/>
                  </a:lnTo>
                  <a:lnTo>
                    <a:pt x="9579" y="3581"/>
                  </a:lnTo>
                  <a:lnTo>
                    <a:pt x="9647" y="3695"/>
                  </a:lnTo>
                  <a:lnTo>
                    <a:pt x="9693" y="3809"/>
                  </a:lnTo>
                  <a:lnTo>
                    <a:pt x="9716" y="3946"/>
                  </a:lnTo>
                  <a:lnTo>
                    <a:pt x="9738" y="4083"/>
                  </a:lnTo>
                  <a:lnTo>
                    <a:pt x="9716" y="4242"/>
                  </a:lnTo>
                  <a:lnTo>
                    <a:pt x="9670" y="4402"/>
                  </a:lnTo>
                  <a:lnTo>
                    <a:pt x="9624" y="4539"/>
                  </a:lnTo>
                  <a:lnTo>
                    <a:pt x="9533" y="4653"/>
                  </a:lnTo>
                  <a:lnTo>
                    <a:pt x="9442" y="4767"/>
                  </a:lnTo>
                  <a:lnTo>
                    <a:pt x="9328" y="4858"/>
                  </a:lnTo>
                  <a:lnTo>
                    <a:pt x="9214" y="4927"/>
                  </a:lnTo>
                  <a:lnTo>
                    <a:pt x="9077" y="4972"/>
                  </a:lnTo>
                  <a:lnTo>
                    <a:pt x="8963" y="4995"/>
                  </a:lnTo>
                  <a:lnTo>
                    <a:pt x="8826" y="5018"/>
                  </a:lnTo>
                  <a:lnTo>
                    <a:pt x="8644" y="4995"/>
                  </a:lnTo>
                  <a:lnTo>
                    <a:pt x="8484" y="4949"/>
                  </a:lnTo>
                  <a:lnTo>
                    <a:pt x="92" y="1825"/>
                  </a:lnTo>
                  <a:lnTo>
                    <a:pt x="161" y="1643"/>
                  </a:lnTo>
                  <a:lnTo>
                    <a:pt x="2236" y="2418"/>
                  </a:lnTo>
                  <a:lnTo>
                    <a:pt x="8553" y="4767"/>
                  </a:lnTo>
                  <a:lnTo>
                    <a:pt x="8689" y="4813"/>
                  </a:lnTo>
                  <a:lnTo>
                    <a:pt x="8918" y="4813"/>
                  </a:lnTo>
                  <a:lnTo>
                    <a:pt x="9032" y="4790"/>
                  </a:lnTo>
                  <a:lnTo>
                    <a:pt x="9123" y="4744"/>
                  </a:lnTo>
                  <a:lnTo>
                    <a:pt x="9214" y="4699"/>
                  </a:lnTo>
                  <a:lnTo>
                    <a:pt x="9305" y="4630"/>
                  </a:lnTo>
                  <a:lnTo>
                    <a:pt x="9374" y="4539"/>
                  </a:lnTo>
                  <a:lnTo>
                    <a:pt x="9442" y="4448"/>
                  </a:lnTo>
                  <a:lnTo>
                    <a:pt x="9488" y="4334"/>
                  </a:lnTo>
                  <a:lnTo>
                    <a:pt x="9533" y="4220"/>
                  </a:lnTo>
                  <a:lnTo>
                    <a:pt x="9533" y="4083"/>
                  </a:lnTo>
                  <a:lnTo>
                    <a:pt x="9533" y="3992"/>
                  </a:lnTo>
                  <a:lnTo>
                    <a:pt x="9510" y="3878"/>
                  </a:lnTo>
                  <a:lnTo>
                    <a:pt x="9465" y="3764"/>
                  </a:lnTo>
                  <a:lnTo>
                    <a:pt x="9419" y="3672"/>
                  </a:lnTo>
                  <a:lnTo>
                    <a:pt x="9351" y="3604"/>
                  </a:lnTo>
                  <a:lnTo>
                    <a:pt x="9260" y="3513"/>
                  </a:lnTo>
                  <a:lnTo>
                    <a:pt x="9168" y="3467"/>
                  </a:lnTo>
                  <a:lnTo>
                    <a:pt x="9077" y="3399"/>
                  </a:lnTo>
                  <a:lnTo>
                    <a:pt x="2738" y="1050"/>
                  </a:lnTo>
                  <a:lnTo>
                    <a:pt x="672" y="295"/>
                  </a:lnTo>
                  <a:lnTo>
                    <a:pt x="672" y="295"/>
                  </a:lnTo>
                  <a:lnTo>
                    <a:pt x="738" y="112"/>
                  </a:lnTo>
                  <a:close/>
                  <a:moveTo>
                    <a:pt x="685" y="1"/>
                  </a:moveTo>
                  <a:lnTo>
                    <a:pt x="671" y="28"/>
                  </a:lnTo>
                  <a:lnTo>
                    <a:pt x="662" y="24"/>
                  </a:lnTo>
                  <a:lnTo>
                    <a:pt x="571" y="297"/>
                  </a:lnTo>
                  <a:lnTo>
                    <a:pt x="571" y="320"/>
                  </a:lnTo>
                  <a:lnTo>
                    <a:pt x="594" y="343"/>
                  </a:lnTo>
                  <a:lnTo>
                    <a:pt x="2715" y="1141"/>
                  </a:lnTo>
                  <a:lnTo>
                    <a:pt x="9032" y="3490"/>
                  </a:lnTo>
                  <a:lnTo>
                    <a:pt x="9123" y="3535"/>
                  </a:lnTo>
                  <a:lnTo>
                    <a:pt x="9214" y="3581"/>
                  </a:lnTo>
                  <a:lnTo>
                    <a:pt x="9282" y="3650"/>
                  </a:lnTo>
                  <a:lnTo>
                    <a:pt x="9328" y="3741"/>
                  </a:lnTo>
                  <a:lnTo>
                    <a:pt x="9396" y="3809"/>
                  </a:lnTo>
                  <a:lnTo>
                    <a:pt x="9419" y="3900"/>
                  </a:lnTo>
                  <a:lnTo>
                    <a:pt x="9442" y="3992"/>
                  </a:lnTo>
                  <a:lnTo>
                    <a:pt x="9442" y="4083"/>
                  </a:lnTo>
                  <a:lnTo>
                    <a:pt x="9442" y="4197"/>
                  </a:lnTo>
                  <a:lnTo>
                    <a:pt x="9419" y="4311"/>
                  </a:lnTo>
                  <a:lnTo>
                    <a:pt x="9374" y="4402"/>
                  </a:lnTo>
                  <a:lnTo>
                    <a:pt x="9305" y="4493"/>
                  </a:lnTo>
                  <a:lnTo>
                    <a:pt x="9237" y="4562"/>
                  </a:lnTo>
                  <a:lnTo>
                    <a:pt x="9168" y="4607"/>
                  </a:lnTo>
                  <a:lnTo>
                    <a:pt x="9100" y="4653"/>
                  </a:lnTo>
                  <a:lnTo>
                    <a:pt x="9009" y="4699"/>
                  </a:lnTo>
                  <a:lnTo>
                    <a:pt x="8918" y="4721"/>
                  </a:lnTo>
                  <a:lnTo>
                    <a:pt x="8712" y="4721"/>
                  </a:lnTo>
                  <a:lnTo>
                    <a:pt x="8598" y="4676"/>
                  </a:lnTo>
                  <a:lnTo>
                    <a:pt x="2259" y="2327"/>
                  </a:lnTo>
                  <a:lnTo>
                    <a:pt x="161" y="1551"/>
                  </a:lnTo>
                  <a:lnTo>
                    <a:pt x="115" y="1551"/>
                  </a:lnTo>
                  <a:lnTo>
                    <a:pt x="92" y="1574"/>
                  </a:lnTo>
                  <a:lnTo>
                    <a:pt x="1" y="1848"/>
                  </a:lnTo>
                  <a:lnTo>
                    <a:pt x="1" y="1871"/>
                  </a:lnTo>
                  <a:lnTo>
                    <a:pt x="24" y="1894"/>
                  </a:lnTo>
                  <a:lnTo>
                    <a:pt x="8461" y="5041"/>
                  </a:lnTo>
                  <a:lnTo>
                    <a:pt x="8644" y="5086"/>
                  </a:lnTo>
                  <a:lnTo>
                    <a:pt x="8826" y="5109"/>
                  </a:lnTo>
                  <a:lnTo>
                    <a:pt x="8963" y="5086"/>
                  </a:lnTo>
                  <a:lnTo>
                    <a:pt x="9123" y="5063"/>
                  </a:lnTo>
                  <a:lnTo>
                    <a:pt x="9260" y="4995"/>
                  </a:lnTo>
                  <a:lnTo>
                    <a:pt x="9396" y="4927"/>
                  </a:lnTo>
                  <a:lnTo>
                    <a:pt x="9510" y="4835"/>
                  </a:lnTo>
                  <a:lnTo>
                    <a:pt x="9602" y="4721"/>
                  </a:lnTo>
                  <a:lnTo>
                    <a:pt x="9693" y="4584"/>
                  </a:lnTo>
                  <a:lnTo>
                    <a:pt x="9761" y="4448"/>
                  </a:lnTo>
                  <a:lnTo>
                    <a:pt x="9807" y="4265"/>
                  </a:lnTo>
                  <a:lnTo>
                    <a:pt x="9830" y="4083"/>
                  </a:lnTo>
                  <a:lnTo>
                    <a:pt x="9807" y="3946"/>
                  </a:lnTo>
                  <a:lnTo>
                    <a:pt x="9784" y="3786"/>
                  </a:lnTo>
                  <a:lnTo>
                    <a:pt x="9716" y="3650"/>
                  </a:lnTo>
                  <a:lnTo>
                    <a:pt x="9647" y="3513"/>
                  </a:lnTo>
                  <a:lnTo>
                    <a:pt x="9556" y="3399"/>
                  </a:lnTo>
                  <a:lnTo>
                    <a:pt x="9442" y="3307"/>
                  </a:lnTo>
                  <a:lnTo>
                    <a:pt x="9305" y="3216"/>
                  </a:lnTo>
                  <a:lnTo>
                    <a:pt x="9168" y="3148"/>
                  </a:lnTo>
                  <a:lnTo>
                    <a:pt x="731"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67" name="Google Shape;1467;p29"/>
            <p:cNvSpPr/>
            <p:nvPr/>
          </p:nvSpPr>
          <p:spPr>
            <a:xfrm>
              <a:off x="7951398" y="3775125"/>
              <a:ext cx="192983" cy="269429"/>
            </a:xfrm>
            <a:custGeom>
              <a:avLst/>
              <a:gdLst/>
              <a:ahLst/>
              <a:cxnLst/>
              <a:rect l="l" t="t" r="r" b="b"/>
              <a:pathLst>
                <a:path w="2532" h="3535" extrusionOk="0">
                  <a:moveTo>
                    <a:pt x="1118" y="0"/>
                  </a:moveTo>
                  <a:lnTo>
                    <a:pt x="0" y="3010"/>
                  </a:lnTo>
                  <a:lnTo>
                    <a:pt x="0" y="3010"/>
                  </a:lnTo>
                  <a:lnTo>
                    <a:pt x="844" y="2714"/>
                  </a:lnTo>
                  <a:lnTo>
                    <a:pt x="1391" y="3535"/>
                  </a:lnTo>
                  <a:lnTo>
                    <a:pt x="2532" y="502"/>
                  </a:lnTo>
                  <a:lnTo>
                    <a:pt x="1118" y="0"/>
                  </a:lnTo>
                  <a:close/>
                </a:path>
              </a:pathLst>
            </a:custGeom>
            <a:solidFill>
              <a:srgbClr val="FDCA06"/>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68" name="Google Shape;1468;p29"/>
            <p:cNvSpPr/>
            <p:nvPr/>
          </p:nvSpPr>
          <p:spPr>
            <a:xfrm>
              <a:off x="8010465" y="3762931"/>
              <a:ext cx="159981" cy="62651"/>
            </a:xfrm>
            <a:custGeom>
              <a:avLst/>
              <a:gdLst/>
              <a:ahLst/>
              <a:cxnLst/>
              <a:rect l="l" t="t" r="r" b="b"/>
              <a:pathLst>
                <a:path w="2099" h="822" extrusionOk="0">
                  <a:moveTo>
                    <a:pt x="23" y="0"/>
                  </a:moveTo>
                  <a:lnTo>
                    <a:pt x="1" y="23"/>
                  </a:lnTo>
                  <a:lnTo>
                    <a:pt x="1" y="69"/>
                  </a:lnTo>
                  <a:lnTo>
                    <a:pt x="23" y="92"/>
                  </a:lnTo>
                  <a:lnTo>
                    <a:pt x="2053" y="821"/>
                  </a:lnTo>
                  <a:lnTo>
                    <a:pt x="2076" y="821"/>
                  </a:lnTo>
                  <a:lnTo>
                    <a:pt x="2099" y="799"/>
                  </a:lnTo>
                  <a:lnTo>
                    <a:pt x="2099" y="776"/>
                  </a:lnTo>
                  <a:lnTo>
                    <a:pt x="2076" y="753"/>
                  </a:lnTo>
                  <a:lnTo>
                    <a:pt x="69"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69" name="Google Shape;1469;p29"/>
            <p:cNvSpPr/>
            <p:nvPr/>
          </p:nvSpPr>
          <p:spPr>
            <a:xfrm>
              <a:off x="8010465" y="3762931"/>
              <a:ext cx="159981" cy="62651"/>
            </a:xfrm>
            <a:custGeom>
              <a:avLst/>
              <a:gdLst/>
              <a:ahLst/>
              <a:cxnLst/>
              <a:rect l="l" t="t" r="r" b="b"/>
              <a:pathLst>
                <a:path w="2099" h="822" fill="none" extrusionOk="0">
                  <a:moveTo>
                    <a:pt x="23" y="92"/>
                  </a:moveTo>
                  <a:lnTo>
                    <a:pt x="2053" y="821"/>
                  </a:lnTo>
                  <a:lnTo>
                    <a:pt x="2053" y="821"/>
                  </a:lnTo>
                  <a:lnTo>
                    <a:pt x="2076" y="821"/>
                  </a:lnTo>
                  <a:lnTo>
                    <a:pt x="2099" y="799"/>
                  </a:lnTo>
                  <a:lnTo>
                    <a:pt x="2099" y="799"/>
                  </a:lnTo>
                  <a:lnTo>
                    <a:pt x="2099" y="776"/>
                  </a:lnTo>
                  <a:lnTo>
                    <a:pt x="2076" y="753"/>
                  </a:lnTo>
                  <a:lnTo>
                    <a:pt x="69" y="0"/>
                  </a:lnTo>
                  <a:lnTo>
                    <a:pt x="69" y="0"/>
                  </a:lnTo>
                  <a:lnTo>
                    <a:pt x="23" y="0"/>
                  </a:lnTo>
                  <a:lnTo>
                    <a:pt x="1" y="23"/>
                  </a:lnTo>
                  <a:lnTo>
                    <a:pt x="1" y="23"/>
                  </a:lnTo>
                  <a:lnTo>
                    <a:pt x="1" y="69"/>
                  </a:lnTo>
                  <a:lnTo>
                    <a:pt x="23" y="92"/>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grpSp>
      <p:grpSp>
        <p:nvGrpSpPr>
          <p:cNvPr id="1470" name="Google Shape;1470;p29"/>
          <p:cNvGrpSpPr/>
          <p:nvPr/>
        </p:nvGrpSpPr>
        <p:grpSpPr>
          <a:xfrm>
            <a:off x="7490830" y="2498037"/>
            <a:ext cx="926423" cy="1192419"/>
            <a:chOff x="7490828" y="1640786"/>
            <a:chExt cx="926423" cy="1192419"/>
          </a:xfrm>
        </p:grpSpPr>
        <p:sp>
          <p:nvSpPr>
            <p:cNvPr id="1471" name="Google Shape;1471;p29"/>
            <p:cNvSpPr/>
            <p:nvPr/>
          </p:nvSpPr>
          <p:spPr>
            <a:xfrm>
              <a:off x="7506453" y="1772867"/>
              <a:ext cx="910799" cy="1060338"/>
            </a:xfrm>
            <a:custGeom>
              <a:avLst/>
              <a:gdLst/>
              <a:ahLst/>
              <a:cxnLst/>
              <a:rect l="l" t="t" r="r" b="b"/>
              <a:pathLst>
                <a:path w="11950" h="13912" extrusionOk="0">
                  <a:moveTo>
                    <a:pt x="10376" y="0"/>
                  </a:moveTo>
                  <a:lnTo>
                    <a:pt x="10513" y="251"/>
                  </a:lnTo>
                  <a:lnTo>
                    <a:pt x="10650" y="502"/>
                  </a:lnTo>
                  <a:lnTo>
                    <a:pt x="10764" y="753"/>
                  </a:lnTo>
                  <a:lnTo>
                    <a:pt x="10855" y="1004"/>
                  </a:lnTo>
                  <a:lnTo>
                    <a:pt x="10924" y="1277"/>
                  </a:lnTo>
                  <a:lnTo>
                    <a:pt x="10992" y="1551"/>
                  </a:lnTo>
                  <a:lnTo>
                    <a:pt x="11015" y="1825"/>
                  </a:lnTo>
                  <a:lnTo>
                    <a:pt x="11038" y="2098"/>
                  </a:lnTo>
                  <a:lnTo>
                    <a:pt x="11038" y="2372"/>
                  </a:lnTo>
                  <a:lnTo>
                    <a:pt x="11015" y="2646"/>
                  </a:lnTo>
                  <a:lnTo>
                    <a:pt x="10969" y="2919"/>
                  </a:lnTo>
                  <a:lnTo>
                    <a:pt x="10901" y="3193"/>
                  </a:lnTo>
                  <a:lnTo>
                    <a:pt x="10810" y="3467"/>
                  </a:lnTo>
                  <a:lnTo>
                    <a:pt x="10718" y="3740"/>
                  </a:lnTo>
                  <a:lnTo>
                    <a:pt x="10582" y="3991"/>
                  </a:lnTo>
                  <a:lnTo>
                    <a:pt x="10445" y="4265"/>
                  </a:lnTo>
                  <a:lnTo>
                    <a:pt x="10285" y="4470"/>
                  </a:lnTo>
                  <a:lnTo>
                    <a:pt x="10126" y="4675"/>
                  </a:lnTo>
                  <a:lnTo>
                    <a:pt x="9966" y="4858"/>
                  </a:lnTo>
                  <a:lnTo>
                    <a:pt x="9783" y="5017"/>
                  </a:lnTo>
                  <a:lnTo>
                    <a:pt x="9601" y="5200"/>
                  </a:lnTo>
                  <a:lnTo>
                    <a:pt x="9419" y="5337"/>
                  </a:lnTo>
                  <a:lnTo>
                    <a:pt x="9213" y="5473"/>
                  </a:lnTo>
                  <a:lnTo>
                    <a:pt x="9008" y="5587"/>
                  </a:lnTo>
                  <a:lnTo>
                    <a:pt x="8780" y="5701"/>
                  </a:lnTo>
                  <a:lnTo>
                    <a:pt x="8575" y="5793"/>
                  </a:lnTo>
                  <a:lnTo>
                    <a:pt x="8347" y="5884"/>
                  </a:lnTo>
                  <a:lnTo>
                    <a:pt x="8119" y="5930"/>
                  </a:lnTo>
                  <a:lnTo>
                    <a:pt x="7868" y="5998"/>
                  </a:lnTo>
                  <a:lnTo>
                    <a:pt x="7640" y="6021"/>
                  </a:lnTo>
                  <a:lnTo>
                    <a:pt x="7412" y="6044"/>
                  </a:lnTo>
                  <a:lnTo>
                    <a:pt x="7161" y="6066"/>
                  </a:lnTo>
                  <a:lnTo>
                    <a:pt x="6887" y="6044"/>
                  </a:lnTo>
                  <a:lnTo>
                    <a:pt x="6636" y="6021"/>
                  </a:lnTo>
                  <a:lnTo>
                    <a:pt x="6363" y="5975"/>
                  </a:lnTo>
                  <a:lnTo>
                    <a:pt x="6112" y="5907"/>
                  </a:lnTo>
                  <a:lnTo>
                    <a:pt x="5838" y="5816"/>
                  </a:lnTo>
                  <a:lnTo>
                    <a:pt x="5587" y="5724"/>
                  </a:lnTo>
                  <a:lnTo>
                    <a:pt x="5337" y="5587"/>
                  </a:lnTo>
                  <a:lnTo>
                    <a:pt x="5086" y="5451"/>
                  </a:lnTo>
                  <a:lnTo>
                    <a:pt x="4881" y="5314"/>
                  </a:lnTo>
                  <a:lnTo>
                    <a:pt x="5131" y="5633"/>
                  </a:lnTo>
                  <a:lnTo>
                    <a:pt x="5405" y="5930"/>
                  </a:lnTo>
                  <a:lnTo>
                    <a:pt x="92" y="13136"/>
                  </a:lnTo>
                  <a:lnTo>
                    <a:pt x="46" y="13227"/>
                  </a:lnTo>
                  <a:lnTo>
                    <a:pt x="0" y="13295"/>
                  </a:lnTo>
                  <a:lnTo>
                    <a:pt x="0" y="13409"/>
                  </a:lnTo>
                  <a:lnTo>
                    <a:pt x="0" y="13501"/>
                  </a:lnTo>
                  <a:lnTo>
                    <a:pt x="23" y="13569"/>
                  </a:lnTo>
                  <a:lnTo>
                    <a:pt x="69" y="13660"/>
                  </a:lnTo>
                  <a:lnTo>
                    <a:pt x="114" y="13751"/>
                  </a:lnTo>
                  <a:lnTo>
                    <a:pt x="183" y="13797"/>
                  </a:lnTo>
                  <a:lnTo>
                    <a:pt x="320" y="13865"/>
                  </a:lnTo>
                  <a:lnTo>
                    <a:pt x="479" y="13911"/>
                  </a:lnTo>
                  <a:lnTo>
                    <a:pt x="593" y="13888"/>
                  </a:lnTo>
                  <a:lnTo>
                    <a:pt x="685" y="13843"/>
                  </a:lnTo>
                  <a:lnTo>
                    <a:pt x="776" y="13797"/>
                  </a:lnTo>
                  <a:lnTo>
                    <a:pt x="867" y="13706"/>
                  </a:lnTo>
                  <a:lnTo>
                    <a:pt x="6180" y="6500"/>
                  </a:lnTo>
                  <a:lnTo>
                    <a:pt x="6408" y="6614"/>
                  </a:lnTo>
                  <a:lnTo>
                    <a:pt x="6636" y="6728"/>
                  </a:lnTo>
                  <a:lnTo>
                    <a:pt x="6865" y="6796"/>
                  </a:lnTo>
                  <a:lnTo>
                    <a:pt x="7115" y="6865"/>
                  </a:lnTo>
                  <a:lnTo>
                    <a:pt x="7343" y="6933"/>
                  </a:lnTo>
                  <a:lnTo>
                    <a:pt x="7594" y="6956"/>
                  </a:lnTo>
                  <a:lnTo>
                    <a:pt x="7822" y="6979"/>
                  </a:lnTo>
                  <a:lnTo>
                    <a:pt x="8073" y="7001"/>
                  </a:lnTo>
                  <a:lnTo>
                    <a:pt x="8506" y="6979"/>
                  </a:lnTo>
                  <a:lnTo>
                    <a:pt x="8963" y="6887"/>
                  </a:lnTo>
                  <a:lnTo>
                    <a:pt x="9373" y="6773"/>
                  </a:lnTo>
                  <a:lnTo>
                    <a:pt x="9783" y="6591"/>
                  </a:lnTo>
                  <a:lnTo>
                    <a:pt x="10171" y="6363"/>
                  </a:lnTo>
                  <a:lnTo>
                    <a:pt x="10536" y="6112"/>
                  </a:lnTo>
                  <a:lnTo>
                    <a:pt x="10718" y="5952"/>
                  </a:lnTo>
                  <a:lnTo>
                    <a:pt x="10878" y="5793"/>
                  </a:lnTo>
                  <a:lnTo>
                    <a:pt x="11038" y="5610"/>
                  </a:lnTo>
                  <a:lnTo>
                    <a:pt x="11197" y="5428"/>
                  </a:lnTo>
                  <a:lnTo>
                    <a:pt x="11403" y="5086"/>
                  </a:lnTo>
                  <a:lnTo>
                    <a:pt x="11585" y="4744"/>
                  </a:lnTo>
                  <a:lnTo>
                    <a:pt x="11722" y="4402"/>
                  </a:lnTo>
                  <a:lnTo>
                    <a:pt x="11836" y="4037"/>
                  </a:lnTo>
                  <a:lnTo>
                    <a:pt x="11904" y="3672"/>
                  </a:lnTo>
                  <a:lnTo>
                    <a:pt x="11950" y="3284"/>
                  </a:lnTo>
                  <a:lnTo>
                    <a:pt x="11927" y="2919"/>
                  </a:lnTo>
                  <a:lnTo>
                    <a:pt x="11904" y="2554"/>
                  </a:lnTo>
                  <a:lnTo>
                    <a:pt x="11836" y="2190"/>
                  </a:lnTo>
                  <a:lnTo>
                    <a:pt x="11722" y="1825"/>
                  </a:lnTo>
                  <a:lnTo>
                    <a:pt x="11585" y="1483"/>
                  </a:lnTo>
                  <a:lnTo>
                    <a:pt x="11403" y="1141"/>
                  </a:lnTo>
                  <a:lnTo>
                    <a:pt x="11197" y="844"/>
                  </a:lnTo>
                  <a:lnTo>
                    <a:pt x="10946" y="548"/>
                  </a:lnTo>
                  <a:lnTo>
                    <a:pt x="10673" y="251"/>
                  </a:lnTo>
                  <a:lnTo>
                    <a:pt x="10376" y="0"/>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72" name="Google Shape;1472;p29"/>
            <p:cNvSpPr/>
            <p:nvPr/>
          </p:nvSpPr>
          <p:spPr>
            <a:xfrm>
              <a:off x="8052154" y="2183059"/>
              <a:ext cx="76" cy="76"/>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73" name="Google Shape;1473;p29"/>
            <p:cNvSpPr/>
            <p:nvPr/>
          </p:nvSpPr>
          <p:spPr>
            <a:xfrm>
              <a:off x="7980893" y="2170865"/>
              <a:ext cx="71340" cy="12271"/>
            </a:xfrm>
            <a:custGeom>
              <a:avLst/>
              <a:gdLst/>
              <a:ahLst/>
              <a:cxnLst/>
              <a:rect l="l" t="t" r="r" b="b"/>
              <a:pathLst>
                <a:path w="936" h="161" fill="none" extrusionOk="0">
                  <a:moveTo>
                    <a:pt x="1" y="1"/>
                  </a:moveTo>
                  <a:lnTo>
                    <a:pt x="1" y="1"/>
                  </a:lnTo>
                  <a:lnTo>
                    <a:pt x="229" y="69"/>
                  </a:lnTo>
                  <a:lnTo>
                    <a:pt x="480" y="115"/>
                  </a:lnTo>
                  <a:lnTo>
                    <a:pt x="708" y="137"/>
                  </a:lnTo>
                  <a:lnTo>
                    <a:pt x="936" y="160"/>
                  </a:lnTo>
                  <a:lnTo>
                    <a:pt x="936" y="160"/>
                  </a:lnTo>
                  <a:lnTo>
                    <a:pt x="708" y="137"/>
                  </a:lnTo>
                  <a:lnTo>
                    <a:pt x="480" y="115"/>
                  </a:lnTo>
                  <a:lnTo>
                    <a:pt x="229" y="69"/>
                  </a:lnTo>
                  <a:lnTo>
                    <a:pt x="1"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74" name="Google Shape;1474;p29"/>
            <p:cNvSpPr/>
            <p:nvPr/>
          </p:nvSpPr>
          <p:spPr>
            <a:xfrm>
              <a:off x="7494258" y="2144799"/>
              <a:ext cx="446787" cy="655318"/>
            </a:xfrm>
            <a:custGeom>
              <a:avLst/>
              <a:gdLst/>
              <a:ahLst/>
              <a:cxnLst/>
              <a:rect l="l" t="t" r="r" b="b"/>
              <a:pathLst>
                <a:path w="5862" h="8598" extrusionOk="0">
                  <a:moveTo>
                    <a:pt x="5041" y="1"/>
                  </a:moveTo>
                  <a:lnTo>
                    <a:pt x="69" y="7845"/>
                  </a:lnTo>
                  <a:lnTo>
                    <a:pt x="24" y="7936"/>
                  </a:lnTo>
                  <a:lnTo>
                    <a:pt x="1" y="8028"/>
                  </a:lnTo>
                  <a:lnTo>
                    <a:pt x="1" y="8119"/>
                  </a:lnTo>
                  <a:lnTo>
                    <a:pt x="1" y="8210"/>
                  </a:lnTo>
                  <a:lnTo>
                    <a:pt x="46" y="8301"/>
                  </a:lnTo>
                  <a:lnTo>
                    <a:pt x="92" y="8393"/>
                  </a:lnTo>
                  <a:lnTo>
                    <a:pt x="138" y="8461"/>
                  </a:lnTo>
                  <a:lnTo>
                    <a:pt x="229" y="8507"/>
                  </a:lnTo>
                  <a:lnTo>
                    <a:pt x="297" y="8552"/>
                  </a:lnTo>
                  <a:lnTo>
                    <a:pt x="388" y="8575"/>
                  </a:lnTo>
                  <a:lnTo>
                    <a:pt x="502" y="8598"/>
                  </a:lnTo>
                  <a:lnTo>
                    <a:pt x="594" y="8575"/>
                  </a:lnTo>
                  <a:lnTo>
                    <a:pt x="662" y="8552"/>
                  </a:lnTo>
                  <a:lnTo>
                    <a:pt x="753" y="8507"/>
                  </a:lnTo>
                  <a:lnTo>
                    <a:pt x="822" y="8438"/>
                  </a:lnTo>
                  <a:lnTo>
                    <a:pt x="890" y="8370"/>
                  </a:lnTo>
                  <a:lnTo>
                    <a:pt x="5861" y="525"/>
                  </a:lnTo>
                  <a:lnTo>
                    <a:pt x="5041" y="1"/>
                  </a:lnTo>
                  <a:close/>
                </a:path>
              </a:pathLst>
            </a:custGeom>
            <a:solidFill>
              <a:srgbClr val="D9935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75" name="Google Shape;1475;p29"/>
            <p:cNvSpPr/>
            <p:nvPr/>
          </p:nvSpPr>
          <p:spPr>
            <a:xfrm>
              <a:off x="7490828" y="2141293"/>
              <a:ext cx="453723" cy="662330"/>
            </a:xfrm>
            <a:custGeom>
              <a:avLst/>
              <a:gdLst/>
              <a:ahLst/>
              <a:cxnLst/>
              <a:rect l="l" t="t" r="r" b="b"/>
              <a:pathLst>
                <a:path w="5953" h="8690" extrusionOk="0">
                  <a:moveTo>
                    <a:pt x="5108" y="115"/>
                  </a:moveTo>
                  <a:lnTo>
                    <a:pt x="5838" y="571"/>
                  </a:lnTo>
                  <a:lnTo>
                    <a:pt x="890" y="8393"/>
                  </a:lnTo>
                  <a:lnTo>
                    <a:pt x="821" y="8484"/>
                  </a:lnTo>
                  <a:lnTo>
                    <a:pt x="730" y="8530"/>
                  </a:lnTo>
                  <a:lnTo>
                    <a:pt x="639" y="8575"/>
                  </a:lnTo>
                  <a:lnTo>
                    <a:pt x="525" y="8598"/>
                  </a:lnTo>
                  <a:lnTo>
                    <a:pt x="411" y="8575"/>
                  </a:lnTo>
                  <a:lnTo>
                    <a:pt x="297" y="8530"/>
                  </a:lnTo>
                  <a:lnTo>
                    <a:pt x="205" y="8461"/>
                  </a:lnTo>
                  <a:lnTo>
                    <a:pt x="137" y="8370"/>
                  </a:lnTo>
                  <a:lnTo>
                    <a:pt x="91" y="8256"/>
                  </a:lnTo>
                  <a:lnTo>
                    <a:pt x="91" y="8165"/>
                  </a:lnTo>
                  <a:lnTo>
                    <a:pt x="114" y="8028"/>
                  </a:lnTo>
                  <a:lnTo>
                    <a:pt x="160" y="7914"/>
                  </a:lnTo>
                  <a:lnTo>
                    <a:pt x="5108" y="115"/>
                  </a:lnTo>
                  <a:close/>
                  <a:moveTo>
                    <a:pt x="5086" y="1"/>
                  </a:moveTo>
                  <a:lnTo>
                    <a:pt x="5063" y="24"/>
                  </a:lnTo>
                  <a:lnTo>
                    <a:pt x="69" y="7868"/>
                  </a:lnTo>
                  <a:lnTo>
                    <a:pt x="23" y="8005"/>
                  </a:lnTo>
                  <a:lnTo>
                    <a:pt x="0" y="8165"/>
                  </a:lnTo>
                  <a:lnTo>
                    <a:pt x="23" y="8279"/>
                  </a:lnTo>
                  <a:lnTo>
                    <a:pt x="69" y="8416"/>
                  </a:lnTo>
                  <a:lnTo>
                    <a:pt x="137" y="8507"/>
                  </a:lnTo>
                  <a:lnTo>
                    <a:pt x="251" y="8598"/>
                  </a:lnTo>
                  <a:lnTo>
                    <a:pt x="388" y="8667"/>
                  </a:lnTo>
                  <a:lnTo>
                    <a:pt x="525" y="8689"/>
                  </a:lnTo>
                  <a:lnTo>
                    <a:pt x="661" y="8667"/>
                  </a:lnTo>
                  <a:lnTo>
                    <a:pt x="775" y="8621"/>
                  </a:lnTo>
                  <a:lnTo>
                    <a:pt x="890" y="8553"/>
                  </a:lnTo>
                  <a:lnTo>
                    <a:pt x="958" y="8439"/>
                  </a:lnTo>
                  <a:lnTo>
                    <a:pt x="5952" y="594"/>
                  </a:lnTo>
                  <a:lnTo>
                    <a:pt x="5952" y="548"/>
                  </a:lnTo>
                  <a:lnTo>
                    <a:pt x="5929" y="525"/>
                  </a:lnTo>
                  <a:lnTo>
                    <a:pt x="5108"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76" name="Google Shape;1476;p29"/>
            <p:cNvSpPr/>
            <p:nvPr/>
          </p:nvSpPr>
          <p:spPr>
            <a:xfrm>
              <a:off x="7758497" y="1644216"/>
              <a:ext cx="589237" cy="589314"/>
            </a:xfrm>
            <a:custGeom>
              <a:avLst/>
              <a:gdLst/>
              <a:ahLst/>
              <a:cxnLst/>
              <a:rect l="l" t="t" r="r" b="b"/>
              <a:pathLst>
                <a:path w="7731" h="7732" extrusionOk="0">
                  <a:moveTo>
                    <a:pt x="3854" y="685"/>
                  </a:moveTo>
                  <a:lnTo>
                    <a:pt x="4173" y="708"/>
                  </a:lnTo>
                  <a:lnTo>
                    <a:pt x="4492" y="753"/>
                  </a:lnTo>
                  <a:lnTo>
                    <a:pt x="4812" y="822"/>
                  </a:lnTo>
                  <a:lnTo>
                    <a:pt x="5108" y="936"/>
                  </a:lnTo>
                  <a:lnTo>
                    <a:pt x="5405" y="1073"/>
                  </a:lnTo>
                  <a:lnTo>
                    <a:pt x="5678" y="1255"/>
                  </a:lnTo>
                  <a:lnTo>
                    <a:pt x="5929" y="1438"/>
                  </a:lnTo>
                  <a:lnTo>
                    <a:pt x="6157" y="1643"/>
                  </a:lnTo>
                  <a:lnTo>
                    <a:pt x="6340" y="1871"/>
                  </a:lnTo>
                  <a:lnTo>
                    <a:pt x="6522" y="2122"/>
                  </a:lnTo>
                  <a:lnTo>
                    <a:pt x="6682" y="2395"/>
                  </a:lnTo>
                  <a:lnTo>
                    <a:pt x="6819" y="2669"/>
                  </a:lnTo>
                  <a:lnTo>
                    <a:pt x="6910" y="2965"/>
                  </a:lnTo>
                  <a:lnTo>
                    <a:pt x="6978" y="3262"/>
                  </a:lnTo>
                  <a:lnTo>
                    <a:pt x="7024" y="3558"/>
                  </a:lnTo>
                  <a:lnTo>
                    <a:pt x="7047" y="3878"/>
                  </a:lnTo>
                  <a:lnTo>
                    <a:pt x="7024" y="4197"/>
                  </a:lnTo>
                  <a:lnTo>
                    <a:pt x="6978" y="4516"/>
                  </a:lnTo>
                  <a:lnTo>
                    <a:pt x="6910" y="4835"/>
                  </a:lnTo>
                  <a:lnTo>
                    <a:pt x="6796" y="5132"/>
                  </a:lnTo>
                  <a:lnTo>
                    <a:pt x="6659" y="5428"/>
                  </a:lnTo>
                  <a:lnTo>
                    <a:pt x="6476" y="5679"/>
                  </a:lnTo>
                  <a:lnTo>
                    <a:pt x="6294" y="5930"/>
                  </a:lnTo>
                  <a:lnTo>
                    <a:pt x="6089" y="6158"/>
                  </a:lnTo>
                  <a:lnTo>
                    <a:pt x="5861" y="6363"/>
                  </a:lnTo>
                  <a:lnTo>
                    <a:pt x="5610" y="6546"/>
                  </a:lnTo>
                  <a:lnTo>
                    <a:pt x="5336" y="6705"/>
                  </a:lnTo>
                  <a:lnTo>
                    <a:pt x="5063" y="6819"/>
                  </a:lnTo>
                  <a:lnTo>
                    <a:pt x="4766" y="6933"/>
                  </a:lnTo>
                  <a:lnTo>
                    <a:pt x="4470" y="7002"/>
                  </a:lnTo>
                  <a:lnTo>
                    <a:pt x="4173" y="7047"/>
                  </a:lnTo>
                  <a:lnTo>
                    <a:pt x="3854" y="7070"/>
                  </a:lnTo>
                  <a:lnTo>
                    <a:pt x="3535" y="7047"/>
                  </a:lnTo>
                  <a:lnTo>
                    <a:pt x="3215" y="7002"/>
                  </a:lnTo>
                  <a:lnTo>
                    <a:pt x="2896" y="6911"/>
                  </a:lnTo>
                  <a:lnTo>
                    <a:pt x="2600" y="6797"/>
                  </a:lnTo>
                  <a:lnTo>
                    <a:pt x="2303" y="6660"/>
                  </a:lnTo>
                  <a:lnTo>
                    <a:pt x="2052" y="6500"/>
                  </a:lnTo>
                  <a:lnTo>
                    <a:pt x="1802" y="6318"/>
                  </a:lnTo>
                  <a:lnTo>
                    <a:pt x="1574" y="6090"/>
                  </a:lnTo>
                  <a:lnTo>
                    <a:pt x="1368" y="5862"/>
                  </a:lnTo>
                  <a:lnTo>
                    <a:pt x="1186" y="5611"/>
                  </a:lnTo>
                  <a:lnTo>
                    <a:pt x="1026" y="5360"/>
                  </a:lnTo>
                  <a:lnTo>
                    <a:pt x="912" y="5063"/>
                  </a:lnTo>
                  <a:lnTo>
                    <a:pt x="798" y="4790"/>
                  </a:lnTo>
                  <a:lnTo>
                    <a:pt x="730" y="4493"/>
                  </a:lnTo>
                  <a:lnTo>
                    <a:pt x="684" y="4174"/>
                  </a:lnTo>
                  <a:lnTo>
                    <a:pt x="661" y="3878"/>
                  </a:lnTo>
                  <a:lnTo>
                    <a:pt x="684" y="3558"/>
                  </a:lnTo>
                  <a:lnTo>
                    <a:pt x="730" y="3239"/>
                  </a:lnTo>
                  <a:lnTo>
                    <a:pt x="821" y="2920"/>
                  </a:lnTo>
                  <a:lnTo>
                    <a:pt x="935" y="2623"/>
                  </a:lnTo>
                  <a:lnTo>
                    <a:pt x="1072" y="2327"/>
                  </a:lnTo>
                  <a:lnTo>
                    <a:pt x="1231" y="2053"/>
                  </a:lnTo>
                  <a:lnTo>
                    <a:pt x="1414" y="1802"/>
                  </a:lnTo>
                  <a:lnTo>
                    <a:pt x="1642" y="1574"/>
                  </a:lnTo>
                  <a:lnTo>
                    <a:pt x="1870" y="1392"/>
                  </a:lnTo>
                  <a:lnTo>
                    <a:pt x="2121" y="1209"/>
                  </a:lnTo>
                  <a:lnTo>
                    <a:pt x="2372" y="1050"/>
                  </a:lnTo>
                  <a:lnTo>
                    <a:pt x="2668" y="913"/>
                  </a:lnTo>
                  <a:lnTo>
                    <a:pt x="2942" y="822"/>
                  </a:lnTo>
                  <a:lnTo>
                    <a:pt x="3238" y="753"/>
                  </a:lnTo>
                  <a:lnTo>
                    <a:pt x="3558" y="708"/>
                  </a:lnTo>
                  <a:lnTo>
                    <a:pt x="3854" y="685"/>
                  </a:lnTo>
                  <a:close/>
                  <a:moveTo>
                    <a:pt x="3740" y="1"/>
                  </a:moveTo>
                  <a:lnTo>
                    <a:pt x="3375" y="24"/>
                  </a:lnTo>
                  <a:lnTo>
                    <a:pt x="3010" y="92"/>
                  </a:lnTo>
                  <a:lnTo>
                    <a:pt x="2645" y="183"/>
                  </a:lnTo>
                  <a:lnTo>
                    <a:pt x="2303" y="320"/>
                  </a:lnTo>
                  <a:lnTo>
                    <a:pt x="1961" y="503"/>
                  </a:lnTo>
                  <a:lnTo>
                    <a:pt x="1642" y="685"/>
                  </a:lnTo>
                  <a:lnTo>
                    <a:pt x="1345" y="913"/>
                  </a:lnTo>
                  <a:lnTo>
                    <a:pt x="1072" y="1187"/>
                  </a:lnTo>
                  <a:lnTo>
                    <a:pt x="821" y="1483"/>
                  </a:lnTo>
                  <a:lnTo>
                    <a:pt x="593" y="1802"/>
                  </a:lnTo>
                  <a:lnTo>
                    <a:pt x="388" y="2144"/>
                  </a:lnTo>
                  <a:lnTo>
                    <a:pt x="228" y="2509"/>
                  </a:lnTo>
                  <a:lnTo>
                    <a:pt x="114" y="2874"/>
                  </a:lnTo>
                  <a:lnTo>
                    <a:pt x="46" y="3239"/>
                  </a:lnTo>
                  <a:lnTo>
                    <a:pt x="0" y="3604"/>
                  </a:lnTo>
                  <a:lnTo>
                    <a:pt x="0" y="3992"/>
                  </a:lnTo>
                  <a:lnTo>
                    <a:pt x="23" y="4357"/>
                  </a:lnTo>
                  <a:lnTo>
                    <a:pt x="91" y="4721"/>
                  </a:lnTo>
                  <a:lnTo>
                    <a:pt x="182" y="5086"/>
                  </a:lnTo>
                  <a:lnTo>
                    <a:pt x="319" y="5428"/>
                  </a:lnTo>
                  <a:lnTo>
                    <a:pt x="479" y="5770"/>
                  </a:lnTo>
                  <a:lnTo>
                    <a:pt x="684" y="6090"/>
                  </a:lnTo>
                  <a:lnTo>
                    <a:pt x="912" y="6386"/>
                  </a:lnTo>
                  <a:lnTo>
                    <a:pt x="1163" y="6660"/>
                  </a:lnTo>
                  <a:lnTo>
                    <a:pt x="1459" y="6911"/>
                  </a:lnTo>
                  <a:lnTo>
                    <a:pt x="1779" y="7139"/>
                  </a:lnTo>
                  <a:lnTo>
                    <a:pt x="2121" y="7344"/>
                  </a:lnTo>
                  <a:lnTo>
                    <a:pt x="2486" y="7504"/>
                  </a:lnTo>
                  <a:lnTo>
                    <a:pt x="2851" y="7618"/>
                  </a:lnTo>
                  <a:lnTo>
                    <a:pt x="3215" y="7686"/>
                  </a:lnTo>
                  <a:lnTo>
                    <a:pt x="3603" y="7732"/>
                  </a:lnTo>
                  <a:lnTo>
                    <a:pt x="3968" y="7732"/>
                  </a:lnTo>
                  <a:lnTo>
                    <a:pt x="4333" y="7709"/>
                  </a:lnTo>
                  <a:lnTo>
                    <a:pt x="4698" y="7640"/>
                  </a:lnTo>
                  <a:lnTo>
                    <a:pt x="5063" y="7549"/>
                  </a:lnTo>
                  <a:lnTo>
                    <a:pt x="5405" y="7412"/>
                  </a:lnTo>
                  <a:lnTo>
                    <a:pt x="5747" y="7253"/>
                  </a:lnTo>
                  <a:lnTo>
                    <a:pt x="6066" y="7047"/>
                  </a:lnTo>
                  <a:lnTo>
                    <a:pt x="6362" y="6819"/>
                  </a:lnTo>
                  <a:lnTo>
                    <a:pt x="6636" y="6569"/>
                  </a:lnTo>
                  <a:lnTo>
                    <a:pt x="6910" y="6272"/>
                  </a:lnTo>
                  <a:lnTo>
                    <a:pt x="7138" y="5953"/>
                  </a:lnTo>
                  <a:lnTo>
                    <a:pt x="7320" y="5611"/>
                  </a:lnTo>
                  <a:lnTo>
                    <a:pt x="7480" y="5246"/>
                  </a:lnTo>
                  <a:lnTo>
                    <a:pt x="7594" y="4881"/>
                  </a:lnTo>
                  <a:lnTo>
                    <a:pt x="7685" y="4516"/>
                  </a:lnTo>
                  <a:lnTo>
                    <a:pt x="7731" y="4128"/>
                  </a:lnTo>
                  <a:lnTo>
                    <a:pt x="7731" y="3764"/>
                  </a:lnTo>
                  <a:lnTo>
                    <a:pt x="7708" y="3399"/>
                  </a:lnTo>
                  <a:lnTo>
                    <a:pt x="7639" y="3034"/>
                  </a:lnTo>
                  <a:lnTo>
                    <a:pt x="7548" y="2669"/>
                  </a:lnTo>
                  <a:lnTo>
                    <a:pt x="7411" y="2327"/>
                  </a:lnTo>
                  <a:lnTo>
                    <a:pt x="7229" y="1985"/>
                  </a:lnTo>
                  <a:lnTo>
                    <a:pt x="7047" y="1666"/>
                  </a:lnTo>
                  <a:lnTo>
                    <a:pt x="6819" y="1369"/>
                  </a:lnTo>
                  <a:lnTo>
                    <a:pt x="6545" y="1095"/>
                  </a:lnTo>
                  <a:lnTo>
                    <a:pt x="6248" y="822"/>
                  </a:lnTo>
                  <a:lnTo>
                    <a:pt x="5929" y="594"/>
                  </a:lnTo>
                  <a:lnTo>
                    <a:pt x="5587" y="411"/>
                  </a:lnTo>
                  <a:lnTo>
                    <a:pt x="5222" y="252"/>
                  </a:lnTo>
                  <a:lnTo>
                    <a:pt x="4857" y="138"/>
                  </a:lnTo>
                  <a:lnTo>
                    <a:pt x="4492" y="46"/>
                  </a:lnTo>
                  <a:lnTo>
                    <a:pt x="4128" y="1"/>
                  </a:lnTo>
                  <a:close/>
                </a:path>
              </a:pathLst>
            </a:custGeom>
            <a:solidFill>
              <a:srgbClr val="BC7744"/>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77" name="Google Shape;1477;p29"/>
            <p:cNvSpPr/>
            <p:nvPr/>
          </p:nvSpPr>
          <p:spPr>
            <a:xfrm>
              <a:off x="7758497" y="1644216"/>
              <a:ext cx="589237" cy="589314"/>
            </a:xfrm>
            <a:custGeom>
              <a:avLst/>
              <a:gdLst/>
              <a:ahLst/>
              <a:cxnLst/>
              <a:rect l="l" t="t" r="r" b="b"/>
              <a:pathLst>
                <a:path w="7731" h="7732" fill="none" extrusionOk="0">
                  <a:moveTo>
                    <a:pt x="5929" y="594"/>
                  </a:moveTo>
                  <a:lnTo>
                    <a:pt x="5929" y="594"/>
                  </a:lnTo>
                  <a:lnTo>
                    <a:pt x="5587" y="411"/>
                  </a:lnTo>
                  <a:lnTo>
                    <a:pt x="5222" y="252"/>
                  </a:lnTo>
                  <a:lnTo>
                    <a:pt x="4857" y="138"/>
                  </a:lnTo>
                  <a:lnTo>
                    <a:pt x="4492" y="46"/>
                  </a:lnTo>
                  <a:lnTo>
                    <a:pt x="4128" y="1"/>
                  </a:lnTo>
                  <a:lnTo>
                    <a:pt x="3740" y="1"/>
                  </a:lnTo>
                  <a:lnTo>
                    <a:pt x="3375" y="24"/>
                  </a:lnTo>
                  <a:lnTo>
                    <a:pt x="3010" y="92"/>
                  </a:lnTo>
                  <a:lnTo>
                    <a:pt x="2645" y="183"/>
                  </a:lnTo>
                  <a:lnTo>
                    <a:pt x="2303" y="320"/>
                  </a:lnTo>
                  <a:lnTo>
                    <a:pt x="1961" y="503"/>
                  </a:lnTo>
                  <a:lnTo>
                    <a:pt x="1642" y="685"/>
                  </a:lnTo>
                  <a:lnTo>
                    <a:pt x="1345" y="913"/>
                  </a:lnTo>
                  <a:lnTo>
                    <a:pt x="1072" y="1187"/>
                  </a:lnTo>
                  <a:lnTo>
                    <a:pt x="821" y="1483"/>
                  </a:lnTo>
                  <a:lnTo>
                    <a:pt x="593" y="1802"/>
                  </a:lnTo>
                  <a:lnTo>
                    <a:pt x="593" y="1802"/>
                  </a:lnTo>
                  <a:lnTo>
                    <a:pt x="388" y="2144"/>
                  </a:lnTo>
                  <a:lnTo>
                    <a:pt x="228" y="2509"/>
                  </a:lnTo>
                  <a:lnTo>
                    <a:pt x="114" y="2874"/>
                  </a:lnTo>
                  <a:lnTo>
                    <a:pt x="46" y="3239"/>
                  </a:lnTo>
                  <a:lnTo>
                    <a:pt x="0" y="3604"/>
                  </a:lnTo>
                  <a:lnTo>
                    <a:pt x="0" y="3992"/>
                  </a:lnTo>
                  <a:lnTo>
                    <a:pt x="23" y="4357"/>
                  </a:lnTo>
                  <a:lnTo>
                    <a:pt x="91" y="4721"/>
                  </a:lnTo>
                  <a:lnTo>
                    <a:pt x="182" y="5086"/>
                  </a:lnTo>
                  <a:lnTo>
                    <a:pt x="319" y="5428"/>
                  </a:lnTo>
                  <a:lnTo>
                    <a:pt x="479" y="5770"/>
                  </a:lnTo>
                  <a:lnTo>
                    <a:pt x="684" y="6090"/>
                  </a:lnTo>
                  <a:lnTo>
                    <a:pt x="912" y="6386"/>
                  </a:lnTo>
                  <a:lnTo>
                    <a:pt x="1163" y="6660"/>
                  </a:lnTo>
                  <a:lnTo>
                    <a:pt x="1459" y="6911"/>
                  </a:lnTo>
                  <a:lnTo>
                    <a:pt x="1779" y="7139"/>
                  </a:lnTo>
                  <a:lnTo>
                    <a:pt x="1779" y="7139"/>
                  </a:lnTo>
                  <a:lnTo>
                    <a:pt x="2121" y="7344"/>
                  </a:lnTo>
                  <a:lnTo>
                    <a:pt x="2486" y="7504"/>
                  </a:lnTo>
                  <a:lnTo>
                    <a:pt x="2851" y="7618"/>
                  </a:lnTo>
                  <a:lnTo>
                    <a:pt x="3215" y="7686"/>
                  </a:lnTo>
                  <a:lnTo>
                    <a:pt x="3603" y="7732"/>
                  </a:lnTo>
                  <a:lnTo>
                    <a:pt x="3968" y="7732"/>
                  </a:lnTo>
                  <a:lnTo>
                    <a:pt x="4333" y="7709"/>
                  </a:lnTo>
                  <a:lnTo>
                    <a:pt x="4698" y="7640"/>
                  </a:lnTo>
                  <a:lnTo>
                    <a:pt x="5063" y="7549"/>
                  </a:lnTo>
                  <a:lnTo>
                    <a:pt x="5405" y="7412"/>
                  </a:lnTo>
                  <a:lnTo>
                    <a:pt x="5747" y="7253"/>
                  </a:lnTo>
                  <a:lnTo>
                    <a:pt x="6066" y="7047"/>
                  </a:lnTo>
                  <a:lnTo>
                    <a:pt x="6362" y="6819"/>
                  </a:lnTo>
                  <a:lnTo>
                    <a:pt x="6636" y="6569"/>
                  </a:lnTo>
                  <a:lnTo>
                    <a:pt x="6910" y="6272"/>
                  </a:lnTo>
                  <a:lnTo>
                    <a:pt x="7138" y="5953"/>
                  </a:lnTo>
                  <a:lnTo>
                    <a:pt x="7138" y="5953"/>
                  </a:lnTo>
                  <a:lnTo>
                    <a:pt x="7320" y="5611"/>
                  </a:lnTo>
                  <a:lnTo>
                    <a:pt x="7480" y="5246"/>
                  </a:lnTo>
                  <a:lnTo>
                    <a:pt x="7594" y="4881"/>
                  </a:lnTo>
                  <a:lnTo>
                    <a:pt x="7685" y="4516"/>
                  </a:lnTo>
                  <a:lnTo>
                    <a:pt x="7731" y="4128"/>
                  </a:lnTo>
                  <a:lnTo>
                    <a:pt x="7731" y="3764"/>
                  </a:lnTo>
                  <a:lnTo>
                    <a:pt x="7708" y="3399"/>
                  </a:lnTo>
                  <a:lnTo>
                    <a:pt x="7639" y="3034"/>
                  </a:lnTo>
                  <a:lnTo>
                    <a:pt x="7548" y="2669"/>
                  </a:lnTo>
                  <a:lnTo>
                    <a:pt x="7411" y="2327"/>
                  </a:lnTo>
                  <a:lnTo>
                    <a:pt x="7229" y="1985"/>
                  </a:lnTo>
                  <a:lnTo>
                    <a:pt x="7047" y="1666"/>
                  </a:lnTo>
                  <a:lnTo>
                    <a:pt x="6819" y="1369"/>
                  </a:lnTo>
                  <a:lnTo>
                    <a:pt x="6545" y="1095"/>
                  </a:lnTo>
                  <a:lnTo>
                    <a:pt x="6248" y="822"/>
                  </a:lnTo>
                  <a:lnTo>
                    <a:pt x="5929" y="594"/>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78" name="Google Shape;1478;p29"/>
            <p:cNvSpPr/>
            <p:nvPr/>
          </p:nvSpPr>
          <p:spPr>
            <a:xfrm>
              <a:off x="7808875" y="1696347"/>
              <a:ext cx="486725" cy="486801"/>
            </a:xfrm>
            <a:custGeom>
              <a:avLst/>
              <a:gdLst/>
              <a:ahLst/>
              <a:cxnLst/>
              <a:rect l="l" t="t" r="r" b="b"/>
              <a:pathLst>
                <a:path w="6386" h="6387" fill="none" extrusionOk="0">
                  <a:moveTo>
                    <a:pt x="6249" y="4151"/>
                  </a:moveTo>
                  <a:lnTo>
                    <a:pt x="6249" y="4151"/>
                  </a:lnTo>
                  <a:lnTo>
                    <a:pt x="6135" y="4448"/>
                  </a:lnTo>
                  <a:lnTo>
                    <a:pt x="5998" y="4744"/>
                  </a:lnTo>
                  <a:lnTo>
                    <a:pt x="5815" y="4995"/>
                  </a:lnTo>
                  <a:lnTo>
                    <a:pt x="5633" y="5246"/>
                  </a:lnTo>
                  <a:lnTo>
                    <a:pt x="5428" y="5474"/>
                  </a:lnTo>
                  <a:lnTo>
                    <a:pt x="5200" y="5679"/>
                  </a:lnTo>
                  <a:lnTo>
                    <a:pt x="4949" y="5862"/>
                  </a:lnTo>
                  <a:lnTo>
                    <a:pt x="4675" y="6021"/>
                  </a:lnTo>
                  <a:lnTo>
                    <a:pt x="4402" y="6135"/>
                  </a:lnTo>
                  <a:lnTo>
                    <a:pt x="4105" y="6249"/>
                  </a:lnTo>
                  <a:lnTo>
                    <a:pt x="3809" y="6318"/>
                  </a:lnTo>
                  <a:lnTo>
                    <a:pt x="3512" y="6363"/>
                  </a:lnTo>
                  <a:lnTo>
                    <a:pt x="3193" y="6386"/>
                  </a:lnTo>
                  <a:lnTo>
                    <a:pt x="2874" y="6363"/>
                  </a:lnTo>
                  <a:lnTo>
                    <a:pt x="2554" y="6318"/>
                  </a:lnTo>
                  <a:lnTo>
                    <a:pt x="2235" y="6227"/>
                  </a:lnTo>
                  <a:lnTo>
                    <a:pt x="2235" y="6227"/>
                  </a:lnTo>
                  <a:lnTo>
                    <a:pt x="1939" y="6113"/>
                  </a:lnTo>
                  <a:lnTo>
                    <a:pt x="1642" y="5976"/>
                  </a:lnTo>
                  <a:lnTo>
                    <a:pt x="1391" y="5816"/>
                  </a:lnTo>
                  <a:lnTo>
                    <a:pt x="1141" y="5634"/>
                  </a:lnTo>
                  <a:lnTo>
                    <a:pt x="913" y="5406"/>
                  </a:lnTo>
                  <a:lnTo>
                    <a:pt x="707" y="5178"/>
                  </a:lnTo>
                  <a:lnTo>
                    <a:pt x="525" y="4927"/>
                  </a:lnTo>
                  <a:lnTo>
                    <a:pt x="365" y="4676"/>
                  </a:lnTo>
                  <a:lnTo>
                    <a:pt x="251" y="4379"/>
                  </a:lnTo>
                  <a:lnTo>
                    <a:pt x="137" y="4106"/>
                  </a:lnTo>
                  <a:lnTo>
                    <a:pt x="69" y="3809"/>
                  </a:lnTo>
                  <a:lnTo>
                    <a:pt x="23" y="3490"/>
                  </a:lnTo>
                  <a:lnTo>
                    <a:pt x="0" y="3194"/>
                  </a:lnTo>
                  <a:lnTo>
                    <a:pt x="23" y="2874"/>
                  </a:lnTo>
                  <a:lnTo>
                    <a:pt x="69" y="2555"/>
                  </a:lnTo>
                  <a:lnTo>
                    <a:pt x="160" y="2236"/>
                  </a:lnTo>
                  <a:lnTo>
                    <a:pt x="160" y="2236"/>
                  </a:lnTo>
                  <a:lnTo>
                    <a:pt x="274" y="1939"/>
                  </a:lnTo>
                  <a:lnTo>
                    <a:pt x="411" y="1643"/>
                  </a:lnTo>
                  <a:lnTo>
                    <a:pt x="570" y="1369"/>
                  </a:lnTo>
                  <a:lnTo>
                    <a:pt x="753" y="1118"/>
                  </a:lnTo>
                  <a:lnTo>
                    <a:pt x="981" y="890"/>
                  </a:lnTo>
                  <a:lnTo>
                    <a:pt x="1209" y="708"/>
                  </a:lnTo>
                  <a:lnTo>
                    <a:pt x="1460" y="525"/>
                  </a:lnTo>
                  <a:lnTo>
                    <a:pt x="1711" y="366"/>
                  </a:lnTo>
                  <a:lnTo>
                    <a:pt x="2007" y="229"/>
                  </a:lnTo>
                  <a:lnTo>
                    <a:pt x="2281" y="138"/>
                  </a:lnTo>
                  <a:lnTo>
                    <a:pt x="2577" y="69"/>
                  </a:lnTo>
                  <a:lnTo>
                    <a:pt x="2897" y="24"/>
                  </a:lnTo>
                  <a:lnTo>
                    <a:pt x="3193" y="1"/>
                  </a:lnTo>
                  <a:lnTo>
                    <a:pt x="3512" y="24"/>
                  </a:lnTo>
                  <a:lnTo>
                    <a:pt x="3831" y="69"/>
                  </a:lnTo>
                  <a:lnTo>
                    <a:pt x="4151" y="138"/>
                  </a:lnTo>
                  <a:lnTo>
                    <a:pt x="4151" y="138"/>
                  </a:lnTo>
                  <a:lnTo>
                    <a:pt x="4447" y="252"/>
                  </a:lnTo>
                  <a:lnTo>
                    <a:pt x="4744" y="389"/>
                  </a:lnTo>
                  <a:lnTo>
                    <a:pt x="5017" y="571"/>
                  </a:lnTo>
                  <a:lnTo>
                    <a:pt x="5268" y="754"/>
                  </a:lnTo>
                  <a:lnTo>
                    <a:pt x="5496" y="959"/>
                  </a:lnTo>
                  <a:lnTo>
                    <a:pt x="5679" y="1187"/>
                  </a:lnTo>
                  <a:lnTo>
                    <a:pt x="5861" y="1438"/>
                  </a:lnTo>
                  <a:lnTo>
                    <a:pt x="6021" y="1711"/>
                  </a:lnTo>
                  <a:lnTo>
                    <a:pt x="6158" y="1985"/>
                  </a:lnTo>
                  <a:lnTo>
                    <a:pt x="6249" y="2281"/>
                  </a:lnTo>
                  <a:lnTo>
                    <a:pt x="6317" y="2578"/>
                  </a:lnTo>
                  <a:lnTo>
                    <a:pt x="6363" y="2874"/>
                  </a:lnTo>
                  <a:lnTo>
                    <a:pt x="6386" y="3194"/>
                  </a:lnTo>
                  <a:lnTo>
                    <a:pt x="6363" y="3513"/>
                  </a:lnTo>
                  <a:lnTo>
                    <a:pt x="6317" y="3832"/>
                  </a:lnTo>
                  <a:lnTo>
                    <a:pt x="6249" y="415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79" name="Google Shape;1479;p29"/>
            <p:cNvSpPr/>
            <p:nvPr/>
          </p:nvSpPr>
          <p:spPr>
            <a:xfrm>
              <a:off x="7808875" y="1696347"/>
              <a:ext cx="342445" cy="333833"/>
            </a:xfrm>
            <a:custGeom>
              <a:avLst/>
              <a:gdLst/>
              <a:ahLst/>
              <a:cxnLst/>
              <a:rect l="l" t="t" r="r" b="b"/>
              <a:pathLst>
                <a:path w="4493" h="4380" extrusionOk="0">
                  <a:moveTo>
                    <a:pt x="3398" y="1"/>
                  </a:moveTo>
                  <a:lnTo>
                    <a:pt x="3603" y="24"/>
                  </a:lnTo>
                  <a:lnTo>
                    <a:pt x="3831" y="69"/>
                  </a:lnTo>
                  <a:lnTo>
                    <a:pt x="4037" y="115"/>
                  </a:lnTo>
                  <a:lnTo>
                    <a:pt x="3991" y="252"/>
                  </a:lnTo>
                  <a:lnTo>
                    <a:pt x="4105" y="252"/>
                  </a:lnTo>
                  <a:lnTo>
                    <a:pt x="4493" y="275"/>
                  </a:lnTo>
                  <a:lnTo>
                    <a:pt x="4493" y="275"/>
                  </a:lnTo>
                  <a:lnTo>
                    <a:pt x="4151" y="138"/>
                  </a:lnTo>
                  <a:lnTo>
                    <a:pt x="4128" y="138"/>
                  </a:lnTo>
                  <a:lnTo>
                    <a:pt x="3900" y="69"/>
                  </a:lnTo>
                  <a:lnTo>
                    <a:pt x="3672" y="24"/>
                  </a:lnTo>
                  <a:lnTo>
                    <a:pt x="3421" y="1"/>
                  </a:lnTo>
                  <a:close/>
                  <a:moveTo>
                    <a:pt x="2053" y="206"/>
                  </a:moveTo>
                  <a:lnTo>
                    <a:pt x="1733" y="343"/>
                  </a:lnTo>
                  <a:lnTo>
                    <a:pt x="1437" y="525"/>
                  </a:lnTo>
                  <a:lnTo>
                    <a:pt x="1434" y="535"/>
                  </a:lnTo>
                  <a:lnTo>
                    <a:pt x="1434" y="535"/>
                  </a:lnTo>
                  <a:lnTo>
                    <a:pt x="1551" y="457"/>
                  </a:lnTo>
                  <a:lnTo>
                    <a:pt x="1756" y="343"/>
                  </a:lnTo>
                  <a:lnTo>
                    <a:pt x="1984" y="252"/>
                  </a:lnTo>
                  <a:lnTo>
                    <a:pt x="2046" y="227"/>
                  </a:lnTo>
                  <a:lnTo>
                    <a:pt x="2046" y="227"/>
                  </a:lnTo>
                  <a:lnTo>
                    <a:pt x="2053" y="206"/>
                  </a:lnTo>
                  <a:close/>
                  <a:moveTo>
                    <a:pt x="2942" y="1"/>
                  </a:moveTo>
                  <a:lnTo>
                    <a:pt x="2691" y="47"/>
                  </a:lnTo>
                  <a:lnTo>
                    <a:pt x="2440" y="92"/>
                  </a:lnTo>
                  <a:lnTo>
                    <a:pt x="2212" y="161"/>
                  </a:lnTo>
                  <a:lnTo>
                    <a:pt x="2046" y="227"/>
                  </a:lnTo>
                  <a:lnTo>
                    <a:pt x="2046" y="227"/>
                  </a:lnTo>
                  <a:lnTo>
                    <a:pt x="1802" y="1004"/>
                  </a:lnTo>
                  <a:lnTo>
                    <a:pt x="2098" y="822"/>
                  </a:lnTo>
                  <a:lnTo>
                    <a:pt x="2395" y="662"/>
                  </a:lnTo>
                  <a:lnTo>
                    <a:pt x="2714" y="525"/>
                  </a:lnTo>
                  <a:lnTo>
                    <a:pt x="3056" y="411"/>
                  </a:lnTo>
                  <a:lnTo>
                    <a:pt x="3170" y="1"/>
                  </a:lnTo>
                  <a:close/>
                  <a:moveTo>
                    <a:pt x="1434" y="535"/>
                  </a:moveTo>
                  <a:lnTo>
                    <a:pt x="1346" y="594"/>
                  </a:lnTo>
                  <a:lnTo>
                    <a:pt x="1141" y="754"/>
                  </a:lnTo>
                  <a:lnTo>
                    <a:pt x="958" y="913"/>
                  </a:lnTo>
                  <a:lnTo>
                    <a:pt x="776" y="1096"/>
                  </a:lnTo>
                  <a:lnTo>
                    <a:pt x="639" y="1301"/>
                  </a:lnTo>
                  <a:lnTo>
                    <a:pt x="479" y="1506"/>
                  </a:lnTo>
                  <a:lnTo>
                    <a:pt x="365" y="1734"/>
                  </a:lnTo>
                  <a:lnTo>
                    <a:pt x="251" y="1962"/>
                  </a:lnTo>
                  <a:lnTo>
                    <a:pt x="160" y="2213"/>
                  </a:lnTo>
                  <a:lnTo>
                    <a:pt x="160" y="2236"/>
                  </a:lnTo>
                  <a:lnTo>
                    <a:pt x="92" y="2464"/>
                  </a:lnTo>
                  <a:lnTo>
                    <a:pt x="46" y="2715"/>
                  </a:lnTo>
                  <a:lnTo>
                    <a:pt x="23" y="2943"/>
                  </a:lnTo>
                  <a:lnTo>
                    <a:pt x="0" y="3194"/>
                  </a:lnTo>
                  <a:lnTo>
                    <a:pt x="23" y="3490"/>
                  </a:lnTo>
                  <a:lnTo>
                    <a:pt x="69" y="3809"/>
                  </a:lnTo>
                  <a:lnTo>
                    <a:pt x="137" y="4106"/>
                  </a:lnTo>
                  <a:lnTo>
                    <a:pt x="244" y="4363"/>
                  </a:lnTo>
                  <a:lnTo>
                    <a:pt x="251" y="4357"/>
                  </a:lnTo>
                  <a:lnTo>
                    <a:pt x="228" y="4037"/>
                  </a:lnTo>
                  <a:lnTo>
                    <a:pt x="251" y="3695"/>
                  </a:lnTo>
                  <a:lnTo>
                    <a:pt x="297" y="3376"/>
                  </a:lnTo>
                  <a:lnTo>
                    <a:pt x="388" y="3057"/>
                  </a:lnTo>
                  <a:lnTo>
                    <a:pt x="502" y="2738"/>
                  </a:lnTo>
                  <a:lnTo>
                    <a:pt x="639" y="2418"/>
                  </a:lnTo>
                  <a:lnTo>
                    <a:pt x="798" y="2122"/>
                  </a:lnTo>
                  <a:lnTo>
                    <a:pt x="981" y="1825"/>
                  </a:lnTo>
                  <a:lnTo>
                    <a:pt x="1049" y="1734"/>
                  </a:lnTo>
                  <a:lnTo>
                    <a:pt x="1434" y="535"/>
                  </a:lnTo>
                  <a:close/>
                  <a:moveTo>
                    <a:pt x="244" y="4363"/>
                  </a:moveTo>
                  <a:lnTo>
                    <a:pt x="228" y="4379"/>
                  </a:lnTo>
                  <a:lnTo>
                    <a:pt x="251" y="4379"/>
                  </a:lnTo>
                  <a:lnTo>
                    <a:pt x="244" y="4363"/>
                  </a:lnTo>
                  <a:close/>
                </a:path>
              </a:pathLst>
            </a:custGeom>
            <a:solidFill>
              <a:srgbClr val="FBFEFE"/>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80" name="Google Shape;1480;p29"/>
            <p:cNvSpPr/>
            <p:nvPr/>
          </p:nvSpPr>
          <p:spPr>
            <a:xfrm>
              <a:off x="7808875" y="1696347"/>
              <a:ext cx="342445" cy="333833"/>
            </a:xfrm>
            <a:custGeom>
              <a:avLst/>
              <a:gdLst/>
              <a:ahLst/>
              <a:cxnLst/>
              <a:rect l="l" t="t" r="r" b="b"/>
              <a:pathLst>
                <a:path w="4493" h="4380" fill="none" extrusionOk="0">
                  <a:moveTo>
                    <a:pt x="3193" y="1"/>
                  </a:moveTo>
                  <a:lnTo>
                    <a:pt x="3193" y="1"/>
                  </a:lnTo>
                  <a:lnTo>
                    <a:pt x="3193" y="1"/>
                  </a:lnTo>
                  <a:lnTo>
                    <a:pt x="3193" y="1"/>
                  </a:lnTo>
                  <a:lnTo>
                    <a:pt x="2942" y="1"/>
                  </a:lnTo>
                  <a:lnTo>
                    <a:pt x="2691" y="47"/>
                  </a:lnTo>
                  <a:lnTo>
                    <a:pt x="2440" y="92"/>
                  </a:lnTo>
                  <a:lnTo>
                    <a:pt x="2212" y="161"/>
                  </a:lnTo>
                  <a:lnTo>
                    <a:pt x="1984" y="252"/>
                  </a:lnTo>
                  <a:lnTo>
                    <a:pt x="1756" y="343"/>
                  </a:lnTo>
                  <a:lnTo>
                    <a:pt x="1551" y="457"/>
                  </a:lnTo>
                  <a:lnTo>
                    <a:pt x="1346" y="594"/>
                  </a:lnTo>
                  <a:lnTo>
                    <a:pt x="1141" y="754"/>
                  </a:lnTo>
                  <a:lnTo>
                    <a:pt x="958" y="913"/>
                  </a:lnTo>
                  <a:lnTo>
                    <a:pt x="776" y="1096"/>
                  </a:lnTo>
                  <a:lnTo>
                    <a:pt x="639" y="1301"/>
                  </a:lnTo>
                  <a:lnTo>
                    <a:pt x="479" y="1506"/>
                  </a:lnTo>
                  <a:lnTo>
                    <a:pt x="365" y="1734"/>
                  </a:lnTo>
                  <a:lnTo>
                    <a:pt x="251" y="1962"/>
                  </a:lnTo>
                  <a:lnTo>
                    <a:pt x="160" y="2213"/>
                  </a:lnTo>
                  <a:lnTo>
                    <a:pt x="160" y="2213"/>
                  </a:lnTo>
                  <a:lnTo>
                    <a:pt x="160" y="2213"/>
                  </a:lnTo>
                  <a:lnTo>
                    <a:pt x="160" y="2213"/>
                  </a:lnTo>
                  <a:lnTo>
                    <a:pt x="160" y="2236"/>
                  </a:lnTo>
                  <a:lnTo>
                    <a:pt x="160" y="2236"/>
                  </a:lnTo>
                  <a:lnTo>
                    <a:pt x="160" y="2236"/>
                  </a:lnTo>
                  <a:lnTo>
                    <a:pt x="160" y="2236"/>
                  </a:lnTo>
                  <a:lnTo>
                    <a:pt x="160" y="2236"/>
                  </a:lnTo>
                  <a:lnTo>
                    <a:pt x="92" y="2464"/>
                  </a:lnTo>
                  <a:lnTo>
                    <a:pt x="46" y="2715"/>
                  </a:lnTo>
                  <a:lnTo>
                    <a:pt x="23" y="2943"/>
                  </a:lnTo>
                  <a:lnTo>
                    <a:pt x="0" y="3194"/>
                  </a:lnTo>
                  <a:lnTo>
                    <a:pt x="0" y="3194"/>
                  </a:lnTo>
                  <a:lnTo>
                    <a:pt x="23" y="3490"/>
                  </a:lnTo>
                  <a:lnTo>
                    <a:pt x="69" y="3809"/>
                  </a:lnTo>
                  <a:lnTo>
                    <a:pt x="137" y="4106"/>
                  </a:lnTo>
                  <a:lnTo>
                    <a:pt x="251" y="4379"/>
                  </a:lnTo>
                  <a:lnTo>
                    <a:pt x="251" y="4379"/>
                  </a:lnTo>
                  <a:lnTo>
                    <a:pt x="251" y="4379"/>
                  </a:lnTo>
                  <a:lnTo>
                    <a:pt x="251" y="4379"/>
                  </a:lnTo>
                  <a:lnTo>
                    <a:pt x="228" y="4379"/>
                  </a:lnTo>
                  <a:lnTo>
                    <a:pt x="251" y="4357"/>
                  </a:lnTo>
                  <a:lnTo>
                    <a:pt x="251" y="4357"/>
                  </a:lnTo>
                  <a:lnTo>
                    <a:pt x="228" y="4037"/>
                  </a:lnTo>
                  <a:lnTo>
                    <a:pt x="251" y="3695"/>
                  </a:lnTo>
                  <a:lnTo>
                    <a:pt x="297" y="3376"/>
                  </a:lnTo>
                  <a:lnTo>
                    <a:pt x="388" y="3057"/>
                  </a:lnTo>
                  <a:lnTo>
                    <a:pt x="502" y="2738"/>
                  </a:lnTo>
                  <a:lnTo>
                    <a:pt x="639" y="2418"/>
                  </a:lnTo>
                  <a:lnTo>
                    <a:pt x="798" y="2122"/>
                  </a:lnTo>
                  <a:lnTo>
                    <a:pt x="981" y="1825"/>
                  </a:lnTo>
                  <a:lnTo>
                    <a:pt x="981" y="1825"/>
                  </a:lnTo>
                  <a:lnTo>
                    <a:pt x="1049" y="1734"/>
                  </a:lnTo>
                  <a:lnTo>
                    <a:pt x="1437" y="525"/>
                  </a:lnTo>
                  <a:lnTo>
                    <a:pt x="1437" y="525"/>
                  </a:lnTo>
                  <a:lnTo>
                    <a:pt x="1733" y="343"/>
                  </a:lnTo>
                  <a:lnTo>
                    <a:pt x="2053" y="206"/>
                  </a:lnTo>
                  <a:lnTo>
                    <a:pt x="2053" y="206"/>
                  </a:lnTo>
                  <a:lnTo>
                    <a:pt x="2053" y="206"/>
                  </a:lnTo>
                  <a:lnTo>
                    <a:pt x="1802" y="1004"/>
                  </a:lnTo>
                  <a:lnTo>
                    <a:pt x="1802" y="1004"/>
                  </a:lnTo>
                  <a:lnTo>
                    <a:pt x="2098" y="822"/>
                  </a:lnTo>
                  <a:lnTo>
                    <a:pt x="2395" y="662"/>
                  </a:lnTo>
                  <a:lnTo>
                    <a:pt x="2714" y="525"/>
                  </a:lnTo>
                  <a:lnTo>
                    <a:pt x="3056" y="411"/>
                  </a:lnTo>
                  <a:lnTo>
                    <a:pt x="3170" y="1"/>
                  </a:lnTo>
                  <a:lnTo>
                    <a:pt x="3170" y="1"/>
                  </a:lnTo>
                  <a:lnTo>
                    <a:pt x="3193" y="1"/>
                  </a:lnTo>
                  <a:lnTo>
                    <a:pt x="3193" y="1"/>
                  </a:lnTo>
                  <a:lnTo>
                    <a:pt x="3398" y="1"/>
                  </a:lnTo>
                  <a:lnTo>
                    <a:pt x="3603" y="24"/>
                  </a:lnTo>
                  <a:lnTo>
                    <a:pt x="3831" y="69"/>
                  </a:lnTo>
                  <a:lnTo>
                    <a:pt x="4037" y="115"/>
                  </a:lnTo>
                  <a:lnTo>
                    <a:pt x="3991" y="252"/>
                  </a:lnTo>
                  <a:lnTo>
                    <a:pt x="3991" y="252"/>
                  </a:lnTo>
                  <a:lnTo>
                    <a:pt x="4105" y="252"/>
                  </a:lnTo>
                  <a:lnTo>
                    <a:pt x="4105" y="252"/>
                  </a:lnTo>
                  <a:lnTo>
                    <a:pt x="4493" y="275"/>
                  </a:lnTo>
                  <a:lnTo>
                    <a:pt x="4493" y="275"/>
                  </a:lnTo>
                  <a:lnTo>
                    <a:pt x="4493" y="275"/>
                  </a:lnTo>
                  <a:lnTo>
                    <a:pt x="4493" y="275"/>
                  </a:lnTo>
                  <a:lnTo>
                    <a:pt x="4493" y="275"/>
                  </a:lnTo>
                  <a:lnTo>
                    <a:pt x="4493" y="275"/>
                  </a:lnTo>
                  <a:lnTo>
                    <a:pt x="4493" y="275"/>
                  </a:lnTo>
                  <a:lnTo>
                    <a:pt x="4151" y="138"/>
                  </a:lnTo>
                  <a:lnTo>
                    <a:pt x="4151" y="138"/>
                  </a:lnTo>
                  <a:lnTo>
                    <a:pt x="4151" y="138"/>
                  </a:lnTo>
                  <a:lnTo>
                    <a:pt x="4151" y="138"/>
                  </a:lnTo>
                  <a:lnTo>
                    <a:pt x="4151" y="138"/>
                  </a:lnTo>
                  <a:lnTo>
                    <a:pt x="4128" y="138"/>
                  </a:lnTo>
                  <a:lnTo>
                    <a:pt x="4128" y="138"/>
                  </a:lnTo>
                  <a:lnTo>
                    <a:pt x="3900" y="69"/>
                  </a:lnTo>
                  <a:lnTo>
                    <a:pt x="3672" y="24"/>
                  </a:lnTo>
                  <a:lnTo>
                    <a:pt x="3421" y="1"/>
                  </a:lnTo>
                  <a:lnTo>
                    <a:pt x="3193" y="1"/>
                  </a:lnTo>
                  <a:lnTo>
                    <a:pt x="3193" y="1"/>
                  </a:lnTo>
                  <a:lnTo>
                    <a:pt x="3193"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81" name="Google Shape;1481;p29"/>
            <p:cNvSpPr/>
            <p:nvPr/>
          </p:nvSpPr>
          <p:spPr>
            <a:xfrm>
              <a:off x="7826252" y="1715477"/>
              <a:ext cx="469347" cy="467671"/>
            </a:xfrm>
            <a:custGeom>
              <a:avLst/>
              <a:gdLst/>
              <a:ahLst/>
              <a:cxnLst/>
              <a:rect l="l" t="t" r="r" b="b"/>
              <a:pathLst>
                <a:path w="6158" h="6136" extrusionOk="0">
                  <a:moveTo>
                    <a:pt x="821" y="1483"/>
                  </a:moveTo>
                  <a:lnTo>
                    <a:pt x="753" y="1574"/>
                  </a:lnTo>
                  <a:lnTo>
                    <a:pt x="570" y="1871"/>
                  </a:lnTo>
                  <a:lnTo>
                    <a:pt x="411" y="2167"/>
                  </a:lnTo>
                  <a:lnTo>
                    <a:pt x="274" y="2487"/>
                  </a:lnTo>
                  <a:lnTo>
                    <a:pt x="160" y="2806"/>
                  </a:lnTo>
                  <a:lnTo>
                    <a:pt x="69" y="3125"/>
                  </a:lnTo>
                  <a:lnTo>
                    <a:pt x="23" y="3444"/>
                  </a:lnTo>
                  <a:lnTo>
                    <a:pt x="0" y="3786"/>
                  </a:lnTo>
                  <a:lnTo>
                    <a:pt x="23" y="4106"/>
                  </a:lnTo>
                  <a:lnTo>
                    <a:pt x="821" y="1483"/>
                  </a:lnTo>
                  <a:close/>
                  <a:moveTo>
                    <a:pt x="2828" y="160"/>
                  </a:moveTo>
                  <a:lnTo>
                    <a:pt x="2486" y="274"/>
                  </a:lnTo>
                  <a:lnTo>
                    <a:pt x="2167" y="411"/>
                  </a:lnTo>
                  <a:lnTo>
                    <a:pt x="1870" y="571"/>
                  </a:lnTo>
                  <a:lnTo>
                    <a:pt x="1574" y="753"/>
                  </a:lnTo>
                  <a:lnTo>
                    <a:pt x="342" y="4744"/>
                  </a:lnTo>
                  <a:lnTo>
                    <a:pt x="548" y="5018"/>
                  </a:lnTo>
                  <a:lnTo>
                    <a:pt x="799" y="5269"/>
                  </a:lnTo>
                  <a:lnTo>
                    <a:pt x="1049" y="5497"/>
                  </a:lnTo>
                  <a:lnTo>
                    <a:pt x="1247" y="5618"/>
                  </a:lnTo>
                  <a:lnTo>
                    <a:pt x="1141" y="5542"/>
                  </a:lnTo>
                  <a:lnTo>
                    <a:pt x="2828" y="160"/>
                  </a:lnTo>
                  <a:close/>
                  <a:moveTo>
                    <a:pt x="1247" y="5618"/>
                  </a:moveTo>
                  <a:lnTo>
                    <a:pt x="1300" y="5656"/>
                  </a:lnTo>
                  <a:lnTo>
                    <a:pt x="1505" y="5770"/>
                  </a:lnTo>
                  <a:lnTo>
                    <a:pt x="1346" y="5679"/>
                  </a:lnTo>
                  <a:lnTo>
                    <a:pt x="1247" y="5618"/>
                  </a:lnTo>
                  <a:close/>
                  <a:moveTo>
                    <a:pt x="3763" y="1"/>
                  </a:moveTo>
                  <a:lnTo>
                    <a:pt x="1893" y="5930"/>
                  </a:lnTo>
                  <a:lnTo>
                    <a:pt x="1688" y="5862"/>
                  </a:lnTo>
                  <a:lnTo>
                    <a:pt x="1505" y="5770"/>
                  </a:lnTo>
                  <a:lnTo>
                    <a:pt x="1665" y="5862"/>
                  </a:lnTo>
                  <a:lnTo>
                    <a:pt x="2007" y="5976"/>
                  </a:lnTo>
                  <a:lnTo>
                    <a:pt x="2030" y="5976"/>
                  </a:lnTo>
                  <a:lnTo>
                    <a:pt x="2258" y="6044"/>
                  </a:lnTo>
                  <a:lnTo>
                    <a:pt x="2373" y="6065"/>
                  </a:lnTo>
                  <a:lnTo>
                    <a:pt x="2373" y="6065"/>
                  </a:lnTo>
                  <a:lnTo>
                    <a:pt x="4265" y="24"/>
                  </a:lnTo>
                  <a:lnTo>
                    <a:pt x="3877" y="1"/>
                  </a:lnTo>
                  <a:close/>
                  <a:moveTo>
                    <a:pt x="2373" y="6065"/>
                  </a:moveTo>
                  <a:lnTo>
                    <a:pt x="2372" y="6067"/>
                  </a:lnTo>
                  <a:lnTo>
                    <a:pt x="2623" y="6112"/>
                  </a:lnTo>
                  <a:lnTo>
                    <a:pt x="2874" y="6135"/>
                  </a:lnTo>
                  <a:lnTo>
                    <a:pt x="2876" y="6126"/>
                  </a:lnTo>
                  <a:lnTo>
                    <a:pt x="2876" y="6126"/>
                  </a:lnTo>
                  <a:lnTo>
                    <a:pt x="2737" y="6112"/>
                  </a:lnTo>
                  <a:lnTo>
                    <a:pt x="2509" y="6090"/>
                  </a:lnTo>
                  <a:lnTo>
                    <a:pt x="2373" y="6065"/>
                  </a:lnTo>
                  <a:close/>
                  <a:moveTo>
                    <a:pt x="4698" y="252"/>
                  </a:moveTo>
                  <a:lnTo>
                    <a:pt x="2876" y="6126"/>
                  </a:lnTo>
                  <a:lnTo>
                    <a:pt x="2876" y="6126"/>
                  </a:lnTo>
                  <a:lnTo>
                    <a:pt x="2965" y="6135"/>
                  </a:lnTo>
                  <a:lnTo>
                    <a:pt x="3216" y="6112"/>
                  </a:lnTo>
                  <a:lnTo>
                    <a:pt x="3467" y="6090"/>
                  </a:lnTo>
                  <a:lnTo>
                    <a:pt x="3718" y="6044"/>
                  </a:lnTo>
                  <a:lnTo>
                    <a:pt x="3968" y="5976"/>
                  </a:lnTo>
                  <a:lnTo>
                    <a:pt x="4196" y="5884"/>
                  </a:lnTo>
                  <a:lnTo>
                    <a:pt x="4424" y="5770"/>
                  </a:lnTo>
                  <a:lnTo>
                    <a:pt x="4630" y="5656"/>
                  </a:lnTo>
                  <a:lnTo>
                    <a:pt x="4835" y="5520"/>
                  </a:lnTo>
                  <a:lnTo>
                    <a:pt x="5040" y="5360"/>
                  </a:lnTo>
                  <a:lnTo>
                    <a:pt x="5223" y="5200"/>
                  </a:lnTo>
                  <a:lnTo>
                    <a:pt x="5382" y="5018"/>
                  </a:lnTo>
                  <a:lnTo>
                    <a:pt x="5542" y="4813"/>
                  </a:lnTo>
                  <a:lnTo>
                    <a:pt x="5701" y="4607"/>
                  </a:lnTo>
                  <a:lnTo>
                    <a:pt x="5816" y="4379"/>
                  </a:lnTo>
                  <a:lnTo>
                    <a:pt x="5930" y="4128"/>
                  </a:lnTo>
                  <a:lnTo>
                    <a:pt x="6021" y="3900"/>
                  </a:lnTo>
                  <a:lnTo>
                    <a:pt x="6089" y="3650"/>
                  </a:lnTo>
                  <a:lnTo>
                    <a:pt x="6112" y="3422"/>
                  </a:lnTo>
                  <a:lnTo>
                    <a:pt x="6158" y="3171"/>
                  </a:lnTo>
                  <a:lnTo>
                    <a:pt x="6158" y="2943"/>
                  </a:lnTo>
                  <a:lnTo>
                    <a:pt x="6158" y="2715"/>
                  </a:lnTo>
                  <a:lnTo>
                    <a:pt x="6135" y="2487"/>
                  </a:lnTo>
                  <a:lnTo>
                    <a:pt x="6089" y="2258"/>
                  </a:lnTo>
                  <a:lnTo>
                    <a:pt x="6021" y="2030"/>
                  </a:lnTo>
                  <a:lnTo>
                    <a:pt x="5952" y="1825"/>
                  </a:lnTo>
                  <a:lnTo>
                    <a:pt x="5861" y="1620"/>
                  </a:lnTo>
                  <a:lnTo>
                    <a:pt x="5770" y="1415"/>
                  </a:lnTo>
                  <a:lnTo>
                    <a:pt x="5656" y="1209"/>
                  </a:lnTo>
                  <a:lnTo>
                    <a:pt x="5519" y="1027"/>
                  </a:lnTo>
                  <a:lnTo>
                    <a:pt x="5382" y="845"/>
                  </a:lnTo>
                  <a:lnTo>
                    <a:pt x="5223" y="685"/>
                  </a:lnTo>
                  <a:lnTo>
                    <a:pt x="5063" y="525"/>
                  </a:lnTo>
                  <a:lnTo>
                    <a:pt x="4881" y="389"/>
                  </a:lnTo>
                  <a:lnTo>
                    <a:pt x="4698" y="252"/>
                  </a:lnTo>
                  <a:close/>
                </a:path>
              </a:pathLst>
            </a:custGeom>
            <a:solidFill>
              <a:srgbClr val="C5DAE2"/>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82" name="Google Shape;1482;p29"/>
            <p:cNvSpPr/>
            <p:nvPr/>
          </p:nvSpPr>
          <p:spPr>
            <a:xfrm>
              <a:off x="7826252" y="1828505"/>
              <a:ext cx="62651" cy="199919"/>
            </a:xfrm>
            <a:custGeom>
              <a:avLst/>
              <a:gdLst/>
              <a:ahLst/>
              <a:cxnLst/>
              <a:rect l="l" t="t" r="r" b="b"/>
              <a:pathLst>
                <a:path w="822" h="2623" fill="none" extrusionOk="0">
                  <a:moveTo>
                    <a:pt x="821" y="0"/>
                  </a:moveTo>
                  <a:lnTo>
                    <a:pt x="821" y="0"/>
                  </a:lnTo>
                  <a:lnTo>
                    <a:pt x="753" y="91"/>
                  </a:lnTo>
                  <a:lnTo>
                    <a:pt x="753" y="91"/>
                  </a:lnTo>
                  <a:lnTo>
                    <a:pt x="570" y="388"/>
                  </a:lnTo>
                  <a:lnTo>
                    <a:pt x="411" y="684"/>
                  </a:lnTo>
                  <a:lnTo>
                    <a:pt x="274" y="1004"/>
                  </a:lnTo>
                  <a:lnTo>
                    <a:pt x="160" y="1323"/>
                  </a:lnTo>
                  <a:lnTo>
                    <a:pt x="69" y="1642"/>
                  </a:lnTo>
                  <a:lnTo>
                    <a:pt x="23" y="1961"/>
                  </a:lnTo>
                  <a:lnTo>
                    <a:pt x="0" y="2303"/>
                  </a:lnTo>
                  <a:lnTo>
                    <a:pt x="23" y="2623"/>
                  </a:lnTo>
                  <a:lnTo>
                    <a:pt x="821"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83" name="Google Shape;1483;p29"/>
            <p:cNvSpPr/>
            <p:nvPr/>
          </p:nvSpPr>
          <p:spPr>
            <a:xfrm>
              <a:off x="7828005" y="1715477"/>
              <a:ext cx="467594" cy="467671"/>
            </a:xfrm>
            <a:custGeom>
              <a:avLst/>
              <a:gdLst/>
              <a:ahLst/>
              <a:cxnLst/>
              <a:rect l="l" t="t" r="r" b="b"/>
              <a:pathLst>
                <a:path w="6135" h="6136" fill="none" extrusionOk="0">
                  <a:moveTo>
                    <a:pt x="3854" y="1"/>
                  </a:moveTo>
                  <a:lnTo>
                    <a:pt x="3854" y="1"/>
                  </a:lnTo>
                  <a:lnTo>
                    <a:pt x="3740" y="1"/>
                  </a:lnTo>
                  <a:lnTo>
                    <a:pt x="1870" y="5930"/>
                  </a:lnTo>
                  <a:lnTo>
                    <a:pt x="1870" y="5930"/>
                  </a:lnTo>
                  <a:lnTo>
                    <a:pt x="1665" y="5862"/>
                  </a:lnTo>
                  <a:lnTo>
                    <a:pt x="1482" y="5770"/>
                  </a:lnTo>
                  <a:lnTo>
                    <a:pt x="1277" y="5656"/>
                  </a:lnTo>
                  <a:lnTo>
                    <a:pt x="1118" y="5542"/>
                  </a:lnTo>
                  <a:lnTo>
                    <a:pt x="2805" y="160"/>
                  </a:lnTo>
                  <a:lnTo>
                    <a:pt x="2805" y="160"/>
                  </a:lnTo>
                  <a:lnTo>
                    <a:pt x="2463" y="274"/>
                  </a:lnTo>
                  <a:lnTo>
                    <a:pt x="2144" y="411"/>
                  </a:lnTo>
                  <a:lnTo>
                    <a:pt x="1847" y="571"/>
                  </a:lnTo>
                  <a:lnTo>
                    <a:pt x="1551" y="753"/>
                  </a:lnTo>
                  <a:lnTo>
                    <a:pt x="319" y="4744"/>
                  </a:lnTo>
                  <a:lnTo>
                    <a:pt x="319" y="4744"/>
                  </a:lnTo>
                  <a:lnTo>
                    <a:pt x="137" y="4448"/>
                  </a:lnTo>
                  <a:lnTo>
                    <a:pt x="0" y="4128"/>
                  </a:lnTo>
                  <a:lnTo>
                    <a:pt x="0" y="4128"/>
                  </a:lnTo>
                  <a:lnTo>
                    <a:pt x="0" y="4128"/>
                  </a:lnTo>
                  <a:lnTo>
                    <a:pt x="0" y="4128"/>
                  </a:lnTo>
                  <a:lnTo>
                    <a:pt x="137" y="4448"/>
                  </a:lnTo>
                  <a:lnTo>
                    <a:pt x="319" y="4744"/>
                  </a:lnTo>
                  <a:lnTo>
                    <a:pt x="525" y="5018"/>
                  </a:lnTo>
                  <a:lnTo>
                    <a:pt x="776" y="5269"/>
                  </a:lnTo>
                  <a:lnTo>
                    <a:pt x="1026" y="5497"/>
                  </a:lnTo>
                  <a:lnTo>
                    <a:pt x="1323" y="5679"/>
                  </a:lnTo>
                  <a:lnTo>
                    <a:pt x="1642" y="5862"/>
                  </a:lnTo>
                  <a:lnTo>
                    <a:pt x="1984" y="5976"/>
                  </a:lnTo>
                  <a:lnTo>
                    <a:pt x="1984" y="5976"/>
                  </a:lnTo>
                  <a:lnTo>
                    <a:pt x="1984" y="5976"/>
                  </a:lnTo>
                  <a:lnTo>
                    <a:pt x="2007" y="5976"/>
                  </a:lnTo>
                  <a:lnTo>
                    <a:pt x="2007" y="5976"/>
                  </a:lnTo>
                  <a:lnTo>
                    <a:pt x="2235" y="6044"/>
                  </a:lnTo>
                  <a:lnTo>
                    <a:pt x="2486" y="6090"/>
                  </a:lnTo>
                  <a:lnTo>
                    <a:pt x="2714" y="6112"/>
                  </a:lnTo>
                  <a:lnTo>
                    <a:pt x="2942" y="6135"/>
                  </a:lnTo>
                  <a:lnTo>
                    <a:pt x="2942" y="6135"/>
                  </a:lnTo>
                  <a:lnTo>
                    <a:pt x="2942" y="6135"/>
                  </a:lnTo>
                  <a:lnTo>
                    <a:pt x="2942" y="6135"/>
                  </a:lnTo>
                  <a:lnTo>
                    <a:pt x="2942" y="6135"/>
                  </a:lnTo>
                  <a:lnTo>
                    <a:pt x="2942" y="6135"/>
                  </a:lnTo>
                  <a:lnTo>
                    <a:pt x="3193" y="6112"/>
                  </a:lnTo>
                  <a:lnTo>
                    <a:pt x="3444" y="6090"/>
                  </a:lnTo>
                  <a:lnTo>
                    <a:pt x="3695" y="6044"/>
                  </a:lnTo>
                  <a:lnTo>
                    <a:pt x="3945" y="5976"/>
                  </a:lnTo>
                  <a:lnTo>
                    <a:pt x="4173" y="5884"/>
                  </a:lnTo>
                  <a:lnTo>
                    <a:pt x="4401" y="5770"/>
                  </a:lnTo>
                  <a:lnTo>
                    <a:pt x="4607" y="5656"/>
                  </a:lnTo>
                  <a:lnTo>
                    <a:pt x="4812" y="5520"/>
                  </a:lnTo>
                  <a:lnTo>
                    <a:pt x="5017" y="5360"/>
                  </a:lnTo>
                  <a:lnTo>
                    <a:pt x="5200" y="5200"/>
                  </a:lnTo>
                  <a:lnTo>
                    <a:pt x="5359" y="5018"/>
                  </a:lnTo>
                  <a:lnTo>
                    <a:pt x="5519" y="4813"/>
                  </a:lnTo>
                  <a:lnTo>
                    <a:pt x="5678" y="4607"/>
                  </a:lnTo>
                  <a:lnTo>
                    <a:pt x="5793" y="4379"/>
                  </a:lnTo>
                  <a:lnTo>
                    <a:pt x="5907" y="4128"/>
                  </a:lnTo>
                  <a:lnTo>
                    <a:pt x="5998" y="3900"/>
                  </a:lnTo>
                  <a:lnTo>
                    <a:pt x="5998" y="3900"/>
                  </a:lnTo>
                  <a:lnTo>
                    <a:pt x="5998" y="3900"/>
                  </a:lnTo>
                  <a:lnTo>
                    <a:pt x="6066" y="3650"/>
                  </a:lnTo>
                  <a:lnTo>
                    <a:pt x="6089" y="3422"/>
                  </a:lnTo>
                  <a:lnTo>
                    <a:pt x="6135" y="3171"/>
                  </a:lnTo>
                  <a:lnTo>
                    <a:pt x="6135" y="2943"/>
                  </a:lnTo>
                  <a:lnTo>
                    <a:pt x="6135" y="2943"/>
                  </a:lnTo>
                  <a:lnTo>
                    <a:pt x="6135" y="2715"/>
                  </a:lnTo>
                  <a:lnTo>
                    <a:pt x="6112" y="2487"/>
                  </a:lnTo>
                  <a:lnTo>
                    <a:pt x="6066" y="2258"/>
                  </a:lnTo>
                  <a:lnTo>
                    <a:pt x="5998" y="2030"/>
                  </a:lnTo>
                  <a:lnTo>
                    <a:pt x="5929" y="1825"/>
                  </a:lnTo>
                  <a:lnTo>
                    <a:pt x="5838" y="1620"/>
                  </a:lnTo>
                  <a:lnTo>
                    <a:pt x="5747" y="1415"/>
                  </a:lnTo>
                  <a:lnTo>
                    <a:pt x="5633" y="1209"/>
                  </a:lnTo>
                  <a:lnTo>
                    <a:pt x="5496" y="1027"/>
                  </a:lnTo>
                  <a:lnTo>
                    <a:pt x="5359" y="845"/>
                  </a:lnTo>
                  <a:lnTo>
                    <a:pt x="5200" y="685"/>
                  </a:lnTo>
                  <a:lnTo>
                    <a:pt x="5040" y="525"/>
                  </a:lnTo>
                  <a:lnTo>
                    <a:pt x="4858" y="389"/>
                  </a:lnTo>
                  <a:lnTo>
                    <a:pt x="4675" y="252"/>
                  </a:lnTo>
                  <a:lnTo>
                    <a:pt x="4470" y="138"/>
                  </a:lnTo>
                  <a:lnTo>
                    <a:pt x="4242" y="24"/>
                  </a:lnTo>
                  <a:lnTo>
                    <a:pt x="4242" y="24"/>
                  </a:lnTo>
                  <a:lnTo>
                    <a:pt x="4242" y="24"/>
                  </a:lnTo>
                  <a:lnTo>
                    <a:pt x="4242" y="24"/>
                  </a:lnTo>
                  <a:lnTo>
                    <a:pt x="4470" y="138"/>
                  </a:lnTo>
                  <a:lnTo>
                    <a:pt x="4675" y="252"/>
                  </a:lnTo>
                  <a:lnTo>
                    <a:pt x="2851" y="6135"/>
                  </a:lnTo>
                  <a:lnTo>
                    <a:pt x="2851" y="6135"/>
                  </a:lnTo>
                  <a:lnTo>
                    <a:pt x="2600" y="6112"/>
                  </a:lnTo>
                  <a:lnTo>
                    <a:pt x="2349" y="6067"/>
                  </a:lnTo>
                  <a:lnTo>
                    <a:pt x="4242" y="24"/>
                  </a:lnTo>
                  <a:lnTo>
                    <a:pt x="4242" y="24"/>
                  </a:lnTo>
                  <a:lnTo>
                    <a:pt x="3854"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84" name="Google Shape;1484;p29"/>
            <p:cNvSpPr/>
            <p:nvPr/>
          </p:nvSpPr>
          <p:spPr>
            <a:xfrm>
              <a:off x="8125169" y="1706788"/>
              <a:ext cx="170422" cy="215619"/>
            </a:xfrm>
            <a:custGeom>
              <a:avLst/>
              <a:gdLst/>
              <a:ahLst/>
              <a:cxnLst/>
              <a:rect l="l" t="t" r="r" b="b"/>
              <a:pathLst>
                <a:path w="2236" h="2829" extrusionOk="0">
                  <a:moveTo>
                    <a:pt x="1" y="1"/>
                  </a:moveTo>
                  <a:lnTo>
                    <a:pt x="343" y="138"/>
                  </a:lnTo>
                  <a:lnTo>
                    <a:pt x="252" y="92"/>
                  </a:lnTo>
                  <a:lnTo>
                    <a:pt x="1" y="1"/>
                  </a:lnTo>
                  <a:close/>
                  <a:moveTo>
                    <a:pt x="343" y="138"/>
                  </a:moveTo>
                  <a:lnTo>
                    <a:pt x="480" y="206"/>
                  </a:lnTo>
                  <a:lnTo>
                    <a:pt x="571" y="252"/>
                  </a:lnTo>
                  <a:lnTo>
                    <a:pt x="571" y="252"/>
                  </a:lnTo>
                  <a:lnTo>
                    <a:pt x="343" y="138"/>
                  </a:lnTo>
                  <a:lnTo>
                    <a:pt x="343" y="138"/>
                  </a:lnTo>
                  <a:close/>
                  <a:moveTo>
                    <a:pt x="571" y="252"/>
                  </a:moveTo>
                  <a:lnTo>
                    <a:pt x="760" y="357"/>
                  </a:lnTo>
                  <a:lnTo>
                    <a:pt x="708" y="320"/>
                  </a:lnTo>
                  <a:lnTo>
                    <a:pt x="571" y="252"/>
                  </a:lnTo>
                  <a:close/>
                  <a:moveTo>
                    <a:pt x="760" y="357"/>
                  </a:moveTo>
                  <a:lnTo>
                    <a:pt x="822" y="400"/>
                  </a:lnTo>
                  <a:lnTo>
                    <a:pt x="776" y="366"/>
                  </a:lnTo>
                  <a:lnTo>
                    <a:pt x="760" y="357"/>
                  </a:lnTo>
                  <a:close/>
                  <a:moveTo>
                    <a:pt x="822" y="400"/>
                  </a:moveTo>
                  <a:lnTo>
                    <a:pt x="959" y="503"/>
                  </a:lnTo>
                  <a:lnTo>
                    <a:pt x="981" y="520"/>
                  </a:lnTo>
                  <a:lnTo>
                    <a:pt x="981" y="520"/>
                  </a:lnTo>
                  <a:lnTo>
                    <a:pt x="936" y="480"/>
                  </a:lnTo>
                  <a:lnTo>
                    <a:pt x="822" y="400"/>
                  </a:lnTo>
                  <a:close/>
                  <a:moveTo>
                    <a:pt x="981" y="520"/>
                  </a:moveTo>
                  <a:lnTo>
                    <a:pt x="1118" y="639"/>
                  </a:lnTo>
                  <a:lnTo>
                    <a:pt x="1301" y="799"/>
                  </a:lnTo>
                  <a:lnTo>
                    <a:pt x="1141" y="639"/>
                  </a:lnTo>
                  <a:lnTo>
                    <a:pt x="981" y="520"/>
                  </a:lnTo>
                  <a:close/>
                  <a:moveTo>
                    <a:pt x="1460" y="959"/>
                  </a:moveTo>
                  <a:lnTo>
                    <a:pt x="1597" y="1141"/>
                  </a:lnTo>
                  <a:lnTo>
                    <a:pt x="1734" y="1323"/>
                  </a:lnTo>
                  <a:lnTo>
                    <a:pt x="1848" y="1529"/>
                  </a:lnTo>
                  <a:lnTo>
                    <a:pt x="1939" y="1734"/>
                  </a:lnTo>
                  <a:lnTo>
                    <a:pt x="2008" y="1888"/>
                  </a:lnTo>
                  <a:lnTo>
                    <a:pt x="1985" y="1825"/>
                  </a:lnTo>
                  <a:lnTo>
                    <a:pt x="1894" y="1597"/>
                  </a:lnTo>
                  <a:lnTo>
                    <a:pt x="1779" y="1392"/>
                  </a:lnTo>
                  <a:lnTo>
                    <a:pt x="1643" y="1187"/>
                  </a:lnTo>
                  <a:lnTo>
                    <a:pt x="1483" y="981"/>
                  </a:lnTo>
                  <a:lnTo>
                    <a:pt x="1460" y="959"/>
                  </a:lnTo>
                  <a:close/>
                  <a:moveTo>
                    <a:pt x="2008" y="1888"/>
                  </a:moveTo>
                  <a:lnTo>
                    <a:pt x="2076" y="2076"/>
                  </a:lnTo>
                  <a:lnTo>
                    <a:pt x="2030" y="1939"/>
                  </a:lnTo>
                  <a:lnTo>
                    <a:pt x="2008" y="1888"/>
                  </a:lnTo>
                  <a:close/>
                  <a:moveTo>
                    <a:pt x="2076" y="2076"/>
                  </a:moveTo>
                  <a:lnTo>
                    <a:pt x="2076" y="2076"/>
                  </a:lnTo>
                  <a:lnTo>
                    <a:pt x="2076" y="2076"/>
                  </a:lnTo>
                  <a:lnTo>
                    <a:pt x="2076" y="2076"/>
                  </a:lnTo>
                  <a:close/>
                  <a:moveTo>
                    <a:pt x="2076" y="2076"/>
                  </a:moveTo>
                  <a:lnTo>
                    <a:pt x="2144" y="2304"/>
                  </a:lnTo>
                  <a:lnTo>
                    <a:pt x="2190" y="2555"/>
                  </a:lnTo>
                  <a:lnTo>
                    <a:pt x="2231" y="2778"/>
                  </a:lnTo>
                  <a:lnTo>
                    <a:pt x="2213" y="2601"/>
                  </a:lnTo>
                  <a:lnTo>
                    <a:pt x="2167" y="2372"/>
                  </a:lnTo>
                  <a:lnTo>
                    <a:pt x="2099" y="2144"/>
                  </a:lnTo>
                  <a:lnTo>
                    <a:pt x="2076" y="2076"/>
                  </a:lnTo>
                  <a:close/>
                  <a:moveTo>
                    <a:pt x="2231" y="2778"/>
                  </a:moveTo>
                  <a:lnTo>
                    <a:pt x="2236" y="2829"/>
                  </a:lnTo>
                  <a:lnTo>
                    <a:pt x="2236" y="2806"/>
                  </a:lnTo>
                  <a:lnTo>
                    <a:pt x="2231" y="2778"/>
                  </a:lnTo>
                  <a:close/>
                </a:path>
              </a:pathLst>
            </a:custGeom>
            <a:solidFill>
              <a:srgbClr val="DAAD8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85" name="Google Shape;1485;p29"/>
            <p:cNvSpPr/>
            <p:nvPr/>
          </p:nvSpPr>
          <p:spPr>
            <a:xfrm>
              <a:off x="8052154" y="2183059"/>
              <a:ext cx="76" cy="76"/>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86" name="Google Shape;1486;p29"/>
            <p:cNvSpPr/>
            <p:nvPr/>
          </p:nvSpPr>
          <p:spPr>
            <a:xfrm>
              <a:off x="7979216" y="2170865"/>
              <a:ext cx="1753" cy="76"/>
            </a:xfrm>
            <a:custGeom>
              <a:avLst/>
              <a:gdLst/>
              <a:ahLst/>
              <a:cxnLst/>
              <a:rect l="l" t="t" r="r" b="b"/>
              <a:pathLst>
                <a:path w="23" h="1" fill="none" extrusionOk="0">
                  <a:moveTo>
                    <a:pt x="0" y="1"/>
                  </a:moveTo>
                  <a:lnTo>
                    <a:pt x="0" y="1"/>
                  </a:lnTo>
                  <a:lnTo>
                    <a:pt x="23" y="1"/>
                  </a:lnTo>
                  <a:lnTo>
                    <a:pt x="23" y="1"/>
                  </a:lnTo>
                  <a:lnTo>
                    <a:pt x="0"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87" name="Google Shape;1487;p29"/>
            <p:cNvSpPr/>
            <p:nvPr/>
          </p:nvSpPr>
          <p:spPr>
            <a:xfrm>
              <a:off x="8052154" y="2012718"/>
              <a:ext cx="232997" cy="170422"/>
            </a:xfrm>
            <a:custGeom>
              <a:avLst/>
              <a:gdLst/>
              <a:ahLst/>
              <a:cxnLst/>
              <a:rect l="l" t="t" r="r" b="b"/>
              <a:pathLst>
                <a:path w="3057" h="2236" fill="none" extrusionOk="0">
                  <a:moveTo>
                    <a:pt x="3057" y="0"/>
                  </a:moveTo>
                  <a:lnTo>
                    <a:pt x="3057" y="0"/>
                  </a:lnTo>
                  <a:lnTo>
                    <a:pt x="2966" y="228"/>
                  </a:lnTo>
                  <a:lnTo>
                    <a:pt x="2852" y="479"/>
                  </a:lnTo>
                  <a:lnTo>
                    <a:pt x="2737" y="707"/>
                  </a:lnTo>
                  <a:lnTo>
                    <a:pt x="2578" y="913"/>
                  </a:lnTo>
                  <a:lnTo>
                    <a:pt x="2418" y="1118"/>
                  </a:lnTo>
                  <a:lnTo>
                    <a:pt x="2259" y="1300"/>
                  </a:lnTo>
                  <a:lnTo>
                    <a:pt x="2076" y="1460"/>
                  </a:lnTo>
                  <a:lnTo>
                    <a:pt x="1871" y="1620"/>
                  </a:lnTo>
                  <a:lnTo>
                    <a:pt x="1666" y="1756"/>
                  </a:lnTo>
                  <a:lnTo>
                    <a:pt x="1460" y="1870"/>
                  </a:lnTo>
                  <a:lnTo>
                    <a:pt x="1232" y="1984"/>
                  </a:lnTo>
                  <a:lnTo>
                    <a:pt x="1004" y="2076"/>
                  </a:lnTo>
                  <a:lnTo>
                    <a:pt x="754" y="2144"/>
                  </a:lnTo>
                  <a:lnTo>
                    <a:pt x="503" y="2190"/>
                  </a:lnTo>
                  <a:lnTo>
                    <a:pt x="252" y="2212"/>
                  </a:lnTo>
                  <a:lnTo>
                    <a:pt x="1" y="2235"/>
                  </a:lnTo>
                  <a:lnTo>
                    <a:pt x="1" y="2235"/>
                  </a:lnTo>
                  <a:lnTo>
                    <a:pt x="252" y="2212"/>
                  </a:lnTo>
                  <a:lnTo>
                    <a:pt x="503" y="2190"/>
                  </a:lnTo>
                  <a:lnTo>
                    <a:pt x="754" y="2144"/>
                  </a:lnTo>
                  <a:lnTo>
                    <a:pt x="1004" y="2076"/>
                  </a:lnTo>
                  <a:lnTo>
                    <a:pt x="1232" y="1984"/>
                  </a:lnTo>
                  <a:lnTo>
                    <a:pt x="1460" y="1870"/>
                  </a:lnTo>
                  <a:lnTo>
                    <a:pt x="1666" y="1756"/>
                  </a:lnTo>
                  <a:lnTo>
                    <a:pt x="1871" y="1620"/>
                  </a:lnTo>
                  <a:lnTo>
                    <a:pt x="2076" y="1460"/>
                  </a:lnTo>
                  <a:lnTo>
                    <a:pt x="2259" y="1300"/>
                  </a:lnTo>
                  <a:lnTo>
                    <a:pt x="2418" y="1118"/>
                  </a:lnTo>
                  <a:lnTo>
                    <a:pt x="2578" y="913"/>
                  </a:lnTo>
                  <a:lnTo>
                    <a:pt x="2737" y="707"/>
                  </a:lnTo>
                  <a:lnTo>
                    <a:pt x="2852" y="479"/>
                  </a:lnTo>
                  <a:lnTo>
                    <a:pt x="2966" y="228"/>
                  </a:lnTo>
                  <a:lnTo>
                    <a:pt x="3057"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88" name="Google Shape;1488;p29"/>
            <p:cNvSpPr/>
            <p:nvPr/>
          </p:nvSpPr>
          <p:spPr>
            <a:xfrm>
              <a:off x="7808875" y="1866689"/>
              <a:ext cx="12195" cy="73093"/>
            </a:xfrm>
            <a:custGeom>
              <a:avLst/>
              <a:gdLst/>
              <a:ahLst/>
              <a:cxnLst/>
              <a:rect l="l" t="t" r="r" b="b"/>
              <a:pathLst>
                <a:path w="160" h="959" fill="none" extrusionOk="0">
                  <a:moveTo>
                    <a:pt x="160" y="1"/>
                  </a:moveTo>
                  <a:lnTo>
                    <a:pt x="160" y="1"/>
                  </a:lnTo>
                  <a:lnTo>
                    <a:pt x="160" y="1"/>
                  </a:lnTo>
                  <a:lnTo>
                    <a:pt x="92" y="229"/>
                  </a:lnTo>
                  <a:lnTo>
                    <a:pt x="46" y="480"/>
                  </a:lnTo>
                  <a:lnTo>
                    <a:pt x="23" y="708"/>
                  </a:lnTo>
                  <a:lnTo>
                    <a:pt x="0" y="959"/>
                  </a:lnTo>
                  <a:lnTo>
                    <a:pt x="0" y="959"/>
                  </a:lnTo>
                  <a:lnTo>
                    <a:pt x="23" y="708"/>
                  </a:lnTo>
                  <a:lnTo>
                    <a:pt x="46" y="480"/>
                  </a:lnTo>
                  <a:lnTo>
                    <a:pt x="92" y="229"/>
                  </a:lnTo>
                  <a:lnTo>
                    <a:pt x="160" y="1"/>
                  </a:lnTo>
                  <a:lnTo>
                    <a:pt x="160"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89" name="Google Shape;1489;p29"/>
            <p:cNvSpPr/>
            <p:nvPr/>
          </p:nvSpPr>
          <p:spPr>
            <a:xfrm>
              <a:off x="7820993" y="1865012"/>
              <a:ext cx="76" cy="1753"/>
            </a:xfrm>
            <a:custGeom>
              <a:avLst/>
              <a:gdLst/>
              <a:ahLst/>
              <a:cxnLst/>
              <a:rect l="l" t="t" r="r" b="b"/>
              <a:pathLst>
                <a:path w="1" h="23" fill="none" extrusionOk="0">
                  <a:moveTo>
                    <a:pt x="1" y="0"/>
                  </a:moveTo>
                  <a:lnTo>
                    <a:pt x="1" y="0"/>
                  </a:lnTo>
                  <a:lnTo>
                    <a:pt x="1" y="23"/>
                  </a:lnTo>
                  <a:lnTo>
                    <a:pt x="1" y="23"/>
                  </a:lnTo>
                  <a:lnTo>
                    <a:pt x="1"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90" name="Google Shape;1490;p29"/>
            <p:cNvSpPr/>
            <p:nvPr/>
          </p:nvSpPr>
          <p:spPr>
            <a:xfrm>
              <a:off x="8125169" y="1706788"/>
              <a:ext cx="170422" cy="232997"/>
            </a:xfrm>
            <a:custGeom>
              <a:avLst/>
              <a:gdLst/>
              <a:ahLst/>
              <a:cxnLst/>
              <a:rect l="l" t="t" r="r" b="b"/>
              <a:pathLst>
                <a:path w="2236" h="3057" fill="none" extrusionOk="0">
                  <a:moveTo>
                    <a:pt x="1" y="1"/>
                  </a:moveTo>
                  <a:lnTo>
                    <a:pt x="1" y="1"/>
                  </a:lnTo>
                  <a:lnTo>
                    <a:pt x="1" y="1"/>
                  </a:lnTo>
                  <a:lnTo>
                    <a:pt x="343" y="138"/>
                  </a:lnTo>
                  <a:lnTo>
                    <a:pt x="343" y="138"/>
                  </a:lnTo>
                  <a:lnTo>
                    <a:pt x="571" y="252"/>
                  </a:lnTo>
                  <a:lnTo>
                    <a:pt x="776" y="366"/>
                  </a:lnTo>
                  <a:lnTo>
                    <a:pt x="959" y="503"/>
                  </a:lnTo>
                  <a:lnTo>
                    <a:pt x="1141" y="639"/>
                  </a:lnTo>
                  <a:lnTo>
                    <a:pt x="1301" y="799"/>
                  </a:lnTo>
                  <a:lnTo>
                    <a:pt x="1460" y="959"/>
                  </a:lnTo>
                  <a:lnTo>
                    <a:pt x="1597" y="1141"/>
                  </a:lnTo>
                  <a:lnTo>
                    <a:pt x="1734" y="1323"/>
                  </a:lnTo>
                  <a:lnTo>
                    <a:pt x="1848" y="1529"/>
                  </a:lnTo>
                  <a:lnTo>
                    <a:pt x="1939" y="1734"/>
                  </a:lnTo>
                  <a:lnTo>
                    <a:pt x="2030" y="1939"/>
                  </a:lnTo>
                  <a:lnTo>
                    <a:pt x="2099" y="2144"/>
                  </a:lnTo>
                  <a:lnTo>
                    <a:pt x="2167" y="2372"/>
                  </a:lnTo>
                  <a:lnTo>
                    <a:pt x="2213" y="2601"/>
                  </a:lnTo>
                  <a:lnTo>
                    <a:pt x="2236" y="2829"/>
                  </a:lnTo>
                  <a:lnTo>
                    <a:pt x="2236" y="3057"/>
                  </a:lnTo>
                  <a:lnTo>
                    <a:pt x="2236" y="3057"/>
                  </a:lnTo>
                  <a:lnTo>
                    <a:pt x="2236" y="2806"/>
                  </a:lnTo>
                  <a:lnTo>
                    <a:pt x="2190" y="2555"/>
                  </a:lnTo>
                  <a:lnTo>
                    <a:pt x="2144" y="2304"/>
                  </a:lnTo>
                  <a:lnTo>
                    <a:pt x="2076" y="2076"/>
                  </a:lnTo>
                  <a:lnTo>
                    <a:pt x="1985" y="1825"/>
                  </a:lnTo>
                  <a:lnTo>
                    <a:pt x="1894" y="1597"/>
                  </a:lnTo>
                  <a:lnTo>
                    <a:pt x="1779" y="1392"/>
                  </a:lnTo>
                  <a:lnTo>
                    <a:pt x="1643" y="1187"/>
                  </a:lnTo>
                  <a:lnTo>
                    <a:pt x="1483" y="981"/>
                  </a:lnTo>
                  <a:lnTo>
                    <a:pt x="1301" y="799"/>
                  </a:lnTo>
                  <a:lnTo>
                    <a:pt x="1118" y="639"/>
                  </a:lnTo>
                  <a:lnTo>
                    <a:pt x="936" y="480"/>
                  </a:lnTo>
                  <a:lnTo>
                    <a:pt x="708" y="320"/>
                  </a:lnTo>
                  <a:lnTo>
                    <a:pt x="480" y="206"/>
                  </a:lnTo>
                  <a:lnTo>
                    <a:pt x="252" y="92"/>
                  </a:lnTo>
                  <a:lnTo>
                    <a:pt x="1" y="1"/>
                  </a:lnTo>
                  <a:lnTo>
                    <a:pt x="1"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91" name="Google Shape;1491;p29"/>
            <p:cNvSpPr/>
            <p:nvPr/>
          </p:nvSpPr>
          <p:spPr>
            <a:xfrm>
              <a:off x="8123416" y="1706788"/>
              <a:ext cx="1829" cy="76"/>
            </a:xfrm>
            <a:custGeom>
              <a:avLst/>
              <a:gdLst/>
              <a:ahLst/>
              <a:cxnLst/>
              <a:rect l="l" t="t" r="r" b="b"/>
              <a:pathLst>
                <a:path w="24" h="1" fill="none" extrusionOk="0">
                  <a:moveTo>
                    <a:pt x="1" y="1"/>
                  </a:moveTo>
                  <a:lnTo>
                    <a:pt x="1" y="1"/>
                  </a:lnTo>
                  <a:lnTo>
                    <a:pt x="24" y="1"/>
                  </a:lnTo>
                  <a:lnTo>
                    <a:pt x="24" y="1"/>
                  </a:lnTo>
                  <a:lnTo>
                    <a:pt x="1"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92" name="Google Shape;1492;p29"/>
            <p:cNvSpPr/>
            <p:nvPr/>
          </p:nvSpPr>
          <p:spPr>
            <a:xfrm>
              <a:off x="7820993" y="1696347"/>
              <a:ext cx="231244" cy="168746"/>
            </a:xfrm>
            <a:custGeom>
              <a:avLst/>
              <a:gdLst/>
              <a:ahLst/>
              <a:cxnLst/>
              <a:rect l="l" t="t" r="r" b="b"/>
              <a:pathLst>
                <a:path w="3034" h="2214" fill="none" extrusionOk="0">
                  <a:moveTo>
                    <a:pt x="3034" y="1"/>
                  </a:moveTo>
                  <a:lnTo>
                    <a:pt x="3034" y="1"/>
                  </a:lnTo>
                  <a:lnTo>
                    <a:pt x="2783" y="1"/>
                  </a:lnTo>
                  <a:lnTo>
                    <a:pt x="2532" y="47"/>
                  </a:lnTo>
                  <a:lnTo>
                    <a:pt x="2281" y="92"/>
                  </a:lnTo>
                  <a:lnTo>
                    <a:pt x="2053" y="161"/>
                  </a:lnTo>
                  <a:lnTo>
                    <a:pt x="1825" y="252"/>
                  </a:lnTo>
                  <a:lnTo>
                    <a:pt x="1597" y="343"/>
                  </a:lnTo>
                  <a:lnTo>
                    <a:pt x="1392" y="457"/>
                  </a:lnTo>
                  <a:lnTo>
                    <a:pt x="1187" y="594"/>
                  </a:lnTo>
                  <a:lnTo>
                    <a:pt x="982" y="754"/>
                  </a:lnTo>
                  <a:lnTo>
                    <a:pt x="799" y="913"/>
                  </a:lnTo>
                  <a:lnTo>
                    <a:pt x="617" y="1096"/>
                  </a:lnTo>
                  <a:lnTo>
                    <a:pt x="480" y="1301"/>
                  </a:lnTo>
                  <a:lnTo>
                    <a:pt x="320" y="1506"/>
                  </a:lnTo>
                  <a:lnTo>
                    <a:pt x="206" y="1734"/>
                  </a:lnTo>
                  <a:lnTo>
                    <a:pt x="92" y="1962"/>
                  </a:lnTo>
                  <a:lnTo>
                    <a:pt x="1" y="2213"/>
                  </a:lnTo>
                  <a:lnTo>
                    <a:pt x="1" y="2213"/>
                  </a:lnTo>
                  <a:lnTo>
                    <a:pt x="92" y="1962"/>
                  </a:lnTo>
                  <a:lnTo>
                    <a:pt x="206" y="1734"/>
                  </a:lnTo>
                  <a:lnTo>
                    <a:pt x="320" y="1506"/>
                  </a:lnTo>
                  <a:lnTo>
                    <a:pt x="480" y="1301"/>
                  </a:lnTo>
                  <a:lnTo>
                    <a:pt x="617" y="1096"/>
                  </a:lnTo>
                  <a:lnTo>
                    <a:pt x="799" y="913"/>
                  </a:lnTo>
                  <a:lnTo>
                    <a:pt x="982" y="754"/>
                  </a:lnTo>
                  <a:lnTo>
                    <a:pt x="1187" y="594"/>
                  </a:lnTo>
                  <a:lnTo>
                    <a:pt x="1392" y="457"/>
                  </a:lnTo>
                  <a:lnTo>
                    <a:pt x="1597" y="343"/>
                  </a:lnTo>
                  <a:lnTo>
                    <a:pt x="1825" y="252"/>
                  </a:lnTo>
                  <a:lnTo>
                    <a:pt x="2053" y="161"/>
                  </a:lnTo>
                  <a:lnTo>
                    <a:pt x="2281" y="92"/>
                  </a:lnTo>
                  <a:lnTo>
                    <a:pt x="2532" y="47"/>
                  </a:lnTo>
                  <a:lnTo>
                    <a:pt x="2783" y="1"/>
                  </a:lnTo>
                  <a:lnTo>
                    <a:pt x="3034"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93" name="Google Shape;1493;p29"/>
            <p:cNvSpPr/>
            <p:nvPr/>
          </p:nvSpPr>
          <p:spPr>
            <a:xfrm>
              <a:off x="8052154" y="1696347"/>
              <a:ext cx="76" cy="76"/>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94" name="Google Shape;1494;p29"/>
            <p:cNvSpPr/>
            <p:nvPr/>
          </p:nvSpPr>
          <p:spPr>
            <a:xfrm>
              <a:off x="7494258" y="2574121"/>
              <a:ext cx="175605" cy="225985"/>
            </a:xfrm>
            <a:custGeom>
              <a:avLst/>
              <a:gdLst/>
              <a:ahLst/>
              <a:cxnLst/>
              <a:rect l="l" t="t" r="r" b="b"/>
              <a:pathLst>
                <a:path w="2304" h="2965" extrusionOk="0">
                  <a:moveTo>
                    <a:pt x="1483" y="0"/>
                  </a:moveTo>
                  <a:lnTo>
                    <a:pt x="69" y="2212"/>
                  </a:lnTo>
                  <a:lnTo>
                    <a:pt x="24" y="2303"/>
                  </a:lnTo>
                  <a:lnTo>
                    <a:pt x="1" y="2395"/>
                  </a:lnTo>
                  <a:lnTo>
                    <a:pt x="1" y="2486"/>
                  </a:lnTo>
                  <a:lnTo>
                    <a:pt x="1" y="2577"/>
                  </a:lnTo>
                  <a:lnTo>
                    <a:pt x="46" y="2668"/>
                  </a:lnTo>
                  <a:lnTo>
                    <a:pt x="92" y="2760"/>
                  </a:lnTo>
                  <a:lnTo>
                    <a:pt x="138" y="2828"/>
                  </a:lnTo>
                  <a:lnTo>
                    <a:pt x="229" y="2874"/>
                  </a:lnTo>
                  <a:lnTo>
                    <a:pt x="297" y="2919"/>
                  </a:lnTo>
                  <a:lnTo>
                    <a:pt x="388" y="2942"/>
                  </a:lnTo>
                  <a:lnTo>
                    <a:pt x="502" y="2965"/>
                  </a:lnTo>
                  <a:lnTo>
                    <a:pt x="594" y="2942"/>
                  </a:lnTo>
                  <a:lnTo>
                    <a:pt x="662" y="2919"/>
                  </a:lnTo>
                  <a:lnTo>
                    <a:pt x="753" y="2874"/>
                  </a:lnTo>
                  <a:lnTo>
                    <a:pt x="822" y="2805"/>
                  </a:lnTo>
                  <a:lnTo>
                    <a:pt x="890" y="2737"/>
                  </a:lnTo>
                  <a:lnTo>
                    <a:pt x="2304" y="502"/>
                  </a:lnTo>
                  <a:lnTo>
                    <a:pt x="1483" y="0"/>
                  </a:lnTo>
                  <a:close/>
                </a:path>
              </a:pathLst>
            </a:custGeom>
            <a:solidFill>
              <a:srgbClr val="B4C0B7"/>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95" name="Google Shape;1495;p29"/>
            <p:cNvSpPr/>
            <p:nvPr/>
          </p:nvSpPr>
          <p:spPr>
            <a:xfrm>
              <a:off x="8151234" y="1717230"/>
              <a:ext cx="76" cy="76"/>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FCFEFE"/>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96" name="Google Shape;1496;p29"/>
            <p:cNvSpPr/>
            <p:nvPr/>
          </p:nvSpPr>
          <p:spPr>
            <a:xfrm>
              <a:off x="8151234" y="1717230"/>
              <a:ext cx="76" cy="76"/>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97" name="Google Shape;1497;p29"/>
            <p:cNvSpPr/>
            <p:nvPr/>
          </p:nvSpPr>
          <p:spPr>
            <a:xfrm>
              <a:off x="8007035" y="1717230"/>
              <a:ext cx="177358" cy="465918"/>
            </a:xfrm>
            <a:custGeom>
              <a:avLst/>
              <a:gdLst/>
              <a:ahLst/>
              <a:cxnLst/>
              <a:rect l="l" t="t" r="r" b="b"/>
              <a:pathLst>
                <a:path w="2327" h="6113" extrusionOk="0">
                  <a:moveTo>
                    <a:pt x="1893" y="1"/>
                  </a:moveTo>
                  <a:lnTo>
                    <a:pt x="0" y="6044"/>
                  </a:lnTo>
                  <a:lnTo>
                    <a:pt x="251" y="6089"/>
                  </a:lnTo>
                  <a:lnTo>
                    <a:pt x="502" y="6112"/>
                  </a:lnTo>
                  <a:lnTo>
                    <a:pt x="2326" y="229"/>
                  </a:lnTo>
                  <a:lnTo>
                    <a:pt x="2121" y="115"/>
                  </a:lnTo>
                  <a:lnTo>
                    <a:pt x="1893" y="1"/>
                  </a:lnTo>
                  <a:close/>
                </a:path>
              </a:pathLst>
            </a:custGeom>
            <a:solidFill>
              <a:srgbClr val="DFEBE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98" name="Google Shape;1498;p29"/>
            <p:cNvSpPr/>
            <p:nvPr/>
          </p:nvSpPr>
          <p:spPr>
            <a:xfrm>
              <a:off x="8007035" y="1717230"/>
              <a:ext cx="177358" cy="465918"/>
            </a:xfrm>
            <a:custGeom>
              <a:avLst/>
              <a:gdLst/>
              <a:ahLst/>
              <a:cxnLst/>
              <a:rect l="l" t="t" r="r" b="b"/>
              <a:pathLst>
                <a:path w="2327" h="6113" fill="none" extrusionOk="0">
                  <a:moveTo>
                    <a:pt x="1893" y="1"/>
                  </a:moveTo>
                  <a:lnTo>
                    <a:pt x="0" y="6044"/>
                  </a:lnTo>
                  <a:lnTo>
                    <a:pt x="0" y="6044"/>
                  </a:lnTo>
                  <a:lnTo>
                    <a:pt x="251" y="6089"/>
                  </a:lnTo>
                  <a:lnTo>
                    <a:pt x="502" y="6112"/>
                  </a:lnTo>
                  <a:lnTo>
                    <a:pt x="2326" y="229"/>
                  </a:lnTo>
                  <a:lnTo>
                    <a:pt x="2326" y="229"/>
                  </a:lnTo>
                  <a:lnTo>
                    <a:pt x="2121" y="115"/>
                  </a:lnTo>
                  <a:lnTo>
                    <a:pt x="1893" y="1"/>
                  </a:lnTo>
                  <a:lnTo>
                    <a:pt x="1893" y="1"/>
                  </a:lnTo>
                  <a:lnTo>
                    <a:pt x="1893"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499" name="Google Shape;1499;p29"/>
            <p:cNvSpPr/>
            <p:nvPr/>
          </p:nvSpPr>
          <p:spPr>
            <a:xfrm>
              <a:off x="7826252" y="1712047"/>
              <a:ext cx="139097" cy="318132"/>
            </a:xfrm>
            <a:custGeom>
              <a:avLst/>
              <a:gdLst/>
              <a:ahLst/>
              <a:cxnLst/>
              <a:rect l="l" t="t" r="r" b="b"/>
              <a:pathLst>
                <a:path w="1825" h="4174" extrusionOk="0">
                  <a:moveTo>
                    <a:pt x="1825" y="0"/>
                  </a:moveTo>
                  <a:lnTo>
                    <a:pt x="1505" y="137"/>
                  </a:lnTo>
                  <a:lnTo>
                    <a:pt x="1209" y="319"/>
                  </a:lnTo>
                  <a:lnTo>
                    <a:pt x="821" y="1528"/>
                  </a:lnTo>
                  <a:lnTo>
                    <a:pt x="1004" y="1323"/>
                  </a:lnTo>
                  <a:lnTo>
                    <a:pt x="1186" y="1140"/>
                  </a:lnTo>
                  <a:lnTo>
                    <a:pt x="1369" y="958"/>
                  </a:lnTo>
                  <a:lnTo>
                    <a:pt x="1574" y="798"/>
                  </a:lnTo>
                  <a:lnTo>
                    <a:pt x="1825" y="0"/>
                  </a:lnTo>
                  <a:close/>
                  <a:moveTo>
                    <a:pt x="23" y="4151"/>
                  </a:moveTo>
                  <a:lnTo>
                    <a:pt x="0" y="4173"/>
                  </a:lnTo>
                  <a:lnTo>
                    <a:pt x="23" y="4173"/>
                  </a:lnTo>
                  <a:lnTo>
                    <a:pt x="23" y="4151"/>
                  </a:lnTo>
                  <a:close/>
                </a:path>
              </a:pathLst>
            </a:custGeom>
            <a:solidFill>
              <a:srgbClr val="FCFEFE"/>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00" name="Google Shape;1500;p29"/>
            <p:cNvSpPr/>
            <p:nvPr/>
          </p:nvSpPr>
          <p:spPr>
            <a:xfrm>
              <a:off x="7826252" y="2028342"/>
              <a:ext cx="1829" cy="1829"/>
            </a:xfrm>
            <a:custGeom>
              <a:avLst/>
              <a:gdLst/>
              <a:ahLst/>
              <a:cxnLst/>
              <a:rect l="l" t="t" r="r" b="b"/>
              <a:pathLst>
                <a:path w="24" h="24" fill="none" extrusionOk="0">
                  <a:moveTo>
                    <a:pt x="23" y="1"/>
                  </a:moveTo>
                  <a:lnTo>
                    <a:pt x="0" y="23"/>
                  </a:lnTo>
                  <a:lnTo>
                    <a:pt x="0" y="23"/>
                  </a:lnTo>
                  <a:lnTo>
                    <a:pt x="23" y="23"/>
                  </a:lnTo>
                  <a:lnTo>
                    <a:pt x="23" y="23"/>
                  </a:lnTo>
                  <a:lnTo>
                    <a:pt x="23"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01" name="Google Shape;1501;p29"/>
            <p:cNvSpPr/>
            <p:nvPr/>
          </p:nvSpPr>
          <p:spPr>
            <a:xfrm>
              <a:off x="7888825" y="1712047"/>
              <a:ext cx="76522" cy="116537"/>
            </a:xfrm>
            <a:custGeom>
              <a:avLst/>
              <a:gdLst/>
              <a:ahLst/>
              <a:cxnLst/>
              <a:rect l="l" t="t" r="r" b="b"/>
              <a:pathLst>
                <a:path w="1004" h="1529" fill="none" extrusionOk="0">
                  <a:moveTo>
                    <a:pt x="1004" y="0"/>
                  </a:moveTo>
                  <a:lnTo>
                    <a:pt x="1004" y="0"/>
                  </a:lnTo>
                  <a:lnTo>
                    <a:pt x="684" y="137"/>
                  </a:lnTo>
                  <a:lnTo>
                    <a:pt x="388" y="319"/>
                  </a:lnTo>
                  <a:lnTo>
                    <a:pt x="0" y="1528"/>
                  </a:lnTo>
                  <a:lnTo>
                    <a:pt x="0" y="1528"/>
                  </a:lnTo>
                  <a:lnTo>
                    <a:pt x="183" y="1323"/>
                  </a:lnTo>
                  <a:lnTo>
                    <a:pt x="365" y="1140"/>
                  </a:lnTo>
                  <a:lnTo>
                    <a:pt x="548" y="958"/>
                  </a:lnTo>
                  <a:lnTo>
                    <a:pt x="753" y="798"/>
                  </a:lnTo>
                  <a:lnTo>
                    <a:pt x="1004"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02" name="Google Shape;1502;p29"/>
            <p:cNvSpPr/>
            <p:nvPr/>
          </p:nvSpPr>
          <p:spPr>
            <a:xfrm>
              <a:off x="7828005" y="1772867"/>
              <a:ext cx="118213" cy="304260"/>
            </a:xfrm>
            <a:custGeom>
              <a:avLst/>
              <a:gdLst/>
              <a:ahLst/>
              <a:cxnLst/>
              <a:rect l="l" t="t" r="r" b="b"/>
              <a:pathLst>
                <a:path w="1551" h="3992" extrusionOk="0">
                  <a:moveTo>
                    <a:pt x="1551" y="0"/>
                  </a:moveTo>
                  <a:lnTo>
                    <a:pt x="1346" y="160"/>
                  </a:lnTo>
                  <a:lnTo>
                    <a:pt x="1163" y="342"/>
                  </a:lnTo>
                  <a:lnTo>
                    <a:pt x="981" y="525"/>
                  </a:lnTo>
                  <a:lnTo>
                    <a:pt x="798" y="730"/>
                  </a:lnTo>
                  <a:lnTo>
                    <a:pt x="0" y="3353"/>
                  </a:lnTo>
                  <a:lnTo>
                    <a:pt x="0" y="3375"/>
                  </a:lnTo>
                  <a:lnTo>
                    <a:pt x="137" y="3695"/>
                  </a:lnTo>
                  <a:lnTo>
                    <a:pt x="319" y="3991"/>
                  </a:lnTo>
                  <a:lnTo>
                    <a:pt x="1551" y="0"/>
                  </a:lnTo>
                  <a:close/>
                </a:path>
              </a:pathLst>
            </a:custGeom>
            <a:solidFill>
              <a:srgbClr val="DFEBE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03" name="Google Shape;1503;p29"/>
            <p:cNvSpPr/>
            <p:nvPr/>
          </p:nvSpPr>
          <p:spPr>
            <a:xfrm>
              <a:off x="7828005" y="1772867"/>
              <a:ext cx="118213" cy="304260"/>
            </a:xfrm>
            <a:custGeom>
              <a:avLst/>
              <a:gdLst/>
              <a:ahLst/>
              <a:cxnLst/>
              <a:rect l="l" t="t" r="r" b="b"/>
              <a:pathLst>
                <a:path w="1551" h="3992" fill="none" extrusionOk="0">
                  <a:moveTo>
                    <a:pt x="1551" y="0"/>
                  </a:moveTo>
                  <a:lnTo>
                    <a:pt x="1551" y="0"/>
                  </a:lnTo>
                  <a:lnTo>
                    <a:pt x="1346" y="160"/>
                  </a:lnTo>
                  <a:lnTo>
                    <a:pt x="1163" y="342"/>
                  </a:lnTo>
                  <a:lnTo>
                    <a:pt x="981" y="525"/>
                  </a:lnTo>
                  <a:lnTo>
                    <a:pt x="798" y="730"/>
                  </a:lnTo>
                  <a:lnTo>
                    <a:pt x="0" y="3353"/>
                  </a:lnTo>
                  <a:lnTo>
                    <a:pt x="0" y="3353"/>
                  </a:lnTo>
                  <a:lnTo>
                    <a:pt x="0" y="3375"/>
                  </a:lnTo>
                  <a:lnTo>
                    <a:pt x="0" y="3375"/>
                  </a:lnTo>
                  <a:lnTo>
                    <a:pt x="137" y="3695"/>
                  </a:lnTo>
                  <a:lnTo>
                    <a:pt x="319" y="3991"/>
                  </a:lnTo>
                  <a:lnTo>
                    <a:pt x="1551"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04" name="Google Shape;1504;p29"/>
            <p:cNvSpPr/>
            <p:nvPr/>
          </p:nvSpPr>
          <p:spPr>
            <a:xfrm>
              <a:off x="8041789" y="1696347"/>
              <a:ext cx="74769" cy="31402"/>
            </a:xfrm>
            <a:custGeom>
              <a:avLst/>
              <a:gdLst/>
              <a:ahLst/>
              <a:cxnLst/>
              <a:rect l="l" t="t" r="r" b="b"/>
              <a:pathLst>
                <a:path w="981" h="412" extrusionOk="0">
                  <a:moveTo>
                    <a:pt x="114" y="1"/>
                  </a:moveTo>
                  <a:lnTo>
                    <a:pt x="0" y="411"/>
                  </a:lnTo>
                  <a:lnTo>
                    <a:pt x="228" y="343"/>
                  </a:lnTo>
                  <a:lnTo>
                    <a:pt x="456" y="297"/>
                  </a:lnTo>
                  <a:lnTo>
                    <a:pt x="684" y="275"/>
                  </a:lnTo>
                  <a:lnTo>
                    <a:pt x="935" y="252"/>
                  </a:lnTo>
                  <a:lnTo>
                    <a:pt x="981" y="115"/>
                  </a:lnTo>
                  <a:lnTo>
                    <a:pt x="775" y="69"/>
                  </a:lnTo>
                  <a:lnTo>
                    <a:pt x="547" y="24"/>
                  </a:lnTo>
                  <a:lnTo>
                    <a:pt x="342" y="1"/>
                  </a:lnTo>
                  <a:close/>
                </a:path>
              </a:pathLst>
            </a:custGeom>
            <a:solidFill>
              <a:srgbClr val="FCFEFE"/>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05" name="Google Shape;1505;p29"/>
            <p:cNvSpPr/>
            <p:nvPr/>
          </p:nvSpPr>
          <p:spPr>
            <a:xfrm>
              <a:off x="8041789" y="1696347"/>
              <a:ext cx="74769" cy="31402"/>
            </a:xfrm>
            <a:custGeom>
              <a:avLst/>
              <a:gdLst/>
              <a:ahLst/>
              <a:cxnLst/>
              <a:rect l="l" t="t" r="r" b="b"/>
              <a:pathLst>
                <a:path w="981" h="412" fill="none" extrusionOk="0">
                  <a:moveTo>
                    <a:pt x="137" y="1"/>
                  </a:moveTo>
                  <a:lnTo>
                    <a:pt x="137" y="1"/>
                  </a:lnTo>
                  <a:lnTo>
                    <a:pt x="114" y="1"/>
                  </a:lnTo>
                  <a:lnTo>
                    <a:pt x="0" y="411"/>
                  </a:lnTo>
                  <a:lnTo>
                    <a:pt x="0" y="411"/>
                  </a:lnTo>
                  <a:lnTo>
                    <a:pt x="228" y="343"/>
                  </a:lnTo>
                  <a:lnTo>
                    <a:pt x="456" y="297"/>
                  </a:lnTo>
                  <a:lnTo>
                    <a:pt x="684" y="275"/>
                  </a:lnTo>
                  <a:lnTo>
                    <a:pt x="935" y="252"/>
                  </a:lnTo>
                  <a:lnTo>
                    <a:pt x="981" y="115"/>
                  </a:lnTo>
                  <a:lnTo>
                    <a:pt x="981" y="115"/>
                  </a:lnTo>
                  <a:lnTo>
                    <a:pt x="775" y="69"/>
                  </a:lnTo>
                  <a:lnTo>
                    <a:pt x="547" y="24"/>
                  </a:lnTo>
                  <a:lnTo>
                    <a:pt x="342" y="1"/>
                  </a:lnTo>
                  <a:lnTo>
                    <a:pt x="137"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06" name="Google Shape;1506;p29"/>
            <p:cNvSpPr/>
            <p:nvPr/>
          </p:nvSpPr>
          <p:spPr>
            <a:xfrm>
              <a:off x="7913138" y="1715477"/>
              <a:ext cx="199995" cy="451970"/>
            </a:xfrm>
            <a:custGeom>
              <a:avLst/>
              <a:gdLst/>
              <a:ahLst/>
              <a:cxnLst/>
              <a:rect l="l" t="t" r="r" b="b"/>
              <a:pathLst>
                <a:path w="2624" h="5930" extrusionOk="0">
                  <a:moveTo>
                    <a:pt x="2623" y="1"/>
                  </a:moveTo>
                  <a:lnTo>
                    <a:pt x="2372" y="24"/>
                  </a:lnTo>
                  <a:lnTo>
                    <a:pt x="2144" y="46"/>
                  </a:lnTo>
                  <a:lnTo>
                    <a:pt x="1916" y="92"/>
                  </a:lnTo>
                  <a:lnTo>
                    <a:pt x="1688" y="160"/>
                  </a:lnTo>
                  <a:lnTo>
                    <a:pt x="1" y="5542"/>
                  </a:lnTo>
                  <a:lnTo>
                    <a:pt x="160" y="5656"/>
                  </a:lnTo>
                  <a:lnTo>
                    <a:pt x="365" y="5770"/>
                  </a:lnTo>
                  <a:lnTo>
                    <a:pt x="548" y="5862"/>
                  </a:lnTo>
                  <a:lnTo>
                    <a:pt x="753" y="5930"/>
                  </a:lnTo>
                  <a:lnTo>
                    <a:pt x="2623" y="1"/>
                  </a:lnTo>
                  <a:close/>
                </a:path>
              </a:pathLst>
            </a:custGeom>
            <a:solidFill>
              <a:srgbClr val="DFEBE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07" name="Google Shape;1507;p29"/>
            <p:cNvSpPr/>
            <p:nvPr/>
          </p:nvSpPr>
          <p:spPr>
            <a:xfrm>
              <a:off x="7913138" y="1715477"/>
              <a:ext cx="199995" cy="451970"/>
            </a:xfrm>
            <a:custGeom>
              <a:avLst/>
              <a:gdLst/>
              <a:ahLst/>
              <a:cxnLst/>
              <a:rect l="l" t="t" r="r" b="b"/>
              <a:pathLst>
                <a:path w="2624" h="5930" fill="none" extrusionOk="0">
                  <a:moveTo>
                    <a:pt x="2623" y="1"/>
                  </a:moveTo>
                  <a:lnTo>
                    <a:pt x="2623" y="1"/>
                  </a:lnTo>
                  <a:lnTo>
                    <a:pt x="2372" y="24"/>
                  </a:lnTo>
                  <a:lnTo>
                    <a:pt x="2144" y="46"/>
                  </a:lnTo>
                  <a:lnTo>
                    <a:pt x="1916" y="92"/>
                  </a:lnTo>
                  <a:lnTo>
                    <a:pt x="1688" y="160"/>
                  </a:lnTo>
                  <a:lnTo>
                    <a:pt x="1" y="5542"/>
                  </a:lnTo>
                  <a:lnTo>
                    <a:pt x="1" y="5542"/>
                  </a:lnTo>
                  <a:lnTo>
                    <a:pt x="160" y="5656"/>
                  </a:lnTo>
                  <a:lnTo>
                    <a:pt x="365" y="5770"/>
                  </a:lnTo>
                  <a:lnTo>
                    <a:pt x="548" y="5862"/>
                  </a:lnTo>
                  <a:lnTo>
                    <a:pt x="753" y="5930"/>
                  </a:lnTo>
                  <a:lnTo>
                    <a:pt x="2623"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08" name="Google Shape;1508;p29"/>
            <p:cNvSpPr/>
            <p:nvPr/>
          </p:nvSpPr>
          <p:spPr>
            <a:xfrm>
              <a:off x="7753238" y="1640786"/>
              <a:ext cx="598003" cy="597926"/>
            </a:xfrm>
            <a:custGeom>
              <a:avLst/>
              <a:gdLst/>
              <a:ahLst/>
              <a:cxnLst/>
              <a:rect l="l" t="t" r="r" b="b"/>
              <a:pathLst>
                <a:path w="7846" h="7845" extrusionOk="0">
                  <a:moveTo>
                    <a:pt x="2281" y="365"/>
                  </a:moveTo>
                  <a:lnTo>
                    <a:pt x="2053" y="479"/>
                  </a:lnTo>
                  <a:lnTo>
                    <a:pt x="1848" y="593"/>
                  </a:lnTo>
                  <a:lnTo>
                    <a:pt x="1825" y="616"/>
                  </a:lnTo>
                  <a:lnTo>
                    <a:pt x="1848" y="662"/>
                  </a:lnTo>
                  <a:lnTo>
                    <a:pt x="1871" y="684"/>
                  </a:lnTo>
                  <a:lnTo>
                    <a:pt x="1893" y="684"/>
                  </a:lnTo>
                  <a:lnTo>
                    <a:pt x="2099" y="548"/>
                  </a:lnTo>
                  <a:lnTo>
                    <a:pt x="2304" y="456"/>
                  </a:lnTo>
                  <a:lnTo>
                    <a:pt x="2327" y="434"/>
                  </a:lnTo>
                  <a:lnTo>
                    <a:pt x="2327" y="388"/>
                  </a:lnTo>
                  <a:lnTo>
                    <a:pt x="2304" y="365"/>
                  </a:lnTo>
                  <a:close/>
                  <a:moveTo>
                    <a:pt x="4151" y="776"/>
                  </a:moveTo>
                  <a:lnTo>
                    <a:pt x="4402" y="798"/>
                  </a:lnTo>
                  <a:lnTo>
                    <a:pt x="4630" y="844"/>
                  </a:lnTo>
                  <a:lnTo>
                    <a:pt x="4858" y="912"/>
                  </a:lnTo>
                  <a:lnTo>
                    <a:pt x="5109" y="1004"/>
                  </a:lnTo>
                  <a:lnTo>
                    <a:pt x="5337" y="1118"/>
                  </a:lnTo>
                  <a:lnTo>
                    <a:pt x="5565" y="1232"/>
                  </a:lnTo>
                  <a:lnTo>
                    <a:pt x="5770" y="1369"/>
                  </a:lnTo>
                  <a:lnTo>
                    <a:pt x="5975" y="1528"/>
                  </a:lnTo>
                  <a:lnTo>
                    <a:pt x="6158" y="1688"/>
                  </a:lnTo>
                  <a:lnTo>
                    <a:pt x="6317" y="1870"/>
                  </a:lnTo>
                  <a:lnTo>
                    <a:pt x="6477" y="2075"/>
                  </a:lnTo>
                  <a:lnTo>
                    <a:pt x="6614" y="2281"/>
                  </a:lnTo>
                  <a:lnTo>
                    <a:pt x="6728" y="2486"/>
                  </a:lnTo>
                  <a:lnTo>
                    <a:pt x="6842" y="2714"/>
                  </a:lnTo>
                  <a:lnTo>
                    <a:pt x="6910" y="2942"/>
                  </a:lnTo>
                  <a:lnTo>
                    <a:pt x="6979" y="3170"/>
                  </a:lnTo>
                  <a:lnTo>
                    <a:pt x="7024" y="3421"/>
                  </a:lnTo>
                  <a:lnTo>
                    <a:pt x="7070" y="3672"/>
                  </a:lnTo>
                  <a:lnTo>
                    <a:pt x="7070" y="3923"/>
                  </a:lnTo>
                  <a:lnTo>
                    <a:pt x="7070" y="4151"/>
                  </a:lnTo>
                  <a:lnTo>
                    <a:pt x="7047" y="4379"/>
                  </a:lnTo>
                  <a:lnTo>
                    <a:pt x="7002" y="4630"/>
                  </a:lnTo>
                  <a:lnTo>
                    <a:pt x="6933" y="4858"/>
                  </a:lnTo>
                  <a:lnTo>
                    <a:pt x="6842" y="5108"/>
                  </a:lnTo>
                  <a:lnTo>
                    <a:pt x="6728" y="5336"/>
                  </a:lnTo>
                  <a:lnTo>
                    <a:pt x="6614" y="5565"/>
                  </a:lnTo>
                  <a:lnTo>
                    <a:pt x="6477" y="5770"/>
                  </a:lnTo>
                  <a:lnTo>
                    <a:pt x="6317" y="5952"/>
                  </a:lnTo>
                  <a:lnTo>
                    <a:pt x="6158" y="6135"/>
                  </a:lnTo>
                  <a:lnTo>
                    <a:pt x="5975" y="6317"/>
                  </a:lnTo>
                  <a:lnTo>
                    <a:pt x="5770" y="6454"/>
                  </a:lnTo>
                  <a:lnTo>
                    <a:pt x="5565" y="6591"/>
                  </a:lnTo>
                  <a:lnTo>
                    <a:pt x="5360" y="6728"/>
                  </a:lnTo>
                  <a:lnTo>
                    <a:pt x="5132" y="6819"/>
                  </a:lnTo>
                  <a:lnTo>
                    <a:pt x="4904" y="6910"/>
                  </a:lnTo>
                  <a:lnTo>
                    <a:pt x="4676" y="6978"/>
                  </a:lnTo>
                  <a:lnTo>
                    <a:pt x="4425" y="7024"/>
                  </a:lnTo>
                  <a:lnTo>
                    <a:pt x="4174" y="7047"/>
                  </a:lnTo>
                  <a:lnTo>
                    <a:pt x="3923" y="7070"/>
                  </a:lnTo>
                  <a:lnTo>
                    <a:pt x="3695" y="7047"/>
                  </a:lnTo>
                  <a:lnTo>
                    <a:pt x="3467" y="7024"/>
                  </a:lnTo>
                  <a:lnTo>
                    <a:pt x="3216" y="6978"/>
                  </a:lnTo>
                  <a:lnTo>
                    <a:pt x="2988" y="6910"/>
                  </a:lnTo>
                  <a:lnTo>
                    <a:pt x="2737" y="6819"/>
                  </a:lnTo>
                  <a:lnTo>
                    <a:pt x="2509" y="6728"/>
                  </a:lnTo>
                  <a:lnTo>
                    <a:pt x="2281" y="6591"/>
                  </a:lnTo>
                  <a:lnTo>
                    <a:pt x="2076" y="6454"/>
                  </a:lnTo>
                  <a:lnTo>
                    <a:pt x="1893" y="6294"/>
                  </a:lnTo>
                  <a:lnTo>
                    <a:pt x="1711" y="6135"/>
                  </a:lnTo>
                  <a:lnTo>
                    <a:pt x="1528" y="5952"/>
                  </a:lnTo>
                  <a:lnTo>
                    <a:pt x="1392" y="5770"/>
                  </a:lnTo>
                  <a:lnTo>
                    <a:pt x="1255" y="5565"/>
                  </a:lnTo>
                  <a:lnTo>
                    <a:pt x="1118" y="5336"/>
                  </a:lnTo>
                  <a:lnTo>
                    <a:pt x="1027" y="5131"/>
                  </a:lnTo>
                  <a:lnTo>
                    <a:pt x="936" y="4903"/>
                  </a:lnTo>
                  <a:lnTo>
                    <a:pt x="867" y="4652"/>
                  </a:lnTo>
                  <a:lnTo>
                    <a:pt x="822" y="4424"/>
                  </a:lnTo>
                  <a:lnTo>
                    <a:pt x="799" y="4173"/>
                  </a:lnTo>
                  <a:lnTo>
                    <a:pt x="776" y="3923"/>
                  </a:lnTo>
                  <a:lnTo>
                    <a:pt x="799" y="3695"/>
                  </a:lnTo>
                  <a:lnTo>
                    <a:pt x="822" y="3444"/>
                  </a:lnTo>
                  <a:lnTo>
                    <a:pt x="867" y="3216"/>
                  </a:lnTo>
                  <a:lnTo>
                    <a:pt x="936" y="2988"/>
                  </a:lnTo>
                  <a:lnTo>
                    <a:pt x="1027" y="2737"/>
                  </a:lnTo>
                  <a:lnTo>
                    <a:pt x="1118" y="2509"/>
                  </a:lnTo>
                  <a:lnTo>
                    <a:pt x="1255" y="2281"/>
                  </a:lnTo>
                  <a:lnTo>
                    <a:pt x="1392" y="2075"/>
                  </a:lnTo>
                  <a:lnTo>
                    <a:pt x="1528" y="1870"/>
                  </a:lnTo>
                  <a:lnTo>
                    <a:pt x="1711" y="1688"/>
                  </a:lnTo>
                  <a:lnTo>
                    <a:pt x="1893" y="1528"/>
                  </a:lnTo>
                  <a:lnTo>
                    <a:pt x="2076" y="1369"/>
                  </a:lnTo>
                  <a:lnTo>
                    <a:pt x="2281" y="1232"/>
                  </a:lnTo>
                  <a:lnTo>
                    <a:pt x="2509" y="1118"/>
                  </a:lnTo>
                  <a:lnTo>
                    <a:pt x="2714" y="1004"/>
                  </a:lnTo>
                  <a:lnTo>
                    <a:pt x="2942" y="935"/>
                  </a:lnTo>
                  <a:lnTo>
                    <a:pt x="3193" y="867"/>
                  </a:lnTo>
                  <a:lnTo>
                    <a:pt x="3421" y="821"/>
                  </a:lnTo>
                  <a:lnTo>
                    <a:pt x="3672" y="776"/>
                  </a:lnTo>
                  <a:close/>
                  <a:moveTo>
                    <a:pt x="3672" y="684"/>
                  </a:moveTo>
                  <a:lnTo>
                    <a:pt x="3421" y="730"/>
                  </a:lnTo>
                  <a:lnTo>
                    <a:pt x="3170" y="776"/>
                  </a:lnTo>
                  <a:lnTo>
                    <a:pt x="2920" y="844"/>
                  </a:lnTo>
                  <a:lnTo>
                    <a:pt x="2692" y="935"/>
                  </a:lnTo>
                  <a:lnTo>
                    <a:pt x="2463" y="1026"/>
                  </a:lnTo>
                  <a:lnTo>
                    <a:pt x="2235" y="1163"/>
                  </a:lnTo>
                  <a:lnTo>
                    <a:pt x="2030" y="1300"/>
                  </a:lnTo>
                  <a:lnTo>
                    <a:pt x="1825" y="1460"/>
                  </a:lnTo>
                  <a:lnTo>
                    <a:pt x="1643" y="1619"/>
                  </a:lnTo>
                  <a:lnTo>
                    <a:pt x="1460" y="1802"/>
                  </a:lnTo>
                  <a:lnTo>
                    <a:pt x="1300" y="2007"/>
                  </a:lnTo>
                  <a:lnTo>
                    <a:pt x="1164" y="2235"/>
                  </a:lnTo>
                  <a:lnTo>
                    <a:pt x="1050" y="2463"/>
                  </a:lnTo>
                  <a:lnTo>
                    <a:pt x="936" y="2691"/>
                  </a:lnTo>
                  <a:lnTo>
                    <a:pt x="844" y="2942"/>
                  </a:lnTo>
                  <a:lnTo>
                    <a:pt x="776" y="3193"/>
                  </a:lnTo>
                  <a:lnTo>
                    <a:pt x="730" y="3444"/>
                  </a:lnTo>
                  <a:lnTo>
                    <a:pt x="708" y="3672"/>
                  </a:lnTo>
                  <a:lnTo>
                    <a:pt x="685" y="3923"/>
                  </a:lnTo>
                  <a:lnTo>
                    <a:pt x="708" y="4173"/>
                  </a:lnTo>
                  <a:lnTo>
                    <a:pt x="730" y="4424"/>
                  </a:lnTo>
                  <a:lnTo>
                    <a:pt x="776" y="4675"/>
                  </a:lnTo>
                  <a:lnTo>
                    <a:pt x="844" y="4926"/>
                  </a:lnTo>
                  <a:lnTo>
                    <a:pt x="936" y="5154"/>
                  </a:lnTo>
                  <a:lnTo>
                    <a:pt x="1050" y="5382"/>
                  </a:lnTo>
                  <a:lnTo>
                    <a:pt x="1164" y="5610"/>
                  </a:lnTo>
                  <a:lnTo>
                    <a:pt x="1300" y="5815"/>
                  </a:lnTo>
                  <a:lnTo>
                    <a:pt x="1460" y="6021"/>
                  </a:lnTo>
                  <a:lnTo>
                    <a:pt x="1643" y="6203"/>
                  </a:lnTo>
                  <a:lnTo>
                    <a:pt x="1825" y="6385"/>
                  </a:lnTo>
                  <a:lnTo>
                    <a:pt x="2030" y="6545"/>
                  </a:lnTo>
                  <a:lnTo>
                    <a:pt x="2235" y="6682"/>
                  </a:lnTo>
                  <a:lnTo>
                    <a:pt x="2463" y="6796"/>
                  </a:lnTo>
                  <a:lnTo>
                    <a:pt x="2714" y="6910"/>
                  </a:lnTo>
                  <a:lnTo>
                    <a:pt x="2965" y="7001"/>
                  </a:lnTo>
                  <a:lnTo>
                    <a:pt x="3193" y="7070"/>
                  </a:lnTo>
                  <a:lnTo>
                    <a:pt x="3444" y="7115"/>
                  </a:lnTo>
                  <a:lnTo>
                    <a:pt x="3695" y="7138"/>
                  </a:lnTo>
                  <a:lnTo>
                    <a:pt x="3923" y="7161"/>
                  </a:lnTo>
                  <a:lnTo>
                    <a:pt x="4197" y="7138"/>
                  </a:lnTo>
                  <a:lnTo>
                    <a:pt x="4447" y="7115"/>
                  </a:lnTo>
                  <a:lnTo>
                    <a:pt x="4698" y="7070"/>
                  </a:lnTo>
                  <a:lnTo>
                    <a:pt x="4926" y="7001"/>
                  </a:lnTo>
                  <a:lnTo>
                    <a:pt x="5177" y="6910"/>
                  </a:lnTo>
                  <a:lnTo>
                    <a:pt x="5405" y="6796"/>
                  </a:lnTo>
                  <a:lnTo>
                    <a:pt x="5610" y="6682"/>
                  </a:lnTo>
                  <a:lnTo>
                    <a:pt x="5816" y="6545"/>
                  </a:lnTo>
                  <a:lnTo>
                    <a:pt x="6021" y="6385"/>
                  </a:lnTo>
                  <a:lnTo>
                    <a:pt x="6203" y="6203"/>
                  </a:lnTo>
                  <a:lnTo>
                    <a:pt x="6386" y="6021"/>
                  </a:lnTo>
                  <a:lnTo>
                    <a:pt x="6545" y="5815"/>
                  </a:lnTo>
                  <a:lnTo>
                    <a:pt x="6682" y="5610"/>
                  </a:lnTo>
                  <a:lnTo>
                    <a:pt x="6819" y="5382"/>
                  </a:lnTo>
                  <a:lnTo>
                    <a:pt x="6933" y="5131"/>
                  </a:lnTo>
                  <a:lnTo>
                    <a:pt x="7024" y="4880"/>
                  </a:lnTo>
                  <a:lnTo>
                    <a:pt x="7070" y="4652"/>
                  </a:lnTo>
                  <a:lnTo>
                    <a:pt x="7116" y="4402"/>
                  </a:lnTo>
                  <a:lnTo>
                    <a:pt x="7161" y="4151"/>
                  </a:lnTo>
                  <a:lnTo>
                    <a:pt x="7161" y="3923"/>
                  </a:lnTo>
                  <a:lnTo>
                    <a:pt x="7161" y="3649"/>
                  </a:lnTo>
                  <a:lnTo>
                    <a:pt x="7116" y="3398"/>
                  </a:lnTo>
                  <a:lnTo>
                    <a:pt x="7070" y="3147"/>
                  </a:lnTo>
                  <a:lnTo>
                    <a:pt x="7002" y="2919"/>
                  </a:lnTo>
                  <a:lnTo>
                    <a:pt x="6910" y="2668"/>
                  </a:lnTo>
                  <a:lnTo>
                    <a:pt x="6819" y="2440"/>
                  </a:lnTo>
                  <a:lnTo>
                    <a:pt x="6682" y="2235"/>
                  </a:lnTo>
                  <a:lnTo>
                    <a:pt x="6545" y="2030"/>
                  </a:lnTo>
                  <a:lnTo>
                    <a:pt x="6386" y="1825"/>
                  </a:lnTo>
                  <a:lnTo>
                    <a:pt x="6226" y="1642"/>
                  </a:lnTo>
                  <a:lnTo>
                    <a:pt x="6044" y="1460"/>
                  </a:lnTo>
                  <a:lnTo>
                    <a:pt x="5839" y="1300"/>
                  </a:lnTo>
                  <a:lnTo>
                    <a:pt x="5610" y="1163"/>
                  </a:lnTo>
                  <a:lnTo>
                    <a:pt x="5382" y="1026"/>
                  </a:lnTo>
                  <a:lnTo>
                    <a:pt x="5154" y="912"/>
                  </a:lnTo>
                  <a:lnTo>
                    <a:pt x="4904" y="821"/>
                  </a:lnTo>
                  <a:lnTo>
                    <a:pt x="4653" y="776"/>
                  </a:lnTo>
                  <a:lnTo>
                    <a:pt x="4402" y="707"/>
                  </a:lnTo>
                  <a:lnTo>
                    <a:pt x="4174" y="684"/>
                  </a:lnTo>
                  <a:close/>
                  <a:moveTo>
                    <a:pt x="3923" y="0"/>
                  </a:moveTo>
                  <a:lnTo>
                    <a:pt x="3604" y="23"/>
                  </a:lnTo>
                  <a:lnTo>
                    <a:pt x="3262" y="69"/>
                  </a:lnTo>
                  <a:lnTo>
                    <a:pt x="2942" y="137"/>
                  </a:lnTo>
                  <a:lnTo>
                    <a:pt x="2600" y="228"/>
                  </a:lnTo>
                  <a:lnTo>
                    <a:pt x="2578" y="251"/>
                  </a:lnTo>
                  <a:lnTo>
                    <a:pt x="2578" y="297"/>
                  </a:lnTo>
                  <a:lnTo>
                    <a:pt x="2600" y="320"/>
                  </a:lnTo>
                  <a:lnTo>
                    <a:pt x="2646" y="320"/>
                  </a:lnTo>
                  <a:lnTo>
                    <a:pt x="2965" y="228"/>
                  </a:lnTo>
                  <a:lnTo>
                    <a:pt x="3284" y="137"/>
                  </a:lnTo>
                  <a:lnTo>
                    <a:pt x="3604" y="114"/>
                  </a:lnTo>
                  <a:lnTo>
                    <a:pt x="3923" y="91"/>
                  </a:lnTo>
                  <a:lnTo>
                    <a:pt x="4197" y="91"/>
                  </a:lnTo>
                  <a:lnTo>
                    <a:pt x="4447" y="137"/>
                  </a:lnTo>
                  <a:lnTo>
                    <a:pt x="4721" y="183"/>
                  </a:lnTo>
                  <a:lnTo>
                    <a:pt x="4972" y="228"/>
                  </a:lnTo>
                  <a:lnTo>
                    <a:pt x="5223" y="320"/>
                  </a:lnTo>
                  <a:lnTo>
                    <a:pt x="5496" y="434"/>
                  </a:lnTo>
                  <a:lnTo>
                    <a:pt x="5725" y="548"/>
                  </a:lnTo>
                  <a:lnTo>
                    <a:pt x="5975" y="684"/>
                  </a:lnTo>
                  <a:lnTo>
                    <a:pt x="6181" y="821"/>
                  </a:lnTo>
                  <a:lnTo>
                    <a:pt x="6386" y="981"/>
                  </a:lnTo>
                  <a:lnTo>
                    <a:pt x="6568" y="1140"/>
                  </a:lnTo>
                  <a:lnTo>
                    <a:pt x="6728" y="1323"/>
                  </a:lnTo>
                  <a:lnTo>
                    <a:pt x="6888" y="1505"/>
                  </a:lnTo>
                  <a:lnTo>
                    <a:pt x="7047" y="1688"/>
                  </a:lnTo>
                  <a:lnTo>
                    <a:pt x="7184" y="1893"/>
                  </a:lnTo>
                  <a:lnTo>
                    <a:pt x="7298" y="2098"/>
                  </a:lnTo>
                  <a:lnTo>
                    <a:pt x="7412" y="2304"/>
                  </a:lnTo>
                  <a:lnTo>
                    <a:pt x="7503" y="2532"/>
                  </a:lnTo>
                  <a:lnTo>
                    <a:pt x="7572" y="2760"/>
                  </a:lnTo>
                  <a:lnTo>
                    <a:pt x="7640" y="2988"/>
                  </a:lnTo>
                  <a:lnTo>
                    <a:pt x="7686" y="3216"/>
                  </a:lnTo>
                  <a:lnTo>
                    <a:pt x="7731" y="3444"/>
                  </a:lnTo>
                  <a:lnTo>
                    <a:pt x="7754" y="3695"/>
                  </a:lnTo>
                  <a:lnTo>
                    <a:pt x="7754" y="3923"/>
                  </a:lnTo>
                  <a:lnTo>
                    <a:pt x="7754" y="4173"/>
                  </a:lnTo>
                  <a:lnTo>
                    <a:pt x="7708" y="4447"/>
                  </a:lnTo>
                  <a:lnTo>
                    <a:pt x="7663" y="4698"/>
                  </a:lnTo>
                  <a:lnTo>
                    <a:pt x="7617" y="4972"/>
                  </a:lnTo>
                  <a:lnTo>
                    <a:pt x="7526" y="5222"/>
                  </a:lnTo>
                  <a:lnTo>
                    <a:pt x="7412" y="5473"/>
                  </a:lnTo>
                  <a:lnTo>
                    <a:pt x="7298" y="5724"/>
                  </a:lnTo>
                  <a:lnTo>
                    <a:pt x="7161" y="5975"/>
                  </a:lnTo>
                  <a:lnTo>
                    <a:pt x="7024" y="6180"/>
                  </a:lnTo>
                  <a:lnTo>
                    <a:pt x="6865" y="6363"/>
                  </a:lnTo>
                  <a:lnTo>
                    <a:pt x="6705" y="6545"/>
                  </a:lnTo>
                  <a:lnTo>
                    <a:pt x="6523" y="6728"/>
                  </a:lnTo>
                  <a:lnTo>
                    <a:pt x="6340" y="6887"/>
                  </a:lnTo>
                  <a:lnTo>
                    <a:pt x="6158" y="7024"/>
                  </a:lnTo>
                  <a:lnTo>
                    <a:pt x="5953" y="7161"/>
                  </a:lnTo>
                  <a:lnTo>
                    <a:pt x="5747" y="7275"/>
                  </a:lnTo>
                  <a:lnTo>
                    <a:pt x="5542" y="7389"/>
                  </a:lnTo>
                  <a:lnTo>
                    <a:pt x="5314" y="7480"/>
                  </a:lnTo>
                  <a:lnTo>
                    <a:pt x="5086" y="7571"/>
                  </a:lnTo>
                  <a:lnTo>
                    <a:pt x="4858" y="7617"/>
                  </a:lnTo>
                  <a:lnTo>
                    <a:pt x="4630" y="7685"/>
                  </a:lnTo>
                  <a:lnTo>
                    <a:pt x="4402" y="7708"/>
                  </a:lnTo>
                  <a:lnTo>
                    <a:pt x="4151" y="7731"/>
                  </a:lnTo>
                  <a:lnTo>
                    <a:pt x="3923" y="7754"/>
                  </a:lnTo>
                  <a:lnTo>
                    <a:pt x="3672" y="7731"/>
                  </a:lnTo>
                  <a:lnTo>
                    <a:pt x="3398" y="7708"/>
                  </a:lnTo>
                  <a:lnTo>
                    <a:pt x="3148" y="7663"/>
                  </a:lnTo>
                  <a:lnTo>
                    <a:pt x="2874" y="7594"/>
                  </a:lnTo>
                  <a:lnTo>
                    <a:pt x="2623" y="7503"/>
                  </a:lnTo>
                  <a:lnTo>
                    <a:pt x="2372" y="7412"/>
                  </a:lnTo>
                  <a:lnTo>
                    <a:pt x="2121" y="7298"/>
                  </a:lnTo>
                  <a:lnTo>
                    <a:pt x="1871" y="7138"/>
                  </a:lnTo>
                  <a:lnTo>
                    <a:pt x="1665" y="7001"/>
                  </a:lnTo>
                  <a:lnTo>
                    <a:pt x="1483" y="6842"/>
                  </a:lnTo>
                  <a:lnTo>
                    <a:pt x="1278" y="6682"/>
                  </a:lnTo>
                  <a:lnTo>
                    <a:pt x="1118" y="6522"/>
                  </a:lnTo>
                  <a:lnTo>
                    <a:pt x="958" y="6340"/>
                  </a:lnTo>
                  <a:lnTo>
                    <a:pt x="822" y="6135"/>
                  </a:lnTo>
                  <a:lnTo>
                    <a:pt x="685" y="5929"/>
                  </a:lnTo>
                  <a:lnTo>
                    <a:pt x="571" y="5724"/>
                  </a:lnTo>
                  <a:lnTo>
                    <a:pt x="457" y="5519"/>
                  </a:lnTo>
                  <a:lnTo>
                    <a:pt x="365" y="5314"/>
                  </a:lnTo>
                  <a:lnTo>
                    <a:pt x="274" y="5086"/>
                  </a:lnTo>
                  <a:lnTo>
                    <a:pt x="229" y="4858"/>
                  </a:lnTo>
                  <a:lnTo>
                    <a:pt x="160" y="4630"/>
                  </a:lnTo>
                  <a:lnTo>
                    <a:pt x="137" y="4379"/>
                  </a:lnTo>
                  <a:lnTo>
                    <a:pt x="115" y="4151"/>
                  </a:lnTo>
                  <a:lnTo>
                    <a:pt x="92" y="3923"/>
                  </a:lnTo>
                  <a:lnTo>
                    <a:pt x="115" y="3649"/>
                  </a:lnTo>
                  <a:lnTo>
                    <a:pt x="137" y="3398"/>
                  </a:lnTo>
                  <a:lnTo>
                    <a:pt x="183" y="3124"/>
                  </a:lnTo>
                  <a:lnTo>
                    <a:pt x="251" y="2874"/>
                  </a:lnTo>
                  <a:lnTo>
                    <a:pt x="320" y="2600"/>
                  </a:lnTo>
                  <a:lnTo>
                    <a:pt x="434" y="2349"/>
                  </a:lnTo>
                  <a:lnTo>
                    <a:pt x="548" y="2121"/>
                  </a:lnTo>
                  <a:lnTo>
                    <a:pt x="708" y="1870"/>
                  </a:lnTo>
                  <a:lnTo>
                    <a:pt x="844" y="1665"/>
                  </a:lnTo>
                  <a:lnTo>
                    <a:pt x="1004" y="1460"/>
                  </a:lnTo>
                  <a:lnTo>
                    <a:pt x="1164" y="1277"/>
                  </a:lnTo>
                  <a:lnTo>
                    <a:pt x="1346" y="1095"/>
                  </a:lnTo>
                  <a:lnTo>
                    <a:pt x="1346" y="1072"/>
                  </a:lnTo>
                  <a:lnTo>
                    <a:pt x="1346" y="1049"/>
                  </a:lnTo>
                  <a:lnTo>
                    <a:pt x="1300" y="1026"/>
                  </a:lnTo>
                  <a:lnTo>
                    <a:pt x="1278" y="1026"/>
                  </a:lnTo>
                  <a:lnTo>
                    <a:pt x="1095" y="1209"/>
                  </a:lnTo>
                  <a:lnTo>
                    <a:pt x="936" y="1414"/>
                  </a:lnTo>
                  <a:lnTo>
                    <a:pt x="776" y="1597"/>
                  </a:lnTo>
                  <a:lnTo>
                    <a:pt x="616" y="1825"/>
                  </a:lnTo>
                  <a:lnTo>
                    <a:pt x="479" y="2075"/>
                  </a:lnTo>
                  <a:lnTo>
                    <a:pt x="343" y="2326"/>
                  </a:lnTo>
                  <a:lnTo>
                    <a:pt x="251" y="2577"/>
                  </a:lnTo>
                  <a:lnTo>
                    <a:pt x="160" y="2851"/>
                  </a:lnTo>
                  <a:lnTo>
                    <a:pt x="92" y="3102"/>
                  </a:lnTo>
                  <a:lnTo>
                    <a:pt x="46" y="3375"/>
                  </a:lnTo>
                  <a:lnTo>
                    <a:pt x="23" y="3649"/>
                  </a:lnTo>
                  <a:lnTo>
                    <a:pt x="1" y="3923"/>
                  </a:lnTo>
                  <a:lnTo>
                    <a:pt x="23" y="4151"/>
                  </a:lnTo>
                  <a:lnTo>
                    <a:pt x="46" y="4402"/>
                  </a:lnTo>
                  <a:lnTo>
                    <a:pt x="69" y="4630"/>
                  </a:lnTo>
                  <a:lnTo>
                    <a:pt x="137" y="4880"/>
                  </a:lnTo>
                  <a:lnTo>
                    <a:pt x="206" y="5108"/>
                  </a:lnTo>
                  <a:lnTo>
                    <a:pt x="274" y="5336"/>
                  </a:lnTo>
                  <a:lnTo>
                    <a:pt x="365" y="5565"/>
                  </a:lnTo>
                  <a:lnTo>
                    <a:pt x="479" y="5770"/>
                  </a:lnTo>
                  <a:lnTo>
                    <a:pt x="594" y="5998"/>
                  </a:lnTo>
                  <a:lnTo>
                    <a:pt x="730" y="6203"/>
                  </a:lnTo>
                  <a:lnTo>
                    <a:pt x="890" y="6385"/>
                  </a:lnTo>
                  <a:lnTo>
                    <a:pt x="1050" y="6568"/>
                  </a:lnTo>
                  <a:lnTo>
                    <a:pt x="1232" y="6750"/>
                  </a:lnTo>
                  <a:lnTo>
                    <a:pt x="1414" y="6933"/>
                  </a:lnTo>
                  <a:lnTo>
                    <a:pt x="1620" y="7070"/>
                  </a:lnTo>
                  <a:lnTo>
                    <a:pt x="1825" y="7229"/>
                  </a:lnTo>
                  <a:lnTo>
                    <a:pt x="2076" y="7366"/>
                  </a:lnTo>
                  <a:lnTo>
                    <a:pt x="2327" y="7503"/>
                  </a:lnTo>
                  <a:lnTo>
                    <a:pt x="2600" y="7594"/>
                  </a:lnTo>
                  <a:lnTo>
                    <a:pt x="2851" y="7685"/>
                  </a:lnTo>
                  <a:lnTo>
                    <a:pt x="3125" y="7754"/>
                  </a:lnTo>
                  <a:lnTo>
                    <a:pt x="3376" y="7799"/>
                  </a:lnTo>
                  <a:lnTo>
                    <a:pt x="3649" y="7822"/>
                  </a:lnTo>
                  <a:lnTo>
                    <a:pt x="3923" y="7845"/>
                  </a:lnTo>
                  <a:lnTo>
                    <a:pt x="4174" y="7822"/>
                  </a:lnTo>
                  <a:lnTo>
                    <a:pt x="4402" y="7799"/>
                  </a:lnTo>
                  <a:lnTo>
                    <a:pt x="4653" y="7777"/>
                  </a:lnTo>
                  <a:lnTo>
                    <a:pt x="4881" y="7708"/>
                  </a:lnTo>
                  <a:lnTo>
                    <a:pt x="5109" y="7640"/>
                  </a:lnTo>
                  <a:lnTo>
                    <a:pt x="5337" y="7571"/>
                  </a:lnTo>
                  <a:lnTo>
                    <a:pt x="5565" y="7480"/>
                  </a:lnTo>
                  <a:lnTo>
                    <a:pt x="5793" y="7366"/>
                  </a:lnTo>
                  <a:lnTo>
                    <a:pt x="5998" y="7252"/>
                  </a:lnTo>
                  <a:lnTo>
                    <a:pt x="6203" y="7115"/>
                  </a:lnTo>
                  <a:lnTo>
                    <a:pt x="6409" y="6956"/>
                  </a:lnTo>
                  <a:lnTo>
                    <a:pt x="6591" y="6796"/>
                  </a:lnTo>
                  <a:lnTo>
                    <a:pt x="6774" y="6614"/>
                  </a:lnTo>
                  <a:lnTo>
                    <a:pt x="6933" y="6431"/>
                  </a:lnTo>
                  <a:lnTo>
                    <a:pt x="7093" y="6226"/>
                  </a:lnTo>
                  <a:lnTo>
                    <a:pt x="7230" y="6021"/>
                  </a:lnTo>
                  <a:lnTo>
                    <a:pt x="7389" y="5770"/>
                  </a:lnTo>
                  <a:lnTo>
                    <a:pt x="7503" y="5519"/>
                  </a:lnTo>
                  <a:lnTo>
                    <a:pt x="7617" y="5245"/>
                  </a:lnTo>
                  <a:lnTo>
                    <a:pt x="7686" y="4994"/>
                  </a:lnTo>
                  <a:lnTo>
                    <a:pt x="7754" y="4721"/>
                  </a:lnTo>
                  <a:lnTo>
                    <a:pt x="7800" y="4470"/>
                  </a:lnTo>
                  <a:lnTo>
                    <a:pt x="7845" y="4196"/>
                  </a:lnTo>
                  <a:lnTo>
                    <a:pt x="7845" y="3923"/>
                  </a:lnTo>
                  <a:lnTo>
                    <a:pt x="7845" y="3672"/>
                  </a:lnTo>
                  <a:lnTo>
                    <a:pt x="7823" y="3444"/>
                  </a:lnTo>
                  <a:lnTo>
                    <a:pt x="7777" y="3193"/>
                  </a:lnTo>
                  <a:lnTo>
                    <a:pt x="7731" y="2965"/>
                  </a:lnTo>
                  <a:lnTo>
                    <a:pt x="7663" y="2737"/>
                  </a:lnTo>
                  <a:lnTo>
                    <a:pt x="7572" y="2509"/>
                  </a:lnTo>
                  <a:lnTo>
                    <a:pt x="7480" y="2281"/>
                  </a:lnTo>
                  <a:lnTo>
                    <a:pt x="7366" y="2053"/>
                  </a:lnTo>
                  <a:lnTo>
                    <a:pt x="7252" y="1847"/>
                  </a:lnTo>
                  <a:lnTo>
                    <a:pt x="7116" y="1642"/>
                  </a:lnTo>
                  <a:lnTo>
                    <a:pt x="6979" y="1437"/>
                  </a:lnTo>
                  <a:lnTo>
                    <a:pt x="6796" y="1254"/>
                  </a:lnTo>
                  <a:lnTo>
                    <a:pt x="6637" y="1072"/>
                  </a:lnTo>
                  <a:lnTo>
                    <a:pt x="6431" y="912"/>
                  </a:lnTo>
                  <a:lnTo>
                    <a:pt x="6249" y="753"/>
                  </a:lnTo>
                  <a:lnTo>
                    <a:pt x="6021" y="616"/>
                  </a:lnTo>
                  <a:lnTo>
                    <a:pt x="5770" y="456"/>
                  </a:lnTo>
                  <a:lnTo>
                    <a:pt x="5519" y="342"/>
                  </a:lnTo>
                  <a:lnTo>
                    <a:pt x="5268" y="228"/>
                  </a:lnTo>
                  <a:lnTo>
                    <a:pt x="4995" y="160"/>
                  </a:lnTo>
                  <a:lnTo>
                    <a:pt x="4744" y="91"/>
                  </a:lnTo>
                  <a:lnTo>
                    <a:pt x="4470" y="46"/>
                  </a:lnTo>
                  <a:lnTo>
                    <a:pt x="4197"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09" name="Google Shape;1509;p29"/>
            <p:cNvSpPr/>
            <p:nvPr/>
          </p:nvSpPr>
          <p:spPr>
            <a:xfrm>
              <a:off x="7490828" y="2570615"/>
              <a:ext cx="182541" cy="232997"/>
            </a:xfrm>
            <a:custGeom>
              <a:avLst/>
              <a:gdLst/>
              <a:ahLst/>
              <a:cxnLst/>
              <a:rect l="l" t="t" r="r" b="b"/>
              <a:pathLst>
                <a:path w="2395" h="3057" extrusionOk="0">
                  <a:moveTo>
                    <a:pt x="1554" y="100"/>
                  </a:moveTo>
                  <a:lnTo>
                    <a:pt x="2281" y="571"/>
                  </a:lnTo>
                  <a:lnTo>
                    <a:pt x="890" y="2760"/>
                  </a:lnTo>
                  <a:lnTo>
                    <a:pt x="821" y="2851"/>
                  </a:lnTo>
                  <a:lnTo>
                    <a:pt x="730" y="2897"/>
                  </a:lnTo>
                  <a:lnTo>
                    <a:pt x="639" y="2942"/>
                  </a:lnTo>
                  <a:lnTo>
                    <a:pt x="525" y="2965"/>
                  </a:lnTo>
                  <a:lnTo>
                    <a:pt x="411" y="2942"/>
                  </a:lnTo>
                  <a:lnTo>
                    <a:pt x="297" y="2897"/>
                  </a:lnTo>
                  <a:lnTo>
                    <a:pt x="205" y="2828"/>
                  </a:lnTo>
                  <a:lnTo>
                    <a:pt x="137" y="2737"/>
                  </a:lnTo>
                  <a:lnTo>
                    <a:pt x="91" y="2623"/>
                  </a:lnTo>
                  <a:lnTo>
                    <a:pt x="91" y="2532"/>
                  </a:lnTo>
                  <a:lnTo>
                    <a:pt x="114" y="2395"/>
                  </a:lnTo>
                  <a:lnTo>
                    <a:pt x="160" y="2281"/>
                  </a:lnTo>
                  <a:lnTo>
                    <a:pt x="1554" y="100"/>
                  </a:lnTo>
                  <a:close/>
                  <a:moveTo>
                    <a:pt x="1482" y="1"/>
                  </a:moveTo>
                  <a:lnTo>
                    <a:pt x="69" y="2235"/>
                  </a:lnTo>
                  <a:lnTo>
                    <a:pt x="23" y="2372"/>
                  </a:lnTo>
                  <a:lnTo>
                    <a:pt x="0" y="2532"/>
                  </a:lnTo>
                  <a:lnTo>
                    <a:pt x="23" y="2646"/>
                  </a:lnTo>
                  <a:lnTo>
                    <a:pt x="69" y="2783"/>
                  </a:lnTo>
                  <a:lnTo>
                    <a:pt x="137" y="2874"/>
                  </a:lnTo>
                  <a:lnTo>
                    <a:pt x="251" y="2965"/>
                  </a:lnTo>
                  <a:lnTo>
                    <a:pt x="388" y="3034"/>
                  </a:lnTo>
                  <a:lnTo>
                    <a:pt x="525" y="3056"/>
                  </a:lnTo>
                  <a:lnTo>
                    <a:pt x="661" y="3034"/>
                  </a:lnTo>
                  <a:lnTo>
                    <a:pt x="775" y="2988"/>
                  </a:lnTo>
                  <a:lnTo>
                    <a:pt x="890" y="2920"/>
                  </a:lnTo>
                  <a:lnTo>
                    <a:pt x="958" y="2806"/>
                  </a:lnTo>
                  <a:lnTo>
                    <a:pt x="2372" y="571"/>
                  </a:lnTo>
                  <a:lnTo>
                    <a:pt x="2395" y="548"/>
                  </a:lnTo>
                  <a:lnTo>
                    <a:pt x="2372" y="502"/>
                  </a:lnTo>
                  <a:lnTo>
                    <a:pt x="1551"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grpSp>
      <p:sp>
        <p:nvSpPr>
          <p:cNvPr id="1510" name="Google Shape;1510;p29"/>
          <p:cNvSpPr/>
          <p:nvPr/>
        </p:nvSpPr>
        <p:spPr>
          <a:xfrm>
            <a:off x="1482392" y="3078494"/>
            <a:ext cx="53963" cy="38337"/>
          </a:xfrm>
          <a:custGeom>
            <a:avLst/>
            <a:gdLst/>
            <a:ahLst/>
            <a:cxnLst/>
            <a:rect l="l" t="t" r="r" b="b"/>
            <a:pathLst>
              <a:path w="708" h="503" extrusionOk="0">
                <a:moveTo>
                  <a:pt x="639" y="1"/>
                </a:moveTo>
                <a:lnTo>
                  <a:pt x="23" y="411"/>
                </a:lnTo>
                <a:lnTo>
                  <a:pt x="0" y="434"/>
                </a:lnTo>
                <a:lnTo>
                  <a:pt x="23" y="480"/>
                </a:lnTo>
                <a:lnTo>
                  <a:pt x="46" y="503"/>
                </a:lnTo>
                <a:lnTo>
                  <a:pt x="92" y="480"/>
                </a:lnTo>
                <a:lnTo>
                  <a:pt x="685" y="69"/>
                </a:lnTo>
                <a:lnTo>
                  <a:pt x="707" y="47"/>
                </a:lnTo>
                <a:lnTo>
                  <a:pt x="707" y="24"/>
                </a:lnTo>
                <a:lnTo>
                  <a:pt x="685"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11" name="Google Shape;1511;p29"/>
          <p:cNvSpPr/>
          <p:nvPr/>
        </p:nvSpPr>
        <p:spPr>
          <a:xfrm>
            <a:off x="1482392" y="3078494"/>
            <a:ext cx="53963" cy="38337"/>
          </a:xfrm>
          <a:custGeom>
            <a:avLst/>
            <a:gdLst/>
            <a:ahLst/>
            <a:cxnLst/>
            <a:rect l="l" t="t" r="r" b="b"/>
            <a:pathLst>
              <a:path w="708" h="503" fill="none" extrusionOk="0">
                <a:moveTo>
                  <a:pt x="639" y="1"/>
                </a:moveTo>
                <a:lnTo>
                  <a:pt x="23" y="411"/>
                </a:lnTo>
                <a:lnTo>
                  <a:pt x="23" y="411"/>
                </a:lnTo>
                <a:lnTo>
                  <a:pt x="0" y="434"/>
                </a:lnTo>
                <a:lnTo>
                  <a:pt x="23" y="480"/>
                </a:lnTo>
                <a:lnTo>
                  <a:pt x="23" y="480"/>
                </a:lnTo>
                <a:lnTo>
                  <a:pt x="46" y="503"/>
                </a:lnTo>
                <a:lnTo>
                  <a:pt x="92" y="480"/>
                </a:lnTo>
                <a:lnTo>
                  <a:pt x="685" y="69"/>
                </a:lnTo>
                <a:lnTo>
                  <a:pt x="685" y="69"/>
                </a:lnTo>
                <a:lnTo>
                  <a:pt x="707" y="47"/>
                </a:lnTo>
                <a:lnTo>
                  <a:pt x="707" y="24"/>
                </a:lnTo>
                <a:lnTo>
                  <a:pt x="707" y="24"/>
                </a:lnTo>
                <a:lnTo>
                  <a:pt x="685" y="1"/>
                </a:lnTo>
                <a:lnTo>
                  <a:pt x="639"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grpSp>
        <p:nvGrpSpPr>
          <p:cNvPr id="1512" name="Google Shape;1512;p29"/>
          <p:cNvGrpSpPr/>
          <p:nvPr/>
        </p:nvGrpSpPr>
        <p:grpSpPr>
          <a:xfrm>
            <a:off x="493421" y="2237305"/>
            <a:ext cx="2174379" cy="1892815"/>
            <a:chOff x="493422" y="1380053"/>
            <a:chExt cx="2174378" cy="1892815"/>
          </a:xfrm>
        </p:grpSpPr>
        <p:sp>
          <p:nvSpPr>
            <p:cNvPr id="1513" name="Google Shape;1513;p29"/>
            <p:cNvSpPr/>
            <p:nvPr/>
          </p:nvSpPr>
          <p:spPr>
            <a:xfrm>
              <a:off x="1583225" y="1380053"/>
              <a:ext cx="1084575" cy="768349"/>
            </a:xfrm>
            <a:custGeom>
              <a:avLst/>
              <a:gdLst/>
              <a:ahLst/>
              <a:cxnLst/>
              <a:rect l="l" t="t" r="r" b="b"/>
              <a:pathLst>
                <a:path w="14230" h="10081" extrusionOk="0">
                  <a:moveTo>
                    <a:pt x="12086" y="1"/>
                  </a:moveTo>
                  <a:lnTo>
                    <a:pt x="12041" y="23"/>
                  </a:lnTo>
                  <a:lnTo>
                    <a:pt x="12018" y="69"/>
                  </a:lnTo>
                  <a:lnTo>
                    <a:pt x="12018" y="92"/>
                  </a:lnTo>
                  <a:lnTo>
                    <a:pt x="12018" y="137"/>
                  </a:lnTo>
                  <a:lnTo>
                    <a:pt x="12041" y="160"/>
                  </a:lnTo>
                  <a:lnTo>
                    <a:pt x="12542" y="753"/>
                  </a:lnTo>
                  <a:lnTo>
                    <a:pt x="12976" y="1300"/>
                  </a:lnTo>
                  <a:lnTo>
                    <a:pt x="13318" y="1825"/>
                  </a:lnTo>
                  <a:lnTo>
                    <a:pt x="13591" y="2327"/>
                  </a:lnTo>
                  <a:lnTo>
                    <a:pt x="13797" y="2806"/>
                  </a:lnTo>
                  <a:lnTo>
                    <a:pt x="13934" y="3239"/>
                  </a:lnTo>
                  <a:lnTo>
                    <a:pt x="14025" y="3626"/>
                  </a:lnTo>
                  <a:lnTo>
                    <a:pt x="14048" y="4014"/>
                  </a:lnTo>
                  <a:lnTo>
                    <a:pt x="14025" y="4242"/>
                  </a:lnTo>
                  <a:lnTo>
                    <a:pt x="14002" y="4447"/>
                  </a:lnTo>
                  <a:lnTo>
                    <a:pt x="13956" y="4653"/>
                  </a:lnTo>
                  <a:lnTo>
                    <a:pt x="13888" y="4835"/>
                  </a:lnTo>
                  <a:lnTo>
                    <a:pt x="13797" y="5018"/>
                  </a:lnTo>
                  <a:lnTo>
                    <a:pt x="13683" y="5154"/>
                  </a:lnTo>
                  <a:lnTo>
                    <a:pt x="13569" y="5314"/>
                  </a:lnTo>
                  <a:lnTo>
                    <a:pt x="13455" y="5428"/>
                  </a:lnTo>
                  <a:lnTo>
                    <a:pt x="13318" y="5542"/>
                  </a:lnTo>
                  <a:lnTo>
                    <a:pt x="13158" y="5656"/>
                  </a:lnTo>
                  <a:lnTo>
                    <a:pt x="12999" y="5725"/>
                  </a:lnTo>
                  <a:lnTo>
                    <a:pt x="12816" y="5793"/>
                  </a:lnTo>
                  <a:lnTo>
                    <a:pt x="12656" y="5861"/>
                  </a:lnTo>
                  <a:lnTo>
                    <a:pt x="12474" y="5884"/>
                  </a:lnTo>
                  <a:lnTo>
                    <a:pt x="12292" y="5907"/>
                  </a:lnTo>
                  <a:lnTo>
                    <a:pt x="12086" y="5930"/>
                  </a:lnTo>
                  <a:lnTo>
                    <a:pt x="11904" y="5907"/>
                  </a:lnTo>
                  <a:lnTo>
                    <a:pt x="11721" y="5884"/>
                  </a:lnTo>
                  <a:lnTo>
                    <a:pt x="11539" y="5861"/>
                  </a:lnTo>
                  <a:lnTo>
                    <a:pt x="11357" y="5793"/>
                  </a:lnTo>
                  <a:lnTo>
                    <a:pt x="11174" y="5725"/>
                  </a:lnTo>
                  <a:lnTo>
                    <a:pt x="11015" y="5656"/>
                  </a:lnTo>
                  <a:lnTo>
                    <a:pt x="10855" y="5542"/>
                  </a:lnTo>
                  <a:lnTo>
                    <a:pt x="10695" y="5451"/>
                  </a:lnTo>
                  <a:lnTo>
                    <a:pt x="10536" y="5314"/>
                  </a:lnTo>
                  <a:lnTo>
                    <a:pt x="10399" y="5154"/>
                  </a:lnTo>
                  <a:lnTo>
                    <a:pt x="10262" y="4995"/>
                  </a:lnTo>
                  <a:lnTo>
                    <a:pt x="10148" y="4835"/>
                  </a:lnTo>
                  <a:lnTo>
                    <a:pt x="10034" y="4630"/>
                  </a:lnTo>
                  <a:lnTo>
                    <a:pt x="9943" y="4425"/>
                  </a:lnTo>
                  <a:lnTo>
                    <a:pt x="9874" y="4197"/>
                  </a:lnTo>
                  <a:lnTo>
                    <a:pt x="9806" y="3946"/>
                  </a:lnTo>
                  <a:lnTo>
                    <a:pt x="9715" y="3490"/>
                  </a:lnTo>
                  <a:lnTo>
                    <a:pt x="9555" y="3079"/>
                  </a:lnTo>
                  <a:lnTo>
                    <a:pt x="9373" y="2692"/>
                  </a:lnTo>
                  <a:lnTo>
                    <a:pt x="9167" y="2349"/>
                  </a:lnTo>
                  <a:lnTo>
                    <a:pt x="8917" y="2030"/>
                  </a:lnTo>
                  <a:lnTo>
                    <a:pt x="8643" y="1757"/>
                  </a:lnTo>
                  <a:lnTo>
                    <a:pt x="8369" y="1506"/>
                  </a:lnTo>
                  <a:lnTo>
                    <a:pt x="8050" y="1278"/>
                  </a:lnTo>
                  <a:lnTo>
                    <a:pt x="7731" y="1095"/>
                  </a:lnTo>
                  <a:lnTo>
                    <a:pt x="7389" y="936"/>
                  </a:lnTo>
                  <a:lnTo>
                    <a:pt x="7024" y="799"/>
                  </a:lnTo>
                  <a:lnTo>
                    <a:pt x="6659" y="685"/>
                  </a:lnTo>
                  <a:lnTo>
                    <a:pt x="6294" y="616"/>
                  </a:lnTo>
                  <a:lnTo>
                    <a:pt x="5929" y="548"/>
                  </a:lnTo>
                  <a:lnTo>
                    <a:pt x="5564" y="525"/>
                  </a:lnTo>
                  <a:lnTo>
                    <a:pt x="5177" y="502"/>
                  </a:lnTo>
                  <a:lnTo>
                    <a:pt x="4766" y="525"/>
                  </a:lnTo>
                  <a:lnTo>
                    <a:pt x="4378" y="571"/>
                  </a:lnTo>
                  <a:lnTo>
                    <a:pt x="3968" y="639"/>
                  </a:lnTo>
                  <a:lnTo>
                    <a:pt x="3603" y="730"/>
                  </a:lnTo>
                  <a:lnTo>
                    <a:pt x="3261" y="822"/>
                  </a:lnTo>
                  <a:lnTo>
                    <a:pt x="2942" y="958"/>
                  </a:lnTo>
                  <a:lnTo>
                    <a:pt x="2645" y="1118"/>
                  </a:lnTo>
                  <a:lnTo>
                    <a:pt x="2394" y="1278"/>
                  </a:lnTo>
                  <a:lnTo>
                    <a:pt x="2098" y="1506"/>
                  </a:lnTo>
                  <a:lnTo>
                    <a:pt x="1824" y="1757"/>
                  </a:lnTo>
                  <a:lnTo>
                    <a:pt x="1574" y="2007"/>
                  </a:lnTo>
                  <a:lnTo>
                    <a:pt x="1345" y="2281"/>
                  </a:lnTo>
                  <a:lnTo>
                    <a:pt x="1117" y="2555"/>
                  </a:lnTo>
                  <a:lnTo>
                    <a:pt x="935" y="2851"/>
                  </a:lnTo>
                  <a:lnTo>
                    <a:pt x="753" y="3148"/>
                  </a:lnTo>
                  <a:lnTo>
                    <a:pt x="593" y="3467"/>
                  </a:lnTo>
                  <a:lnTo>
                    <a:pt x="456" y="3786"/>
                  </a:lnTo>
                  <a:lnTo>
                    <a:pt x="342" y="4105"/>
                  </a:lnTo>
                  <a:lnTo>
                    <a:pt x="228" y="4447"/>
                  </a:lnTo>
                  <a:lnTo>
                    <a:pt x="160" y="4790"/>
                  </a:lnTo>
                  <a:lnTo>
                    <a:pt x="91" y="5132"/>
                  </a:lnTo>
                  <a:lnTo>
                    <a:pt x="46" y="5496"/>
                  </a:lnTo>
                  <a:lnTo>
                    <a:pt x="0" y="5861"/>
                  </a:lnTo>
                  <a:lnTo>
                    <a:pt x="0" y="6226"/>
                  </a:lnTo>
                  <a:lnTo>
                    <a:pt x="23" y="6705"/>
                  </a:lnTo>
                  <a:lnTo>
                    <a:pt x="68" y="7161"/>
                  </a:lnTo>
                  <a:lnTo>
                    <a:pt x="137" y="7640"/>
                  </a:lnTo>
                  <a:lnTo>
                    <a:pt x="228" y="8119"/>
                  </a:lnTo>
                  <a:lnTo>
                    <a:pt x="342" y="8598"/>
                  </a:lnTo>
                  <a:lnTo>
                    <a:pt x="502" y="9077"/>
                  </a:lnTo>
                  <a:lnTo>
                    <a:pt x="684" y="9556"/>
                  </a:lnTo>
                  <a:lnTo>
                    <a:pt x="889" y="10035"/>
                  </a:lnTo>
                  <a:lnTo>
                    <a:pt x="912" y="10057"/>
                  </a:lnTo>
                  <a:lnTo>
                    <a:pt x="958" y="10080"/>
                  </a:lnTo>
                  <a:lnTo>
                    <a:pt x="1026" y="10080"/>
                  </a:lnTo>
                  <a:lnTo>
                    <a:pt x="1049" y="10057"/>
                  </a:lnTo>
                  <a:lnTo>
                    <a:pt x="1072" y="10035"/>
                  </a:lnTo>
                  <a:lnTo>
                    <a:pt x="1072" y="9989"/>
                  </a:lnTo>
                  <a:lnTo>
                    <a:pt x="1072" y="9966"/>
                  </a:lnTo>
                  <a:lnTo>
                    <a:pt x="867" y="9487"/>
                  </a:lnTo>
                  <a:lnTo>
                    <a:pt x="684" y="9008"/>
                  </a:lnTo>
                  <a:lnTo>
                    <a:pt x="525" y="8529"/>
                  </a:lnTo>
                  <a:lnTo>
                    <a:pt x="411" y="8073"/>
                  </a:lnTo>
                  <a:lnTo>
                    <a:pt x="296" y="7594"/>
                  </a:lnTo>
                  <a:lnTo>
                    <a:pt x="228" y="7138"/>
                  </a:lnTo>
                  <a:lnTo>
                    <a:pt x="205" y="6682"/>
                  </a:lnTo>
                  <a:lnTo>
                    <a:pt x="182" y="6226"/>
                  </a:lnTo>
                  <a:lnTo>
                    <a:pt x="182" y="5884"/>
                  </a:lnTo>
                  <a:lnTo>
                    <a:pt x="228" y="5519"/>
                  </a:lnTo>
                  <a:lnTo>
                    <a:pt x="274" y="5177"/>
                  </a:lnTo>
                  <a:lnTo>
                    <a:pt x="319" y="4835"/>
                  </a:lnTo>
                  <a:lnTo>
                    <a:pt x="411" y="4493"/>
                  </a:lnTo>
                  <a:lnTo>
                    <a:pt x="502" y="4174"/>
                  </a:lnTo>
                  <a:lnTo>
                    <a:pt x="616" y="3855"/>
                  </a:lnTo>
                  <a:lnTo>
                    <a:pt x="753" y="3535"/>
                  </a:lnTo>
                  <a:lnTo>
                    <a:pt x="912" y="3239"/>
                  </a:lnTo>
                  <a:lnTo>
                    <a:pt x="1095" y="2942"/>
                  </a:lnTo>
                  <a:lnTo>
                    <a:pt x="1277" y="2669"/>
                  </a:lnTo>
                  <a:lnTo>
                    <a:pt x="1482" y="2395"/>
                  </a:lnTo>
                  <a:lnTo>
                    <a:pt x="1710" y="2121"/>
                  </a:lnTo>
                  <a:lnTo>
                    <a:pt x="1961" y="1893"/>
                  </a:lnTo>
                  <a:lnTo>
                    <a:pt x="2212" y="1643"/>
                  </a:lnTo>
                  <a:lnTo>
                    <a:pt x="2486" y="1437"/>
                  </a:lnTo>
                  <a:lnTo>
                    <a:pt x="2737" y="1278"/>
                  </a:lnTo>
                  <a:lnTo>
                    <a:pt x="3010" y="1118"/>
                  </a:lnTo>
                  <a:lnTo>
                    <a:pt x="3329" y="1004"/>
                  </a:lnTo>
                  <a:lnTo>
                    <a:pt x="3649" y="890"/>
                  </a:lnTo>
                  <a:lnTo>
                    <a:pt x="4014" y="799"/>
                  </a:lnTo>
                  <a:lnTo>
                    <a:pt x="4401" y="753"/>
                  </a:lnTo>
                  <a:lnTo>
                    <a:pt x="4789" y="708"/>
                  </a:lnTo>
                  <a:lnTo>
                    <a:pt x="5177" y="685"/>
                  </a:lnTo>
                  <a:lnTo>
                    <a:pt x="5542" y="708"/>
                  </a:lnTo>
                  <a:lnTo>
                    <a:pt x="5906" y="730"/>
                  </a:lnTo>
                  <a:lnTo>
                    <a:pt x="6271" y="799"/>
                  </a:lnTo>
                  <a:lnTo>
                    <a:pt x="6613" y="867"/>
                  </a:lnTo>
                  <a:lnTo>
                    <a:pt x="6978" y="981"/>
                  </a:lnTo>
                  <a:lnTo>
                    <a:pt x="7297" y="1095"/>
                  </a:lnTo>
                  <a:lnTo>
                    <a:pt x="7640" y="1255"/>
                  </a:lnTo>
                  <a:lnTo>
                    <a:pt x="7959" y="1437"/>
                  </a:lnTo>
                  <a:lnTo>
                    <a:pt x="8255" y="1643"/>
                  </a:lnTo>
                  <a:lnTo>
                    <a:pt x="8529" y="1893"/>
                  </a:lnTo>
                  <a:lnTo>
                    <a:pt x="8780" y="2144"/>
                  </a:lnTo>
                  <a:lnTo>
                    <a:pt x="9008" y="2441"/>
                  </a:lnTo>
                  <a:lnTo>
                    <a:pt x="9213" y="2783"/>
                  </a:lnTo>
                  <a:lnTo>
                    <a:pt x="9395" y="3148"/>
                  </a:lnTo>
                  <a:lnTo>
                    <a:pt x="9532" y="3558"/>
                  </a:lnTo>
                  <a:lnTo>
                    <a:pt x="9646" y="3991"/>
                  </a:lnTo>
                  <a:lnTo>
                    <a:pt x="9692" y="4242"/>
                  </a:lnTo>
                  <a:lnTo>
                    <a:pt x="9783" y="4493"/>
                  </a:lnTo>
                  <a:lnTo>
                    <a:pt x="9874" y="4721"/>
                  </a:lnTo>
                  <a:lnTo>
                    <a:pt x="9988" y="4926"/>
                  </a:lnTo>
                  <a:lnTo>
                    <a:pt x="10125" y="5109"/>
                  </a:lnTo>
                  <a:lnTo>
                    <a:pt x="10262" y="5291"/>
                  </a:lnTo>
                  <a:lnTo>
                    <a:pt x="10422" y="5451"/>
                  </a:lnTo>
                  <a:lnTo>
                    <a:pt x="10581" y="5588"/>
                  </a:lnTo>
                  <a:lnTo>
                    <a:pt x="10741" y="5702"/>
                  </a:lnTo>
                  <a:lnTo>
                    <a:pt x="10923" y="5816"/>
                  </a:lnTo>
                  <a:lnTo>
                    <a:pt x="11106" y="5907"/>
                  </a:lnTo>
                  <a:lnTo>
                    <a:pt x="11311" y="5975"/>
                  </a:lnTo>
                  <a:lnTo>
                    <a:pt x="11493" y="6021"/>
                  </a:lnTo>
                  <a:lnTo>
                    <a:pt x="11699" y="6067"/>
                  </a:lnTo>
                  <a:lnTo>
                    <a:pt x="11904" y="6089"/>
                  </a:lnTo>
                  <a:lnTo>
                    <a:pt x="12086" y="6112"/>
                  </a:lnTo>
                  <a:lnTo>
                    <a:pt x="12292" y="6089"/>
                  </a:lnTo>
                  <a:lnTo>
                    <a:pt x="12497" y="6067"/>
                  </a:lnTo>
                  <a:lnTo>
                    <a:pt x="12702" y="6021"/>
                  </a:lnTo>
                  <a:lnTo>
                    <a:pt x="12885" y="5975"/>
                  </a:lnTo>
                  <a:lnTo>
                    <a:pt x="13067" y="5884"/>
                  </a:lnTo>
                  <a:lnTo>
                    <a:pt x="13249" y="5793"/>
                  </a:lnTo>
                  <a:lnTo>
                    <a:pt x="13409" y="5702"/>
                  </a:lnTo>
                  <a:lnTo>
                    <a:pt x="13569" y="5565"/>
                  </a:lnTo>
                  <a:lnTo>
                    <a:pt x="13705" y="5428"/>
                  </a:lnTo>
                  <a:lnTo>
                    <a:pt x="13842" y="5268"/>
                  </a:lnTo>
                  <a:lnTo>
                    <a:pt x="13956" y="5086"/>
                  </a:lnTo>
                  <a:lnTo>
                    <a:pt x="14048" y="4904"/>
                  </a:lnTo>
                  <a:lnTo>
                    <a:pt x="14116" y="4698"/>
                  </a:lnTo>
                  <a:lnTo>
                    <a:pt x="14184" y="4493"/>
                  </a:lnTo>
                  <a:lnTo>
                    <a:pt x="14207" y="4242"/>
                  </a:lnTo>
                  <a:lnTo>
                    <a:pt x="14230" y="4014"/>
                  </a:lnTo>
                  <a:lnTo>
                    <a:pt x="14207" y="3604"/>
                  </a:lnTo>
                  <a:lnTo>
                    <a:pt x="14116" y="3193"/>
                  </a:lnTo>
                  <a:lnTo>
                    <a:pt x="13979" y="2737"/>
                  </a:lnTo>
                  <a:lnTo>
                    <a:pt x="13751" y="2258"/>
                  </a:lnTo>
                  <a:lnTo>
                    <a:pt x="13477" y="1734"/>
                  </a:lnTo>
                  <a:lnTo>
                    <a:pt x="13135" y="1209"/>
                  </a:lnTo>
                  <a:lnTo>
                    <a:pt x="12702" y="639"/>
                  </a:lnTo>
                  <a:lnTo>
                    <a:pt x="12178" y="46"/>
                  </a:lnTo>
                  <a:lnTo>
                    <a:pt x="12155" y="23"/>
                  </a:lnTo>
                  <a:lnTo>
                    <a:pt x="12109" y="1"/>
                  </a:lnTo>
                  <a:close/>
                </a:path>
              </a:pathLst>
            </a:custGeom>
            <a:solidFill>
              <a:srgbClr val="76D16D"/>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14" name="Google Shape;1514;p29"/>
            <p:cNvSpPr/>
            <p:nvPr/>
          </p:nvSpPr>
          <p:spPr>
            <a:xfrm>
              <a:off x="1583225" y="1380053"/>
              <a:ext cx="1084575" cy="768349"/>
            </a:xfrm>
            <a:custGeom>
              <a:avLst/>
              <a:gdLst/>
              <a:ahLst/>
              <a:cxnLst/>
              <a:rect l="l" t="t" r="r" b="b"/>
              <a:pathLst>
                <a:path w="14230" h="10081" fill="none" extrusionOk="0">
                  <a:moveTo>
                    <a:pt x="1072" y="9966"/>
                  </a:moveTo>
                  <a:lnTo>
                    <a:pt x="1072" y="9966"/>
                  </a:lnTo>
                  <a:lnTo>
                    <a:pt x="867" y="9487"/>
                  </a:lnTo>
                  <a:lnTo>
                    <a:pt x="684" y="9008"/>
                  </a:lnTo>
                  <a:lnTo>
                    <a:pt x="525" y="8529"/>
                  </a:lnTo>
                  <a:lnTo>
                    <a:pt x="411" y="8073"/>
                  </a:lnTo>
                  <a:lnTo>
                    <a:pt x="296" y="7594"/>
                  </a:lnTo>
                  <a:lnTo>
                    <a:pt x="228" y="7138"/>
                  </a:lnTo>
                  <a:lnTo>
                    <a:pt x="205" y="6682"/>
                  </a:lnTo>
                  <a:lnTo>
                    <a:pt x="182" y="6226"/>
                  </a:lnTo>
                  <a:lnTo>
                    <a:pt x="182" y="6226"/>
                  </a:lnTo>
                  <a:lnTo>
                    <a:pt x="182" y="5884"/>
                  </a:lnTo>
                  <a:lnTo>
                    <a:pt x="228" y="5519"/>
                  </a:lnTo>
                  <a:lnTo>
                    <a:pt x="274" y="5177"/>
                  </a:lnTo>
                  <a:lnTo>
                    <a:pt x="319" y="4835"/>
                  </a:lnTo>
                  <a:lnTo>
                    <a:pt x="411" y="4493"/>
                  </a:lnTo>
                  <a:lnTo>
                    <a:pt x="502" y="4174"/>
                  </a:lnTo>
                  <a:lnTo>
                    <a:pt x="616" y="3855"/>
                  </a:lnTo>
                  <a:lnTo>
                    <a:pt x="753" y="3535"/>
                  </a:lnTo>
                  <a:lnTo>
                    <a:pt x="912" y="3239"/>
                  </a:lnTo>
                  <a:lnTo>
                    <a:pt x="1095" y="2942"/>
                  </a:lnTo>
                  <a:lnTo>
                    <a:pt x="1277" y="2669"/>
                  </a:lnTo>
                  <a:lnTo>
                    <a:pt x="1482" y="2395"/>
                  </a:lnTo>
                  <a:lnTo>
                    <a:pt x="1710" y="2121"/>
                  </a:lnTo>
                  <a:lnTo>
                    <a:pt x="1961" y="1893"/>
                  </a:lnTo>
                  <a:lnTo>
                    <a:pt x="2212" y="1643"/>
                  </a:lnTo>
                  <a:lnTo>
                    <a:pt x="2486" y="1437"/>
                  </a:lnTo>
                  <a:lnTo>
                    <a:pt x="2486" y="1437"/>
                  </a:lnTo>
                  <a:lnTo>
                    <a:pt x="2737" y="1278"/>
                  </a:lnTo>
                  <a:lnTo>
                    <a:pt x="3010" y="1118"/>
                  </a:lnTo>
                  <a:lnTo>
                    <a:pt x="3329" y="1004"/>
                  </a:lnTo>
                  <a:lnTo>
                    <a:pt x="3649" y="890"/>
                  </a:lnTo>
                  <a:lnTo>
                    <a:pt x="4014" y="799"/>
                  </a:lnTo>
                  <a:lnTo>
                    <a:pt x="4401" y="753"/>
                  </a:lnTo>
                  <a:lnTo>
                    <a:pt x="4789" y="708"/>
                  </a:lnTo>
                  <a:lnTo>
                    <a:pt x="5177" y="685"/>
                  </a:lnTo>
                  <a:lnTo>
                    <a:pt x="5177" y="685"/>
                  </a:lnTo>
                  <a:lnTo>
                    <a:pt x="5542" y="708"/>
                  </a:lnTo>
                  <a:lnTo>
                    <a:pt x="5906" y="730"/>
                  </a:lnTo>
                  <a:lnTo>
                    <a:pt x="6271" y="799"/>
                  </a:lnTo>
                  <a:lnTo>
                    <a:pt x="6613" y="867"/>
                  </a:lnTo>
                  <a:lnTo>
                    <a:pt x="6978" y="981"/>
                  </a:lnTo>
                  <a:lnTo>
                    <a:pt x="7297" y="1095"/>
                  </a:lnTo>
                  <a:lnTo>
                    <a:pt x="7640" y="1255"/>
                  </a:lnTo>
                  <a:lnTo>
                    <a:pt x="7959" y="1437"/>
                  </a:lnTo>
                  <a:lnTo>
                    <a:pt x="7959" y="1437"/>
                  </a:lnTo>
                  <a:lnTo>
                    <a:pt x="8255" y="1643"/>
                  </a:lnTo>
                  <a:lnTo>
                    <a:pt x="8529" y="1893"/>
                  </a:lnTo>
                  <a:lnTo>
                    <a:pt x="8780" y="2144"/>
                  </a:lnTo>
                  <a:lnTo>
                    <a:pt x="9008" y="2441"/>
                  </a:lnTo>
                  <a:lnTo>
                    <a:pt x="9213" y="2783"/>
                  </a:lnTo>
                  <a:lnTo>
                    <a:pt x="9395" y="3148"/>
                  </a:lnTo>
                  <a:lnTo>
                    <a:pt x="9532" y="3558"/>
                  </a:lnTo>
                  <a:lnTo>
                    <a:pt x="9646" y="3991"/>
                  </a:lnTo>
                  <a:lnTo>
                    <a:pt x="9646" y="3991"/>
                  </a:lnTo>
                  <a:lnTo>
                    <a:pt x="9692" y="4242"/>
                  </a:lnTo>
                  <a:lnTo>
                    <a:pt x="9783" y="4493"/>
                  </a:lnTo>
                  <a:lnTo>
                    <a:pt x="9874" y="4721"/>
                  </a:lnTo>
                  <a:lnTo>
                    <a:pt x="9988" y="4926"/>
                  </a:lnTo>
                  <a:lnTo>
                    <a:pt x="10125" y="5109"/>
                  </a:lnTo>
                  <a:lnTo>
                    <a:pt x="10262" y="5291"/>
                  </a:lnTo>
                  <a:lnTo>
                    <a:pt x="10422" y="5451"/>
                  </a:lnTo>
                  <a:lnTo>
                    <a:pt x="10581" y="5588"/>
                  </a:lnTo>
                  <a:lnTo>
                    <a:pt x="10581" y="5588"/>
                  </a:lnTo>
                  <a:lnTo>
                    <a:pt x="10741" y="5702"/>
                  </a:lnTo>
                  <a:lnTo>
                    <a:pt x="10923" y="5816"/>
                  </a:lnTo>
                  <a:lnTo>
                    <a:pt x="11106" y="5907"/>
                  </a:lnTo>
                  <a:lnTo>
                    <a:pt x="11311" y="5975"/>
                  </a:lnTo>
                  <a:lnTo>
                    <a:pt x="11493" y="6021"/>
                  </a:lnTo>
                  <a:lnTo>
                    <a:pt x="11699" y="6067"/>
                  </a:lnTo>
                  <a:lnTo>
                    <a:pt x="11904" y="6089"/>
                  </a:lnTo>
                  <a:lnTo>
                    <a:pt x="12086" y="6112"/>
                  </a:lnTo>
                  <a:lnTo>
                    <a:pt x="12086" y="6112"/>
                  </a:lnTo>
                  <a:lnTo>
                    <a:pt x="12292" y="6089"/>
                  </a:lnTo>
                  <a:lnTo>
                    <a:pt x="12497" y="6067"/>
                  </a:lnTo>
                  <a:lnTo>
                    <a:pt x="12702" y="6021"/>
                  </a:lnTo>
                  <a:lnTo>
                    <a:pt x="12885" y="5975"/>
                  </a:lnTo>
                  <a:lnTo>
                    <a:pt x="13067" y="5884"/>
                  </a:lnTo>
                  <a:lnTo>
                    <a:pt x="13249" y="5793"/>
                  </a:lnTo>
                  <a:lnTo>
                    <a:pt x="13409" y="5702"/>
                  </a:lnTo>
                  <a:lnTo>
                    <a:pt x="13569" y="5565"/>
                  </a:lnTo>
                  <a:lnTo>
                    <a:pt x="13569" y="5565"/>
                  </a:lnTo>
                  <a:lnTo>
                    <a:pt x="13705" y="5428"/>
                  </a:lnTo>
                  <a:lnTo>
                    <a:pt x="13842" y="5268"/>
                  </a:lnTo>
                  <a:lnTo>
                    <a:pt x="13956" y="5086"/>
                  </a:lnTo>
                  <a:lnTo>
                    <a:pt x="14048" y="4904"/>
                  </a:lnTo>
                  <a:lnTo>
                    <a:pt x="14116" y="4698"/>
                  </a:lnTo>
                  <a:lnTo>
                    <a:pt x="14184" y="4493"/>
                  </a:lnTo>
                  <a:lnTo>
                    <a:pt x="14207" y="4242"/>
                  </a:lnTo>
                  <a:lnTo>
                    <a:pt x="14230" y="4014"/>
                  </a:lnTo>
                  <a:lnTo>
                    <a:pt x="14230" y="4014"/>
                  </a:lnTo>
                  <a:lnTo>
                    <a:pt x="14207" y="3604"/>
                  </a:lnTo>
                  <a:lnTo>
                    <a:pt x="14116" y="3193"/>
                  </a:lnTo>
                  <a:lnTo>
                    <a:pt x="13979" y="2737"/>
                  </a:lnTo>
                  <a:lnTo>
                    <a:pt x="13751" y="2258"/>
                  </a:lnTo>
                  <a:lnTo>
                    <a:pt x="13477" y="1734"/>
                  </a:lnTo>
                  <a:lnTo>
                    <a:pt x="13135" y="1209"/>
                  </a:lnTo>
                  <a:lnTo>
                    <a:pt x="12702" y="639"/>
                  </a:lnTo>
                  <a:lnTo>
                    <a:pt x="12178" y="46"/>
                  </a:lnTo>
                  <a:lnTo>
                    <a:pt x="12178" y="46"/>
                  </a:lnTo>
                  <a:lnTo>
                    <a:pt x="12155" y="23"/>
                  </a:lnTo>
                  <a:lnTo>
                    <a:pt x="12109" y="1"/>
                  </a:lnTo>
                  <a:lnTo>
                    <a:pt x="12086" y="1"/>
                  </a:lnTo>
                  <a:lnTo>
                    <a:pt x="12041" y="23"/>
                  </a:lnTo>
                  <a:lnTo>
                    <a:pt x="12041" y="23"/>
                  </a:lnTo>
                  <a:lnTo>
                    <a:pt x="12018" y="69"/>
                  </a:lnTo>
                  <a:lnTo>
                    <a:pt x="12018" y="92"/>
                  </a:lnTo>
                  <a:lnTo>
                    <a:pt x="12018" y="137"/>
                  </a:lnTo>
                  <a:lnTo>
                    <a:pt x="12041" y="160"/>
                  </a:lnTo>
                  <a:lnTo>
                    <a:pt x="12041" y="160"/>
                  </a:lnTo>
                  <a:lnTo>
                    <a:pt x="12542" y="753"/>
                  </a:lnTo>
                  <a:lnTo>
                    <a:pt x="12976" y="1300"/>
                  </a:lnTo>
                  <a:lnTo>
                    <a:pt x="13318" y="1825"/>
                  </a:lnTo>
                  <a:lnTo>
                    <a:pt x="13591" y="2327"/>
                  </a:lnTo>
                  <a:lnTo>
                    <a:pt x="13797" y="2806"/>
                  </a:lnTo>
                  <a:lnTo>
                    <a:pt x="13934" y="3239"/>
                  </a:lnTo>
                  <a:lnTo>
                    <a:pt x="14025" y="3626"/>
                  </a:lnTo>
                  <a:lnTo>
                    <a:pt x="14048" y="4014"/>
                  </a:lnTo>
                  <a:lnTo>
                    <a:pt x="14048" y="4014"/>
                  </a:lnTo>
                  <a:lnTo>
                    <a:pt x="14025" y="4242"/>
                  </a:lnTo>
                  <a:lnTo>
                    <a:pt x="14002" y="4447"/>
                  </a:lnTo>
                  <a:lnTo>
                    <a:pt x="13956" y="4653"/>
                  </a:lnTo>
                  <a:lnTo>
                    <a:pt x="13888" y="4835"/>
                  </a:lnTo>
                  <a:lnTo>
                    <a:pt x="13797" y="5018"/>
                  </a:lnTo>
                  <a:lnTo>
                    <a:pt x="13683" y="5154"/>
                  </a:lnTo>
                  <a:lnTo>
                    <a:pt x="13569" y="5314"/>
                  </a:lnTo>
                  <a:lnTo>
                    <a:pt x="13455" y="5428"/>
                  </a:lnTo>
                  <a:lnTo>
                    <a:pt x="13455" y="5428"/>
                  </a:lnTo>
                  <a:lnTo>
                    <a:pt x="13318" y="5542"/>
                  </a:lnTo>
                  <a:lnTo>
                    <a:pt x="13158" y="5656"/>
                  </a:lnTo>
                  <a:lnTo>
                    <a:pt x="12999" y="5725"/>
                  </a:lnTo>
                  <a:lnTo>
                    <a:pt x="12816" y="5793"/>
                  </a:lnTo>
                  <a:lnTo>
                    <a:pt x="12656" y="5861"/>
                  </a:lnTo>
                  <a:lnTo>
                    <a:pt x="12474" y="5884"/>
                  </a:lnTo>
                  <a:lnTo>
                    <a:pt x="12292" y="5907"/>
                  </a:lnTo>
                  <a:lnTo>
                    <a:pt x="12086" y="5930"/>
                  </a:lnTo>
                  <a:lnTo>
                    <a:pt x="12086" y="5930"/>
                  </a:lnTo>
                  <a:lnTo>
                    <a:pt x="11904" y="5907"/>
                  </a:lnTo>
                  <a:lnTo>
                    <a:pt x="11721" y="5884"/>
                  </a:lnTo>
                  <a:lnTo>
                    <a:pt x="11539" y="5861"/>
                  </a:lnTo>
                  <a:lnTo>
                    <a:pt x="11357" y="5793"/>
                  </a:lnTo>
                  <a:lnTo>
                    <a:pt x="11174" y="5725"/>
                  </a:lnTo>
                  <a:lnTo>
                    <a:pt x="11015" y="5656"/>
                  </a:lnTo>
                  <a:lnTo>
                    <a:pt x="10855" y="5542"/>
                  </a:lnTo>
                  <a:lnTo>
                    <a:pt x="10695" y="5451"/>
                  </a:lnTo>
                  <a:lnTo>
                    <a:pt x="10695" y="5451"/>
                  </a:lnTo>
                  <a:lnTo>
                    <a:pt x="10536" y="5314"/>
                  </a:lnTo>
                  <a:lnTo>
                    <a:pt x="10399" y="5154"/>
                  </a:lnTo>
                  <a:lnTo>
                    <a:pt x="10262" y="4995"/>
                  </a:lnTo>
                  <a:lnTo>
                    <a:pt x="10148" y="4835"/>
                  </a:lnTo>
                  <a:lnTo>
                    <a:pt x="10034" y="4630"/>
                  </a:lnTo>
                  <a:lnTo>
                    <a:pt x="9943" y="4425"/>
                  </a:lnTo>
                  <a:lnTo>
                    <a:pt x="9874" y="4197"/>
                  </a:lnTo>
                  <a:lnTo>
                    <a:pt x="9806" y="3946"/>
                  </a:lnTo>
                  <a:lnTo>
                    <a:pt x="9806" y="3946"/>
                  </a:lnTo>
                  <a:lnTo>
                    <a:pt x="9715" y="3490"/>
                  </a:lnTo>
                  <a:lnTo>
                    <a:pt x="9555" y="3079"/>
                  </a:lnTo>
                  <a:lnTo>
                    <a:pt x="9373" y="2692"/>
                  </a:lnTo>
                  <a:lnTo>
                    <a:pt x="9167" y="2349"/>
                  </a:lnTo>
                  <a:lnTo>
                    <a:pt x="8917" y="2030"/>
                  </a:lnTo>
                  <a:lnTo>
                    <a:pt x="8643" y="1757"/>
                  </a:lnTo>
                  <a:lnTo>
                    <a:pt x="8369" y="1506"/>
                  </a:lnTo>
                  <a:lnTo>
                    <a:pt x="8050" y="1278"/>
                  </a:lnTo>
                  <a:lnTo>
                    <a:pt x="8050" y="1278"/>
                  </a:lnTo>
                  <a:lnTo>
                    <a:pt x="7731" y="1095"/>
                  </a:lnTo>
                  <a:lnTo>
                    <a:pt x="7389" y="936"/>
                  </a:lnTo>
                  <a:lnTo>
                    <a:pt x="7024" y="799"/>
                  </a:lnTo>
                  <a:lnTo>
                    <a:pt x="6659" y="685"/>
                  </a:lnTo>
                  <a:lnTo>
                    <a:pt x="6294" y="616"/>
                  </a:lnTo>
                  <a:lnTo>
                    <a:pt x="5929" y="548"/>
                  </a:lnTo>
                  <a:lnTo>
                    <a:pt x="5564" y="525"/>
                  </a:lnTo>
                  <a:lnTo>
                    <a:pt x="5177" y="502"/>
                  </a:lnTo>
                  <a:lnTo>
                    <a:pt x="5177" y="502"/>
                  </a:lnTo>
                  <a:lnTo>
                    <a:pt x="4766" y="525"/>
                  </a:lnTo>
                  <a:lnTo>
                    <a:pt x="4378" y="571"/>
                  </a:lnTo>
                  <a:lnTo>
                    <a:pt x="3968" y="639"/>
                  </a:lnTo>
                  <a:lnTo>
                    <a:pt x="3603" y="730"/>
                  </a:lnTo>
                  <a:lnTo>
                    <a:pt x="3261" y="822"/>
                  </a:lnTo>
                  <a:lnTo>
                    <a:pt x="2942" y="958"/>
                  </a:lnTo>
                  <a:lnTo>
                    <a:pt x="2645" y="1118"/>
                  </a:lnTo>
                  <a:lnTo>
                    <a:pt x="2394" y="1278"/>
                  </a:lnTo>
                  <a:lnTo>
                    <a:pt x="2394" y="1278"/>
                  </a:lnTo>
                  <a:lnTo>
                    <a:pt x="2098" y="1506"/>
                  </a:lnTo>
                  <a:lnTo>
                    <a:pt x="1824" y="1757"/>
                  </a:lnTo>
                  <a:lnTo>
                    <a:pt x="1574" y="2007"/>
                  </a:lnTo>
                  <a:lnTo>
                    <a:pt x="1345" y="2281"/>
                  </a:lnTo>
                  <a:lnTo>
                    <a:pt x="1117" y="2555"/>
                  </a:lnTo>
                  <a:lnTo>
                    <a:pt x="935" y="2851"/>
                  </a:lnTo>
                  <a:lnTo>
                    <a:pt x="753" y="3148"/>
                  </a:lnTo>
                  <a:lnTo>
                    <a:pt x="593" y="3467"/>
                  </a:lnTo>
                  <a:lnTo>
                    <a:pt x="456" y="3786"/>
                  </a:lnTo>
                  <a:lnTo>
                    <a:pt x="342" y="4105"/>
                  </a:lnTo>
                  <a:lnTo>
                    <a:pt x="228" y="4447"/>
                  </a:lnTo>
                  <a:lnTo>
                    <a:pt x="160" y="4790"/>
                  </a:lnTo>
                  <a:lnTo>
                    <a:pt x="91" y="5132"/>
                  </a:lnTo>
                  <a:lnTo>
                    <a:pt x="46" y="5496"/>
                  </a:lnTo>
                  <a:lnTo>
                    <a:pt x="0" y="5861"/>
                  </a:lnTo>
                  <a:lnTo>
                    <a:pt x="0" y="6226"/>
                  </a:lnTo>
                  <a:lnTo>
                    <a:pt x="0" y="6226"/>
                  </a:lnTo>
                  <a:lnTo>
                    <a:pt x="23" y="6705"/>
                  </a:lnTo>
                  <a:lnTo>
                    <a:pt x="68" y="7161"/>
                  </a:lnTo>
                  <a:lnTo>
                    <a:pt x="137" y="7640"/>
                  </a:lnTo>
                  <a:lnTo>
                    <a:pt x="228" y="8119"/>
                  </a:lnTo>
                  <a:lnTo>
                    <a:pt x="342" y="8598"/>
                  </a:lnTo>
                  <a:lnTo>
                    <a:pt x="502" y="9077"/>
                  </a:lnTo>
                  <a:lnTo>
                    <a:pt x="684" y="9556"/>
                  </a:lnTo>
                  <a:lnTo>
                    <a:pt x="889" y="10035"/>
                  </a:lnTo>
                  <a:lnTo>
                    <a:pt x="889" y="10035"/>
                  </a:lnTo>
                  <a:lnTo>
                    <a:pt x="912" y="10057"/>
                  </a:lnTo>
                  <a:lnTo>
                    <a:pt x="958" y="10080"/>
                  </a:lnTo>
                  <a:lnTo>
                    <a:pt x="981" y="10080"/>
                  </a:lnTo>
                  <a:lnTo>
                    <a:pt x="1026" y="10080"/>
                  </a:lnTo>
                  <a:lnTo>
                    <a:pt x="1026" y="10080"/>
                  </a:lnTo>
                  <a:lnTo>
                    <a:pt x="1049" y="10057"/>
                  </a:lnTo>
                  <a:lnTo>
                    <a:pt x="1072" y="10035"/>
                  </a:lnTo>
                  <a:lnTo>
                    <a:pt x="1072" y="9989"/>
                  </a:lnTo>
                  <a:lnTo>
                    <a:pt x="1072" y="996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15" name="Google Shape;1515;p29"/>
            <p:cNvSpPr/>
            <p:nvPr/>
          </p:nvSpPr>
          <p:spPr>
            <a:xfrm>
              <a:off x="493422" y="2144799"/>
              <a:ext cx="1161174" cy="945631"/>
            </a:xfrm>
            <a:custGeom>
              <a:avLst/>
              <a:gdLst/>
              <a:ahLst/>
              <a:cxnLst/>
              <a:rect l="l" t="t" r="r" b="b"/>
              <a:pathLst>
                <a:path w="15235" h="12407" extrusionOk="0">
                  <a:moveTo>
                    <a:pt x="15188" y="1"/>
                  </a:moveTo>
                  <a:lnTo>
                    <a:pt x="12817" y="1027"/>
                  </a:lnTo>
                  <a:lnTo>
                    <a:pt x="753" y="10696"/>
                  </a:lnTo>
                  <a:lnTo>
                    <a:pt x="548" y="10878"/>
                  </a:lnTo>
                  <a:lnTo>
                    <a:pt x="115" y="11220"/>
                  </a:lnTo>
                  <a:lnTo>
                    <a:pt x="46" y="11312"/>
                  </a:lnTo>
                  <a:lnTo>
                    <a:pt x="1" y="11448"/>
                  </a:lnTo>
                  <a:lnTo>
                    <a:pt x="23" y="11562"/>
                  </a:lnTo>
                  <a:lnTo>
                    <a:pt x="69" y="11676"/>
                  </a:lnTo>
                  <a:lnTo>
                    <a:pt x="571" y="12292"/>
                  </a:lnTo>
                  <a:lnTo>
                    <a:pt x="616" y="12338"/>
                  </a:lnTo>
                  <a:lnTo>
                    <a:pt x="685" y="12383"/>
                  </a:lnTo>
                  <a:lnTo>
                    <a:pt x="753" y="12406"/>
                  </a:lnTo>
                  <a:lnTo>
                    <a:pt x="822" y="12406"/>
                  </a:lnTo>
                  <a:lnTo>
                    <a:pt x="913" y="12383"/>
                  </a:lnTo>
                  <a:lnTo>
                    <a:pt x="1004" y="12338"/>
                  </a:lnTo>
                  <a:lnTo>
                    <a:pt x="1437" y="11996"/>
                  </a:lnTo>
                  <a:lnTo>
                    <a:pt x="1665" y="11813"/>
                  </a:lnTo>
                  <a:lnTo>
                    <a:pt x="13706" y="2144"/>
                  </a:lnTo>
                  <a:lnTo>
                    <a:pt x="15234" y="46"/>
                  </a:lnTo>
                  <a:lnTo>
                    <a:pt x="15188"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16" name="Google Shape;1516;p29"/>
            <p:cNvSpPr/>
            <p:nvPr/>
          </p:nvSpPr>
          <p:spPr>
            <a:xfrm>
              <a:off x="493422" y="2144799"/>
              <a:ext cx="1161174" cy="945631"/>
            </a:xfrm>
            <a:custGeom>
              <a:avLst/>
              <a:gdLst/>
              <a:ahLst/>
              <a:cxnLst/>
              <a:rect l="l" t="t" r="r" b="b"/>
              <a:pathLst>
                <a:path w="15235" h="12407" fill="none" extrusionOk="0">
                  <a:moveTo>
                    <a:pt x="15188" y="1"/>
                  </a:moveTo>
                  <a:lnTo>
                    <a:pt x="12817" y="1027"/>
                  </a:lnTo>
                  <a:lnTo>
                    <a:pt x="753" y="10696"/>
                  </a:lnTo>
                  <a:lnTo>
                    <a:pt x="548" y="10878"/>
                  </a:lnTo>
                  <a:lnTo>
                    <a:pt x="115" y="11220"/>
                  </a:lnTo>
                  <a:lnTo>
                    <a:pt x="115" y="11220"/>
                  </a:lnTo>
                  <a:lnTo>
                    <a:pt x="46" y="11312"/>
                  </a:lnTo>
                  <a:lnTo>
                    <a:pt x="1" y="11448"/>
                  </a:lnTo>
                  <a:lnTo>
                    <a:pt x="23" y="11562"/>
                  </a:lnTo>
                  <a:lnTo>
                    <a:pt x="69" y="11676"/>
                  </a:lnTo>
                  <a:lnTo>
                    <a:pt x="571" y="12292"/>
                  </a:lnTo>
                  <a:lnTo>
                    <a:pt x="571" y="12292"/>
                  </a:lnTo>
                  <a:lnTo>
                    <a:pt x="616" y="12338"/>
                  </a:lnTo>
                  <a:lnTo>
                    <a:pt x="685" y="12383"/>
                  </a:lnTo>
                  <a:lnTo>
                    <a:pt x="753" y="12406"/>
                  </a:lnTo>
                  <a:lnTo>
                    <a:pt x="822" y="12406"/>
                  </a:lnTo>
                  <a:lnTo>
                    <a:pt x="822" y="12406"/>
                  </a:lnTo>
                  <a:lnTo>
                    <a:pt x="913" y="12383"/>
                  </a:lnTo>
                  <a:lnTo>
                    <a:pt x="1004" y="12338"/>
                  </a:lnTo>
                  <a:lnTo>
                    <a:pt x="1437" y="11996"/>
                  </a:lnTo>
                  <a:lnTo>
                    <a:pt x="1665" y="11813"/>
                  </a:lnTo>
                  <a:lnTo>
                    <a:pt x="13706" y="2144"/>
                  </a:lnTo>
                  <a:lnTo>
                    <a:pt x="15234" y="46"/>
                  </a:lnTo>
                  <a:lnTo>
                    <a:pt x="15234" y="46"/>
                  </a:lnTo>
                  <a:lnTo>
                    <a:pt x="15188" y="1"/>
                  </a:lnTo>
                  <a:lnTo>
                    <a:pt x="15188" y="1"/>
                  </a:lnTo>
                  <a:lnTo>
                    <a:pt x="15188"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17" name="Google Shape;1517;p29"/>
            <p:cNvSpPr/>
            <p:nvPr/>
          </p:nvSpPr>
          <p:spPr>
            <a:xfrm>
              <a:off x="1650981" y="2141293"/>
              <a:ext cx="7012" cy="7088"/>
            </a:xfrm>
            <a:custGeom>
              <a:avLst/>
              <a:gdLst/>
              <a:ahLst/>
              <a:cxnLst/>
              <a:rect l="l" t="t" r="r" b="b"/>
              <a:pathLst>
                <a:path w="92" h="93" extrusionOk="0">
                  <a:moveTo>
                    <a:pt x="92" y="1"/>
                  </a:moveTo>
                  <a:lnTo>
                    <a:pt x="0" y="47"/>
                  </a:lnTo>
                  <a:lnTo>
                    <a:pt x="46" y="92"/>
                  </a:lnTo>
                  <a:lnTo>
                    <a:pt x="92" y="1"/>
                  </a:lnTo>
                  <a:close/>
                </a:path>
              </a:pathLst>
            </a:custGeom>
            <a:solidFill>
              <a:srgbClr val="56A45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18" name="Google Shape;1518;p29"/>
            <p:cNvSpPr/>
            <p:nvPr/>
          </p:nvSpPr>
          <p:spPr>
            <a:xfrm>
              <a:off x="1650981" y="2141293"/>
              <a:ext cx="7012" cy="7088"/>
            </a:xfrm>
            <a:custGeom>
              <a:avLst/>
              <a:gdLst/>
              <a:ahLst/>
              <a:cxnLst/>
              <a:rect l="l" t="t" r="r" b="b"/>
              <a:pathLst>
                <a:path w="92" h="93" fill="none" extrusionOk="0">
                  <a:moveTo>
                    <a:pt x="92" y="1"/>
                  </a:moveTo>
                  <a:lnTo>
                    <a:pt x="0" y="47"/>
                  </a:lnTo>
                  <a:lnTo>
                    <a:pt x="0" y="47"/>
                  </a:lnTo>
                  <a:lnTo>
                    <a:pt x="0" y="47"/>
                  </a:lnTo>
                  <a:lnTo>
                    <a:pt x="0" y="47"/>
                  </a:lnTo>
                  <a:lnTo>
                    <a:pt x="46" y="92"/>
                  </a:lnTo>
                  <a:lnTo>
                    <a:pt x="92"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19" name="Google Shape;1519;p29"/>
            <p:cNvSpPr/>
            <p:nvPr/>
          </p:nvSpPr>
          <p:spPr>
            <a:xfrm>
              <a:off x="696765" y="3140707"/>
              <a:ext cx="95729" cy="88717"/>
            </a:xfrm>
            <a:custGeom>
              <a:avLst/>
              <a:gdLst/>
              <a:ahLst/>
              <a:cxnLst/>
              <a:rect l="l" t="t" r="r" b="b"/>
              <a:pathLst>
                <a:path w="1256" h="1164" extrusionOk="0">
                  <a:moveTo>
                    <a:pt x="183" y="0"/>
                  </a:moveTo>
                  <a:lnTo>
                    <a:pt x="1" y="229"/>
                  </a:lnTo>
                  <a:lnTo>
                    <a:pt x="1073" y="1164"/>
                  </a:lnTo>
                  <a:lnTo>
                    <a:pt x="1255" y="935"/>
                  </a:lnTo>
                  <a:lnTo>
                    <a:pt x="183" y="0"/>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20" name="Google Shape;1520;p29"/>
            <p:cNvSpPr/>
            <p:nvPr/>
          </p:nvSpPr>
          <p:spPr>
            <a:xfrm>
              <a:off x="663763" y="3158084"/>
              <a:ext cx="114784" cy="109601"/>
            </a:xfrm>
            <a:custGeom>
              <a:avLst/>
              <a:gdLst/>
              <a:ahLst/>
              <a:cxnLst/>
              <a:rect l="l" t="t" r="r" b="b"/>
              <a:pathLst>
                <a:path w="1506" h="1438" extrusionOk="0">
                  <a:moveTo>
                    <a:pt x="434" y="1"/>
                  </a:moveTo>
                  <a:lnTo>
                    <a:pt x="92" y="411"/>
                  </a:lnTo>
                  <a:lnTo>
                    <a:pt x="23" y="502"/>
                  </a:lnTo>
                  <a:lnTo>
                    <a:pt x="1" y="639"/>
                  </a:lnTo>
                  <a:lnTo>
                    <a:pt x="46" y="753"/>
                  </a:lnTo>
                  <a:lnTo>
                    <a:pt x="115" y="844"/>
                  </a:lnTo>
                  <a:lnTo>
                    <a:pt x="707" y="1369"/>
                  </a:lnTo>
                  <a:lnTo>
                    <a:pt x="821" y="1437"/>
                  </a:lnTo>
                  <a:lnTo>
                    <a:pt x="935" y="1437"/>
                  </a:lnTo>
                  <a:lnTo>
                    <a:pt x="1050" y="1414"/>
                  </a:lnTo>
                  <a:lnTo>
                    <a:pt x="1164" y="1346"/>
                  </a:lnTo>
                  <a:lnTo>
                    <a:pt x="1506" y="936"/>
                  </a:lnTo>
                  <a:lnTo>
                    <a:pt x="434"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21" name="Google Shape;1521;p29"/>
            <p:cNvSpPr/>
            <p:nvPr/>
          </p:nvSpPr>
          <p:spPr>
            <a:xfrm>
              <a:off x="1485822" y="2141293"/>
              <a:ext cx="172175" cy="186123"/>
            </a:xfrm>
            <a:custGeom>
              <a:avLst/>
              <a:gdLst/>
              <a:ahLst/>
              <a:cxnLst/>
              <a:rect l="l" t="t" r="r" b="b"/>
              <a:pathLst>
                <a:path w="2259" h="2442" extrusionOk="0">
                  <a:moveTo>
                    <a:pt x="2259" y="1"/>
                  </a:moveTo>
                  <a:lnTo>
                    <a:pt x="1" y="1506"/>
                  </a:lnTo>
                  <a:lnTo>
                    <a:pt x="1073" y="2441"/>
                  </a:lnTo>
                  <a:lnTo>
                    <a:pt x="2259" y="1"/>
                  </a:lnTo>
                  <a:close/>
                </a:path>
              </a:pathLst>
            </a:custGeom>
            <a:solidFill>
              <a:srgbClr val="F2CD91"/>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22" name="Google Shape;1522;p29"/>
            <p:cNvSpPr/>
            <p:nvPr/>
          </p:nvSpPr>
          <p:spPr>
            <a:xfrm>
              <a:off x="710712" y="2256074"/>
              <a:ext cx="856913" cy="955996"/>
            </a:xfrm>
            <a:custGeom>
              <a:avLst/>
              <a:gdLst/>
              <a:ahLst/>
              <a:cxnLst/>
              <a:rect l="l" t="t" r="r" b="b"/>
              <a:pathLst>
                <a:path w="11243" h="12543" extrusionOk="0">
                  <a:moveTo>
                    <a:pt x="10171" y="0"/>
                  </a:moveTo>
                  <a:lnTo>
                    <a:pt x="0" y="11607"/>
                  </a:lnTo>
                  <a:lnTo>
                    <a:pt x="1072" y="12542"/>
                  </a:lnTo>
                  <a:lnTo>
                    <a:pt x="11243" y="935"/>
                  </a:lnTo>
                  <a:lnTo>
                    <a:pt x="11220" y="867"/>
                  </a:lnTo>
                  <a:lnTo>
                    <a:pt x="11152" y="707"/>
                  </a:lnTo>
                  <a:lnTo>
                    <a:pt x="11038" y="502"/>
                  </a:lnTo>
                  <a:lnTo>
                    <a:pt x="10946" y="411"/>
                  </a:lnTo>
                  <a:lnTo>
                    <a:pt x="10855" y="296"/>
                  </a:lnTo>
                  <a:lnTo>
                    <a:pt x="10741" y="205"/>
                  </a:lnTo>
                  <a:lnTo>
                    <a:pt x="10627" y="137"/>
                  </a:lnTo>
                  <a:lnTo>
                    <a:pt x="10422" y="46"/>
                  </a:lnTo>
                  <a:lnTo>
                    <a:pt x="10239"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23" name="Google Shape;1523;p29"/>
            <p:cNvSpPr/>
            <p:nvPr/>
          </p:nvSpPr>
          <p:spPr>
            <a:xfrm>
              <a:off x="1609291" y="2141293"/>
              <a:ext cx="48703" cy="53962"/>
            </a:xfrm>
            <a:custGeom>
              <a:avLst/>
              <a:gdLst/>
              <a:ahLst/>
              <a:cxnLst/>
              <a:rect l="l" t="t" r="r" b="b"/>
              <a:pathLst>
                <a:path w="639" h="708" extrusionOk="0">
                  <a:moveTo>
                    <a:pt x="639" y="1"/>
                  </a:moveTo>
                  <a:lnTo>
                    <a:pt x="0" y="434"/>
                  </a:lnTo>
                  <a:lnTo>
                    <a:pt x="297" y="708"/>
                  </a:lnTo>
                  <a:lnTo>
                    <a:pt x="639" y="1"/>
                  </a:lnTo>
                  <a:close/>
                </a:path>
              </a:pathLst>
            </a:custGeom>
            <a:solidFill>
              <a:srgbClr val="7DE8B5"/>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24" name="Google Shape;1524;p29"/>
            <p:cNvSpPr/>
            <p:nvPr/>
          </p:nvSpPr>
          <p:spPr>
            <a:xfrm>
              <a:off x="710712" y="2256074"/>
              <a:ext cx="810040" cy="907293"/>
            </a:xfrm>
            <a:custGeom>
              <a:avLst/>
              <a:gdLst/>
              <a:ahLst/>
              <a:cxnLst/>
              <a:rect l="l" t="t" r="r" b="b"/>
              <a:pathLst>
                <a:path w="10628" h="11904" extrusionOk="0">
                  <a:moveTo>
                    <a:pt x="10171" y="0"/>
                  </a:moveTo>
                  <a:lnTo>
                    <a:pt x="0" y="11607"/>
                  </a:lnTo>
                  <a:lnTo>
                    <a:pt x="342" y="11904"/>
                  </a:lnTo>
                  <a:lnTo>
                    <a:pt x="10627" y="137"/>
                  </a:lnTo>
                  <a:lnTo>
                    <a:pt x="10467" y="68"/>
                  </a:lnTo>
                  <a:lnTo>
                    <a:pt x="10308" y="23"/>
                  </a:lnTo>
                  <a:lnTo>
                    <a:pt x="10171" y="0"/>
                  </a:lnTo>
                  <a:close/>
                </a:path>
              </a:pathLst>
            </a:custGeom>
            <a:solidFill>
              <a:srgbClr val="F3CD68"/>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25" name="Google Shape;1525;p29"/>
            <p:cNvSpPr/>
            <p:nvPr/>
          </p:nvSpPr>
          <p:spPr>
            <a:xfrm>
              <a:off x="768026" y="2294258"/>
              <a:ext cx="799598" cy="917811"/>
            </a:xfrm>
            <a:custGeom>
              <a:avLst/>
              <a:gdLst/>
              <a:ahLst/>
              <a:cxnLst/>
              <a:rect l="l" t="t" r="r" b="b"/>
              <a:pathLst>
                <a:path w="10491" h="12042" extrusionOk="0">
                  <a:moveTo>
                    <a:pt x="10286" y="1"/>
                  </a:moveTo>
                  <a:lnTo>
                    <a:pt x="1" y="11768"/>
                  </a:lnTo>
                  <a:lnTo>
                    <a:pt x="320" y="12041"/>
                  </a:lnTo>
                  <a:lnTo>
                    <a:pt x="10491" y="434"/>
                  </a:lnTo>
                  <a:lnTo>
                    <a:pt x="10445" y="297"/>
                  </a:lnTo>
                  <a:lnTo>
                    <a:pt x="10377" y="160"/>
                  </a:lnTo>
                  <a:lnTo>
                    <a:pt x="10286" y="1"/>
                  </a:lnTo>
                  <a:close/>
                </a:path>
              </a:pathLst>
            </a:custGeom>
            <a:solidFill>
              <a:srgbClr val="F3CD68"/>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26" name="Google Shape;1526;p29"/>
            <p:cNvSpPr/>
            <p:nvPr/>
          </p:nvSpPr>
          <p:spPr>
            <a:xfrm>
              <a:off x="693335" y="3137201"/>
              <a:ext cx="102589" cy="95729"/>
            </a:xfrm>
            <a:custGeom>
              <a:avLst/>
              <a:gdLst/>
              <a:ahLst/>
              <a:cxnLst/>
              <a:rect l="l" t="t" r="r" b="b"/>
              <a:pathLst>
                <a:path w="1346" h="1256" extrusionOk="0">
                  <a:moveTo>
                    <a:pt x="251" y="115"/>
                  </a:moveTo>
                  <a:lnTo>
                    <a:pt x="1254" y="1004"/>
                  </a:lnTo>
                  <a:lnTo>
                    <a:pt x="1115" y="1164"/>
                  </a:lnTo>
                  <a:lnTo>
                    <a:pt x="114" y="275"/>
                  </a:lnTo>
                  <a:lnTo>
                    <a:pt x="251" y="115"/>
                  </a:lnTo>
                  <a:close/>
                  <a:moveTo>
                    <a:pt x="228" y="1"/>
                  </a:moveTo>
                  <a:lnTo>
                    <a:pt x="205" y="24"/>
                  </a:lnTo>
                  <a:lnTo>
                    <a:pt x="23" y="252"/>
                  </a:lnTo>
                  <a:lnTo>
                    <a:pt x="0" y="275"/>
                  </a:lnTo>
                  <a:lnTo>
                    <a:pt x="23" y="297"/>
                  </a:lnTo>
                  <a:lnTo>
                    <a:pt x="1095" y="1255"/>
                  </a:lnTo>
                  <a:lnTo>
                    <a:pt x="1118" y="1255"/>
                  </a:lnTo>
                  <a:lnTo>
                    <a:pt x="1163" y="1232"/>
                  </a:lnTo>
                  <a:lnTo>
                    <a:pt x="1346" y="1027"/>
                  </a:lnTo>
                  <a:lnTo>
                    <a:pt x="1346" y="981"/>
                  </a:lnTo>
                  <a:lnTo>
                    <a:pt x="1346" y="959"/>
                  </a:lnTo>
                  <a:lnTo>
                    <a:pt x="274" y="24"/>
                  </a:lnTo>
                  <a:lnTo>
                    <a:pt x="228"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27" name="Google Shape;1527;p29"/>
            <p:cNvSpPr/>
            <p:nvPr/>
          </p:nvSpPr>
          <p:spPr>
            <a:xfrm>
              <a:off x="662010" y="3154578"/>
              <a:ext cx="120043" cy="118290"/>
            </a:xfrm>
            <a:custGeom>
              <a:avLst/>
              <a:gdLst/>
              <a:ahLst/>
              <a:cxnLst/>
              <a:rect l="l" t="t" r="r" b="b"/>
              <a:pathLst>
                <a:path w="1575" h="1552" extrusionOk="0">
                  <a:moveTo>
                    <a:pt x="457" y="1"/>
                  </a:moveTo>
                  <a:lnTo>
                    <a:pt x="434" y="24"/>
                  </a:lnTo>
                  <a:lnTo>
                    <a:pt x="69" y="411"/>
                  </a:lnTo>
                  <a:lnTo>
                    <a:pt x="69" y="457"/>
                  </a:lnTo>
                  <a:lnTo>
                    <a:pt x="69" y="480"/>
                  </a:lnTo>
                  <a:lnTo>
                    <a:pt x="115" y="503"/>
                  </a:lnTo>
                  <a:lnTo>
                    <a:pt x="138" y="480"/>
                  </a:lnTo>
                  <a:lnTo>
                    <a:pt x="457" y="115"/>
                  </a:lnTo>
                  <a:lnTo>
                    <a:pt x="1460" y="982"/>
                  </a:lnTo>
                  <a:lnTo>
                    <a:pt x="1141" y="1346"/>
                  </a:lnTo>
                  <a:lnTo>
                    <a:pt x="1050" y="1415"/>
                  </a:lnTo>
                  <a:lnTo>
                    <a:pt x="936" y="1460"/>
                  </a:lnTo>
                  <a:lnTo>
                    <a:pt x="844" y="1438"/>
                  </a:lnTo>
                  <a:lnTo>
                    <a:pt x="753" y="1392"/>
                  </a:lnTo>
                  <a:lnTo>
                    <a:pt x="160" y="867"/>
                  </a:lnTo>
                  <a:lnTo>
                    <a:pt x="115" y="799"/>
                  </a:lnTo>
                  <a:lnTo>
                    <a:pt x="92" y="753"/>
                  </a:lnTo>
                  <a:lnTo>
                    <a:pt x="69" y="731"/>
                  </a:lnTo>
                  <a:lnTo>
                    <a:pt x="24" y="708"/>
                  </a:lnTo>
                  <a:lnTo>
                    <a:pt x="1" y="731"/>
                  </a:lnTo>
                  <a:lnTo>
                    <a:pt x="1" y="776"/>
                  </a:lnTo>
                  <a:lnTo>
                    <a:pt x="46" y="867"/>
                  </a:lnTo>
                  <a:lnTo>
                    <a:pt x="115" y="936"/>
                  </a:lnTo>
                  <a:lnTo>
                    <a:pt x="708" y="1460"/>
                  </a:lnTo>
                  <a:lnTo>
                    <a:pt x="822" y="1529"/>
                  </a:lnTo>
                  <a:lnTo>
                    <a:pt x="936" y="1552"/>
                  </a:lnTo>
                  <a:lnTo>
                    <a:pt x="1004" y="1529"/>
                  </a:lnTo>
                  <a:lnTo>
                    <a:pt x="1095" y="1506"/>
                  </a:lnTo>
                  <a:lnTo>
                    <a:pt x="1164" y="1460"/>
                  </a:lnTo>
                  <a:lnTo>
                    <a:pt x="1209" y="1415"/>
                  </a:lnTo>
                  <a:lnTo>
                    <a:pt x="1574" y="1004"/>
                  </a:lnTo>
                  <a:lnTo>
                    <a:pt x="1574" y="982"/>
                  </a:lnTo>
                  <a:lnTo>
                    <a:pt x="1551" y="959"/>
                  </a:lnTo>
                  <a:lnTo>
                    <a:pt x="480"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28" name="Google Shape;1528;p29"/>
            <p:cNvSpPr/>
            <p:nvPr/>
          </p:nvSpPr>
          <p:spPr>
            <a:xfrm>
              <a:off x="1550148" y="2137863"/>
              <a:ext cx="111354" cy="192983"/>
            </a:xfrm>
            <a:custGeom>
              <a:avLst/>
              <a:gdLst/>
              <a:ahLst/>
              <a:cxnLst/>
              <a:rect l="l" t="t" r="r" b="b"/>
              <a:pathLst>
                <a:path w="1461" h="2532" extrusionOk="0">
                  <a:moveTo>
                    <a:pt x="1415" y="0"/>
                  </a:moveTo>
                  <a:lnTo>
                    <a:pt x="1392" y="23"/>
                  </a:lnTo>
                  <a:lnTo>
                    <a:pt x="24" y="912"/>
                  </a:lnTo>
                  <a:lnTo>
                    <a:pt x="1" y="958"/>
                  </a:lnTo>
                  <a:lnTo>
                    <a:pt x="1" y="981"/>
                  </a:lnTo>
                  <a:lnTo>
                    <a:pt x="46" y="1004"/>
                  </a:lnTo>
                  <a:lnTo>
                    <a:pt x="69" y="1004"/>
                  </a:lnTo>
                  <a:lnTo>
                    <a:pt x="1301" y="183"/>
                  </a:lnTo>
                  <a:lnTo>
                    <a:pt x="1301" y="183"/>
                  </a:lnTo>
                  <a:lnTo>
                    <a:pt x="206" y="2463"/>
                  </a:lnTo>
                  <a:lnTo>
                    <a:pt x="206" y="2486"/>
                  </a:lnTo>
                  <a:lnTo>
                    <a:pt x="229" y="2532"/>
                  </a:lnTo>
                  <a:lnTo>
                    <a:pt x="252" y="2532"/>
                  </a:lnTo>
                  <a:lnTo>
                    <a:pt x="274" y="2509"/>
                  </a:lnTo>
                  <a:lnTo>
                    <a:pt x="1460" y="69"/>
                  </a:lnTo>
                  <a:lnTo>
                    <a:pt x="1460" y="46"/>
                  </a:lnTo>
                  <a:lnTo>
                    <a:pt x="1437" y="23"/>
                  </a:lnTo>
                  <a:lnTo>
                    <a:pt x="1415"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29" name="Google Shape;1529;p29"/>
            <p:cNvSpPr/>
            <p:nvPr/>
          </p:nvSpPr>
          <p:spPr>
            <a:xfrm>
              <a:off x="707206" y="2252568"/>
              <a:ext cx="863925" cy="963008"/>
            </a:xfrm>
            <a:custGeom>
              <a:avLst/>
              <a:gdLst/>
              <a:ahLst/>
              <a:cxnLst/>
              <a:rect l="l" t="t" r="r" b="b"/>
              <a:pathLst>
                <a:path w="11335" h="12635" extrusionOk="0">
                  <a:moveTo>
                    <a:pt x="10242" y="92"/>
                  </a:moveTo>
                  <a:lnTo>
                    <a:pt x="10331" y="114"/>
                  </a:lnTo>
                  <a:lnTo>
                    <a:pt x="10491" y="160"/>
                  </a:lnTo>
                  <a:lnTo>
                    <a:pt x="10673" y="251"/>
                  </a:lnTo>
                  <a:lnTo>
                    <a:pt x="10878" y="388"/>
                  </a:lnTo>
                  <a:lnTo>
                    <a:pt x="10970" y="479"/>
                  </a:lnTo>
                  <a:lnTo>
                    <a:pt x="11038" y="571"/>
                  </a:lnTo>
                  <a:lnTo>
                    <a:pt x="11175" y="776"/>
                  </a:lnTo>
                  <a:lnTo>
                    <a:pt x="11243" y="935"/>
                  </a:lnTo>
                  <a:lnTo>
                    <a:pt x="11243" y="961"/>
                  </a:lnTo>
                  <a:lnTo>
                    <a:pt x="11243" y="961"/>
                  </a:lnTo>
                  <a:lnTo>
                    <a:pt x="1118" y="12543"/>
                  </a:lnTo>
                  <a:lnTo>
                    <a:pt x="115" y="11653"/>
                  </a:lnTo>
                  <a:lnTo>
                    <a:pt x="10242" y="92"/>
                  </a:lnTo>
                  <a:close/>
                  <a:moveTo>
                    <a:pt x="10194" y="0"/>
                  </a:moveTo>
                  <a:lnTo>
                    <a:pt x="23" y="11631"/>
                  </a:lnTo>
                  <a:lnTo>
                    <a:pt x="1" y="11653"/>
                  </a:lnTo>
                  <a:lnTo>
                    <a:pt x="23" y="11699"/>
                  </a:lnTo>
                  <a:lnTo>
                    <a:pt x="1095" y="12634"/>
                  </a:lnTo>
                  <a:lnTo>
                    <a:pt x="1164" y="12634"/>
                  </a:lnTo>
                  <a:lnTo>
                    <a:pt x="11334" y="1004"/>
                  </a:lnTo>
                  <a:lnTo>
                    <a:pt x="11334" y="958"/>
                  </a:lnTo>
                  <a:lnTo>
                    <a:pt x="11312" y="890"/>
                  </a:lnTo>
                  <a:lnTo>
                    <a:pt x="11243" y="730"/>
                  </a:lnTo>
                  <a:lnTo>
                    <a:pt x="11129" y="525"/>
                  </a:lnTo>
                  <a:lnTo>
                    <a:pt x="11038" y="411"/>
                  </a:lnTo>
                  <a:lnTo>
                    <a:pt x="10924" y="320"/>
                  </a:lnTo>
                  <a:lnTo>
                    <a:pt x="10810" y="228"/>
                  </a:lnTo>
                  <a:lnTo>
                    <a:pt x="10696" y="160"/>
                  </a:lnTo>
                  <a:lnTo>
                    <a:pt x="10468" y="46"/>
                  </a:lnTo>
                  <a:lnTo>
                    <a:pt x="10308"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30" name="Google Shape;1530;p29"/>
            <p:cNvSpPr/>
            <p:nvPr/>
          </p:nvSpPr>
          <p:spPr>
            <a:xfrm>
              <a:off x="1605785" y="2137863"/>
              <a:ext cx="55715" cy="60898"/>
            </a:xfrm>
            <a:custGeom>
              <a:avLst/>
              <a:gdLst/>
              <a:ahLst/>
              <a:cxnLst/>
              <a:rect l="l" t="t" r="r" b="b"/>
              <a:pathLst>
                <a:path w="731" h="799" extrusionOk="0">
                  <a:moveTo>
                    <a:pt x="571" y="183"/>
                  </a:moveTo>
                  <a:lnTo>
                    <a:pt x="320" y="684"/>
                  </a:lnTo>
                  <a:lnTo>
                    <a:pt x="115" y="479"/>
                  </a:lnTo>
                  <a:lnTo>
                    <a:pt x="571" y="183"/>
                  </a:lnTo>
                  <a:close/>
                  <a:moveTo>
                    <a:pt x="685" y="0"/>
                  </a:moveTo>
                  <a:lnTo>
                    <a:pt x="662" y="23"/>
                  </a:lnTo>
                  <a:lnTo>
                    <a:pt x="23" y="456"/>
                  </a:lnTo>
                  <a:lnTo>
                    <a:pt x="0" y="479"/>
                  </a:lnTo>
                  <a:lnTo>
                    <a:pt x="0" y="525"/>
                  </a:lnTo>
                  <a:lnTo>
                    <a:pt x="320" y="798"/>
                  </a:lnTo>
                  <a:lnTo>
                    <a:pt x="365" y="798"/>
                  </a:lnTo>
                  <a:lnTo>
                    <a:pt x="388" y="776"/>
                  </a:lnTo>
                  <a:lnTo>
                    <a:pt x="730" y="69"/>
                  </a:lnTo>
                  <a:lnTo>
                    <a:pt x="730" y="46"/>
                  </a:lnTo>
                  <a:lnTo>
                    <a:pt x="707" y="23"/>
                  </a:lnTo>
                  <a:lnTo>
                    <a:pt x="685"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grpSp>
      <p:sp>
        <p:nvSpPr>
          <p:cNvPr id="1531" name="Google Shape;1531;p29"/>
          <p:cNvSpPr/>
          <p:nvPr/>
        </p:nvSpPr>
        <p:spPr>
          <a:xfrm>
            <a:off x="1385066" y="3931880"/>
            <a:ext cx="352887" cy="420721"/>
          </a:xfrm>
          <a:custGeom>
            <a:avLst/>
            <a:gdLst/>
            <a:ahLst/>
            <a:cxnLst/>
            <a:rect l="l" t="t" r="r" b="b"/>
            <a:pathLst>
              <a:path w="4630" h="5520" extrusionOk="0">
                <a:moveTo>
                  <a:pt x="2828" y="1"/>
                </a:moveTo>
                <a:lnTo>
                  <a:pt x="2828" y="343"/>
                </a:lnTo>
                <a:lnTo>
                  <a:pt x="2805" y="457"/>
                </a:lnTo>
                <a:lnTo>
                  <a:pt x="2737" y="548"/>
                </a:lnTo>
                <a:lnTo>
                  <a:pt x="2646" y="617"/>
                </a:lnTo>
                <a:lnTo>
                  <a:pt x="2532" y="639"/>
                </a:lnTo>
                <a:lnTo>
                  <a:pt x="2486" y="639"/>
                </a:lnTo>
                <a:lnTo>
                  <a:pt x="2577" y="822"/>
                </a:lnTo>
                <a:lnTo>
                  <a:pt x="2760" y="1027"/>
                </a:lnTo>
                <a:lnTo>
                  <a:pt x="2965" y="1187"/>
                </a:lnTo>
                <a:lnTo>
                  <a:pt x="3489" y="1597"/>
                </a:lnTo>
                <a:lnTo>
                  <a:pt x="3375" y="1460"/>
                </a:lnTo>
                <a:lnTo>
                  <a:pt x="3284" y="1324"/>
                </a:lnTo>
                <a:lnTo>
                  <a:pt x="3193" y="1187"/>
                </a:lnTo>
                <a:lnTo>
                  <a:pt x="3147" y="1027"/>
                </a:lnTo>
                <a:lnTo>
                  <a:pt x="3261" y="1027"/>
                </a:lnTo>
                <a:lnTo>
                  <a:pt x="3353" y="1004"/>
                </a:lnTo>
                <a:lnTo>
                  <a:pt x="3444" y="959"/>
                </a:lnTo>
                <a:lnTo>
                  <a:pt x="3489" y="890"/>
                </a:lnTo>
                <a:lnTo>
                  <a:pt x="3512" y="799"/>
                </a:lnTo>
                <a:lnTo>
                  <a:pt x="3558" y="320"/>
                </a:lnTo>
                <a:lnTo>
                  <a:pt x="3558" y="206"/>
                </a:lnTo>
                <a:lnTo>
                  <a:pt x="3512" y="138"/>
                </a:lnTo>
                <a:lnTo>
                  <a:pt x="3421" y="69"/>
                </a:lnTo>
                <a:lnTo>
                  <a:pt x="3330" y="47"/>
                </a:lnTo>
                <a:lnTo>
                  <a:pt x="2828" y="1"/>
                </a:lnTo>
                <a:close/>
                <a:moveTo>
                  <a:pt x="3786" y="1871"/>
                </a:moveTo>
                <a:lnTo>
                  <a:pt x="3854" y="1962"/>
                </a:lnTo>
                <a:lnTo>
                  <a:pt x="3968" y="2122"/>
                </a:lnTo>
                <a:lnTo>
                  <a:pt x="4060" y="2304"/>
                </a:lnTo>
                <a:lnTo>
                  <a:pt x="4128" y="2532"/>
                </a:lnTo>
                <a:lnTo>
                  <a:pt x="4174" y="2783"/>
                </a:lnTo>
                <a:lnTo>
                  <a:pt x="4196" y="3102"/>
                </a:lnTo>
                <a:lnTo>
                  <a:pt x="4196" y="3467"/>
                </a:lnTo>
                <a:lnTo>
                  <a:pt x="4174" y="4083"/>
                </a:lnTo>
                <a:lnTo>
                  <a:pt x="4151" y="4243"/>
                </a:lnTo>
                <a:lnTo>
                  <a:pt x="4082" y="4402"/>
                </a:lnTo>
                <a:lnTo>
                  <a:pt x="3991" y="4539"/>
                </a:lnTo>
                <a:lnTo>
                  <a:pt x="3854" y="4653"/>
                </a:lnTo>
                <a:lnTo>
                  <a:pt x="3558" y="4835"/>
                </a:lnTo>
                <a:lnTo>
                  <a:pt x="3147" y="5041"/>
                </a:lnTo>
                <a:lnTo>
                  <a:pt x="2896" y="5109"/>
                </a:lnTo>
                <a:lnTo>
                  <a:pt x="2577" y="5155"/>
                </a:lnTo>
                <a:lnTo>
                  <a:pt x="2190" y="5178"/>
                </a:lnTo>
                <a:lnTo>
                  <a:pt x="1802" y="5200"/>
                </a:lnTo>
                <a:lnTo>
                  <a:pt x="1323" y="5178"/>
                </a:lnTo>
                <a:lnTo>
                  <a:pt x="844" y="5155"/>
                </a:lnTo>
                <a:lnTo>
                  <a:pt x="0" y="5109"/>
                </a:lnTo>
                <a:lnTo>
                  <a:pt x="160" y="5178"/>
                </a:lnTo>
                <a:lnTo>
                  <a:pt x="297" y="5246"/>
                </a:lnTo>
                <a:lnTo>
                  <a:pt x="867" y="5337"/>
                </a:lnTo>
                <a:lnTo>
                  <a:pt x="1505" y="5428"/>
                </a:lnTo>
                <a:lnTo>
                  <a:pt x="2167" y="5497"/>
                </a:lnTo>
                <a:lnTo>
                  <a:pt x="2782" y="5520"/>
                </a:lnTo>
                <a:lnTo>
                  <a:pt x="3147" y="5520"/>
                </a:lnTo>
                <a:lnTo>
                  <a:pt x="3307" y="5497"/>
                </a:lnTo>
                <a:lnTo>
                  <a:pt x="3444" y="5451"/>
                </a:lnTo>
                <a:lnTo>
                  <a:pt x="3877" y="5292"/>
                </a:lnTo>
                <a:lnTo>
                  <a:pt x="4174" y="5155"/>
                </a:lnTo>
                <a:lnTo>
                  <a:pt x="4310" y="5064"/>
                </a:lnTo>
                <a:lnTo>
                  <a:pt x="4424" y="4927"/>
                </a:lnTo>
                <a:lnTo>
                  <a:pt x="4493" y="4790"/>
                </a:lnTo>
                <a:lnTo>
                  <a:pt x="4538" y="4630"/>
                </a:lnTo>
                <a:lnTo>
                  <a:pt x="4607" y="4014"/>
                </a:lnTo>
                <a:lnTo>
                  <a:pt x="4630" y="3672"/>
                </a:lnTo>
                <a:lnTo>
                  <a:pt x="4630" y="3353"/>
                </a:lnTo>
                <a:lnTo>
                  <a:pt x="4630" y="3080"/>
                </a:lnTo>
                <a:lnTo>
                  <a:pt x="4561" y="2851"/>
                </a:lnTo>
                <a:lnTo>
                  <a:pt x="4493" y="2646"/>
                </a:lnTo>
                <a:lnTo>
                  <a:pt x="4379" y="2487"/>
                </a:lnTo>
                <a:lnTo>
                  <a:pt x="4242" y="2304"/>
                </a:lnTo>
                <a:lnTo>
                  <a:pt x="4105" y="2167"/>
                </a:lnTo>
                <a:lnTo>
                  <a:pt x="3786" y="187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32" name="Google Shape;1532;p29"/>
          <p:cNvSpPr/>
          <p:nvPr/>
        </p:nvSpPr>
        <p:spPr>
          <a:xfrm>
            <a:off x="1574538" y="3931879"/>
            <a:ext cx="81705" cy="121796"/>
          </a:xfrm>
          <a:custGeom>
            <a:avLst/>
            <a:gdLst/>
            <a:ahLst/>
            <a:cxnLst/>
            <a:rect l="l" t="t" r="r" b="b"/>
            <a:pathLst>
              <a:path w="1072" h="1598" fill="none" extrusionOk="0">
                <a:moveTo>
                  <a:pt x="342" y="1"/>
                </a:moveTo>
                <a:lnTo>
                  <a:pt x="342" y="343"/>
                </a:lnTo>
                <a:lnTo>
                  <a:pt x="342" y="343"/>
                </a:lnTo>
                <a:lnTo>
                  <a:pt x="319" y="457"/>
                </a:lnTo>
                <a:lnTo>
                  <a:pt x="251" y="548"/>
                </a:lnTo>
                <a:lnTo>
                  <a:pt x="160" y="617"/>
                </a:lnTo>
                <a:lnTo>
                  <a:pt x="46" y="639"/>
                </a:lnTo>
                <a:lnTo>
                  <a:pt x="0" y="639"/>
                </a:lnTo>
                <a:lnTo>
                  <a:pt x="0" y="639"/>
                </a:lnTo>
                <a:lnTo>
                  <a:pt x="91" y="822"/>
                </a:lnTo>
                <a:lnTo>
                  <a:pt x="91" y="822"/>
                </a:lnTo>
                <a:lnTo>
                  <a:pt x="274" y="1027"/>
                </a:lnTo>
                <a:lnTo>
                  <a:pt x="479" y="1187"/>
                </a:lnTo>
                <a:lnTo>
                  <a:pt x="479" y="1187"/>
                </a:lnTo>
                <a:lnTo>
                  <a:pt x="1003" y="1597"/>
                </a:lnTo>
                <a:lnTo>
                  <a:pt x="1003" y="1597"/>
                </a:lnTo>
                <a:lnTo>
                  <a:pt x="889" y="1460"/>
                </a:lnTo>
                <a:lnTo>
                  <a:pt x="798" y="1324"/>
                </a:lnTo>
                <a:lnTo>
                  <a:pt x="707" y="1187"/>
                </a:lnTo>
                <a:lnTo>
                  <a:pt x="661" y="1027"/>
                </a:lnTo>
                <a:lnTo>
                  <a:pt x="753" y="1027"/>
                </a:lnTo>
                <a:lnTo>
                  <a:pt x="753" y="1027"/>
                </a:lnTo>
                <a:lnTo>
                  <a:pt x="775" y="1027"/>
                </a:lnTo>
                <a:lnTo>
                  <a:pt x="775" y="1027"/>
                </a:lnTo>
                <a:lnTo>
                  <a:pt x="867" y="1004"/>
                </a:lnTo>
                <a:lnTo>
                  <a:pt x="958" y="959"/>
                </a:lnTo>
                <a:lnTo>
                  <a:pt x="1003" y="890"/>
                </a:lnTo>
                <a:lnTo>
                  <a:pt x="1026" y="799"/>
                </a:lnTo>
                <a:lnTo>
                  <a:pt x="1072" y="320"/>
                </a:lnTo>
                <a:lnTo>
                  <a:pt x="1072" y="320"/>
                </a:lnTo>
                <a:lnTo>
                  <a:pt x="1072" y="206"/>
                </a:lnTo>
                <a:lnTo>
                  <a:pt x="1026" y="138"/>
                </a:lnTo>
                <a:lnTo>
                  <a:pt x="935" y="69"/>
                </a:lnTo>
                <a:lnTo>
                  <a:pt x="844" y="47"/>
                </a:lnTo>
                <a:lnTo>
                  <a:pt x="342"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33" name="Google Shape;1533;p29"/>
          <p:cNvSpPr/>
          <p:nvPr/>
        </p:nvSpPr>
        <p:spPr>
          <a:xfrm>
            <a:off x="1339871" y="3980580"/>
            <a:ext cx="163487" cy="332080"/>
          </a:xfrm>
          <a:custGeom>
            <a:avLst/>
            <a:gdLst/>
            <a:ahLst/>
            <a:cxnLst/>
            <a:rect l="l" t="t" r="r" b="b"/>
            <a:pathLst>
              <a:path w="2145" h="4357" extrusionOk="0">
                <a:moveTo>
                  <a:pt x="1984" y="228"/>
                </a:moveTo>
                <a:lnTo>
                  <a:pt x="2053" y="320"/>
                </a:lnTo>
                <a:lnTo>
                  <a:pt x="2076" y="434"/>
                </a:lnTo>
                <a:lnTo>
                  <a:pt x="2053" y="571"/>
                </a:lnTo>
                <a:lnTo>
                  <a:pt x="2098" y="388"/>
                </a:lnTo>
                <a:lnTo>
                  <a:pt x="2144" y="228"/>
                </a:lnTo>
                <a:close/>
                <a:moveTo>
                  <a:pt x="1460" y="0"/>
                </a:moveTo>
                <a:lnTo>
                  <a:pt x="1437" y="183"/>
                </a:lnTo>
                <a:lnTo>
                  <a:pt x="1391" y="411"/>
                </a:lnTo>
                <a:lnTo>
                  <a:pt x="1277" y="616"/>
                </a:lnTo>
                <a:lnTo>
                  <a:pt x="1209" y="730"/>
                </a:lnTo>
                <a:lnTo>
                  <a:pt x="1118" y="821"/>
                </a:lnTo>
                <a:lnTo>
                  <a:pt x="776" y="1095"/>
                </a:lnTo>
                <a:lnTo>
                  <a:pt x="593" y="1255"/>
                </a:lnTo>
                <a:lnTo>
                  <a:pt x="434" y="1414"/>
                </a:lnTo>
                <a:lnTo>
                  <a:pt x="274" y="1597"/>
                </a:lnTo>
                <a:lnTo>
                  <a:pt x="160" y="1825"/>
                </a:lnTo>
                <a:lnTo>
                  <a:pt x="92" y="1939"/>
                </a:lnTo>
                <a:lnTo>
                  <a:pt x="69" y="2076"/>
                </a:lnTo>
                <a:lnTo>
                  <a:pt x="46" y="2212"/>
                </a:lnTo>
                <a:lnTo>
                  <a:pt x="23" y="2372"/>
                </a:lnTo>
                <a:lnTo>
                  <a:pt x="0" y="3284"/>
                </a:lnTo>
                <a:lnTo>
                  <a:pt x="0" y="3740"/>
                </a:lnTo>
                <a:lnTo>
                  <a:pt x="23" y="3854"/>
                </a:lnTo>
                <a:lnTo>
                  <a:pt x="46" y="3968"/>
                </a:lnTo>
                <a:lnTo>
                  <a:pt x="92" y="4060"/>
                </a:lnTo>
                <a:lnTo>
                  <a:pt x="137" y="4128"/>
                </a:lnTo>
                <a:lnTo>
                  <a:pt x="228" y="4219"/>
                </a:lnTo>
                <a:lnTo>
                  <a:pt x="297" y="4265"/>
                </a:lnTo>
                <a:lnTo>
                  <a:pt x="388" y="4333"/>
                </a:lnTo>
                <a:lnTo>
                  <a:pt x="502" y="4356"/>
                </a:lnTo>
                <a:lnTo>
                  <a:pt x="434" y="4265"/>
                </a:lnTo>
                <a:lnTo>
                  <a:pt x="388" y="4174"/>
                </a:lnTo>
                <a:lnTo>
                  <a:pt x="297" y="4105"/>
                </a:lnTo>
                <a:lnTo>
                  <a:pt x="206" y="3991"/>
                </a:lnTo>
                <a:lnTo>
                  <a:pt x="160" y="3877"/>
                </a:lnTo>
                <a:lnTo>
                  <a:pt x="137" y="3740"/>
                </a:lnTo>
                <a:lnTo>
                  <a:pt x="137" y="3102"/>
                </a:lnTo>
                <a:lnTo>
                  <a:pt x="160" y="2372"/>
                </a:lnTo>
                <a:lnTo>
                  <a:pt x="183" y="2144"/>
                </a:lnTo>
                <a:lnTo>
                  <a:pt x="228" y="1962"/>
                </a:lnTo>
                <a:lnTo>
                  <a:pt x="320" y="1779"/>
                </a:lnTo>
                <a:lnTo>
                  <a:pt x="411" y="1642"/>
                </a:lnTo>
                <a:lnTo>
                  <a:pt x="525" y="1506"/>
                </a:lnTo>
                <a:lnTo>
                  <a:pt x="662" y="1369"/>
                </a:lnTo>
                <a:lnTo>
                  <a:pt x="935" y="1141"/>
                </a:lnTo>
                <a:lnTo>
                  <a:pt x="1209" y="913"/>
                </a:lnTo>
                <a:lnTo>
                  <a:pt x="1255" y="867"/>
                </a:lnTo>
                <a:lnTo>
                  <a:pt x="1391" y="867"/>
                </a:lnTo>
                <a:lnTo>
                  <a:pt x="1460" y="685"/>
                </a:lnTo>
                <a:lnTo>
                  <a:pt x="1506" y="502"/>
                </a:lnTo>
                <a:lnTo>
                  <a:pt x="1528" y="411"/>
                </a:lnTo>
                <a:lnTo>
                  <a:pt x="1551" y="297"/>
                </a:lnTo>
                <a:lnTo>
                  <a:pt x="1597" y="228"/>
                </a:lnTo>
                <a:lnTo>
                  <a:pt x="1688" y="160"/>
                </a:lnTo>
                <a:lnTo>
                  <a:pt x="1802" y="137"/>
                </a:lnTo>
                <a:lnTo>
                  <a:pt x="1825" y="137"/>
                </a:lnTo>
                <a:lnTo>
                  <a:pt x="1779" y="92"/>
                </a:lnTo>
                <a:lnTo>
                  <a:pt x="1756" y="0"/>
                </a:lnTo>
                <a:close/>
              </a:path>
            </a:pathLst>
          </a:custGeom>
          <a:solidFill>
            <a:srgbClr val="FBFEFE"/>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34" name="Google Shape;1534;p29"/>
          <p:cNvSpPr/>
          <p:nvPr/>
        </p:nvSpPr>
        <p:spPr>
          <a:xfrm>
            <a:off x="1491082" y="3997958"/>
            <a:ext cx="12271" cy="26143"/>
          </a:xfrm>
          <a:custGeom>
            <a:avLst/>
            <a:gdLst/>
            <a:ahLst/>
            <a:cxnLst/>
            <a:rect l="l" t="t" r="r" b="b"/>
            <a:pathLst>
              <a:path w="161" h="343" fill="none" extrusionOk="0">
                <a:moveTo>
                  <a:pt x="0" y="0"/>
                </a:moveTo>
                <a:lnTo>
                  <a:pt x="0" y="0"/>
                </a:lnTo>
                <a:lnTo>
                  <a:pt x="69" y="92"/>
                </a:lnTo>
                <a:lnTo>
                  <a:pt x="92" y="206"/>
                </a:lnTo>
                <a:lnTo>
                  <a:pt x="92" y="206"/>
                </a:lnTo>
                <a:lnTo>
                  <a:pt x="69" y="343"/>
                </a:lnTo>
                <a:lnTo>
                  <a:pt x="69" y="343"/>
                </a:lnTo>
                <a:lnTo>
                  <a:pt x="114" y="160"/>
                </a:lnTo>
                <a:lnTo>
                  <a:pt x="160" y="0"/>
                </a:lnTo>
                <a:lnTo>
                  <a:pt x="0"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35" name="Google Shape;1535;p29"/>
          <p:cNvSpPr/>
          <p:nvPr/>
        </p:nvSpPr>
        <p:spPr>
          <a:xfrm>
            <a:off x="1339872" y="3980580"/>
            <a:ext cx="139097" cy="332080"/>
          </a:xfrm>
          <a:custGeom>
            <a:avLst/>
            <a:gdLst/>
            <a:ahLst/>
            <a:cxnLst/>
            <a:rect l="l" t="t" r="r" b="b"/>
            <a:pathLst>
              <a:path w="1825" h="4357" fill="none" extrusionOk="0">
                <a:moveTo>
                  <a:pt x="1756" y="0"/>
                </a:moveTo>
                <a:lnTo>
                  <a:pt x="1460" y="0"/>
                </a:lnTo>
                <a:lnTo>
                  <a:pt x="1460" y="0"/>
                </a:lnTo>
                <a:lnTo>
                  <a:pt x="1437" y="183"/>
                </a:lnTo>
                <a:lnTo>
                  <a:pt x="1391" y="411"/>
                </a:lnTo>
                <a:lnTo>
                  <a:pt x="1277" y="616"/>
                </a:lnTo>
                <a:lnTo>
                  <a:pt x="1209" y="730"/>
                </a:lnTo>
                <a:lnTo>
                  <a:pt x="1118" y="821"/>
                </a:lnTo>
                <a:lnTo>
                  <a:pt x="1118" y="821"/>
                </a:lnTo>
                <a:lnTo>
                  <a:pt x="776" y="1095"/>
                </a:lnTo>
                <a:lnTo>
                  <a:pt x="593" y="1255"/>
                </a:lnTo>
                <a:lnTo>
                  <a:pt x="434" y="1414"/>
                </a:lnTo>
                <a:lnTo>
                  <a:pt x="434" y="1414"/>
                </a:lnTo>
                <a:lnTo>
                  <a:pt x="274" y="1597"/>
                </a:lnTo>
                <a:lnTo>
                  <a:pt x="160" y="1825"/>
                </a:lnTo>
                <a:lnTo>
                  <a:pt x="92" y="1939"/>
                </a:lnTo>
                <a:lnTo>
                  <a:pt x="69" y="2076"/>
                </a:lnTo>
                <a:lnTo>
                  <a:pt x="46" y="2212"/>
                </a:lnTo>
                <a:lnTo>
                  <a:pt x="23" y="2372"/>
                </a:lnTo>
                <a:lnTo>
                  <a:pt x="23" y="2372"/>
                </a:lnTo>
                <a:lnTo>
                  <a:pt x="0" y="3284"/>
                </a:lnTo>
                <a:lnTo>
                  <a:pt x="0" y="3284"/>
                </a:lnTo>
                <a:lnTo>
                  <a:pt x="0" y="3740"/>
                </a:lnTo>
                <a:lnTo>
                  <a:pt x="0" y="3740"/>
                </a:lnTo>
                <a:lnTo>
                  <a:pt x="23" y="3854"/>
                </a:lnTo>
                <a:lnTo>
                  <a:pt x="46" y="3968"/>
                </a:lnTo>
                <a:lnTo>
                  <a:pt x="92" y="4060"/>
                </a:lnTo>
                <a:lnTo>
                  <a:pt x="137" y="4128"/>
                </a:lnTo>
                <a:lnTo>
                  <a:pt x="228" y="4219"/>
                </a:lnTo>
                <a:lnTo>
                  <a:pt x="297" y="4265"/>
                </a:lnTo>
                <a:lnTo>
                  <a:pt x="388" y="4333"/>
                </a:lnTo>
                <a:lnTo>
                  <a:pt x="502" y="4356"/>
                </a:lnTo>
                <a:lnTo>
                  <a:pt x="502" y="4356"/>
                </a:lnTo>
                <a:lnTo>
                  <a:pt x="434" y="4265"/>
                </a:lnTo>
                <a:lnTo>
                  <a:pt x="388" y="4174"/>
                </a:lnTo>
                <a:lnTo>
                  <a:pt x="388" y="4174"/>
                </a:lnTo>
                <a:lnTo>
                  <a:pt x="297" y="4105"/>
                </a:lnTo>
                <a:lnTo>
                  <a:pt x="206" y="3991"/>
                </a:lnTo>
                <a:lnTo>
                  <a:pt x="160" y="3877"/>
                </a:lnTo>
                <a:lnTo>
                  <a:pt x="137" y="3740"/>
                </a:lnTo>
                <a:lnTo>
                  <a:pt x="137" y="3740"/>
                </a:lnTo>
                <a:lnTo>
                  <a:pt x="137" y="3102"/>
                </a:lnTo>
                <a:lnTo>
                  <a:pt x="160" y="2372"/>
                </a:lnTo>
                <a:lnTo>
                  <a:pt x="160" y="2372"/>
                </a:lnTo>
                <a:lnTo>
                  <a:pt x="183" y="2144"/>
                </a:lnTo>
                <a:lnTo>
                  <a:pt x="228" y="1962"/>
                </a:lnTo>
                <a:lnTo>
                  <a:pt x="320" y="1779"/>
                </a:lnTo>
                <a:lnTo>
                  <a:pt x="411" y="1642"/>
                </a:lnTo>
                <a:lnTo>
                  <a:pt x="525" y="1506"/>
                </a:lnTo>
                <a:lnTo>
                  <a:pt x="662" y="1369"/>
                </a:lnTo>
                <a:lnTo>
                  <a:pt x="935" y="1141"/>
                </a:lnTo>
                <a:lnTo>
                  <a:pt x="935" y="1141"/>
                </a:lnTo>
                <a:lnTo>
                  <a:pt x="1209" y="913"/>
                </a:lnTo>
                <a:lnTo>
                  <a:pt x="1209" y="913"/>
                </a:lnTo>
                <a:lnTo>
                  <a:pt x="1255" y="867"/>
                </a:lnTo>
                <a:lnTo>
                  <a:pt x="1391" y="867"/>
                </a:lnTo>
                <a:lnTo>
                  <a:pt x="1391" y="867"/>
                </a:lnTo>
                <a:lnTo>
                  <a:pt x="1460" y="685"/>
                </a:lnTo>
                <a:lnTo>
                  <a:pt x="1460" y="685"/>
                </a:lnTo>
                <a:lnTo>
                  <a:pt x="1506" y="502"/>
                </a:lnTo>
                <a:lnTo>
                  <a:pt x="1528" y="411"/>
                </a:lnTo>
                <a:lnTo>
                  <a:pt x="1528" y="411"/>
                </a:lnTo>
                <a:lnTo>
                  <a:pt x="1528" y="411"/>
                </a:lnTo>
                <a:lnTo>
                  <a:pt x="1528" y="411"/>
                </a:lnTo>
                <a:lnTo>
                  <a:pt x="1528" y="411"/>
                </a:lnTo>
                <a:lnTo>
                  <a:pt x="1528" y="411"/>
                </a:lnTo>
                <a:lnTo>
                  <a:pt x="1551" y="297"/>
                </a:lnTo>
                <a:lnTo>
                  <a:pt x="1597" y="228"/>
                </a:lnTo>
                <a:lnTo>
                  <a:pt x="1688" y="160"/>
                </a:lnTo>
                <a:lnTo>
                  <a:pt x="1802" y="137"/>
                </a:lnTo>
                <a:lnTo>
                  <a:pt x="1802" y="137"/>
                </a:lnTo>
                <a:lnTo>
                  <a:pt x="1802" y="137"/>
                </a:lnTo>
                <a:lnTo>
                  <a:pt x="1802" y="137"/>
                </a:lnTo>
                <a:lnTo>
                  <a:pt x="1825" y="137"/>
                </a:lnTo>
                <a:lnTo>
                  <a:pt x="1825" y="137"/>
                </a:lnTo>
                <a:lnTo>
                  <a:pt x="1779" y="92"/>
                </a:lnTo>
                <a:lnTo>
                  <a:pt x="1756"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36" name="Google Shape;1536;p29"/>
          <p:cNvSpPr/>
          <p:nvPr/>
        </p:nvSpPr>
        <p:spPr>
          <a:xfrm>
            <a:off x="1369442" y="3980580"/>
            <a:ext cx="328575" cy="340768"/>
          </a:xfrm>
          <a:custGeom>
            <a:avLst/>
            <a:gdLst/>
            <a:ahLst/>
            <a:cxnLst/>
            <a:rect l="l" t="t" r="r" b="b"/>
            <a:pathLst>
              <a:path w="4311" h="4471" extrusionOk="0">
                <a:moveTo>
                  <a:pt x="1368" y="0"/>
                </a:moveTo>
                <a:lnTo>
                  <a:pt x="1391" y="92"/>
                </a:lnTo>
                <a:lnTo>
                  <a:pt x="1437" y="137"/>
                </a:lnTo>
                <a:lnTo>
                  <a:pt x="1528" y="160"/>
                </a:lnTo>
                <a:lnTo>
                  <a:pt x="1596" y="228"/>
                </a:lnTo>
                <a:lnTo>
                  <a:pt x="1756" y="228"/>
                </a:lnTo>
                <a:lnTo>
                  <a:pt x="1710" y="388"/>
                </a:lnTo>
                <a:lnTo>
                  <a:pt x="1665" y="571"/>
                </a:lnTo>
                <a:lnTo>
                  <a:pt x="1642" y="685"/>
                </a:lnTo>
                <a:lnTo>
                  <a:pt x="1596" y="867"/>
                </a:lnTo>
                <a:lnTo>
                  <a:pt x="3216" y="867"/>
                </a:lnTo>
                <a:lnTo>
                  <a:pt x="3284" y="913"/>
                </a:lnTo>
                <a:lnTo>
                  <a:pt x="3580" y="1163"/>
                </a:lnTo>
                <a:lnTo>
                  <a:pt x="3740" y="1277"/>
                </a:lnTo>
                <a:lnTo>
                  <a:pt x="3854" y="1414"/>
                </a:lnTo>
                <a:lnTo>
                  <a:pt x="3968" y="1574"/>
                </a:lnTo>
                <a:lnTo>
                  <a:pt x="4059" y="1734"/>
                </a:lnTo>
                <a:lnTo>
                  <a:pt x="4128" y="1939"/>
                </a:lnTo>
                <a:lnTo>
                  <a:pt x="4150" y="2144"/>
                </a:lnTo>
                <a:lnTo>
                  <a:pt x="4173" y="2486"/>
                </a:lnTo>
                <a:lnTo>
                  <a:pt x="4173" y="2828"/>
                </a:lnTo>
                <a:lnTo>
                  <a:pt x="4173" y="3421"/>
                </a:lnTo>
                <a:lnTo>
                  <a:pt x="4150" y="3558"/>
                </a:lnTo>
                <a:lnTo>
                  <a:pt x="4105" y="3649"/>
                </a:lnTo>
                <a:lnTo>
                  <a:pt x="4036" y="3763"/>
                </a:lnTo>
                <a:lnTo>
                  <a:pt x="3945" y="3832"/>
                </a:lnTo>
                <a:lnTo>
                  <a:pt x="3626" y="4014"/>
                </a:lnTo>
                <a:lnTo>
                  <a:pt x="3261" y="4196"/>
                </a:lnTo>
                <a:lnTo>
                  <a:pt x="3101" y="4242"/>
                </a:lnTo>
                <a:lnTo>
                  <a:pt x="2851" y="4288"/>
                </a:lnTo>
                <a:lnTo>
                  <a:pt x="2509" y="4333"/>
                </a:lnTo>
                <a:lnTo>
                  <a:pt x="1528" y="4333"/>
                </a:lnTo>
                <a:lnTo>
                  <a:pt x="1049" y="4310"/>
                </a:lnTo>
                <a:lnTo>
                  <a:pt x="205" y="4242"/>
                </a:lnTo>
                <a:lnTo>
                  <a:pt x="91" y="4219"/>
                </a:lnTo>
                <a:lnTo>
                  <a:pt x="0" y="4174"/>
                </a:lnTo>
                <a:lnTo>
                  <a:pt x="46" y="4265"/>
                </a:lnTo>
                <a:lnTo>
                  <a:pt x="114" y="4356"/>
                </a:lnTo>
                <a:lnTo>
                  <a:pt x="183" y="4356"/>
                </a:lnTo>
                <a:lnTo>
                  <a:pt x="1026" y="4425"/>
                </a:lnTo>
                <a:lnTo>
                  <a:pt x="1505" y="4447"/>
                </a:lnTo>
                <a:lnTo>
                  <a:pt x="2007" y="4470"/>
                </a:lnTo>
                <a:lnTo>
                  <a:pt x="2395" y="4447"/>
                </a:lnTo>
                <a:lnTo>
                  <a:pt x="2759" y="4425"/>
                </a:lnTo>
                <a:lnTo>
                  <a:pt x="3079" y="4379"/>
                </a:lnTo>
                <a:lnTo>
                  <a:pt x="3307" y="4310"/>
                </a:lnTo>
                <a:lnTo>
                  <a:pt x="3717" y="4105"/>
                </a:lnTo>
                <a:lnTo>
                  <a:pt x="4014" y="3946"/>
                </a:lnTo>
                <a:lnTo>
                  <a:pt x="4128" y="3854"/>
                </a:lnTo>
                <a:lnTo>
                  <a:pt x="4219" y="3718"/>
                </a:lnTo>
                <a:lnTo>
                  <a:pt x="4265" y="3581"/>
                </a:lnTo>
                <a:lnTo>
                  <a:pt x="4287" y="3421"/>
                </a:lnTo>
                <a:lnTo>
                  <a:pt x="4310" y="2828"/>
                </a:lnTo>
                <a:lnTo>
                  <a:pt x="4310" y="2463"/>
                </a:lnTo>
                <a:lnTo>
                  <a:pt x="4287" y="2144"/>
                </a:lnTo>
                <a:lnTo>
                  <a:pt x="4265" y="1962"/>
                </a:lnTo>
                <a:lnTo>
                  <a:pt x="4219" y="1802"/>
                </a:lnTo>
                <a:lnTo>
                  <a:pt x="4173" y="1665"/>
                </a:lnTo>
                <a:lnTo>
                  <a:pt x="4105" y="1528"/>
                </a:lnTo>
                <a:lnTo>
                  <a:pt x="4014" y="1414"/>
                </a:lnTo>
                <a:lnTo>
                  <a:pt x="3922" y="1300"/>
                </a:lnTo>
                <a:lnTo>
                  <a:pt x="3717" y="1095"/>
                </a:lnTo>
                <a:lnTo>
                  <a:pt x="3489" y="913"/>
                </a:lnTo>
                <a:lnTo>
                  <a:pt x="3261" y="753"/>
                </a:lnTo>
                <a:lnTo>
                  <a:pt x="3033" y="571"/>
                </a:lnTo>
                <a:lnTo>
                  <a:pt x="2828" y="365"/>
                </a:lnTo>
                <a:lnTo>
                  <a:pt x="2691" y="206"/>
                </a:lnTo>
                <a:lnTo>
                  <a:pt x="2600" y="0"/>
                </a:lnTo>
                <a:close/>
              </a:path>
            </a:pathLst>
          </a:custGeom>
          <a:solidFill>
            <a:srgbClr val="C5DAE2"/>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37" name="Google Shape;1537;p29"/>
          <p:cNvSpPr/>
          <p:nvPr/>
        </p:nvSpPr>
        <p:spPr>
          <a:xfrm>
            <a:off x="1369442" y="3980580"/>
            <a:ext cx="328575" cy="340768"/>
          </a:xfrm>
          <a:custGeom>
            <a:avLst/>
            <a:gdLst/>
            <a:ahLst/>
            <a:cxnLst/>
            <a:rect l="l" t="t" r="r" b="b"/>
            <a:pathLst>
              <a:path w="4311" h="4471" fill="none" extrusionOk="0">
                <a:moveTo>
                  <a:pt x="2600" y="0"/>
                </a:moveTo>
                <a:lnTo>
                  <a:pt x="1505" y="0"/>
                </a:lnTo>
                <a:lnTo>
                  <a:pt x="1505" y="0"/>
                </a:lnTo>
                <a:lnTo>
                  <a:pt x="1505" y="0"/>
                </a:lnTo>
                <a:lnTo>
                  <a:pt x="1368" y="0"/>
                </a:lnTo>
                <a:lnTo>
                  <a:pt x="1368" y="0"/>
                </a:lnTo>
                <a:lnTo>
                  <a:pt x="1391" y="92"/>
                </a:lnTo>
                <a:lnTo>
                  <a:pt x="1437" y="137"/>
                </a:lnTo>
                <a:lnTo>
                  <a:pt x="1437" y="137"/>
                </a:lnTo>
                <a:lnTo>
                  <a:pt x="1528" y="160"/>
                </a:lnTo>
                <a:lnTo>
                  <a:pt x="1596" y="228"/>
                </a:lnTo>
                <a:lnTo>
                  <a:pt x="1756" y="228"/>
                </a:lnTo>
                <a:lnTo>
                  <a:pt x="1756" y="228"/>
                </a:lnTo>
                <a:lnTo>
                  <a:pt x="1710" y="388"/>
                </a:lnTo>
                <a:lnTo>
                  <a:pt x="1665" y="571"/>
                </a:lnTo>
                <a:lnTo>
                  <a:pt x="1665" y="571"/>
                </a:lnTo>
                <a:lnTo>
                  <a:pt x="1642" y="685"/>
                </a:lnTo>
                <a:lnTo>
                  <a:pt x="1642" y="685"/>
                </a:lnTo>
                <a:lnTo>
                  <a:pt x="1596" y="867"/>
                </a:lnTo>
                <a:lnTo>
                  <a:pt x="3216" y="867"/>
                </a:lnTo>
                <a:lnTo>
                  <a:pt x="3216" y="867"/>
                </a:lnTo>
                <a:lnTo>
                  <a:pt x="3284" y="913"/>
                </a:lnTo>
                <a:lnTo>
                  <a:pt x="3284" y="913"/>
                </a:lnTo>
                <a:lnTo>
                  <a:pt x="3580" y="1163"/>
                </a:lnTo>
                <a:lnTo>
                  <a:pt x="3740" y="1277"/>
                </a:lnTo>
                <a:lnTo>
                  <a:pt x="3854" y="1414"/>
                </a:lnTo>
                <a:lnTo>
                  <a:pt x="3968" y="1574"/>
                </a:lnTo>
                <a:lnTo>
                  <a:pt x="4059" y="1734"/>
                </a:lnTo>
                <a:lnTo>
                  <a:pt x="4128" y="1939"/>
                </a:lnTo>
                <a:lnTo>
                  <a:pt x="4150" y="2144"/>
                </a:lnTo>
                <a:lnTo>
                  <a:pt x="4150" y="2144"/>
                </a:lnTo>
                <a:lnTo>
                  <a:pt x="4173" y="2486"/>
                </a:lnTo>
                <a:lnTo>
                  <a:pt x="4173" y="2828"/>
                </a:lnTo>
                <a:lnTo>
                  <a:pt x="4173" y="3421"/>
                </a:lnTo>
                <a:lnTo>
                  <a:pt x="4173" y="3421"/>
                </a:lnTo>
                <a:lnTo>
                  <a:pt x="4150" y="3558"/>
                </a:lnTo>
                <a:lnTo>
                  <a:pt x="4105" y="3649"/>
                </a:lnTo>
                <a:lnTo>
                  <a:pt x="4036" y="3763"/>
                </a:lnTo>
                <a:lnTo>
                  <a:pt x="3945" y="3832"/>
                </a:lnTo>
                <a:lnTo>
                  <a:pt x="3945" y="3832"/>
                </a:lnTo>
                <a:lnTo>
                  <a:pt x="3626" y="4014"/>
                </a:lnTo>
                <a:lnTo>
                  <a:pt x="3261" y="4196"/>
                </a:lnTo>
                <a:lnTo>
                  <a:pt x="3261" y="4196"/>
                </a:lnTo>
                <a:lnTo>
                  <a:pt x="3101" y="4242"/>
                </a:lnTo>
                <a:lnTo>
                  <a:pt x="2851" y="4288"/>
                </a:lnTo>
                <a:lnTo>
                  <a:pt x="2509" y="4333"/>
                </a:lnTo>
                <a:lnTo>
                  <a:pt x="2007" y="4333"/>
                </a:lnTo>
                <a:lnTo>
                  <a:pt x="2007" y="4333"/>
                </a:lnTo>
                <a:lnTo>
                  <a:pt x="1528" y="4333"/>
                </a:lnTo>
                <a:lnTo>
                  <a:pt x="1049" y="4310"/>
                </a:lnTo>
                <a:lnTo>
                  <a:pt x="205" y="4242"/>
                </a:lnTo>
                <a:lnTo>
                  <a:pt x="205" y="4242"/>
                </a:lnTo>
                <a:lnTo>
                  <a:pt x="91" y="4219"/>
                </a:lnTo>
                <a:lnTo>
                  <a:pt x="0" y="4174"/>
                </a:lnTo>
                <a:lnTo>
                  <a:pt x="0" y="4174"/>
                </a:lnTo>
                <a:lnTo>
                  <a:pt x="46" y="4265"/>
                </a:lnTo>
                <a:lnTo>
                  <a:pt x="114" y="4356"/>
                </a:lnTo>
                <a:lnTo>
                  <a:pt x="114" y="4356"/>
                </a:lnTo>
                <a:lnTo>
                  <a:pt x="183" y="4356"/>
                </a:lnTo>
                <a:lnTo>
                  <a:pt x="183" y="4356"/>
                </a:lnTo>
                <a:lnTo>
                  <a:pt x="1026" y="4425"/>
                </a:lnTo>
                <a:lnTo>
                  <a:pt x="1505" y="4447"/>
                </a:lnTo>
                <a:lnTo>
                  <a:pt x="2007" y="4470"/>
                </a:lnTo>
                <a:lnTo>
                  <a:pt x="2007" y="4470"/>
                </a:lnTo>
                <a:lnTo>
                  <a:pt x="2395" y="4447"/>
                </a:lnTo>
                <a:lnTo>
                  <a:pt x="2759" y="4425"/>
                </a:lnTo>
                <a:lnTo>
                  <a:pt x="2759" y="4425"/>
                </a:lnTo>
                <a:lnTo>
                  <a:pt x="3079" y="4379"/>
                </a:lnTo>
                <a:lnTo>
                  <a:pt x="3307" y="4310"/>
                </a:lnTo>
                <a:lnTo>
                  <a:pt x="3307" y="4310"/>
                </a:lnTo>
                <a:lnTo>
                  <a:pt x="3717" y="4105"/>
                </a:lnTo>
                <a:lnTo>
                  <a:pt x="4014" y="3946"/>
                </a:lnTo>
                <a:lnTo>
                  <a:pt x="4014" y="3946"/>
                </a:lnTo>
                <a:lnTo>
                  <a:pt x="4128" y="3854"/>
                </a:lnTo>
                <a:lnTo>
                  <a:pt x="4219" y="3718"/>
                </a:lnTo>
                <a:lnTo>
                  <a:pt x="4265" y="3581"/>
                </a:lnTo>
                <a:lnTo>
                  <a:pt x="4287" y="3421"/>
                </a:lnTo>
                <a:lnTo>
                  <a:pt x="4287" y="3421"/>
                </a:lnTo>
                <a:lnTo>
                  <a:pt x="4310" y="2828"/>
                </a:lnTo>
                <a:lnTo>
                  <a:pt x="4310" y="2828"/>
                </a:lnTo>
                <a:lnTo>
                  <a:pt x="4310" y="2463"/>
                </a:lnTo>
                <a:lnTo>
                  <a:pt x="4287" y="2144"/>
                </a:lnTo>
                <a:lnTo>
                  <a:pt x="4287" y="2144"/>
                </a:lnTo>
                <a:lnTo>
                  <a:pt x="4265" y="1962"/>
                </a:lnTo>
                <a:lnTo>
                  <a:pt x="4219" y="1802"/>
                </a:lnTo>
                <a:lnTo>
                  <a:pt x="4173" y="1665"/>
                </a:lnTo>
                <a:lnTo>
                  <a:pt x="4105" y="1528"/>
                </a:lnTo>
                <a:lnTo>
                  <a:pt x="4014" y="1414"/>
                </a:lnTo>
                <a:lnTo>
                  <a:pt x="3922" y="1300"/>
                </a:lnTo>
                <a:lnTo>
                  <a:pt x="3717" y="1095"/>
                </a:lnTo>
                <a:lnTo>
                  <a:pt x="3717" y="1095"/>
                </a:lnTo>
                <a:lnTo>
                  <a:pt x="3489" y="913"/>
                </a:lnTo>
                <a:lnTo>
                  <a:pt x="3261" y="753"/>
                </a:lnTo>
                <a:lnTo>
                  <a:pt x="3033" y="571"/>
                </a:lnTo>
                <a:lnTo>
                  <a:pt x="2828" y="365"/>
                </a:lnTo>
                <a:lnTo>
                  <a:pt x="2828" y="365"/>
                </a:lnTo>
                <a:lnTo>
                  <a:pt x="2691" y="206"/>
                </a:lnTo>
                <a:lnTo>
                  <a:pt x="2600"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38" name="Google Shape;1538;p29"/>
          <p:cNvSpPr/>
          <p:nvPr/>
        </p:nvSpPr>
        <p:spPr>
          <a:xfrm>
            <a:off x="1350311" y="4046659"/>
            <a:ext cx="337263" cy="264247"/>
          </a:xfrm>
          <a:custGeom>
            <a:avLst/>
            <a:gdLst/>
            <a:ahLst/>
            <a:cxnLst/>
            <a:rect l="l" t="t" r="r" b="b"/>
            <a:pathLst>
              <a:path w="4425" h="3467" extrusionOk="0">
                <a:moveTo>
                  <a:pt x="1118" y="0"/>
                </a:moveTo>
                <a:lnTo>
                  <a:pt x="1072" y="46"/>
                </a:lnTo>
                <a:lnTo>
                  <a:pt x="798" y="274"/>
                </a:lnTo>
                <a:lnTo>
                  <a:pt x="525" y="502"/>
                </a:lnTo>
                <a:lnTo>
                  <a:pt x="388" y="639"/>
                </a:lnTo>
                <a:lnTo>
                  <a:pt x="274" y="775"/>
                </a:lnTo>
                <a:lnTo>
                  <a:pt x="183" y="912"/>
                </a:lnTo>
                <a:lnTo>
                  <a:pt x="91" y="1095"/>
                </a:lnTo>
                <a:lnTo>
                  <a:pt x="46" y="1277"/>
                </a:lnTo>
                <a:lnTo>
                  <a:pt x="23" y="1505"/>
                </a:lnTo>
                <a:lnTo>
                  <a:pt x="0" y="2235"/>
                </a:lnTo>
                <a:lnTo>
                  <a:pt x="0" y="2873"/>
                </a:lnTo>
                <a:lnTo>
                  <a:pt x="0" y="2965"/>
                </a:lnTo>
                <a:lnTo>
                  <a:pt x="46" y="3056"/>
                </a:lnTo>
                <a:lnTo>
                  <a:pt x="69" y="3147"/>
                </a:lnTo>
                <a:lnTo>
                  <a:pt x="137" y="3215"/>
                </a:lnTo>
                <a:lnTo>
                  <a:pt x="205" y="3284"/>
                </a:lnTo>
                <a:lnTo>
                  <a:pt x="274" y="3329"/>
                </a:lnTo>
                <a:lnTo>
                  <a:pt x="365" y="3352"/>
                </a:lnTo>
                <a:lnTo>
                  <a:pt x="456" y="3375"/>
                </a:lnTo>
                <a:lnTo>
                  <a:pt x="1300" y="3443"/>
                </a:lnTo>
                <a:lnTo>
                  <a:pt x="1779" y="3466"/>
                </a:lnTo>
                <a:lnTo>
                  <a:pt x="2760" y="3466"/>
                </a:lnTo>
                <a:lnTo>
                  <a:pt x="3102" y="3421"/>
                </a:lnTo>
                <a:lnTo>
                  <a:pt x="3352" y="3375"/>
                </a:lnTo>
                <a:lnTo>
                  <a:pt x="3512" y="3329"/>
                </a:lnTo>
                <a:lnTo>
                  <a:pt x="3877" y="3147"/>
                </a:lnTo>
                <a:lnTo>
                  <a:pt x="4196" y="2965"/>
                </a:lnTo>
                <a:lnTo>
                  <a:pt x="4287" y="2896"/>
                </a:lnTo>
                <a:lnTo>
                  <a:pt x="4356" y="2782"/>
                </a:lnTo>
                <a:lnTo>
                  <a:pt x="4401" y="2691"/>
                </a:lnTo>
                <a:lnTo>
                  <a:pt x="4424" y="2554"/>
                </a:lnTo>
                <a:lnTo>
                  <a:pt x="4424" y="1961"/>
                </a:lnTo>
                <a:lnTo>
                  <a:pt x="4424" y="1619"/>
                </a:lnTo>
                <a:lnTo>
                  <a:pt x="4401" y="1277"/>
                </a:lnTo>
                <a:lnTo>
                  <a:pt x="4379" y="1072"/>
                </a:lnTo>
                <a:lnTo>
                  <a:pt x="4310" y="867"/>
                </a:lnTo>
                <a:lnTo>
                  <a:pt x="4219" y="707"/>
                </a:lnTo>
                <a:lnTo>
                  <a:pt x="4105" y="547"/>
                </a:lnTo>
                <a:lnTo>
                  <a:pt x="3991" y="410"/>
                </a:lnTo>
                <a:lnTo>
                  <a:pt x="3831" y="296"/>
                </a:lnTo>
                <a:lnTo>
                  <a:pt x="3535" y="46"/>
                </a:lnTo>
                <a:lnTo>
                  <a:pt x="3467" y="0"/>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39" name="Google Shape;1539;p29"/>
          <p:cNvSpPr/>
          <p:nvPr/>
        </p:nvSpPr>
        <p:spPr>
          <a:xfrm>
            <a:off x="1350311" y="4046659"/>
            <a:ext cx="337263" cy="264247"/>
          </a:xfrm>
          <a:custGeom>
            <a:avLst/>
            <a:gdLst/>
            <a:ahLst/>
            <a:cxnLst/>
            <a:rect l="l" t="t" r="r" b="b"/>
            <a:pathLst>
              <a:path w="4425" h="3467" fill="none" extrusionOk="0">
                <a:moveTo>
                  <a:pt x="3535" y="46"/>
                </a:moveTo>
                <a:lnTo>
                  <a:pt x="3535" y="46"/>
                </a:lnTo>
                <a:lnTo>
                  <a:pt x="3467" y="0"/>
                </a:lnTo>
                <a:lnTo>
                  <a:pt x="1118" y="0"/>
                </a:lnTo>
                <a:lnTo>
                  <a:pt x="1118" y="0"/>
                </a:lnTo>
                <a:lnTo>
                  <a:pt x="1072" y="46"/>
                </a:lnTo>
                <a:lnTo>
                  <a:pt x="1072" y="46"/>
                </a:lnTo>
                <a:lnTo>
                  <a:pt x="798" y="274"/>
                </a:lnTo>
                <a:lnTo>
                  <a:pt x="798" y="274"/>
                </a:lnTo>
                <a:lnTo>
                  <a:pt x="525" y="502"/>
                </a:lnTo>
                <a:lnTo>
                  <a:pt x="388" y="639"/>
                </a:lnTo>
                <a:lnTo>
                  <a:pt x="274" y="775"/>
                </a:lnTo>
                <a:lnTo>
                  <a:pt x="183" y="912"/>
                </a:lnTo>
                <a:lnTo>
                  <a:pt x="91" y="1095"/>
                </a:lnTo>
                <a:lnTo>
                  <a:pt x="46" y="1277"/>
                </a:lnTo>
                <a:lnTo>
                  <a:pt x="23" y="1505"/>
                </a:lnTo>
                <a:lnTo>
                  <a:pt x="23" y="1505"/>
                </a:lnTo>
                <a:lnTo>
                  <a:pt x="0" y="2235"/>
                </a:lnTo>
                <a:lnTo>
                  <a:pt x="0" y="2873"/>
                </a:lnTo>
                <a:lnTo>
                  <a:pt x="0" y="2873"/>
                </a:lnTo>
                <a:lnTo>
                  <a:pt x="0" y="2965"/>
                </a:lnTo>
                <a:lnTo>
                  <a:pt x="46" y="3056"/>
                </a:lnTo>
                <a:lnTo>
                  <a:pt x="69" y="3147"/>
                </a:lnTo>
                <a:lnTo>
                  <a:pt x="137" y="3215"/>
                </a:lnTo>
                <a:lnTo>
                  <a:pt x="205" y="3284"/>
                </a:lnTo>
                <a:lnTo>
                  <a:pt x="274" y="3329"/>
                </a:lnTo>
                <a:lnTo>
                  <a:pt x="365" y="3352"/>
                </a:lnTo>
                <a:lnTo>
                  <a:pt x="456" y="3375"/>
                </a:lnTo>
                <a:lnTo>
                  <a:pt x="456" y="3375"/>
                </a:lnTo>
                <a:lnTo>
                  <a:pt x="1300" y="3443"/>
                </a:lnTo>
                <a:lnTo>
                  <a:pt x="1779" y="3466"/>
                </a:lnTo>
                <a:lnTo>
                  <a:pt x="2258" y="3466"/>
                </a:lnTo>
                <a:lnTo>
                  <a:pt x="2258" y="3466"/>
                </a:lnTo>
                <a:lnTo>
                  <a:pt x="2760" y="3466"/>
                </a:lnTo>
                <a:lnTo>
                  <a:pt x="3102" y="3421"/>
                </a:lnTo>
                <a:lnTo>
                  <a:pt x="3352" y="3375"/>
                </a:lnTo>
                <a:lnTo>
                  <a:pt x="3512" y="3329"/>
                </a:lnTo>
                <a:lnTo>
                  <a:pt x="3512" y="3329"/>
                </a:lnTo>
                <a:lnTo>
                  <a:pt x="3877" y="3147"/>
                </a:lnTo>
                <a:lnTo>
                  <a:pt x="4196" y="2965"/>
                </a:lnTo>
                <a:lnTo>
                  <a:pt x="4196" y="2965"/>
                </a:lnTo>
                <a:lnTo>
                  <a:pt x="4287" y="2896"/>
                </a:lnTo>
                <a:lnTo>
                  <a:pt x="4356" y="2782"/>
                </a:lnTo>
                <a:lnTo>
                  <a:pt x="4401" y="2691"/>
                </a:lnTo>
                <a:lnTo>
                  <a:pt x="4424" y="2554"/>
                </a:lnTo>
                <a:lnTo>
                  <a:pt x="4424" y="2554"/>
                </a:lnTo>
                <a:lnTo>
                  <a:pt x="4424" y="1961"/>
                </a:lnTo>
                <a:lnTo>
                  <a:pt x="4424" y="1619"/>
                </a:lnTo>
                <a:lnTo>
                  <a:pt x="4401" y="1277"/>
                </a:lnTo>
                <a:lnTo>
                  <a:pt x="4401" y="1277"/>
                </a:lnTo>
                <a:lnTo>
                  <a:pt x="4379" y="1072"/>
                </a:lnTo>
                <a:lnTo>
                  <a:pt x="4310" y="867"/>
                </a:lnTo>
                <a:lnTo>
                  <a:pt x="4219" y="707"/>
                </a:lnTo>
                <a:lnTo>
                  <a:pt x="4105" y="547"/>
                </a:lnTo>
                <a:lnTo>
                  <a:pt x="3991" y="410"/>
                </a:lnTo>
                <a:lnTo>
                  <a:pt x="3831" y="296"/>
                </a:lnTo>
                <a:lnTo>
                  <a:pt x="3535"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40" name="Google Shape;1540;p29"/>
          <p:cNvSpPr/>
          <p:nvPr/>
        </p:nvSpPr>
        <p:spPr>
          <a:xfrm>
            <a:off x="1332933" y="3952762"/>
            <a:ext cx="372019" cy="375524"/>
          </a:xfrm>
          <a:custGeom>
            <a:avLst/>
            <a:gdLst/>
            <a:ahLst/>
            <a:cxnLst/>
            <a:rect l="l" t="t" r="r" b="b"/>
            <a:pathLst>
              <a:path w="4881" h="4927" extrusionOk="0">
                <a:moveTo>
                  <a:pt x="3016" y="94"/>
                </a:moveTo>
                <a:lnTo>
                  <a:pt x="3033" y="251"/>
                </a:lnTo>
                <a:lnTo>
                  <a:pt x="3102" y="434"/>
                </a:lnTo>
                <a:lnTo>
                  <a:pt x="3193" y="593"/>
                </a:lnTo>
                <a:lnTo>
                  <a:pt x="3307" y="730"/>
                </a:lnTo>
                <a:lnTo>
                  <a:pt x="3512" y="936"/>
                </a:lnTo>
                <a:lnTo>
                  <a:pt x="3740" y="1118"/>
                </a:lnTo>
                <a:lnTo>
                  <a:pt x="3968" y="1278"/>
                </a:lnTo>
                <a:lnTo>
                  <a:pt x="4196" y="1460"/>
                </a:lnTo>
                <a:lnTo>
                  <a:pt x="4401" y="1665"/>
                </a:lnTo>
                <a:lnTo>
                  <a:pt x="4493" y="1779"/>
                </a:lnTo>
                <a:lnTo>
                  <a:pt x="4584" y="1893"/>
                </a:lnTo>
                <a:lnTo>
                  <a:pt x="4652" y="2030"/>
                </a:lnTo>
                <a:lnTo>
                  <a:pt x="4698" y="2167"/>
                </a:lnTo>
                <a:lnTo>
                  <a:pt x="4744" y="2327"/>
                </a:lnTo>
                <a:lnTo>
                  <a:pt x="4766" y="2509"/>
                </a:lnTo>
                <a:lnTo>
                  <a:pt x="4789" y="2828"/>
                </a:lnTo>
                <a:lnTo>
                  <a:pt x="4789" y="3193"/>
                </a:lnTo>
                <a:lnTo>
                  <a:pt x="4766" y="3786"/>
                </a:lnTo>
                <a:lnTo>
                  <a:pt x="4744" y="3946"/>
                </a:lnTo>
                <a:lnTo>
                  <a:pt x="4698" y="4083"/>
                </a:lnTo>
                <a:lnTo>
                  <a:pt x="4607" y="4219"/>
                </a:lnTo>
                <a:lnTo>
                  <a:pt x="4493" y="4311"/>
                </a:lnTo>
                <a:lnTo>
                  <a:pt x="4196" y="4470"/>
                </a:lnTo>
                <a:lnTo>
                  <a:pt x="3786" y="4675"/>
                </a:lnTo>
                <a:lnTo>
                  <a:pt x="3558" y="4744"/>
                </a:lnTo>
                <a:lnTo>
                  <a:pt x="3238" y="4790"/>
                </a:lnTo>
                <a:lnTo>
                  <a:pt x="2874" y="4812"/>
                </a:lnTo>
                <a:lnTo>
                  <a:pt x="2486" y="4835"/>
                </a:lnTo>
                <a:lnTo>
                  <a:pt x="1984" y="4812"/>
                </a:lnTo>
                <a:lnTo>
                  <a:pt x="1505" y="4790"/>
                </a:lnTo>
                <a:lnTo>
                  <a:pt x="662" y="4721"/>
                </a:lnTo>
                <a:lnTo>
                  <a:pt x="548" y="4721"/>
                </a:lnTo>
                <a:lnTo>
                  <a:pt x="456" y="4675"/>
                </a:lnTo>
                <a:lnTo>
                  <a:pt x="342" y="4607"/>
                </a:lnTo>
                <a:lnTo>
                  <a:pt x="274" y="4539"/>
                </a:lnTo>
                <a:lnTo>
                  <a:pt x="205" y="4447"/>
                </a:lnTo>
                <a:lnTo>
                  <a:pt x="137" y="4333"/>
                </a:lnTo>
                <a:lnTo>
                  <a:pt x="114" y="4242"/>
                </a:lnTo>
                <a:lnTo>
                  <a:pt x="91" y="4105"/>
                </a:lnTo>
                <a:lnTo>
                  <a:pt x="91" y="3649"/>
                </a:lnTo>
                <a:lnTo>
                  <a:pt x="114" y="2737"/>
                </a:lnTo>
                <a:lnTo>
                  <a:pt x="137" y="2577"/>
                </a:lnTo>
                <a:lnTo>
                  <a:pt x="160" y="2441"/>
                </a:lnTo>
                <a:lnTo>
                  <a:pt x="183" y="2304"/>
                </a:lnTo>
                <a:lnTo>
                  <a:pt x="251" y="2190"/>
                </a:lnTo>
                <a:lnTo>
                  <a:pt x="365" y="1962"/>
                </a:lnTo>
                <a:lnTo>
                  <a:pt x="525" y="1779"/>
                </a:lnTo>
                <a:lnTo>
                  <a:pt x="684" y="1620"/>
                </a:lnTo>
                <a:lnTo>
                  <a:pt x="867" y="1460"/>
                </a:lnTo>
                <a:lnTo>
                  <a:pt x="1209" y="1186"/>
                </a:lnTo>
                <a:lnTo>
                  <a:pt x="1300" y="1072"/>
                </a:lnTo>
                <a:lnTo>
                  <a:pt x="1391" y="958"/>
                </a:lnTo>
                <a:lnTo>
                  <a:pt x="1460" y="822"/>
                </a:lnTo>
                <a:lnTo>
                  <a:pt x="1482" y="708"/>
                </a:lnTo>
                <a:lnTo>
                  <a:pt x="1528" y="479"/>
                </a:lnTo>
                <a:lnTo>
                  <a:pt x="1551" y="274"/>
                </a:lnTo>
                <a:lnTo>
                  <a:pt x="1551" y="180"/>
                </a:lnTo>
                <a:lnTo>
                  <a:pt x="1551" y="180"/>
                </a:lnTo>
                <a:lnTo>
                  <a:pt x="3016" y="94"/>
                </a:lnTo>
                <a:close/>
                <a:moveTo>
                  <a:pt x="3056" y="1"/>
                </a:moveTo>
                <a:lnTo>
                  <a:pt x="1482" y="92"/>
                </a:lnTo>
                <a:lnTo>
                  <a:pt x="1460" y="115"/>
                </a:lnTo>
                <a:lnTo>
                  <a:pt x="1460" y="137"/>
                </a:lnTo>
                <a:lnTo>
                  <a:pt x="1460" y="160"/>
                </a:lnTo>
                <a:lnTo>
                  <a:pt x="1460" y="274"/>
                </a:lnTo>
                <a:lnTo>
                  <a:pt x="1437" y="457"/>
                </a:lnTo>
                <a:lnTo>
                  <a:pt x="1414" y="685"/>
                </a:lnTo>
                <a:lnTo>
                  <a:pt x="1368" y="799"/>
                </a:lnTo>
                <a:lnTo>
                  <a:pt x="1300" y="913"/>
                </a:lnTo>
                <a:lnTo>
                  <a:pt x="1232" y="1027"/>
                </a:lnTo>
                <a:lnTo>
                  <a:pt x="1140" y="1118"/>
                </a:lnTo>
                <a:lnTo>
                  <a:pt x="821" y="1392"/>
                </a:lnTo>
                <a:lnTo>
                  <a:pt x="639" y="1551"/>
                </a:lnTo>
                <a:lnTo>
                  <a:pt x="456" y="1711"/>
                </a:lnTo>
                <a:lnTo>
                  <a:pt x="297" y="1916"/>
                </a:lnTo>
                <a:lnTo>
                  <a:pt x="160" y="2144"/>
                </a:lnTo>
                <a:lnTo>
                  <a:pt x="114" y="2281"/>
                </a:lnTo>
                <a:lnTo>
                  <a:pt x="69" y="2418"/>
                </a:lnTo>
                <a:lnTo>
                  <a:pt x="46" y="2577"/>
                </a:lnTo>
                <a:lnTo>
                  <a:pt x="23" y="2737"/>
                </a:lnTo>
                <a:lnTo>
                  <a:pt x="0" y="3649"/>
                </a:lnTo>
                <a:lnTo>
                  <a:pt x="0" y="4105"/>
                </a:lnTo>
                <a:lnTo>
                  <a:pt x="23" y="4242"/>
                </a:lnTo>
                <a:lnTo>
                  <a:pt x="69" y="4379"/>
                </a:lnTo>
                <a:lnTo>
                  <a:pt x="114" y="4493"/>
                </a:lnTo>
                <a:lnTo>
                  <a:pt x="205" y="4584"/>
                </a:lnTo>
                <a:lnTo>
                  <a:pt x="297" y="4675"/>
                </a:lnTo>
                <a:lnTo>
                  <a:pt x="411" y="4744"/>
                </a:lnTo>
                <a:lnTo>
                  <a:pt x="525" y="4790"/>
                </a:lnTo>
                <a:lnTo>
                  <a:pt x="662" y="4812"/>
                </a:lnTo>
                <a:lnTo>
                  <a:pt x="1505" y="4881"/>
                </a:lnTo>
                <a:lnTo>
                  <a:pt x="1984" y="4904"/>
                </a:lnTo>
                <a:lnTo>
                  <a:pt x="2486" y="4926"/>
                </a:lnTo>
                <a:lnTo>
                  <a:pt x="2874" y="4904"/>
                </a:lnTo>
                <a:lnTo>
                  <a:pt x="3261" y="4881"/>
                </a:lnTo>
                <a:lnTo>
                  <a:pt x="3580" y="4835"/>
                </a:lnTo>
                <a:lnTo>
                  <a:pt x="3831" y="4767"/>
                </a:lnTo>
                <a:lnTo>
                  <a:pt x="4242" y="4561"/>
                </a:lnTo>
                <a:lnTo>
                  <a:pt x="4538" y="4379"/>
                </a:lnTo>
                <a:lnTo>
                  <a:pt x="4675" y="4265"/>
                </a:lnTo>
                <a:lnTo>
                  <a:pt x="4766" y="4128"/>
                </a:lnTo>
                <a:lnTo>
                  <a:pt x="4835" y="3969"/>
                </a:lnTo>
                <a:lnTo>
                  <a:pt x="4858" y="3809"/>
                </a:lnTo>
                <a:lnTo>
                  <a:pt x="4880" y="3193"/>
                </a:lnTo>
                <a:lnTo>
                  <a:pt x="4880" y="2828"/>
                </a:lnTo>
                <a:lnTo>
                  <a:pt x="4858" y="2509"/>
                </a:lnTo>
                <a:lnTo>
                  <a:pt x="4812" y="2258"/>
                </a:lnTo>
                <a:lnTo>
                  <a:pt x="4744" y="2030"/>
                </a:lnTo>
                <a:lnTo>
                  <a:pt x="4652" y="1848"/>
                </a:lnTo>
                <a:lnTo>
                  <a:pt x="4538" y="1688"/>
                </a:lnTo>
                <a:lnTo>
                  <a:pt x="4333" y="1460"/>
                </a:lnTo>
                <a:lnTo>
                  <a:pt x="4105" y="1278"/>
                </a:lnTo>
                <a:lnTo>
                  <a:pt x="3649" y="913"/>
                </a:lnTo>
                <a:lnTo>
                  <a:pt x="3444" y="753"/>
                </a:lnTo>
                <a:lnTo>
                  <a:pt x="3261" y="548"/>
                </a:lnTo>
                <a:lnTo>
                  <a:pt x="3216" y="434"/>
                </a:lnTo>
                <a:lnTo>
                  <a:pt x="3147" y="320"/>
                </a:lnTo>
                <a:lnTo>
                  <a:pt x="3124" y="183"/>
                </a:lnTo>
                <a:lnTo>
                  <a:pt x="3102" y="46"/>
                </a:lnTo>
                <a:lnTo>
                  <a:pt x="307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41" name="Google Shape;1541;p29"/>
          <p:cNvSpPr/>
          <p:nvPr/>
        </p:nvSpPr>
        <p:spPr>
          <a:xfrm>
            <a:off x="1332933" y="3952762"/>
            <a:ext cx="372019" cy="375524"/>
          </a:xfrm>
          <a:custGeom>
            <a:avLst/>
            <a:gdLst/>
            <a:ahLst/>
            <a:cxnLst/>
            <a:rect l="l" t="t" r="r" b="b"/>
            <a:pathLst>
              <a:path w="4881" h="4927" fill="none" extrusionOk="0">
                <a:moveTo>
                  <a:pt x="3056" y="46"/>
                </a:moveTo>
                <a:lnTo>
                  <a:pt x="3010" y="46"/>
                </a:lnTo>
                <a:lnTo>
                  <a:pt x="3010" y="46"/>
                </a:lnTo>
                <a:lnTo>
                  <a:pt x="3033" y="251"/>
                </a:lnTo>
                <a:lnTo>
                  <a:pt x="3102" y="434"/>
                </a:lnTo>
                <a:lnTo>
                  <a:pt x="3193" y="593"/>
                </a:lnTo>
                <a:lnTo>
                  <a:pt x="3307" y="730"/>
                </a:lnTo>
                <a:lnTo>
                  <a:pt x="3307" y="730"/>
                </a:lnTo>
                <a:lnTo>
                  <a:pt x="3512" y="936"/>
                </a:lnTo>
                <a:lnTo>
                  <a:pt x="3740" y="1118"/>
                </a:lnTo>
                <a:lnTo>
                  <a:pt x="3968" y="1278"/>
                </a:lnTo>
                <a:lnTo>
                  <a:pt x="4196" y="1460"/>
                </a:lnTo>
                <a:lnTo>
                  <a:pt x="4196" y="1460"/>
                </a:lnTo>
                <a:lnTo>
                  <a:pt x="4401" y="1665"/>
                </a:lnTo>
                <a:lnTo>
                  <a:pt x="4493" y="1779"/>
                </a:lnTo>
                <a:lnTo>
                  <a:pt x="4584" y="1893"/>
                </a:lnTo>
                <a:lnTo>
                  <a:pt x="4652" y="2030"/>
                </a:lnTo>
                <a:lnTo>
                  <a:pt x="4698" y="2167"/>
                </a:lnTo>
                <a:lnTo>
                  <a:pt x="4744" y="2327"/>
                </a:lnTo>
                <a:lnTo>
                  <a:pt x="4766" y="2509"/>
                </a:lnTo>
                <a:lnTo>
                  <a:pt x="4766" y="2509"/>
                </a:lnTo>
                <a:lnTo>
                  <a:pt x="4789" y="2828"/>
                </a:lnTo>
                <a:lnTo>
                  <a:pt x="4789" y="3193"/>
                </a:lnTo>
                <a:lnTo>
                  <a:pt x="4789" y="3193"/>
                </a:lnTo>
                <a:lnTo>
                  <a:pt x="4766" y="3786"/>
                </a:lnTo>
                <a:lnTo>
                  <a:pt x="4766" y="3786"/>
                </a:lnTo>
                <a:lnTo>
                  <a:pt x="4744" y="3946"/>
                </a:lnTo>
                <a:lnTo>
                  <a:pt x="4698" y="4083"/>
                </a:lnTo>
                <a:lnTo>
                  <a:pt x="4607" y="4219"/>
                </a:lnTo>
                <a:lnTo>
                  <a:pt x="4493" y="4311"/>
                </a:lnTo>
                <a:lnTo>
                  <a:pt x="4493" y="4311"/>
                </a:lnTo>
                <a:lnTo>
                  <a:pt x="4196" y="4470"/>
                </a:lnTo>
                <a:lnTo>
                  <a:pt x="3786" y="4675"/>
                </a:lnTo>
                <a:lnTo>
                  <a:pt x="3786" y="4675"/>
                </a:lnTo>
                <a:lnTo>
                  <a:pt x="3558" y="4744"/>
                </a:lnTo>
                <a:lnTo>
                  <a:pt x="3238" y="4790"/>
                </a:lnTo>
                <a:lnTo>
                  <a:pt x="3238" y="4790"/>
                </a:lnTo>
                <a:lnTo>
                  <a:pt x="2874" y="4812"/>
                </a:lnTo>
                <a:lnTo>
                  <a:pt x="2486" y="4835"/>
                </a:lnTo>
                <a:lnTo>
                  <a:pt x="2486" y="4835"/>
                </a:lnTo>
                <a:lnTo>
                  <a:pt x="1984" y="4812"/>
                </a:lnTo>
                <a:lnTo>
                  <a:pt x="1505" y="4790"/>
                </a:lnTo>
                <a:lnTo>
                  <a:pt x="662" y="4721"/>
                </a:lnTo>
                <a:lnTo>
                  <a:pt x="662" y="4721"/>
                </a:lnTo>
                <a:lnTo>
                  <a:pt x="548" y="4721"/>
                </a:lnTo>
                <a:lnTo>
                  <a:pt x="456" y="4675"/>
                </a:lnTo>
                <a:lnTo>
                  <a:pt x="342" y="4607"/>
                </a:lnTo>
                <a:lnTo>
                  <a:pt x="274" y="4539"/>
                </a:lnTo>
                <a:lnTo>
                  <a:pt x="205" y="4447"/>
                </a:lnTo>
                <a:lnTo>
                  <a:pt x="137" y="4333"/>
                </a:lnTo>
                <a:lnTo>
                  <a:pt x="114" y="4242"/>
                </a:lnTo>
                <a:lnTo>
                  <a:pt x="91" y="4105"/>
                </a:lnTo>
                <a:lnTo>
                  <a:pt x="91" y="4105"/>
                </a:lnTo>
                <a:lnTo>
                  <a:pt x="91" y="3649"/>
                </a:lnTo>
                <a:lnTo>
                  <a:pt x="91" y="3649"/>
                </a:lnTo>
                <a:lnTo>
                  <a:pt x="114" y="2737"/>
                </a:lnTo>
                <a:lnTo>
                  <a:pt x="114" y="2737"/>
                </a:lnTo>
                <a:lnTo>
                  <a:pt x="137" y="2577"/>
                </a:lnTo>
                <a:lnTo>
                  <a:pt x="160" y="2441"/>
                </a:lnTo>
                <a:lnTo>
                  <a:pt x="183" y="2304"/>
                </a:lnTo>
                <a:lnTo>
                  <a:pt x="251" y="2190"/>
                </a:lnTo>
                <a:lnTo>
                  <a:pt x="365" y="1962"/>
                </a:lnTo>
                <a:lnTo>
                  <a:pt x="525" y="1779"/>
                </a:lnTo>
                <a:lnTo>
                  <a:pt x="525" y="1779"/>
                </a:lnTo>
                <a:lnTo>
                  <a:pt x="684" y="1620"/>
                </a:lnTo>
                <a:lnTo>
                  <a:pt x="867" y="1460"/>
                </a:lnTo>
                <a:lnTo>
                  <a:pt x="1209" y="1186"/>
                </a:lnTo>
                <a:lnTo>
                  <a:pt x="1209" y="1186"/>
                </a:lnTo>
                <a:lnTo>
                  <a:pt x="1300" y="1072"/>
                </a:lnTo>
                <a:lnTo>
                  <a:pt x="1391" y="958"/>
                </a:lnTo>
                <a:lnTo>
                  <a:pt x="1460" y="822"/>
                </a:lnTo>
                <a:lnTo>
                  <a:pt x="1482" y="708"/>
                </a:lnTo>
                <a:lnTo>
                  <a:pt x="1528" y="479"/>
                </a:lnTo>
                <a:lnTo>
                  <a:pt x="1551" y="274"/>
                </a:lnTo>
                <a:lnTo>
                  <a:pt x="1551" y="274"/>
                </a:lnTo>
                <a:lnTo>
                  <a:pt x="1551" y="137"/>
                </a:lnTo>
                <a:lnTo>
                  <a:pt x="1505" y="137"/>
                </a:lnTo>
                <a:lnTo>
                  <a:pt x="1505" y="183"/>
                </a:lnTo>
                <a:lnTo>
                  <a:pt x="3056" y="92"/>
                </a:lnTo>
                <a:lnTo>
                  <a:pt x="3056" y="46"/>
                </a:lnTo>
                <a:lnTo>
                  <a:pt x="3010" y="46"/>
                </a:lnTo>
                <a:lnTo>
                  <a:pt x="3056" y="46"/>
                </a:lnTo>
                <a:lnTo>
                  <a:pt x="3056" y="1"/>
                </a:lnTo>
                <a:lnTo>
                  <a:pt x="1482" y="92"/>
                </a:lnTo>
                <a:lnTo>
                  <a:pt x="1482" y="92"/>
                </a:lnTo>
                <a:lnTo>
                  <a:pt x="1460" y="115"/>
                </a:lnTo>
                <a:lnTo>
                  <a:pt x="1460" y="115"/>
                </a:lnTo>
                <a:lnTo>
                  <a:pt x="1460" y="137"/>
                </a:lnTo>
                <a:lnTo>
                  <a:pt x="1460" y="160"/>
                </a:lnTo>
                <a:lnTo>
                  <a:pt x="1460" y="160"/>
                </a:lnTo>
                <a:lnTo>
                  <a:pt x="1460" y="274"/>
                </a:lnTo>
                <a:lnTo>
                  <a:pt x="1460" y="274"/>
                </a:lnTo>
                <a:lnTo>
                  <a:pt x="1437" y="457"/>
                </a:lnTo>
                <a:lnTo>
                  <a:pt x="1414" y="685"/>
                </a:lnTo>
                <a:lnTo>
                  <a:pt x="1368" y="799"/>
                </a:lnTo>
                <a:lnTo>
                  <a:pt x="1300" y="913"/>
                </a:lnTo>
                <a:lnTo>
                  <a:pt x="1232" y="1027"/>
                </a:lnTo>
                <a:lnTo>
                  <a:pt x="1140" y="1118"/>
                </a:lnTo>
                <a:lnTo>
                  <a:pt x="1140" y="1118"/>
                </a:lnTo>
                <a:lnTo>
                  <a:pt x="821" y="1392"/>
                </a:lnTo>
                <a:lnTo>
                  <a:pt x="639" y="1551"/>
                </a:lnTo>
                <a:lnTo>
                  <a:pt x="456" y="1711"/>
                </a:lnTo>
                <a:lnTo>
                  <a:pt x="456" y="1711"/>
                </a:lnTo>
                <a:lnTo>
                  <a:pt x="297" y="1916"/>
                </a:lnTo>
                <a:lnTo>
                  <a:pt x="160" y="2144"/>
                </a:lnTo>
                <a:lnTo>
                  <a:pt x="114" y="2281"/>
                </a:lnTo>
                <a:lnTo>
                  <a:pt x="69" y="2418"/>
                </a:lnTo>
                <a:lnTo>
                  <a:pt x="46" y="2577"/>
                </a:lnTo>
                <a:lnTo>
                  <a:pt x="23" y="2737"/>
                </a:lnTo>
                <a:lnTo>
                  <a:pt x="23" y="2737"/>
                </a:lnTo>
                <a:lnTo>
                  <a:pt x="0" y="3649"/>
                </a:lnTo>
                <a:lnTo>
                  <a:pt x="0" y="3649"/>
                </a:lnTo>
                <a:lnTo>
                  <a:pt x="0" y="4105"/>
                </a:lnTo>
                <a:lnTo>
                  <a:pt x="0" y="4105"/>
                </a:lnTo>
                <a:lnTo>
                  <a:pt x="23" y="4242"/>
                </a:lnTo>
                <a:lnTo>
                  <a:pt x="69" y="4379"/>
                </a:lnTo>
                <a:lnTo>
                  <a:pt x="114" y="4493"/>
                </a:lnTo>
                <a:lnTo>
                  <a:pt x="205" y="4584"/>
                </a:lnTo>
                <a:lnTo>
                  <a:pt x="297" y="4675"/>
                </a:lnTo>
                <a:lnTo>
                  <a:pt x="411" y="4744"/>
                </a:lnTo>
                <a:lnTo>
                  <a:pt x="525" y="4790"/>
                </a:lnTo>
                <a:lnTo>
                  <a:pt x="662" y="4812"/>
                </a:lnTo>
                <a:lnTo>
                  <a:pt x="662" y="4812"/>
                </a:lnTo>
                <a:lnTo>
                  <a:pt x="1505" y="4881"/>
                </a:lnTo>
                <a:lnTo>
                  <a:pt x="1984" y="4904"/>
                </a:lnTo>
                <a:lnTo>
                  <a:pt x="2486" y="4926"/>
                </a:lnTo>
                <a:lnTo>
                  <a:pt x="2486" y="4926"/>
                </a:lnTo>
                <a:lnTo>
                  <a:pt x="2874" y="4904"/>
                </a:lnTo>
                <a:lnTo>
                  <a:pt x="3261" y="4881"/>
                </a:lnTo>
                <a:lnTo>
                  <a:pt x="3261" y="4881"/>
                </a:lnTo>
                <a:lnTo>
                  <a:pt x="3580" y="4835"/>
                </a:lnTo>
                <a:lnTo>
                  <a:pt x="3831" y="4767"/>
                </a:lnTo>
                <a:lnTo>
                  <a:pt x="3831" y="4767"/>
                </a:lnTo>
                <a:lnTo>
                  <a:pt x="4242" y="4561"/>
                </a:lnTo>
                <a:lnTo>
                  <a:pt x="4538" y="4379"/>
                </a:lnTo>
                <a:lnTo>
                  <a:pt x="4538" y="4379"/>
                </a:lnTo>
                <a:lnTo>
                  <a:pt x="4675" y="4265"/>
                </a:lnTo>
                <a:lnTo>
                  <a:pt x="4766" y="4128"/>
                </a:lnTo>
                <a:lnTo>
                  <a:pt x="4835" y="3969"/>
                </a:lnTo>
                <a:lnTo>
                  <a:pt x="4858" y="3809"/>
                </a:lnTo>
                <a:lnTo>
                  <a:pt x="4858" y="3809"/>
                </a:lnTo>
                <a:lnTo>
                  <a:pt x="4880" y="3193"/>
                </a:lnTo>
                <a:lnTo>
                  <a:pt x="4880" y="3193"/>
                </a:lnTo>
                <a:lnTo>
                  <a:pt x="4880" y="2828"/>
                </a:lnTo>
                <a:lnTo>
                  <a:pt x="4858" y="2509"/>
                </a:lnTo>
                <a:lnTo>
                  <a:pt x="4858" y="2509"/>
                </a:lnTo>
                <a:lnTo>
                  <a:pt x="4812" y="2258"/>
                </a:lnTo>
                <a:lnTo>
                  <a:pt x="4744" y="2030"/>
                </a:lnTo>
                <a:lnTo>
                  <a:pt x="4652" y="1848"/>
                </a:lnTo>
                <a:lnTo>
                  <a:pt x="4538" y="1688"/>
                </a:lnTo>
                <a:lnTo>
                  <a:pt x="4538" y="1688"/>
                </a:lnTo>
                <a:lnTo>
                  <a:pt x="4333" y="1460"/>
                </a:lnTo>
                <a:lnTo>
                  <a:pt x="4105" y="1278"/>
                </a:lnTo>
                <a:lnTo>
                  <a:pt x="3649" y="913"/>
                </a:lnTo>
                <a:lnTo>
                  <a:pt x="3649" y="913"/>
                </a:lnTo>
                <a:lnTo>
                  <a:pt x="3444" y="753"/>
                </a:lnTo>
                <a:lnTo>
                  <a:pt x="3261" y="548"/>
                </a:lnTo>
                <a:lnTo>
                  <a:pt x="3261" y="548"/>
                </a:lnTo>
                <a:lnTo>
                  <a:pt x="3216" y="434"/>
                </a:lnTo>
                <a:lnTo>
                  <a:pt x="3147" y="320"/>
                </a:lnTo>
                <a:lnTo>
                  <a:pt x="3124" y="183"/>
                </a:lnTo>
                <a:lnTo>
                  <a:pt x="3102" y="46"/>
                </a:lnTo>
                <a:lnTo>
                  <a:pt x="3102" y="46"/>
                </a:lnTo>
                <a:lnTo>
                  <a:pt x="3079" y="1"/>
                </a:lnTo>
                <a:lnTo>
                  <a:pt x="3056" y="1"/>
                </a:lnTo>
                <a:lnTo>
                  <a:pt x="3056"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42" name="Google Shape;1542;p29"/>
          <p:cNvSpPr/>
          <p:nvPr/>
        </p:nvSpPr>
        <p:spPr>
          <a:xfrm>
            <a:off x="1527589" y="3952762"/>
            <a:ext cx="177359" cy="363329"/>
          </a:xfrm>
          <a:custGeom>
            <a:avLst/>
            <a:gdLst/>
            <a:ahLst/>
            <a:cxnLst/>
            <a:rect l="l" t="t" r="r" b="b"/>
            <a:pathLst>
              <a:path w="2327" h="4767" extrusionOk="0">
                <a:moveTo>
                  <a:pt x="462" y="94"/>
                </a:moveTo>
                <a:lnTo>
                  <a:pt x="479" y="251"/>
                </a:lnTo>
                <a:lnTo>
                  <a:pt x="548" y="434"/>
                </a:lnTo>
                <a:lnTo>
                  <a:pt x="639" y="593"/>
                </a:lnTo>
                <a:lnTo>
                  <a:pt x="753" y="730"/>
                </a:lnTo>
                <a:lnTo>
                  <a:pt x="958" y="936"/>
                </a:lnTo>
                <a:lnTo>
                  <a:pt x="1186" y="1118"/>
                </a:lnTo>
                <a:lnTo>
                  <a:pt x="1414" y="1278"/>
                </a:lnTo>
                <a:lnTo>
                  <a:pt x="1642" y="1460"/>
                </a:lnTo>
                <a:lnTo>
                  <a:pt x="1847" y="1665"/>
                </a:lnTo>
                <a:lnTo>
                  <a:pt x="1939" y="1779"/>
                </a:lnTo>
                <a:lnTo>
                  <a:pt x="2030" y="1893"/>
                </a:lnTo>
                <a:lnTo>
                  <a:pt x="2098" y="2030"/>
                </a:lnTo>
                <a:lnTo>
                  <a:pt x="2144" y="2167"/>
                </a:lnTo>
                <a:lnTo>
                  <a:pt x="2190" y="2327"/>
                </a:lnTo>
                <a:lnTo>
                  <a:pt x="2212" y="2509"/>
                </a:lnTo>
                <a:lnTo>
                  <a:pt x="2235" y="2828"/>
                </a:lnTo>
                <a:lnTo>
                  <a:pt x="2235" y="3193"/>
                </a:lnTo>
                <a:lnTo>
                  <a:pt x="2212" y="3786"/>
                </a:lnTo>
                <a:lnTo>
                  <a:pt x="2190" y="3946"/>
                </a:lnTo>
                <a:lnTo>
                  <a:pt x="2144" y="4083"/>
                </a:lnTo>
                <a:lnTo>
                  <a:pt x="2053" y="4219"/>
                </a:lnTo>
                <a:lnTo>
                  <a:pt x="1939" y="4311"/>
                </a:lnTo>
                <a:lnTo>
                  <a:pt x="1642" y="4470"/>
                </a:lnTo>
                <a:lnTo>
                  <a:pt x="1314" y="4634"/>
                </a:lnTo>
                <a:lnTo>
                  <a:pt x="1314" y="4634"/>
                </a:lnTo>
                <a:lnTo>
                  <a:pt x="1369" y="4470"/>
                </a:lnTo>
                <a:lnTo>
                  <a:pt x="1437" y="4219"/>
                </a:lnTo>
                <a:lnTo>
                  <a:pt x="1460" y="3946"/>
                </a:lnTo>
                <a:lnTo>
                  <a:pt x="1460" y="3672"/>
                </a:lnTo>
                <a:lnTo>
                  <a:pt x="1437" y="3056"/>
                </a:lnTo>
                <a:lnTo>
                  <a:pt x="1414" y="2463"/>
                </a:lnTo>
                <a:lnTo>
                  <a:pt x="1391" y="2281"/>
                </a:lnTo>
                <a:lnTo>
                  <a:pt x="1369" y="2144"/>
                </a:lnTo>
                <a:lnTo>
                  <a:pt x="1323" y="1985"/>
                </a:lnTo>
                <a:lnTo>
                  <a:pt x="1255" y="1871"/>
                </a:lnTo>
                <a:lnTo>
                  <a:pt x="1163" y="1711"/>
                </a:lnTo>
                <a:lnTo>
                  <a:pt x="1026" y="1551"/>
                </a:lnTo>
                <a:lnTo>
                  <a:pt x="890" y="1437"/>
                </a:lnTo>
                <a:lnTo>
                  <a:pt x="753" y="1323"/>
                </a:lnTo>
                <a:lnTo>
                  <a:pt x="502" y="1118"/>
                </a:lnTo>
                <a:lnTo>
                  <a:pt x="388" y="1004"/>
                </a:lnTo>
                <a:lnTo>
                  <a:pt x="297" y="890"/>
                </a:lnTo>
                <a:lnTo>
                  <a:pt x="183" y="685"/>
                </a:lnTo>
                <a:lnTo>
                  <a:pt x="114" y="479"/>
                </a:lnTo>
                <a:lnTo>
                  <a:pt x="92" y="297"/>
                </a:lnTo>
                <a:lnTo>
                  <a:pt x="92" y="115"/>
                </a:lnTo>
                <a:lnTo>
                  <a:pt x="92" y="112"/>
                </a:lnTo>
                <a:lnTo>
                  <a:pt x="92" y="112"/>
                </a:lnTo>
                <a:lnTo>
                  <a:pt x="462" y="94"/>
                </a:lnTo>
                <a:close/>
                <a:moveTo>
                  <a:pt x="502" y="1"/>
                </a:moveTo>
                <a:lnTo>
                  <a:pt x="23" y="23"/>
                </a:lnTo>
                <a:lnTo>
                  <a:pt x="0" y="46"/>
                </a:lnTo>
                <a:lnTo>
                  <a:pt x="0" y="69"/>
                </a:lnTo>
                <a:lnTo>
                  <a:pt x="0" y="115"/>
                </a:lnTo>
                <a:lnTo>
                  <a:pt x="0" y="297"/>
                </a:lnTo>
                <a:lnTo>
                  <a:pt x="23" y="502"/>
                </a:lnTo>
                <a:lnTo>
                  <a:pt x="92" y="730"/>
                </a:lnTo>
                <a:lnTo>
                  <a:pt x="206" y="936"/>
                </a:lnTo>
                <a:lnTo>
                  <a:pt x="342" y="1118"/>
                </a:lnTo>
                <a:lnTo>
                  <a:pt x="525" y="1255"/>
                </a:lnTo>
                <a:lnTo>
                  <a:pt x="867" y="1551"/>
                </a:lnTo>
                <a:lnTo>
                  <a:pt x="1049" y="1711"/>
                </a:lnTo>
                <a:lnTo>
                  <a:pt x="1186" y="1916"/>
                </a:lnTo>
                <a:lnTo>
                  <a:pt x="1232" y="2030"/>
                </a:lnTo>
                <a:lnTo>
                  <a:pt x="1277" y="2167"/>
                </a:lnTo>
                <a:lnTo>
                  <a:pt x="1300" y="2304"/>
                </a:lnTo>
                <a:lnTo>
                  <a:pt x="1323" y="2463"/>
                </a:lnTo>
                <a:lnTo>
                  <a:pt x="1346" y="3079"/>
                </a:lnTo>
                <a:lnTo>
                  <a:pt x="1369" y="3672"/>
                </a:lnTo>
                <a:lnTo>
                  <a:pt x="1369" y="3946"/>
                </a:lnTo>
                <a:lnTo>
                  <a:pt x="1346" y="4197"/>
                </a:lnTo>
                <a:lnTo>
                  <a:pt x="1277" y="4447"/>
                </a:lnTo>
                <a:lnTo>
                  <a:pt x="1209" y="4698"/>
                </a:lnTo>
                <a:lnTo>
                  <a:pt x="1209" y="4721"/>
                </a:lnTo>
                <a:lnTo>
                  <a:pt x="1209" y="4744"/>
                </a:lnTo>
                <a:lnTo>
                  <a:pt x="1232" y="4767"/>
                </a:lnTo>
                <a:lnTo>
                  <a:pt x="1277" y="4767"/>
                </a:lnTo>
                <a:lnTo>
                  <a:pt x="1688" y="4561"/>
                </a:lnTo>
                <a:lnTo>
                  <a:pt x="1984" y="4379"/>
                </a:lnTo>
                <a:lnTo>
                  <a:pt x="2121" y="4265"/>
                </a:lnTo>
                <a:lnTo>
                  <a:pt x="2212" y="4128"/>
                </a:lnTo>
                <a:lnTo>
                  <a:pt x="2281" y="3969"/>
                </a:lnTo>
                <a:lnTo>
                  <a:pt x="2304" y="3809"/>
                </a:lnTo>
                <a:lnTo>
                  <a:pt x="2326" y="3193"/>
                </a:lnTo>
                <a:lnTo>
                  <a:pt x="2326" y="2828"/>
                </a:lnTo>
                <a:lnTo>
                  <a:pt x="2304" y="2509"/>
                </a:lnTo>
                <a:lnTo>
                  <a:pt x="2258" y="2258"/>
                </a:lnTo>
                <a:lnTo>
                  <a:pt x="2190" y="2030"/>
                </a:lnTo>
                <a:lnTo>
                  <a:pt x="2098" y="1848"/>
                </a:lnTo>
                <a:lnTo>
                  <a:pt x="1984" y="1688"/>
                </a:lnTo>
                <a:lnTo>
                  <a:pt x="1779" y="1460"/>
                </a:lnTo>
                <a:lnTo>
                  <a:pt x="1551" y="1278"/>
                </a:lnTo>
                <a:lnTo>
                  <a:pt x="1095" y="913"/>
                </a:lnTo>
                <a:lnTo>
                  <a:pt x="890" y="753"/>
                </a:lnTo>
                <a:lnTo>
                  <a:pt x="707" y="548"/>
                </a:lnTo>
                <a:lnTo>
                  <a:pt x="662" y="434"/>
                </a:lnTo>
                <a:lnTo>
                  <a:pt x="593" y="320"/>
                </a:lnTo>
                <a:lnTo>
                  <a:pt x="570" y="183"/>
                </a:lnTo>
                <a:lnTo>
                  <a:pt x="548" y="46"/>
                </a:lnTo>
                <a:lnTo>
                  <a:pt x="525"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43" name="Google Shape;1543;p29"/>
          <p:cNvSpPr/>
          <p:nvPr/>
        </p:nvSpPr>
        <p:spPr>
          <a:xfrm>
            <a:off x="1390249" y="4133545"/>
            <a:ext cx="206931" cy="116537"/>
          </a:xfrm>
          <a:custGeom>
            <a:avLst/>
            <a:gdLst/>
            <a:ahLst/>
            <a:cxnLst/>
            <a:rect l="l" t="t" r="r" b="b"/>
            <a:pathLst>
              <a:path w="2715" h="1529" extrusionOk="0">
                <a:moveTo>
                  <a:pt x="252" y="0"/>
                </a:moveTo>
                <a:lnTo>
                  <a:pt x="160" y="23"/>
                </a:lnTo>
                <a:lnTo>
                  <a:pt x="69" y="91"/>
                </a:lnTo>
                <a:lnTo>
                  <a:pt x="24" y="160"/>
                </a:lnTo>
                <a:lnTo>
                  <a:pt x="1" y="274"/>
                </a:lnTo>
                <a:lnTo>
                  <a:pt x="1" y="1254"/>
                </a:lnTo>
                <a:lnTo>
                  <a:pt x="24" y="1346"/>
                </a:lnTo>
                <a:lnTo>
                  <a:pt x="69" y="1437"/>
                </a:lnTo>
                <a:lnTo>
                  <a:pt x="160" y="1505"/>
                </a:lnTo>
                <a:lnTo>
                  <a:pt x="252" y="1528"/>
                </a:lnTo>
                <a:lnTo>
                  <a:pt x="2441" y="1528"/>
                </a:lnTo>
                <a:lnTo>
                  <a:pt x="2555" y="1505"/>
                </a:lnTo>
                <a:lnTo>
                  <a:pt x="2623" y="1437"/>
                </a:lnTo>
                <a:lnTo>
                  <a:pt x="2692" y="1346"/>
                </a:lnTo>
                <a:lnTo>
                  <a:pt x="2714" y="1254"/>
                </a:lnTo>
                <a:lnTo>
                  <a:pt x="2714" y="274"/>
                </a:lnTo>
                <a:lnTo>
                  <a:pt x="2692" y="160"/>
                </a:lnTo>
                <a:lnTo>
                  <a:pt x="2623" y="91"/>
                </a:lnTo>
                <a:lnTo>
                  <a:pt x="2555" y="23"/>
                </a:lnTo>
                <a:lnTo>
                  <a:pt x="2441" y="0"/>
                </a:lnTo>
                <a:close/>
              </a:path>
            </a:pathLst>
          </a:custGeom>
          <a:solidFill>
            <a:srgbClr val="76D16D"/>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44" name="Google Shape;1544;p29"/>
          <p:cNvSpPr/>
          <p:nvPr/>
        </p:nvSpPr>
        <p:spPr>
          <a:xfrm>
            <a:off x="1390249" y="4133545"/>
            <a:ext cx="206931" cy="116537"/>
          </a:xfrm>
          <a:custGeom>
            <a:avLst/>
            <a:gdLst/>
            <a:ahLst/>
            <a:cxnLst/>
            <a:rect l="l" t="t" r="r" b="b"/>
            <a:pathLst>
              <a:path w="2715" h="1529" fill="none" extrusionOk="0">
                <a:moveTo>
                  <a:pt x="252" y="0"/>
                </a:moveTo>
                <a:lnTo>
                  <a:pt x="2441" y="0"/>
                </a:lnTo>
                <a:lnTo>
                  <a:pt x="2441" y="0"/>
                </a:lnTo>
                <a:lnTo>
                  <a:pt x="2555" y="23"/>
                </a:lnTo>
                <a:lnTo>
                  <a:pt x="2623" y="91"/>
                </a:lnTo>
                <a:lnTo>
                  <a:pt x="2692" y="160"/>
                </a:lnTo>
                <a:lnTo>
                  <a:pt x="2714" y="274"/>
                </a:lnTo>
                <a:lnTo>
                  <a:pt x="2714" y="1254"/>
                </a:lnTo>
                <a:lnTo>
                  <a:pt x="2714" y="1254"/>
                </a:lnTo>
                <a:lnTo>
                  <a:pt x="2692" y="1346"/>
                </a:lnTo>
                <a:lnTo>
                  <a:pt x="2623" y="1437"/>
                </a:lnTo>
                <a:lnTo>
                  <a:pt x="2555" y="1505"/>
                </a:lnTo>
                <a:lnTo>
                  <a:pt x="2441" y="1528"/>
                </a:lnTo>
                <a:lnTo>
                  <a:pt x="252" y="1528"/>
                </a:lnTo>
                <a:lnTo>
                  <a:pt x="252" y="1528"/>
                </a:lnTo>
                <a:lnTo>
                  <a:pt x="160" y="1505"/>
                </a:lnTo>
                <a:lnTo>
                  <a:pt x="69" y="1437"/>
                </a:lnTo>
                <a:lnTo>
                  <a:pt x="24" y="1346"/>
                </a:lnTo>
                <a:lnTo>
                  <a:pt x="1" y="1254"/>
                </a:lnTo>
                <a:lnTo>
                  <a:pt x="1" y="274"/>
                </a:lnTo>
                <a:lnTo>
                  <a:pt x="1" y="274"/>
                </a:lnTo>
                <a:lnTo>
                  <a:pt x="24" y="160"/>
                </a:lnTo>
                <a:lnTo>
                  <a:pt x="69" y="91"/>
                </a:lnTo>
                <a:lnTo>
                  <a:pt x="160" y="23"/>
                </a:lnTo>
                <a:lnTo>
                  <a:pt x="252"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45" name="Google Shape;1545;p29"/>
          <p:cNvSpPr/>
          <p:nvPr/>
        </p:nvSpPr>
        <p:spPr>
          <a:xfrm>
            <a:off x="1416315" y="3902385"/>
            <a:ext cx="180864" cy="74769"/>
          </a:xfrm>
          <a:custGeom>
            <a:avLst/>
            <a:gdLst/>
            <a:ahLst/>
            <a:cxnLst/>
            <a:rect l="l" t="t" r="r" b="b"/>
            <a:pathLst>
              <a:path w="2373" h="981" extrusionOk="0">
                <a:moveTo>
                  <a:pt x="252" y="0"/>
                </a:moveTo>
                <a:lnTo>
                  <a:pt x="160" y="23"/>
                </a:lnTo>
                <a:lnTo>
                  <a:pt x="69" y="69"/>
                </a:lnTo>
                <a:lnTo>
                  <a:pt x="24" y="137"/>
                </a:lnTo>
                <a:lnTo>
                  <a:pt x="1" y="251"/>
                </a:lnTo>
                <a:lnTo>
                  <a:pt x="1" y="730"/>
                </a:lnTo>
                <a:lnTo>
                  <a:pt x="24" y="844"/>
                </a:lnTo>
                <a:lnTo>
                  <a:pt x="69" y="912"/>
                </a:lnTo>
                <a:lnTo>
                  <a:pt x="160" y="958"/>
                </a:lnTo>
                <a:lnTo>
                  <a:pt x="252" y="981"/>
                </a:lnTo>
                <a:lnTo>
                  <a:pt x="2122" y="981"/>
                </a:lnTo>
                <a:lnTo>
                  <a:pt x="2213" y="958"/>
                </a:lnTo>
                <a:lnTo>
                  <a:pt x="2304" y="912"/>
                </a:lnTo>
                <a:lnTo>
                  <a:pt x="2350" y="844"/>
                </a:lnTo>
                <a:lnTo>
                  <a:pt x="2372" y="730"/>
                </a:lnTo>
                <a:lnTo>
                  <a:pt x="2372" y="251"/>
                </a:lnTo>
                <a:lnTo>
                  <a:pt x="2350" y="137"/>
                </a:lnTo>
                <a:lnTo>
                  <a:pt x="2304" y="69"/>
                </a:lnTo>
                <a:lnTo>
                  <a:pt x="2213" y="23"/>
                </a:lnTo>
                <a:lnTo>
                  <a:pt x="2122" y="0"/>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46" name="Google Shape;1546;p29"/>
          <p:cNvSpPr/>
          <p:nvPr/>
        </p:nvSpPr>
        <p:spPr>
          <a:xfrm>
            <a:off x="1416315" y="3902385"/>
            <a:ext cx="180864" cy="74769"/>
          </a:xfrm>
          <a:custGeom>
            <a:avLst/>
            <a:gdLst/>
            <a:ahLst/>
            <a:cxnLst/>
            <a:rect l="l" t="t" r="r" b="b"/>
            <a:pathLst>
              <a:path w="2373" h="981" fill="none" extrusionOk="0">
                <a:moveTo>
                  <a:pt x="252" y="0"/>
                </a:moveTo>
                <a:lnTo>
                  <a:pt x="2122" y="0"/>
                </a:lnTo>
                <a:lnTo>
                  <a:pt x="2122" y="0"/>
                </a:lnTo>
                <a:lnTo>
                  <a:pt x="2213" y="23"/>
                </a:lnTo>
                <a:lnTo>
                  <a:pt x="2304" y="69"/>
                </a:lnTo>
                <a:lnTo>
                  <a:pt x="2350" y="137"/>
                </a:lnTo>
                <a:lnTo>
                  <a:pt x="2372" y="251"/>
                </a:lnTo>
                <a:lnTo>
                  <a:pt x="2372" y="730"/>
                </a:lnTo>
                <a:lnTo>
                  <a:pt x="2372" y="730"/>
                </a:lnTo>
                <a:lnTo>
                  <a:pt x="2350" y="844"/>
                </a:lnTo>
                <a:lnTo>
                  <a:pt x="2304" y="912"/>
                </a:lnTo>
                <a:lnTo>
                  <a:pt x="2213" y="958"/>
                </a:lnTo>
                <a:lnTo>
                  <a:pt x="2122" y="981"/>
                </a:lnTo>
                <a:lnTo>
                  <a:pt x="252" y="981"/>
                </a:lnTo>
                <a:lnTo>
                  <a:pt x="252" y="981"/>
                </a:lnTo>
                <a:lnTo>
                  <a:pt x="160" y="958"/>
                </a:lnTo>
                <a:lnTo>
                  <a:pt x="69" y="912"/>
                </a:lnTo>
                <a:lnTo>
                  <a:pt x="24" y="844"/>
                </a:lnTo>
                <a:lnTo>
                  <a:pt x="1" y="730"/>
                </a:lnTo>
                <a:lnTo>
                  <a:pt x="1" y="251"/>
                </a:lnTo>
                <a:lnTo>
                  <a:pt x="1" y="251"/>
                </a:lnTo>
                <a:lnTo>
                  <a:pt x="24" y="137"/>
                </a:lnTo>
                <a:lnTo>
                  <a:pt x="69" y="69"/>
                </a:lnTo>
                <a:lnTo>
                  <a:pt x="160" y="23"/>
                </a:lnTo>
                <a:lnTo>
                  <a:pt x="252"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47" name="Google Shape;1547;p29"/>
          <p:cNvSpPr/>
          <p:nvPr/>
        </p:nvSpPr>
        <p:spPr>
          <a:xfrm>
            <a:off x="1503275" y="3898878"/>
            <a:ext cx="7012" cy="81781"/>
          </a:xfrm>
          <a:custGeom>
            <a:avLst/>
            <a:gdLst/>
            <a:ahLst/>
            <a:cxnLst/>
            <a:rect l="l" t="t" r="r" b="b"/>
            <a:pathLst>
              <a:path w="92" h="1073" extrusionOk="0">
                <a:moveTo>
                  <a:pt x="0" y="1"/>
                </a:moveTo>
                <a:lnTo>
                  <a:pt x="0" y="46"/>
                </a:lnTo>
                <a:lnTo>
                  <a:pt x="0" y="1027"/>
                </a:lnTo>
                <a:lnTo>
                  <a:pt x="0" y="1072"/>
                </a:lnTo>
                <a:lnTo>
                  <a:pt x="68" y="1072"/>
                </a:lnTo>
                <a:lnTo>
                  <a:pt x="91" y="1027"/>
                </a:lnTo>
                <a:lnTo>
                  <a:pt x="91" y="46"/>
                </a:lnTo>
                <a:lnTo>
                  <a:pt x="68"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48" name="Google Shape;1548;p29"/>
          <p:cNvSpPr/>
          <p:nvPr/>
        </p:nvSpPr>
        <p:spPr>
          <a:xfrm>
            <a:off x="1503275" y="3898878"/>
            <a:ext cx="7012" cy="81781"/>
          </a:xfrm>
          <a:custGeom>
            <a:avLst/>
            <a:gdLst/>
            <a:ahLst/>
            <a:cxnLst/>
            <a:rect l="l" t="t" r="r" b="b"/>
            <a:pathLst>
              <a:path w="92" h="1073" fill="none" extrusionOk="0">
                <a:moveTo>
                  <a:pt x="0" y="46"/>
                </a:moveTo>
                <a:lnTo>
                  <a:pt x="0" y="1027"/>
                </a:lnTo>
                <a:lnTo>
                  <a:pt x="0" y="1027"/>
                </a:lnTo>
                <a:lnTo>
                  <a:pt x="0" y="1072"/>
                </a:lnTo>
                <a:lnTo>
                  <a:pt x="46" y="1072"/>
                </a:lnTo>
                <a:lnTo>
                  <a:pt x="46" y="1072"/>
                </a:lnTo>
                <a:lnTo>
                  <a:pt x="68" y="1072"/>
                </a:lnTo>
                <a:lnTo>
                  <a:pt x="91" y="1027"/>
                </a:lnTo>
                <a:lnTo>
                  <a:pt x="91" y="46"/>
                </a:lnTo>
                <a:lnTo>
                  <a:pt x="91" y="46"/>
                </a:lnTo>
                <a:lnTo>
                  <a:pt x="68" y="1"/>
                </a:lnTo>
                <a:lnTo>
                  <a:pt x="46" y="1"/>
                </a:lnTo>
                <a:lnTo>
                  <a:pt x="46" y="1"/>
                </a:lnTo>
                <a:lnTo>
                  <a:pt x="0" y="1"/>
                </a:lnTo>
                <a:lnTo>
                  <a:pt x="0"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49" name="Google Shape;1549;p29"/>
          <p:cNvSpPr/>
          <p:nvPr/>
        </p:nvSpPr>
        <p:spPr>
          <a:xfrm>
            <a:off x="1480639" y="3898878"/>
            <a:ext cx="7012" cy="81781"/>
          </a:xfrm>
          <a:custGeom>
            <a:avLst/>
            <a:gdLst/>
            <a:ahLst/>
            <a:cxnLst/>
            <a:rect l="l" t="t" r="r" b="b"/>
            <a:pathLst>
              <a:path w="92" h="1073" extrusionOk="0">
                <a:moveTo>
                  <a:pt x="1" y="1"/>
                </a:moveTo>
                <a:lnTo>
                  <a:pt x="1" y="46"/>
                </a:lnTo>
                <a:lnTo>
                  <a:pt x="1" y="1027"/>
                </a:lnTo>
                <a:lnTo>
                  <a:pt x="1" y="1072"/>
                </a:lnTo>
                <a:lnTo>
                  <a:pt x="69" y="1072"/>
                </a:lnTo>
                <a:lnTo>
                  <a:pt x="92" y="1027"/>
                </a:lnTo>
                <a:lnTo>
                  <a:pt x="92" y="46"/>
                </a:lnTo>
                <a:lnTo>
                  <a:pt x="6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50" name="Google Shape;1550;p29"/>
          <p:cNvSpPr/>
          <p:nvPr/>
        </p:nvSpPr>
        <p:spPr>
          <a:xfrm>
            <a:off x="1480639" y="3898878"/>
            <a:ext cx="7012" cy="81781"/>
          </a:xfrm>
          <a:custGeom>
            <a:avLst/>
            <a:gdLst/>
            <a:ahLst/>
            <a:cxnLst/>
            <a:rect l="l" t="t" r="r" b="b"/>
            <a:pathLst>
              <a:path w="92" h="1073" fill="none" extrusionOk="0">
                <a:moveTo>
                  <a:pt x="1" y="46"/>
                </a:moveTo>
                <a:lnTo>
                  <a:pt x="1" y="1027"/>
                </a:lnTo>
                <a:lnTo>
                  <a:pt x="1" y="1027"/>
                </a:lnTo>
                <a:lnTo>
                  <a:pt x="1" y="1072"/>
                </a:lnTo>
                <a:lnTo>
                  <a:pt x="46" y="1072"/>
                </a:lnTo>
                <a:lnTo>
                  <a:pt x="46" y="1072"/>
                </a:lnTo>
                <a:lnTo>
                  <a:pt x="69" y="1072"/>
                </a:lnTo>
                <a:lnTo>
                  <a:pt x="92" y="1027"/>
                </a:lnTo>
                <a:lnTo>
                  <a:pt x="92" y="46"/>
                </a:lnTo>
                <a:lnTo>
                  <a:pt x="92" y="46"/>
                </a:lnTo>
                <a:lnTo>
                  <a:pt x="69" y="1"/>
                </a:lnTo>
                <a:lnTo>
                  <a:pt x="46" y="1"/>
                </a:lnTo>
                <a:lnTo>
                  <a:pt x="46" y="1"/>
                </a:lnTo>
                <a:lnTo>
                  <a:pt x="1" y="1"/>
                </a:lnTo>
                <a:lnTo>
                  <a:pt x="1"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51" name="Google Shape;1551;p29"/>
          <p:cNvSpPr/>
          <p:nvPr/>
        </p:nvSpPr>
        <p:spPr>
          <a:xfrm>
            <a:off x="1456327" y="3898878"/>
            <a:ext cx="7012" cy="81781"/>
          </a:xfrm>
          <a:custGeom>
            <a:avLst/>
            <a:gdLst/>
            <a:ahLst/>
            <a:cxnLst/>
            <a:rect l="l" t="t" r="r" b="b"/>
            <a:pathLst>
              <a:path w="92" h="1073" extrusionOk="0">
                <a:moveTo>
                  <a:pt x="23" y="1"/>
                </a:moveTo>
                <a:lnTo>
                  <a:pt x="0" y="46"/>
                </a:lnTo>
                <a:lnTo>
                  <a:pt x="0" y="1027"/>
                </a:lnTo>
                <a:lnTo>
                  <a:pt x="23" y="1072"/>
                </a:lnTo>
                <a:lnTo>
                  <a:pt x="92" y="1072"/>
                </a:lnTo>
                <a:lnTo>
                  <a:pt x="92" y="1027"/>
                </a:lnTo>
                <a:lnTo>
                  <a:pt x="92" y="46"/>
                </a:lnTo>
                <a:lnTo>
                  <a:pt x="92"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52" name="Google Shape;1552;p29"/>
          <p:cNvSpPr/>
          <p:nvPr/>
        </p:nvSpPr>
        <p:spPr>
          <a:xfrm>
            <a:off x="1456327" y="3898878"/>
            <a:ext cx="7012" cy="81781"/>
          </a:xfrm>
          <a:custGeom>
            <a:avLst/>
            <a:gdLst/>
            <a:ahLst/>
            <a:cxnLst/>
            <a:rect l="l" t="t" r="r" b="b"/>
            <a:pathLst>
              <a:path w="92" h="1073" fill="none" extrusionOk="0">
                <a:moveTo>
                  <a:pt x="0" y="46"/>
                </a:moveTo>
                <a:lnTo>
                  <a:pt x="0" y="1027"/>
                </a:lnTo>
                <a:lnTo>
                  <a:pt x="0" y="1027"/>
                </a:lnTo>
                <a:lnTo>
                  <a:pt x="23" y="1072"/>
                </a:lnTo>
                <a:lnTo>
                  <a:pt x="46" y="1072"/>
                </a:lnTo>
                <a:lnTo>
                  <a:pt x="46" y="1072"/>
                </a:lnTo>
                <a:lnTo>
                  <a:pt x="92" y="1072"/>
                </a:lnTo>
                <a:lnTo>
                  <a:pt x="92" y="1027"/>
                </a:lnTo>
                <a:lnTo>
                  <a:pt x="92" y="46"/>
                </a:lnTo>
                <a:lnTo>
                  <a:pt x="92" y="46"/>
                </a:lnTo>
                <a:lnTo>
                  <a:pt x="92" y="1"/>
                </a:lnTo>
                <a:lnTo>
                  <a:pt x="46" y="1"/>
                </a:lnTo>
                <a:lnTo>
                  <a:pt x="46" y="1"/>
                </a:lnTo>
                <a:lnTo>
                  <a:pt x="23" y="1"/>
                </a:lnTo>
                <a:lnTo>
                  <a:pt x="0"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53" name="Google Shape;1553;p29"/>
          <p:cNvSpPr/>
          <p:nvPr/>
        </p:nvSpPr>
        <p:spPr>
          <a:xfrm>
            <a:off x="1433691" y="3898878"/>
            <a:ext cx="7088" cy="81781"/>
          </a:xfrm>
          <a:custGeom>
            <a:avLst/>
            <a:gdLst/>
            <a:ahLst/>
            <a:cxnLst/>
            <a:rect l="l" t="t" r="r" b="b"/>
            <a:pathLst>
              <a:path w="93" h="1073" extrusionOk="0">
                <a:moveTo>
                  <a:pt x="24" y="1"/>
                </a:moveTo>
                <a:lnTo>
                  <a:pt x="1" y="46"/>
                </a:lnTo>
                <a:lnTo>
                  <a:pt x="1" y="1027"/>
                </a:lnTo>
                <a:lnTo>
                  <a:pt x="24" y="1072"/>
                </a:lnTo>
                <a:lnTo>
                  <a:pt x="92" y="1072"/>
                </a:lnTo>
                <a:lnTo>
                  <a:pt x="92" y="1027"/>
                </a:lnTo>
                <a:lnTo>
                  <a:pt x="92" y="46"/>
                </a:lnTo>
                <a:lnTo>
                  <a:pt x="92"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54" name="Google Shape;1554;p29"/>
          <p:cNvSpPr/>
          <p:nvPr/>
        </p:nvSpPr>
        <p:spPr>
          <a:xfrm>
            <a:off x="1433691" y="3898878"/>
            <a:ext cx="7088" cy="81781"/>
          </a:xfrm>
          <a:custGeom>
            <a:avLst/>
            <a:gdLst/>
            <a:ahLst/>
            <a:cxnLst/>
            <a:rect l="l" t="t" r="r" b="b"/>
            <a:pathLst>
              <a:path w="93" h="1073" fill="none" extrusionOk="0">
                <a:moveTo>
                  <a:pt x="1" y="46"/>
                </a:moveTo>
                <a:lnTo>
                  <a:pt x="1" y="1027"/>
                </a:lnTo>
                <a:lnTo>
                  <a:pt x="1" y="1027"/>
                </a:lnTo>
                <a:lnTo>
                  <a:pt x="24" y="1072"/>
                </a:lnTo>
                <a:lnTo>
                  <a:pt x="46" y="1072"/>
                </a:lnTo>
                <a:lnTo>
                  <a:pt x="46" y="1072"/>
                </a:lnTo>
                <a:lnTo>
                  <a:pt x="92" y="1072"/>
                </a:lnTo>
                <a:lnTo>
                  <a:pt x="92" y="1027"/>
                </a:lnTo>
                <a:lnTo>
                  <a:pt x="92" y="46"/>
                </a:lnTo>
                <a:lnTo>
                  <a:pt x="92" y="46"/>
                </a:lnTo>
                <a:lnTo>
                  <a:pt x="92" y="1"/>
                </a:lnTo>
                <a:lnTo>
                  <a:pt x="46" y="1"/>
                </a:lnTo>
                <a:lnTo>
                  <a:pt x="46" y="1"/>
                </a:lnTo>
                <a:lnTo>
                  <a:pt x="24" y="1"/>
                </a:lnTo>
                <a:lnTo>
                  <a:pt x="1"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55" name="Google Shape;1555;p29"/>
          <p:cNvSpPr/>
          <p:nvPr/>
        </p:nvSpPr>
        <p:spPr>
          <a:xfrm>
            <a:off x="1572785" y="3898878"/>
            <a:ext cx="7012" cy="81781"/>
          </a:xfrm>
          <a:custGeom>
            <a:avLst/>
            <a:gdLst/>
            <a:ahLst/>
            <a:cxnLst/>
            <a:rect l="l" t="t" r="r" b="b"/>
            <a:pathLst>
              <a:path w="92" h="1073" extrusionOk="0">
                <a:moveTo>
                  <a:pt x="0" y="1"/>
                </a:moveTo>
                <a:lnTo>
                  <a:pt x="0" y="46"/>
                </a:lnTo>
                <a:lnTo>
                  <a:pt x="0" y="1027"/>
                </a:lnTo>
                <a:lnTo>
                  <a:pt x="0" y="1072"/>
                </a:lnTo>
                <a:lnTo>
                  <a:pt x="69" y="1072"/>
                </a:lnTo>
                <a:lnTo>
                  <a:pt x="91" y="1027"/>
                </a:lnTo>
                <a:lnTo>
                  <a:pt x="91" y="46"/>
                </a:lnTo>
                <a:lnTo>
                  <a:pt x="6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56" name="Google Shape;1556;p29"/>
          <p:cNvSpPr/>
          <p:nvPr/>
        </p:nvSpPr>
        <p:spPr>
          <a:xfrm>
            <a:off x="1572785" y="3898878"/>
            <a:ext cx="7012" cy="81781"/>
          </a:xfrm>
          <a:custGeom>
            <a:avLst/>
            <a:gdLst/>
            <a:ahLst/>
            <a:cxnLst/>
            <a:rect l="l" t="t" r="r" b="b"/>
            <a:pathLst>
              <a:path w="92" h="1073" fill="none" extrusionOk="0">
                <a:moveTo>
                  <a:pt x="0" y="46"/>
                </a:moveTo>
                <a:lnTo>
                  <a:pt x="0" y="1027"/>
                </a:lnTo>
                <a:lnTo>
                  <a:pt x="0" y="1027"/>
                </a:lnTo>
                <a:lnTo>
                  <a:pt x="0" y="1072"/>
                </a:lnTo>
                <a:lnTo>
                  <a:pt x="46" y="1072"/>
                </a:lnTo>
                <a:lnTo>
                  <a:pt x="46" y="1072"/>
                </a:lnTo>
                <a:lnTo>
                  <a:pt x="69" y="1072"/>
                </a:lnTo>
                <a:lnTo>
                  <a:pt x="91" y="1027"/>
                </a:lnTo>
                <a:lnTo>
                  <a:pt x="91" y="46"/>
                </a:lnTo>
                <a:lnTo>
                  <a:pt x="91" y="46"/>
                </a:lnTo>
                <a:lnTo>
                  <a:pt x="69" y="1"/>
                </a:lnTo>
                <a:lnTo>
                  <a:pt x="46" y="1"/>
                </a:lnTo>
                <a:lnTo>
                  <a:pt x="46" y="1"/>
                </a:lnTo>
                <a:lnTo>
                  <a:pt x="0" y="1"/>
                </a:lnTo>
                <a:lnTo>
                  <a:pt x="0"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57" name="Google Shape;1557;p29"/>
          <p:cNvSpPr/>
          <p:nvPr/>
        </p:nvSpPr>
        <p:spPr>
          <a:xfrm>
            <a:off x="1548395" y="3898878"/>
            <a:ext cx="7088" cy="81781"/>
          </a:xfrm>
          <a:custGeom>
            <a:avLst/>
            <a:gdLst/>
            <a:ahLst/>
            <a:cxnLst/>
            <a:rect l="l" t="t" r="r" b="b"/>
            <a:pathLst>
              <a:path w="93" h="1073" extrusionOk="0">
                <a:moveTo>
                  <a:pt x="24" y="1"/>
                </a:moveTo>
                <a:lnTo>
                  <a:pt x="1" y="46"/>
                </a:lnTo>
                <a:lnTo>
                  <a:pt x="1" y="1027"/>
                </a:lnTo>
                <a:lnTo>
                  <a:pt x="24" y="1072"/>
                </a:lnTo>
                <a:lnTo>
                  <a:pt x="92" y="1072"/>
                </a:lnTo>
                <a:lnTo>
                  <a:pt x="92" y="1027"/>
                </a:lnTo>
                <a:lnTo>
                  <a:pt x="92" y="46"/>
                </a:lnTo>
                <a:lnTo>
                  <a:pt x="92"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58" name="Google Shape;1558;p29"/>
          <p:cNvSpPr/>
          <p:nvPr/>
        </p:nvSpPr>
        <p:spPr>
          <a:xfrm>
            <a:off x="1548395" y="3898878"/>
            <a:ext cx="7088" cy="81781"/>
          </a:xfrm>
          <a:custGeom>
            <a:avLst/>
            <a:gdLst/>
            <a:ahLst/>
            <a:cxnLst/>
            <a:rect l="l" t="t" r="r" b="b"/>
            <a:pathLst>
              <a:path w="93" h="1073" fill="none" extrusionOk="0">
                <a:moveTo>
                  <a:pt x="1" y="46"/>
                </a:moveTo>
                <a:lnTo>
                  <a:pt x="1" y="1027"/>
                </a:lnTo>
                <a:lnTo>
                  <a:pt x="1" y="1027"/>
                </a:lnTo>
                <a:lnTo>
                  <a:pt x="24" y="1072"/>
                </a:lnTo>
                <a:lnTo>
                  <a:pt x="47" y="1072"/>
                </a:lnTo>
                <a:lnTo>
                  <a:pt x="47" y="1072"/>
                </a:lnTo>
                <a:lnTo>
                  <a:pt x="92" y="1072"/>
                </a:lnTo>
                <a:lnTo>
                  <a:pt x="92" y="1027"/>
                </a:lnTo>
                <a:lnTo>
                  <a:pt x="92" y="46"/>
                </a:lnTo>
                <a:lnTo>
                  <a:pt x="92" y="46"/>
                </a:lnTo>
                <a:lnTo>
                  <a:pt x="92" y="1"/>
                </a:lnTo>
                <a:lnTo>
                  <a:pt x="47" y="1"/>
                </a:lnTo>
                <a:lnTo>
                  <a:pt x="47" y="1"/>
                </a:lnTo>
                <a:lnTo>
                  <a:pt x="24" y="1"/>
                </a:lnTo>
                <a:lnTo>
                  <a:pt x="1"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59" name="Google Shape;1559;p29"/>
          <p:cNvSpPr/>
          <p:nvPr/>
        </p:nvSpPr>
        <p:spPr>
          <a:xfrm>
            <a:off x="1525835" y="3898878"/>
            <a:ext cx="7012" cy="81781"/>
          </a:xfrm>
          <a:custGeom>
            <a:avLst/>
            <a:gdLst/>
            <a:ahLst/>
            <a:cxnLst/>
            <a:rect l="l" t="t" r="r" b="b"/>
            <a:pathLst>
              <a:path w="92" h="1073" extrusionOk="0">
                <a:moveTo>
                  <a:pt x="23" y="1"/>
                </a:moveTo>
                <a:lnTo>
                  <a:pt x="0" y="46"/>
                </a:lnTo>
                <a:lnTo>
                  <a:pt x="0" y="1027"/>
                </a:lnTo>
                <a:lnTo>
                  <a:pt x="23" y="1072"/>
                </a:lnTo>
                <a:lnTo>
                  <a:pt x="92" y="1072"/>
                </a:lnTo>
                <a:lnTo>
                  <a:pt x="92" y="1027"/>
                </a:lnTo>
                <a:lnTo>
                  <a:pt x="92" y="46"/>
                </a:lnTo>
                <a:lnTo>
                  <a:pt x="92"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60" name="Google Shape;1560;p29"/>
          <p:cNvSpPr/>
          <p:nvPr/>
        </p:nvSpPr>
        <p:spPr>
          <a:xfrm>
            <a:off x="1525835" y="3898878"/>
            <a:ext cx="7012" cy="81781"/>
          </a:xfrm>
          <a:custGeom>
            <a:avLst/>
            <a:gdLst/>
            <a:ahLst/>
            <a:cxnLst/>
            <a:rect l="l" t="t" r="r" b="b"/>
            <a:pathLst>
              <a:path w="92" h="1073" fill="none" extrusionOk="0">
                <a:moveTo>
                  <a:pt x="0" y="46"/>
                </a:moveTo>
                <a:lnTo>
                  <a:pt x="0" y="1027"/>
                </a:lnTo>
                <a:lnTo>
                  <a:pt x="0" y="1027"/>
                </a:lnTo>
                <a:lnTo>
                  <a:pt x="23" y="1072"/>
                </a:lnTo>
                <a:lnTo>
                  <a:pt x="46" y="1072"/>
                </a:lnTo>
                <a:lnTo>
                  <a:pt x="46" y="1072"/>
                </a:lnTo>
                <a:lnTo>
                  <a:pt x="92" y="1072"/>
                </a:lnTo>
                <a:lnTo>
                  <a:pt x="92" y="1027"/>
                </a:lnTo>
                <a:lnTo>
                  <a:pt x="92" y="46"/>
                </a:lnTo>
                <a:lnTo>
                  <a:pt x="92" y="46"/>
                </a:lnTo>
                <a:lnTo>
                  <a:pt x="92" y="1"/>
                </a:lnTo>
                <a:lnTo>
                  <a:pt x="46" y="1"/>
                </a:lnTo>
                <a:lnTo>
                  <a:pt x="46" y="1"/>
                </a:lnTo>
                <a:lnTo>
                  <a:pt x="23" y="1"/>
                </a:lnTo>
                <a:lnTo>
                  <a:pt x="0"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61" name="Google Shape;1561;p29"/>
          <p:cNvSpPr/>
          <p:nvPr/>
        </p:nvSpPr>
        <p:spPr>
          <a:xfrm>
            <a:off x="1412884" y="3898878"/>
            <a:ext cx="187800" cy="81781"/>
          </a:xfrm>
          <a:custGeom>
            <a:avLst/>
            <a:gdLst/>
            <a:ahLst/>
            <a:cxnLst/>
            <a:rect l="l" t="t" r="r" b="b"/>
            <a:pathLst>
              <a:path w="2464" h="1073" extrusionOk="0">
                <a:moveTo>
                  <a:pt x="2167" y="92"/>
                </a:moveTo>
                <a:lnTo>
                  <a:pt x="2235" y="115"/>
                </a:lnTo>
                <a:lnTo>
                  <a:pt x="2303" y="137"/>
                </a:lnTo>
                <a:lnTo>
                  <a:pt x="2349" y="206"/>
                </a:lnTo>
                <a:lnTo>
                  <a:pt x="2372" y="297"/>
                </a:lnTo>
                <a:lnTo>
                  <a:pt x="2372" y="776"/>
                </a:lnTo>
                <a:lnTo>
                  <a:pt x="2349" y="867"/>
                </a:lnTo>
                <a:lnTo>
                  <a:pt x="2303" y="936"/>
                </a:lnTo>
                <a:lnTo>
                  <a:pt x="2235" y="981"/>
                </a:lnTo>
                <a:lnTo>
                  <a:pt x="205" y="981"/>
                </a:lnTo>
                <a:lnTo>
                  <a:pt x="160" y="936"/>
                </a:lnTo>
                <a:lnTo>
                  <a:pt x="114" y="867"/>
                </a:lnTo>
                <a:lnTo>
                  <a:pt x="91" y="776"/>
                </a:lnTo>
                <a:lnTo>
                  <a:pt x="91" y="297"/>
                </a:lnTo>
                <a:lnTo>
                  <a:pt x="114" y="206"/>
                </a:lnTo>
                <a:lnTo>
                  <a:pt x="160" y="137"/>
                </a:lnTo>
                <a:lnTo>
                  <a:pt x="205" y="115"/>
                </a:lnTo>
                <a:lnTo>
                  <a:pt x="297" y="92"/>
                </a:lnTo>
                <a:close/>
                <a:moveTo>
                  <a:pt x="297" y="1"/>
                </a:moveTo>
                <a:lnTo>
                  <a:pt x="183" y="23"/>
                </a:lnTo>
                <a:lnTo>
                  <a:pt x="91" y="92"/>
                </a:lnTo>
                <a:lnTo>
                  <a:pt x="23" y="183"/>
                </a:lnTo>
                <a:lnTo>
                  <a:pt x="0" y="297"/>
                </a:lnTo>
                <a:lnTo>
                  <a:pt x="0" y="776"/>
                </a:lnTo>
                <a:lnTo>
                  <a:pt x="23" y="890"/>
                </a:lnTo>
                <a:lnTo>
                  <a:pt x="91" y="981"/>
                </a:lnTo>
                <a:lnTo>
                  <a:pt x="183" y="1050"/>
                </a:lnTo>
                <a:lnTo>
                  <a:pt x="297" y="1072"/>
                </a:lnTo>
                <a:lnTo>
                  <a:pt x="2167" y="1072"/>
                </a:lnTo>
                <a:lnTo>
                  <a:pt x="2281" y="1050"/>
                </a:lnTo>
                <a:lnTo>
                  <a:pt x="2372" y="981"/>
                </a:lnTo>
                <a:lnTo>
                  <a:pt x="2440" y="890"/>
                </a:lnTo>
                <a:lnTo>
                  <a:pt x="2463" y="776"/>
                </a:lnTo>
                <a:lnTo>
                  <a:pt x="2463" y="297"/>
                </a:lnTo>
                <a:lnTo>
                  <a:pt x="2440" y="183"/>
                </a:lnTo>
                <a:lnTo>
                  <a:pt x="2372" y="92"/>
                </a:lnTo>
                <a:lnTo>
                  <a:pt x="2281" y="23"/>
                </a:lnTo>
                <a:lnTo>
                  <a:pt x="2167"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62" name="Google Shape;1562;p29"/>
          <p:cNvSpPr/>
          <p:nvPr/>
        </p:nvSpPr>
        <p:spPr>
          <a:xfrm>
            <a:off x="1412884" y="3898878"/>
            <a:ext cx="187800" cy="81781"/>
          </a:xfrm>
          <a:custGeom>
            <a:avLst/>
            <a:gdLst/>
            <a:ahLst/>
            <a:cxnLst/>
            <a:rect l="l" t="t" r="r" b="b"/>
            <a:pathLst>
              <a:path w="2464" h="1073" fill="none" extrusionOk="0">
                <a:moveTo>
                  <a:pt x="297" y="46"/>
                </a:moveTo>
                <a:lnTo>
                  <a:pt x="297" y="92"/>
                </a:lnTo>
                <a:lnTo>
                  <a:pt x="2167" y="92"/>
                </a:lnTo>
                <a:lnTo>
                  <a:pt x="2167" y="92"/>
                </a:lnTo>
                <a:lnTo>
                  <a:pt x="2235" y="115"/>
                </a:lnTo>
                <a:lnTo>
                  <a:pt x="2303" y="137"/>
                </a:lnTo>
                <a:lnTo>
                  <a:pt x="2349" y="206"/>
                </a:lnTo>
                <a:lnTo>
                  <a:pt x="2372" y="297"/>
                </a:lnTo>
                <a:lnTo>
                  <a:pt x="2372" y="776"/>
                </a:lnTo>
                <a:lnTo>
                  <a:pt x="2372" y="776"/>
                </a:lnTo>
                <a:lnTo>
                  <a:pt x="2349" y="867"/>
                </a:lnTo>
                <a:lnTo>
                  <a:pt x="2303" y="936"/>
                </a:lnTo>
                <a:lnTo>
                  <a:pt x="2235" y="981"/>
                </a:lnTo>
                <a:lnTo>
                  <a:pt x="2167" y="981"/>
                </a:lnTo>
                <a:lnTo>
                  <a:pt x="297" y="981"/>
                </a:lnTo>
                <a:lnTo>
                  <a:pt x="297" y="981"/>
                </a:lnTo>
                <a:lnTo>
                  <a:pt x="205" y="981"/>
                </a:lnTo>
                <a:lnTo>
                  <a:pt x="160" y="936"/>
                </a:lnTo>
                <a:lnTo>
                  <a:pt x="114" y="867"/>
                </a:lnTo>
                <a:lnTo>
                  <a:pt x="91" y="776"/>
                </a:lnTo>
                <a:lnTo>
                  <a:pt x="91" y="297"/>
                </a:lnTo>
                <a:lnTo>
                  <a:pt x="91" y="297"/>
                </a:lnTo>
                <a:lnTo>
                  <a:pt x="114" y="206"/>
                </a:lnTo>
                <a:lnTo>
                  <a:pt x="160" y="137"/>
                </a:lnTo>
                <a:lnTo>
                  <a:pt x="205" y="115"/>
                </a:lnTo>
                <a:lnTo>
                  <a:pt x="297" y="92"/>
                </a:lnTo>
                <a:lnTo>
                  <a:pt x="297" y="46"/>
                </a:lnTo>
                <a:lnTo>
                  <a:pt x="297" y="1"/>
                </a:lnTo>
                <a:lnTo>
                  <a:pt x="297" y="1"/>
                </a:lnTo>
                <a:lnTo>
                  <a:pt x="183" y="23"/>
                </a:lnTo>
                <a:lnTo>
                  <a:pt x="91" y="92"/>
                </a:lnTo>
                <a:lnTo>
                  <a:pt x="23" y="183"/>
                </a:lnTo>
                <a:lnTo>
                  <a:pt x="0" y="297"/>
                </a:lnTo>
                <a:lnTo>
                  <a:pt x="0" y="776"/>
                </a:lnTo>
                <a:lnTo>
                  <a:pt x="0" y="776"/>
                </a:lnTo>
                <a:lnTo>
                  <a:pt x="23" y="890"/>
                </a:lnTo>
                <a:lnTo>
                  <a:pt x="91" y="981"/>
                </a:lnTo>
                <a:lnTo>
                  <a:pt x="183" y="1050"/>
                </a:lnTo>
                <a:lnTo>
                  <a:pt x="297" y="1072"/>
                </a:lnTo>
                <a:lnTo>
                  <a:pt x="2167" y="1072"/>
                </a:lnTo>
                <a:lnTo>
                  <a:pt x="2167" y="1072"/>
                </a:lnTo>
                <a:lnTo>
                  <a:pt x="2281" y="1050"/>
                </a:lnTo>
                <a:lnTo>
                  <a:pt x="2372" y="981"/>
                </a:lnTo>
                <a:lnTo>
                  <a:pt x="2440" y="890"/>
                </a:lnTo>
                <a:lnTo>
                  <a:pt x="2463" y="776"/>
                </a:lnTo>
                <a:lnTo>
                  <a:pt x="2463" y="297"/>
                </a:lnTo>
                <a:lnTo>
                  <a:pt x="2463" y="297"/>
                </a:lnTo>
                <a:lnTo>
                  <a:pt x="2440" y="183"/>
                </a:lnTo>
                <a:lnTo>
                  <a:pt x="2372" y="92"/>
                </a:lnTo>
                <a:lnTo>
                  <a:pt x="2281" y="23"/>
                </a:lnTo>
                <a:lnTo>
                  <a:pt x="2167" y="1"/>
                </a:lnTo>
                <a:lnTo>
                  <a:pt x="297" y="1"/>
                </a:lnTo>
                <a:lnTo>
                  <a:pt x="297"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63" name="Google Shape;1563;p29"/>
          <p:cNvSpPr/>
          <p:nvPr/>
        </p:nvSpPr>
        <p:spPr>
          <a:xfrm>
            <a:off x="1445886" y="3991021"/>
            <a:ext cx="52209" cy="55715"/>
          </a:xfrm>
          <a:custGeom>
            <a:avLst/>
            <a:gdLst/>
            <a:ahLst/>
            <a:cxnLst/>
            <a:rect l="l" t="t" r="r" b="b"/>
            <a:pathLst>
              <a:path w="685" h="731" extrusionOk="0">
                <a:moveTo>
                  <a:pt x="411" y="0"/>
                </a:moveTo>
                <a:lnTo>
                  <a:pt x="297" y="23"/>
                </a:lnTo>
                <a:lnTo>
                  <a:pt x="206" y="91"/>
                </a:lnTo>
                <a:lnTo>
                  <a:pt x="160" y="160"/>
                </a:lnTo>
                <a:lnTo>
                  <a:pt x="137" y="274"/>
                </a:lnTo>
                <a:lnTo>
                  <a:pt x="115" y="365"/>
                </a:lnTo>
                <a:lnTo>
                  <a:pt x="69" y="548"/>
                </a:lnTo>
                <a:lnTo>
                  <a:pt x="0" y="730"/>
                </a:lnTo>
                <a:lnTo>
                  <a:pt x="502" y="730"/>
                </a:lnTo>
                <a:lnTo>
                  <a:pt x="593" y="593"/>
                </a:lnTo>
                <a:lnTo>
                  <a:pt x="662" y="434"/>
                </a:lnTo>
                <a:lnTo>
                  <a:pt x="685" y="297"/>
                </a:lnTo>
                <a:lnTo>
                  <a:pt x="662" y="183"/>
                </a:lnTo>
                <a:lnTo>
                  <a:pt x="593" y="91"/>
                </a:lnTo>
                <a:lnTo>
                  <a:pt x="502" y="69"/>
                </a:lnTo>
                <a:lnTo>
                  <a:pt x="434" y="0"/>
                </a:lnTo>
                <a:close/>
              </a:path>
            </a:pathLst>
          </a:custGeom>
          <a:solidFill>
            <a:srgbClr val="FDFEFE"/>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64" name="Google Shape;1564;p29"/>
          <p:cNvSpPr/>
          <p:nvPr/>
        </p:nvSpPr>
        <p:spPr>
          <a:xfrm>
            <a:off x="1445886" y="3991021"/>
            <a:ext cx="52209" cy="55715"/>
          </a:xfrm>
          <a:custGeom>
            <a:avLst/>
            <a:gdLst/>
            <a:ahLst/>
            <a:cxnLst/>
            <a:rect l="l" t="t" r="r" b="b"/>
            <a:pathLst>
              <a:path w="685" h="731" fill="none" extrusionOk="0">
                <a:moveTo>
                  <a:pt x="411" y="0"/>
                </a:moveTo>
                <a:lnTo>
                  <a:pt x="411" y="0"/>
                </a:lnTo>
                <a:lnTo>
                  <a:pt x="297" y="23"/>
                </a:lnTo>
                <a:lnTo>
                  <a:pt x="206" y="91"/>
                </a:lnTo>
                <a:lnTo>
                  <a:pt x="160" y="160"/>
                </a:lnTo>
                <a:lnTo>
                  <a:pt x="137" y="274"/>
                </a:lnTo>
                <a:lnTo>
                  <a:pt x="137" y="274"/>
                </a:lnTo>
                <a:lnTo>
                  <a:pt x="137" y="274"/>
                </a:lnTo>
                <a:lnTo>
                  <a:pt x="137" y="274"/>
                </a:lnTo>
                <a:lnTo>
                  <a:pt x="137" y="274"/>
                </a:lnTo>
                <a:lnTo>
                  <a:pt x="115" y="365"/>
                </a:lnTo>
                <a:lnTo>
                  <a:pt x="69" y="548"/>
                </a:lnTo>
                <a:lnTo>
                  <a:pt x="69" y="548"/>
                </a:lnTo>
                <a:lnTo>
                  <a:pt x="0" y="730"/>
                </a:lnTo>
                <a:lnTo>
                  <a:pt x="502" y="730"/>
                </a:lnTo>
                <a:lnTo>
                  <a:pt x="502" y="730"/>
                </a:lnTo>
                <a:lnTo>
                  <a:pt x="593" y="593"/>
                </a:lnTo>
                <a:lnTo>
                  <a:pt x="662" y="434"/>
                </a:lnTo>
                <a:lnTo>
                  <a:pt x="662" y="434"/>
                </a:lnTo>
                <a:lnTo>
                  <a:pt x="685" y="297"/>
                </a:lnTo>
                <a:lnTo>
                  <a:pt x="685" y="297"/>
                </a:lnTo>
                <a:lnTo>
                  <a:pt x="662" y="183"/>
                </a:lnTo>
                <a:lnTo>
                  <a:pt x="593" y="91"/>
                </a:lnTo>
                <a:lnTo>
                  <a:pt x="593" y="91"/>
                </a:lnTo>
                <a:lnTo>
                  <a:pt x="593" y="91"/>
                </a:lnTo>
                <a:lnTo>
                  <a:pt x="502" y="69"/>
                </a:lnTo>
                <a:lnTo>
                  <a:pt x="434" y="0"/>
                </a:lnTo>
                <a:lnTo>
                  <a:pt x="434" y="0"/>
                </a:lnTo>
                <a:lnTo>
                  <a:pt x="411" y="0"/>
                </a:lnTo>
                <a:lnTo>
                  <a:pt x="411" y="0"/>
                </a:lnTo>
                <a:lnTo>
                  <a:pt x="411"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65" name="Google Shape;1565;p29"/>
          <p:cNvSpPr/>
          <p:nvPr/>
        </p:nvSpPr>
        <p:spPr>
          <a:xfrm>
            <a:off x="1478886" y="3991021"/>
            <a:ext cx="17455" cy="55715"/>
          </a:xfrm>
          <a:custGeom>
            <a:avLst/>
            <a:gdLst/>
            <a:ahLst/>
            <a:cxnLst/>
            <a:rect l="l" t="t" r="r" b="b"/>
            <a:pathLst>
              <a:path w="229" h="731" extrusionOk="0">
                <a:moveTo>
                  <a:pt x="1" y="0"/>
                </a:moveTo>
                <a:lnTo>
                  <a:pt x="69" y="69"/>
                </a:lnTo>
                <a:lnTo>
                  <a:pt x="160" y="91"/>
                </a:lnTo>
                <a:lnTo>
                  <a:pt x="92" y="23"/>
                </a:lnTo>
                <a:lnTo>
                  <a:pt x="1" y="0"/>
                </a:lnTo>
                <a:close/>
                <a:moveTo>
                  <a:pt x="229" y="434"/>
                </a:moveTo>
                <a:lnTo>
                  <a:pt x="160" y="593"/>
                </a:lnTo>
                <a:lnTo>
                  <a:pt x="69" y="730"/>
                </a:lnTo>
                <a:lnTo>
                  <a:pt x="160" y="730"/>
                </a:lnTo>
                <a:lnTo>
                  <a:pt x="206" y="548"/>
                </a:lnTo>
                <a:lnTo>
                  <a:pt x="229" y="434"/>
                </a:lnTo>
                <a:close/>
              </a:path>
            </a:pathLst>
          </a:custGeom>
          <a:solidFill>
            <a:srgbClr val="E0ECF0"/>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66" name="Google Shape;1566;p29"/>
          <p:cNvSpPr/>
          <p:nvPr/>
        </p:nvSpPr>
        <p:spPr>
          <a:xfrm>
            <a:off x="1484145" y="4024025"/>
            <a:ext cx="12195" cy="22713"/>
          </a:xfrm>
          <a:custGeom>
            <a:avLst/>
            <a:gdLst/>
            <a:ahLst/>
            <a:cxnLst/>
            <a:rect l="l" t="t" r="r" b="b"/>
            <a:pathLst>
              <a:path w="160" h="298" fill="none" extrusionOk="0">
                <a:moveTo>
                  <a:pt x="160" y="1"/>
                </a:moveTo>
                <a:lnTo>
                  <a:pt x="160" y="1"/>
                </a:lnTo>
                <a:lnTo>
                  <a:pt x="91" y="160"/>
                </a:lnTo>
                <a:lnTo>
                  <a:pt x="0" y="297"/>
                </a:lnTo>
                <a:lnTo>
                  <a:pt x="91" y="297"/>
                </a:lnTo>
                <a:lnTo>
                  <a:pt x="91" y="297"/>
                </a:lnTo>
                <a:lnTo>
                  <a:pt x="137" y="115"/>
                </a:lnTo>
                <a:lnTo>
                  <a:pt x="137" y="115"/>
                </a:lnTo>
                <a:lnTo>
                  <a:pt x="160"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67" name="Google Shape;1567;p29"/>
          <p:cNvSpPr/>
          <p:nvPr/>
        </p:nvSpPr>
        <p:spPr>
          <a:xfrm>
            <a:off x="1478887" y="3991022"/>
            <a:ext cx="12271" cy="7012"/>
          </a:xfrm>
          <a:custGeom>
            <a:avLst/>
            <a:gdLst/>
            <a:ahLst/>
            <a:cxnLst/>
            <a:rect l="l" t="t" r="r" b="b"/>
            <a:pathLst>
              <a:path w="161" h="92" fill="none" extrusionOk="0">
                <a:moveTo>
                  <a:pt x="1" y="0"/>
                </a:moveTo>
                <a:lnTo>
                  <a:pt x="1" y="0"/>
                </a:lnTo>
                <a:lnTo>
                  <a:pt x="69" y="69"/>
                </a:lnTo>
                <a:lnTo>
                  <a:pt x="160" y="91"/>
                </a:lnTo>
                <a:lnTo>
                  <a:pt x="160" y="91"/>
                </a:lnTo>
                <a:lnTo>
                  <a:pt x="160" y="91"/>
                </a:lnTo>
                <a:lnTo>
                  <a:pt x="92" y="23"/>
                </a:lnTo>
                <a:lnTo>
                  <a:pt x="1"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68" name="Google Shape;1568;p29"/>
          <p:cNvSpPr/>
          <p:nvPr/>
        </p:nvSpPr>
        <p:spPr>
          <a:xfrm>
            <a:off x="1357247" y="4046660"/>
            <a:ext cx="133915" cy="168669"/>
          </a:xfrm>
          <a:custGeom>
            <a:avLst/>
            <a:gdLst/>
            <a:ahLst/>
            <a:cxnLst/>
            <a:rect l="l" t="t" r="r" b="b"/>
            <a:pathLst>
              <a:path w="1757" h="2213" extrusionOk="0">
                <a:moveTo>
                  <a:pt x="1163" y="0"/>
                </a:moveTo>
                <a:lnTo>
                  <a:pt x="1141" y="46"/>
                </a:lnTo>
                <a:lnTo>
                  <a:pt x="1049" y="137"/>
                </a:lnTo>
                <a:lnTo>
                  <a:pt x="958" y="228"/>
                </a:lnTo>
                <a:lnTo>
                  <a:pt x="639" y="456"/>
                </a:lnTo>
                <a:lnTo>
                  <a:pt x="525" y="570"/>
                </a:lnTo>
                <a:lnTo>
                  <a:pt x="388" y="684"/>
                </a:lnTo>
                <a:lnTo>
                  <a:pt x="320" y="775"/>
                </a:lnTo>
                <a:lnTo>
                  <a:pt x="229" y="889"/>
                </a:lnTo>
                <a:lnTo>
                  <a:pt x="160" y="1026"/>
                </a:lnTo>
                <a:lnTo>
                  <a:pt x="114" y="1186"/>
                </a:lnTo>
                <a:lnTo>
                  <a:pt x="69" y="1345"/>
                </a:lnTo>
                <a:lnTo>
                  <a:pt x="46" y="1528"/>
                </a:lnTo>
                <a:lnTo>
                  <a:pt x="23" y="1710"/>
                </a:lnTo>
                <a:lnTo>
                  <a:pt x="0" y="1938"/>
                </a:lnTo>
                <a:lnTo>
                  <a:pt x="23" y="2052"/>
                </a:lnTo>
                <a:lnTo>
                  <a:pt x="92" y="2121"/>
                </a:lnTo>
                <a:lnTo>
                  <a:pt x="183" y="2189"/>
                </a:lnTo>
                <a:lnTo>
                  <a:pt x="274" y="2212"/>
                </a:lnTo>
                <a:lnTo>
                  <a:pt x="365" y="2212"/>
                </a:lnTo>
                <a:lnTo>
                  <a:pt x="434" y="2166"/>
                </a:lnTo>
                <a:lnTo>
                  <a:pt x="434" y="1414"/>
                </a:lnTo>
                <a:lnTo>
                  <a:pt x="457" y="1300"/>
                </a:lnTo>
                <a:lnTo>
                  <a:pt x="502" y="1231"/>
                </a:lnTo>
                <a:lnTo>
                  <a:pt x="593" y="1163"/>
                </a:lnTo>
                <a:lnTo>
                  <a:pt x="685" y="1140"/>
                </a:lnTo>
                <a:lnTo>
                  <a:pt x="730" y="1140"/>
                </a:lnTo>
                <a:lnTo>
                  <a:pt x="821" y="1026"/>
                </a:lnTo>
                <a:lnTo>
                  <a:pt x="935" y="912"/>
                </a:lnTo>
                <a:lnTo>
                  <a:pt x="1278" y="684"/>
                </a:lnTo>
                <a:lnTo>
                  <a:pt x="1392" y="593"/>
                </a:lnTo>
                <a:lnTo>
                  <a:pt x="1460" y="502"/>
                </a:lnTo>
                <a:lnTo>
                  <a:pt x="1597" y="319"/>
                </a:lnTo>
                <a:lnTo>
                  <a:pt x="1688" y="160"/>
                </a:lnTo>
                <a:lnTo>
                  <a:pt x="1756" y="0"/>
                </a:lnTo>
                <a:close/>
              </a:path>
            </a:pathLst>
          </a:custGeom>
          <a:solidFill>
            <a:srgbClr val="F595AB"/>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69" name="Google Shape;1569;p29"/>
          <p:cNvSpPr/>
          <p:nvPr/>
        </p:nvSpPr>
        <p:spPr>
          <a:xfrm>
            <a:off x="1357247" y="4046660"/>
            <a:ext cx="133915" cy="168669"/>
          </a:xfrm>
          <a:custGeom>
            <a:avLst/>
            <a:gdLst/>
            <a:ahLst/>
            <a:cxnLst/>
            <a:rect l="l" t="t" r="r" b="b"/>
            <a:pathLst>
              <a:path w="1757" h="2213" fill="none" extrusionOk="0">
                <a:moveTo>
                  <a:pt x="1756" y="0"/>
                </a:moveTo>
                <a:lnTo>
                  <a:pt x="1665" y="0"/>
                </a:lnTo>
                <a:lnTo>
                  <a:pt x="1163" y="0"/>
                </a:lnTo>
                <a:lnTo>
                  <a:pt x="1163" y="0"/>
                </a:lnTo>
                <a:lnTo>
                  <a:pt x="1141" y="46"/>
                </a:lnTo>
                <a:lnTo>
                  <a:pt x="1141" y="46"/>
                </a:lnTo>
                <a:lnTo>
                  <a:pt x="1049" y="137"/>
                </a:lnTo>
                <a:lnTo>
                  <a:pt x="958" y="228"/>
                </a:lnTo>
                <a:lnTo>
                  <a:pt x="958" y="228"/>
                </a:lnTo>
                <a:lnTo>
                  <a:pt x="639" y="456"/>
                </a:lnTo>
                <a:lnTo>
                  <a:pt x="639" y="456"/>
                </a:lnTo>
                <a:lnTo>
                  <a:pt x="525" y="570"/>
                </a:lnTo>
                <a:lnTo>
                  <a:pt x="388" y="684"/>
                </a:lnTo>
                <a:lnTo>
                  <a:pt x="388" y="684"/>
                </a:lnTo>
                <a:lnTo>
                  <a:pt x="320" y="775"/>
                </a:lnTo>
                <a:lnTo>
                  <a:pt x="229" y="889"/>
                </a:lnTo>
                <a:lnTo>
                  <a:pt x="160" y="1026"/>
                </a:lnTo>
                <a:lnTo>
                  <a:pt x="114" y="1186"/>
                </a:lnTo>
                <a:lnTo>
                  <a:pt x="114" y="1186"/>
                </a:lnTo>
                <a:lnTo>
                  <a:pt x="69" y="1345"/>
                </a:lnTo>
                <a:lnTo>
                  <a:pt x="46" y="1528"/>
                </a:lnTo>
                <a:lnTo>
                  <a:pt x="23" y="1710"/>
                </a:lnTo>
                <a:lnTo>
                  <a:pt x="0" y="1938"/>
                </a:lnTo>
                <a:lnTo>
                  <a:pt x="0" y="1938"/>
                </a:lnTo>
                <a:lnTo>
                  <a:pt x="23" y="2052"/>
                </a:lnTo>
                <a:lnTo>
                  <a:pt x="92" y="2121"/>
                </a:lnTo>
                <a:lnTo>
                  <a:pt x="183" y="2189"/>
                </a:lnTo>
                <a:lnTo>
                  <a:pt x="274" y="2212"/>
                </a:lnTo>
                <a:lnTo>
                  <a:pt x="274" y="2212"/>
                </a:lnTo>
                <a:lnTo>
                  <a:pt x="274" y="2212"/>
                </a:lnTo>
                <a:lnTo>
                  <a:pt x="274" y="2212"/>
                </a:lnTo>
                <a:lnTo>
                  <a:pt x="365" y="2212"/>
                </a:lnTo>
                <a:lnTo>
                  <a:pt x="434" y="2166"/>
                </a:lnTo>
                <a:lnTo>
                  <a:pt x="434" y="1414"/>
                </a:lnTo>
                <a:lnTo>
                  <a:pt x="434" y="1414"/>
                </a:lnTo>
                <a:lnTo>
                  <a:pt x="457" y="1300"/>
                </a:lnTo>
                <a:lnTo>
                  <a:pt x="502" y="1231"/>
                </a:lnTo>
                <a:lnTo>
                  <a:pt x="593" y="1163"/>
                </a:lnTo>
                <a:lnTo>
                  <a:pt x="685" y="1140"/>
                </a:lnTo>
                <a:lnTo>
                  <a:pt x="730" y="1140"/>
                </a:lnTo>
                <a:lnTo>
                  <a:pt x="730" y="1140"/>
                </a:lnTo>
                <a:lnTo>
                  <a:pt x="821" y="1026"/>
                </a:lnTo>
                <a:lnTo>
                  <a:pt x="935" y="912"/>
                </a:lnTo>
                <a:lnTo>
                  <a:pt x="935" y="912"/>
                </a:lnTo>
                <a:lnTo>
                  <a:pt x="1278" y="684"/>
                </a:lnTo>
                <a:lnTo>
                  <a:pt x="1278" y="684"/>
                </a:lnTo>
                <a:lnTo>
                  <a:pt x="1392" y="593"/>
                </a:lnTo>
                <a:lnTo>
                  <a:pt x="1460" y="502"/>
                </a:lnTo>
                <a:lnTo>
                  <a:pt x="1597" y="319"/>
                </a:lnTo>
                <a:lnTo>
                  <a:pt x="1597" y="319"/>
                </a:lnTo>
                <a:lnTo>
                  <a:pt x="1688" y="160"/>
                </a:lnTo>
                <a:lnTo>
                  <a:pt x="1756"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70" name="Google Shape;1570;p29"/>
          <p:cNvSpPr/>
          <p:nvPr/>
        </p:nvSpPr>
        <p:spPr>
          <a:xfrm>
            <a:off x="1390249" y="4133545"/>
            <a:ext cx="22713" cy="78275"/>
          </a:xfrm>
          <a:custGeom>
            <a:avLst/>
            <a:gdLst/>
            <a:ahLst/>
            <a:cxnLst/>
            <a:rect l="l" t="t" r="r" b="b"/>
            <a:pathLst>
              <a:path w="298" h="1027" extrusionOk="0">
                <a:moveTo>
                  <a:pt x="252" y="0"/>
                </a:moveTo>
                <a:lnTo>
                  <a:pt x="160" y="23"/>
                </a:lnTo>
                <a:lnTo>
                  <a:pt x="69" y="91"/>
                </a:lnTo>
                <a:lnTo>
                  <a:pt x="24" y="160"/>
                </a:lnTo>
                <a:lnTo>
                  <a:pt x="1" y="274"/>
                </a:lnTo>
                <a:lnTo>
                  <a:pt x="1" y="1026"/>
                </a:lnTo>
                <a:lnTo>
                  <a:pt x="46" y="981"/>
                </a:lnTo>
                <a:lnTo>
                  <a:pt x="92" y="935"/>
                </a:lnTo>
                <a:lnTo>
                  <a:pt x="115" y="867"/>
                </a:lnTo>
                <a:lnTo>
                  <a:pt x="115" y="798"/>
                </a:lnTo>
                <a:lnTo>
                  <a:pt x="138" y="502"/>
                </a:lnTo>
                <a:lnTo>
                  <a:pt x="183" y="251"/>
                </a:lnTo>
                <a:lnTo>
                  <a:pt x="229" y="114"/>
                </a:lnTo>
                <a:lnTo>
                  <a:pt x="297" y="23"/>
                </a:lnTo>
                <a:lnTo>
                  <a:pt x="297" y="0"/>
                </a:lnTo>
                <a:close/>
              </a:path>
            </a:pathLst>
          </a:custGeom>
          <a:solidFill>
            <a:srgbClr val="ADE7A7"/>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71" name="Google Shape;1571;p29"/>
          <p:cNvSpPr/>
          <p:nvPr/>
        </p:nvSpPr>
        <p:spPr>
          <a:xfrm>
            <a:off x="1390249" y="4133545"/>
            <a:ext cx="22713" cy="78275"/>
          </a:xfrm>
          <a:custGeom>
            <a:avLst/>
            <a:gdLst/>
            <a:ahLst/>
            <a:cxnLst/>
            <a:rect l="l" t="t" r="r" b="b"/>
            <a:pathLst>
              <a:path w="298" h="1027" fill="none" extrusionOk="0">
                <a:moveTo>
                  <a:pt x="297" y="0"/>
                </a:moveTo>
                <a:lnTo>
                  <a:pt x="252" y="0"/>
                </a:lnTo>
                <a:lnTo>
                  <a:pt x="252" y="0"/>
                </a:lnTo>
                <a:lnTo>
                  <a:pt x="160" y="23"/>
                </a:lnTo>
                <a:lnTo>
                  <a:pt x="69" y="91"/>
                </a:lnTo>
                <a:lnTo>
                  <a:pt x="24" y="160"/>
                </a:lnTo>
                <a:lnTo>
                  <a:pt x="1" y="274"/>
                </a:lnTo>
                <a:lnTo>
                  <a:pt x="1" y="1026"/>
                </a:lnTo>
                <a:lnTo>
                  <a:pt x="1" y="1026"/>
                </a:lnTo>
                <a:lnTo>
                  <a:pt x="46" y="981"/>
                </a:lnTo>
                <a:lnTo>
                  <a:pt x="92" y="935"/>
                </a:lnTo>
                <a:lnTo>
                  <a:pt x="115" y="867"/>
                </a:lnTo>
                <a:lnTo>
                  <a:pt x="115" y="798"/>
                </a:lnTo>
                <a:lnTo>
                  <a:pt x="115" y="798"/>
                </a:lnTo>
                <a:lnTo>
                  <a:pt x="138" y="502"/>
                </a:lnTo>
                <a:lnTo>
                  <a:pt x="183" y="251"/>
                </a:lnTo>
                <a:lnTo>
                  <a:pt x="183" y="251"/>
                </a:lnTo>
                <a:lnTo>
                  <a:pt x="229" y="114"/>
                </a:lnTo>
                <a:lnTo>
                  <a:pt x="297" y="23"/>
                </a:lnTo>
                <a:lnTo>
                  <a:pt x="297" y="23"/>
                </a:lnTo>
                <a:lnTo>
                  <a:pt x="297"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72" name="Google Shape;1572;p29"/>
          <p:cNvSpPr/>
          <p:nvPr/>
        </p:nvSpPr>
        <p:spPr>
          <a:xfrm>
            <a:off x="1138281" y="1644651"/>
            <a:ext cx="594497" cy="471100"/>
          </a:xfrm>
          <a:custGeom>
            <a:avLst/>
            <a:gdLst/>
            <a:ahLst/>
            <a:cxnLst/>
            <a:rect l="l" t="t" r="r" b="b"/>
            <a:pathLst>
              <a:path w="7800" h="6181" extrusionOk="0">
                <a:moveTo>
                  <a:pt x="6180" y="0"/>
                </a:moveTo>
                <a:lnTo>
                  <a:pt x="0" y="2782"/>
                </a:lnTo>
                <a:lnTo>
                  <a:pt x="23" y="2965"/>
                </a:lnTo>
                <a:lnTo>
                  <a:pt x="114" y="3353"/>
                </a:lnTo>
                <a:lnTo>
                  <a:pt x="205" y="3626"/>
                </a:lnTo>
                <a:lnTo>
                  <a:pt x="319" y="3900"/>
                </a:lnTo>
                <a:lnTo>
                  <a:pt x="456" y="4196"/>
                </a:lnTo>
                <a:lnTo>
                  <a:pt x="616" y="4516"/>
                </a:lnTo>
                <a:lnTo>
                  <a:pt x="844" y="4835"/>
                </a:lnTo>
                <a:lnTo>
                  <a:pt x="1095" y="5131"/>
                </a:lnTo>
                <a:lnTo>
                  <a:pt x="1391" y="5405"/>
                </a:lnTo>
                <a:lnTo>
                  <a:pt x="1551" y="5542"/>
                </a:lnTo>
                <a:lnTo>
                  <a:pt x="1710" y="5656"/>
                </a:lnTo>
                <a:lnTo>
                  <a:pt x="1916" y="5770"/>
                </a:lnTo>
                <a:lnTo>
                  <a:pt x="2121" y="5861"/>
                </a:lnTo>
                <a:lnTo>
                  <a:pt x="2326" y="5952"/>
                </a:lnTo>
                <a:lnTo>
                  <a:pt x="2554" y="6043"/>
                </a:lnTo>
                <a:lnTo>
                  <a:pt x="2805" y="6089"/>
                </a:lnTo>
                <a:lnTo>
                  <a:pt x="3056" y="6135"/>
                </a:lnTo>
                <a:lnTo>
                  <a:pt x="3330" y="6157"/>
                </a:lnTo>
                <a:lnTo>
                  <a:pt x="3603" y="6180"/>
                </a:lnTo>
                <a:lnTo>
                  <a:pt x="3991" y="6157"/>
                </a:lnTo>
                <a:lnTo>
                  <a:pt x="4424" y="6112"/>
                </a:lnTo>
                <a:lnTo>
                  <a:pt x="4880" y="6021"/>
                </a:lnTo>
                <a:lnTo>
                  <a:pt x="5291" y="5907"/>
                </a:lnTo>
                <a:lnTo>
                  <a:pt x="5656" y="5793"/>
                </a:lnTo>
                <a:lnTo>
                  <a:pt x="5998" y="5656"/>
                </a:lnTo>
                <a:lnTo>
                  <a:pt x="6294" y="5496"/>
                </a:lnTo>
                <a:lnTo>
                  <a:pt x="6568" y="5314"/>
                </a:lnTo>
                <a:lnTo>
                  <a:pt x="6819" y="5131"/>
                </a:lnTo>
                <a:lnTo>
                  <a:pt x="7024" y="4949"/>
                </a:lnTo>
                <a:lnTo>
                  <a:pt x="7206" y="4744"/>
                </a:lnTo>
                <a:lnTo>
                  <a:pt x="7366" y="4538"/>
                </a:lnTo>
                <a:lnTo>
                  <a:pt x="7503" y="4310"/>
                </a:lnTo>
                <a:lnTo>
                  <a:pt x="7617" y="4082"/>
                </a:lnTo>
                <a:lnTo>
                  <a:pt x="7685" y="3854"/>
                </a:lnTo>
                <a:lnTo>
                  <a:pt x="7754" y="3603"/>
                </a:lnTo>
                <a:lnTo>
                  <a:pt x="7776" y="3375"/>
                </a:lnTo>
                <a:lnTo>
                  <a:pt x="7799" y="3124"/>
                </a:lnTo>
                <a:lnTo>
                  <a:pt x="7799" y="2874"/>
                </a:lnTo>
                <a:lnTo>
                  <a:pt x="7776" y="2646"/>
                </a:lnTo>
                <a:lnTo>
                  <a:pt x="7731" y="2395"/>
                </a:lnTo>
                <a:lnTo>
                  <a:pt x="7685" y="2167"/>
                </a:lnTo>
                <a:lnTo>
                  <a:pt x="7617" y="1916"/>
                </a:lnTo>
                <a:lnTo>
                  <a:pt x="7526" y="1688"/>
                </a:lnTo>
                <a:lnTo>
                  <a:pt x="7434" y="1483"/>
                </a:lnTo>
                <a:lnTo>
                  <a:pt x="7320" y="1255"/>
                </a:lnTo>
                <a:lnTo>
                  <a:pt x="7069" y="867"/>
                </a:lnTo>
                <a:lnTo>
                  <a:pt x="6933" y="684"/>
                </a:lnTo>
                <a:lnTo>
                  <a:pt x="6796" y="525"/>
                </a:lnTo>
                <a:lnTo>
                  <a:pt x="6659" y="365"/>
                </a:lnTo>
                <a:lnTo>
                  <a:pt x="6499" y="228"/>
                </a:lnTo>
                <a:lnTo>
                  <a:pt x="6340" y="114"/>
                </a:lnTo>
                <a:lnTo>
                  <a:pt x="6180" y="0"/>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73" name="Google Shape;1573;p29"/>
          <p:cNvSpPr/>
          <p:nvPr/>
        </p:nvSpPr>
        <p:spPr>
          <a:xfrm>
            <a:off x="1206037" y="1463870"/>
            <a:ext cx="196489" cy="163487"/>
          </a:xfrm>
          <a:custGeom>
            <a:avLst/>
            <a:gdLst/>
            <a:ahLst/>
            <a:cxnLst/>
            <a:rect l="l" t="t" r="r" b="b"/>
            <a:pathLst>
              <a:path w="2578" h="2145" extrusionOk="0">
                <a:moveTo>
                  <a:pt x="2213" y="1"/>
                </a:moveTo>
                <a:lnTo>
                  <a:pt x="2121" y="46"/>
                </a:lnTo>
                <a:lnTo>
                  <a:pt x="2053" y="115"/>
                </a:lnTo>
                <a:lnTo>
                  <a:pt x="1984" y="229"/>
                </a:lnTo>
                <a:lnTo>
                  <a:pt x="1939" y="365"/>
                </a:lnTo>
                <a:lnTo>
                  <a:pt x="1848" y="708"/>
                </a:lnTo>
                <a:lnTo>
                  <a:pt x="1802" y="1095"/>
                </a:lnTo>
                <a:lnTo>
                  <a:pt x="1802" y="1460"/>
                </a:lnTo>
                <a:lnTo>
                  <a:pt x="1802" y="1802"/>
                </a:lnTo>
                <a:lnTo>
                  <a:pt x="1802" y="2121"/>
                </a:lnTo>
                <a:lnTo>
                  <a:pt x="1984" y="1962"/>
                </a:lnTo>
                <a:lnTo>
                  <a:pt x="2121" y="1802"/>
                </a:lnTo>
                <a:lnTo>
                  <a:pt x="2235" y="1643"/>
                </a:lnTo>
                <a:lnTo>
                  <a:pt x="2349" y="1460"/>
                </a:lnTo>
                <a:lnTo>
                  <a:pt x="2441" y="1278"/>
                </a:lnTo>
                <a:lnTo>
                  <a:pt x="2486" y="1118"/>
                </a:lnTo>
                <a:lnTo>
                  <a:pt x="2532" y="936"/>
                </a:lnTo>
                <a:lnTo>
                  <a:pt x="2577" y="753"/>
                </a:lnTo>
                <a:lnTo>
                  <a:pt x="2577" y="594"/>
                </a:lnTo>
                <a:lnTo>
                  <a:pt x="2577" y="457"/>
                </a:lnTo>
                <a:lnTo>
                  <a:pt x="2532" y="320"/>
                </a:lnTo>
                <a:lnTo>
                  <a:pt x="2509" y="206"/>
                </a:lnTo>
                <a:lnTo>
                  <a:pt x="2441" y="115"/>
                </a:lnTo>
                <a:lnTo>
                  <a:pt x="2372" y="46"/>
                </a:lnTo>
                <a:lnTo>
                  <a:pt x="2304" y="23"/>
                </a:lnTo>
                <a:lnTo>
                  <a:pt x="2213" y="1"/>
                </a:lnTo>
                <a:close/>
                <a:moveTo>
                  <a:pt x="251" y="1346"/>
                </a:moveTo>
                <a:lnTo>
                  <a:pt x="160" y="1392"/>
                </a:lnTo>
                <a:lnTo>
                  <a:pt x="69" y="1483"/>
                </a:lnTo>
                <a:lnTo>
                  <a:pt x="23" y="1574"/>
                </a:lnTo>
                <a:lnTo>
                  <a:pt x="0" y="1665"/>
                </a:lnTo>
                <a:lnTo>
                  <a:pt x="23" y="1757"/>
                </a:lnTo>
                <a:lnTo>
                  <a:pt x="69" y="1825"/>
                </a:lnTo>
                <a:lnTo>
                  <a:pt x="137" y="1893"/>
                </a:lnTo>
                <a:lnTo>
                  <a:pt x="251" y="1962"/>
                </a:lnTo>
                <a:lnTo>
                  <a:pt x="502" y="2053"/>
                </a:lnTo>
                <a:lnTo>
                  <a:pt x="799" y="2121"/>
                </a:lnTo>
                <a:lnTo>
                  <a:pt x="1141" y="2144"/>
                </a:lnTo>
                <a:lnTo>
                  <a:pt x="1483" y="2144"/>
                </a:lnTo>
                <a:lnTo>
                  <a:pt x="1802" y="2121"/>
                </a:lnTo>
                <a:lnTo>
                  <a:pt x="1597" y="1939"/>
                </a:lnTo>
                <a:lnTo>
                  <a:pt x="1369" y="1779"/>
                </a:lnTo>
                <a:lnTo>
                  <a:pt x="1095" y="1597"/>
                </a:lnTo>
                <a:lnTo>
                  <a:pt x="799" y="1460"/>
                </a:lnTo>
                <a:lnTo>
                  <a:pt x="639" y="1392"/>
                </a:lnTo>
                <a:lnTo>
                  <a:pt x="502" y="1346"/>
                </a:lnTo>
                <a:close/>
              </a:path>
            </a:pathLst>
          </a:custGeom>
          <a:solidFill>
            <a:srgbClr val="7DE8B5"/>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74" name="Google Shape;1574;p29"/>
          <p:cNvSpPr/>
          <p:nvPr/>
        </p:nvSpPr>
        <p:spPr>
          <a:xfrm>
            <a:off x="1202532" y="1460439"/>
            <a:ext cx="203425" cy="172099"/>
          </a:xfrm>
          <a:custGeom>
            <a:avLst/>
            <a:gdLst/>
            <a:ahLst/>
            <a:cxnLst/>
            <a:rect l="l" t="t" r="r" b="b"/>
            <a:pathLst>
              <a:path w="2669" h="2258" extrusionOk="0">
                <a:moveTo>
                  <a:pt x="2259" y="0"/>
                </a:moveTo>
                <a:lnTo>
                  <a:pt x="2213" y="23"/>
                </a:lnTo>
                <a:lnTo>
                  <a:pt x="2213" y="68"/>
                </a:lnTo>
                <a:lnTo>
                  <a:pt x="2236" y="91"/>
                </a:lnTo>
                <a:lnTo>
                  <a:pt x="2281" y="91"/>
                </a:lnTo>
                <a:lnTo>
                  <a:pt x="2350" y="114"/>
                </a:lnTo>
                <a:lnTo>
                  <a:pt x="2418" y="160"/>
                </a:lnTo>
                <a:lnTo>
                  <a:pt x="2464" y="182"/>
                </a:lnTo>
                <a:lnTo>
                  <a:pt x="2487" y="160"/>
                </a:lnTo>
                <a:lnTo>
                  <a:pt x="2509" y="137"/>
                </a:lnTo>
                <a:lnTo>
                  <a:pt x="2487" y="91"/>
                </a:lnTo>
                <a:lnTo>
                  <a:pt x="2395" y="23"/>
                </a:lnTo>
                <a:lnTo>
                  <a:pt x="2281" y="0"/>
                </a:lnTo>
                <a:close/>
                <a:moveTo>
                  <a:pt x="2008" y="228"/>
                </a:moveTo>
                <a:lnTo>
                  <a:pt x="1985" y="251"/>
                </a:lnTo>
                <a:lnTo>
                  <a:pt x="1939" y="388"/>
                </a:lnTo>
                <a:lnTo>
                  <a:pt x="1894" y="570"/>
                </a:lnTo>
                <a:lnTo>
                  <a:pt x="1825" y="958"/>
                </a:lnTo>
                <a:lnTo>
                  <a:pt x="1802" y="1368"/>
                </a:lnTo>
                <a:lnTo>
                  <a:pt x="1802" y="1733"/>
                </a:lnTo>
                <a:lnTo>
                  <a:pt x="1802" y="2066"/>
                </a:lnTo>
                <a:lnTo>
                  <a:pt x="1757" y="2030"/>
                </a:lnTo>
                <a:lnTo>
                  <a:pt x="1460" y="1802"/>
                </a:lnTo>
                <a:lnTo>
                  <a:pt x="1255" y="1665"/>
                </a:lnTo>
                <a:lnTo>
                  <a:pt x="1050" y="1551"/>
                </a:lnTo>
                <a:lnTo>
                  <a:pt x="822" y="1437"/>
                </a:lnTo>
                <a:lnTo>
                  <a:pt x="617" y="1368"/>
                </a:lnTo>
                <a:lnTo>
                  <a:pt x="571" y="1368"/>
                </a:lnTo>
                <a:lnTo>
                  <a:pt x="548" y="1391"/>
                </a:lnTo>
                <a:lnTo>
                  <a:pt x="571" y="1437"/>
                </a:lnTo>
                <a:lnTo>
                  <a:pt x="594" y="1459"/>
                </a:lnTo>
                <a:lnTo>
                  <a:pt x="799" y="1528"/>
                </a:lnTo>
                <a:lnTo>
                  <a:pt x="1004" y="1619"/>
                </a:lnTo>
                <a:lnTo>
                  <a:pt x="1210" y="1756"/>
                </a:lnTo>
                <a:lnTo>
                  <a:pt x="1392" y="1870"/>
                </a:lnTo>
                <a:lnTo>
                  <a:pt x="1688" y="2098"/>
                </a:lnTo>
                <a:lnTo>
                  <a:pt x="1734" y="2132"/>
                </a:lnTo>
                <a:lnTo>
                  <a:pt x="1620" y="2144"/>
                </a:lnTo>
                <a:lnTo>
                  <a:pt x="1369" y="2166"/>
                </a:lnTo>
                <a:lnTo>
                  <a:pt x="1141" y="2144"/>
                </a:lnTo>
                <a:lnTo>
                  <a:pt x="913" y="2121"/>
                </a:lnTo>
                <a:lnTo>
                  <a:pt x="685" y="2075"/>
                </a:lnTo>
                <a:lnTo>
                  <a:pt x="503" y="2030"/>
                </a:lnTo>
                <a:lnTo>
                  <a:pt x="320" y="1961"/>
                </a:lnTo>
                <a:lnTo>
                  <a:pt x="206" y="1893"/>
                </a:lnTo>
                <a:lnTo>
                  <a:pt x="115" y="1802"/>
                </a:lnTo>
                <a:lnTo>
                  <a:pt x="92" y="1710"/>
                </a:lnTo>
                <a:lnTo>
                  <a:pt x="115" y="1642"/>
                </a:lnTo>
                <a:lnTo>
                  <a:pt x="161" y="1551"/>
                </a:lnTo>
                <a:lnTo>
                  <a:pt x="252" y="1482"/>
                </a:lnTo>
                <a:lnTo>
                  <a:pt x="343" y="1437"/>
                </a:lnTo>
                <a:lnTo>
                  <a:pt x="366" y="1414"/>
                </a:lnTo>
                <a:lnTo>
                  <a:pt x="389" y="1391"/>
                </a:lnTo>
                <a:lnTo>
                  <a:pt x="366" y="1368"/>
                </a:lnTo>
                <a:lnTo>
                  <a:pt x="320" y="1345"/>
                </a:lnTo>
                <a:lnTo>
                  <a:pt x="183" y="1391"/>
                </a:lnTo>
                <a:lnTo>
                  <a:pt x="138" y="1437"/>
                </a:lnTo>
                <a:lnTo>
                  <a:pt x="92" y="1505"/>
                </a:lnTo>
                <a:lnTo>
                  <a:pt x="24" y="1596"/>
                </a:lnTo>
                <a:lnTo>
                  <a:pt x="1" y="1710"/>
                </a:lnTo>
                <a:lnTo>
                  <a:pt x="24" y="1779"/>
                </a:lnTo>
                <a:lnTo>
                  <a:pt x="46" y="1847"/>
                </a:lnTo>
                <a:lnTo>
                  <a:pt x="92" y="1916"/>
                </a:lnTo>
                <a:lnTo>
                  <a:pt x="138" y="1961"/>
                </a:lnTo>
                <a:lnTo>
                  <a:pt x="252" y="2030"/>
                </a:lnTo>
                <a:lnTo>
                  <a:pt x="366" y="2075"/>
                </a:lnTo>
                <a:lnTo>
                  <a:pt x="662" y="2166"/>
                </a:lnTo>
                <a:lnTo>
                  <a:pt x="1027" y="2235"/>
                </a:lnTo>
                <a:lnTo>
                  <a:pt x="1369" y="2258"/>
                </a:lnTo>
                <a:lnTo>
                  <a:pt x="1620" y="2235"/>
                </a:lnTo>
                <a:lnTo>
                  <a:pt x="1848" y="2212"/>
                </a:lnTo>
                <a:lnTo>
                  <a:pt x="1871" y="2212"/>
                </a:lnTo>
                <a:lnTo>
                  <a:pt x="2076" y="2030"/>
                </a:lnTo>
                <a:lnTo>
                  <a:pt x="2236" y="1847"/>
                </a:lnTo>
                <a:lnTo>
                  <a:pt x="2373" y="1642"/>
                </a:lnTo>
                <a:lnTo>
                  <a:pt x="2487" y="1437"/>
                </a:lnTo>
                <a:lnTo>
                  <a:pt x="2555" y="1231"/>
                </a:lnTo>
                <a:lnTo>
                  <a:pt x="2623" y="1026"/>
                </a:lnTo>
                <a:lnTo>
                  <a:pt x="2646" y="844"/>
                </a:lnTo>
                <a:lnTo>
                  <a:pt x="2669" y="661"/>
                </a:lnTo>
                <a:lnTo>
                  <a:pt x="2646" y="433"/>
                </a:lnTo>
                <a:lnTo>
                  <a:pt x="2601" y="274"/>
                </a:lnTo>
                <a:lnTo>
                  <a:pt x="2578" y="228"/>
                </a:lnTo>
                <a:lnTo>
                  <a:pt x="2532" y="228"/>
                </a:lnTo>
                <a:lnTo>
                  <a:pt x="2509" y="251"/>
                </a:lnTo>
                <a:lnTo>
                  <a:pt x="2509" y="296"/>
                </a:lnTo>
                <a:lnTo>
                  <a:pt x="2555" y="456"/>
                </a:lnTo>
                <a:lnTo>
                  <a:pt x="2578" y="661"/>
                </a:lnTo>
                <a:lnTo>
                  <a:pt x="2555" y="821"/>
                </a:lnTo>
                <a:lnTo>
                  <a:pt x="2532" y="1003"/>
                </a:lnTo>
                <a:lnTo>
                  <a:pt x="2487" y="1209"/>
                </a:lnTo>
                <a:lnTo>
                  <a:pt x="2395" y="1391"/>
                </a:lnTo>
                <a:lnTo>
                  <a:pt x="2304" y="1596"/>
                </a:lnTo>
                <a:lnTo>
                  <a:pt x="2167" y="1779"/>
                </a:lnTo>
                <a:lnTo>
                  <a:pt x="2008" y="1961"/>
                </a:lnTo>
                <a:lnTo>
                  <a:pt x="1894" y="2061"/>
                </a:lnTo>
                <a:lnTo>
                  <a:pt x="1894" y="2052"/>
                </a:lnTo>
                <a:lnTo>
                  <a:pt x="1894" y="1733"/>
                </a:lnTo>
                <a:lnTo>
                  <a:pt x="1894" y="1368"/>
                </a:lnTo>
                <a:lnTo>
                  <a:pt x="1916" y="958"/>
                </a:lnTo>
                <a:lnTo>
                  <a:pt x="1985" y="593"/>
                </a:lnTo>
                <a:lnTo>
                  <a:pt x="2008" y="433"/>
                </a:lnTo>
                <a:lnTo>
                  <a:pt x="2076" y="296"/>
                </a:lnTo>
                <a:lnTo>
                  <a:pt x="2076" y="251"/>
                </a:lnTo>
                <a:lnTo>
                  <a:pt x="2053" y="228"/>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75" name="Google Shape;1575;p29"/>
          <p:cNvSpPr/>
          <p:nvPr/>
        </p:nvSpPr>
        <p:spPr>
          <a:xfrm>
            <a:off x="1318987" y="1496870"/>
            <a:ext cx="43520" cy="175681"/>
          </a:xfrm>
          <a:custGeom>
            <a:avLst/>
            <a:gdLst/>
            <a:ahLst/>
            <a:cxnLst/>
            <a:rect l="l" t="t" r="r" b="b"/>
            <a:pathLst>
              <a:path w="571" h="2305" extrusionOk="0">
                <a:moveTo>
                  <a:pt x="46" y="1"/>
                </a:moveTo>
                <a:lnTo>
                  <a:pt x="24" y="24"/>
                </a:lnTo>
                <a:lnTo>
                  <a:pt x="1" y="47"/>
                </a:lnTo>
                <a:lnTo>
                  <a:pt x="24" y="275"/>
                </a:lnTo>
                <a:lnTo>
                  <a:pt x="92" y="822"/>
                </a:lnTo>
                <a:lnTo>
                  <a:pt x="160" y="1187"/>
                </a:lnTo>
                <a:lnTo>
                  <a:pt x="229" y="1552"/>
                </a:lnTo>
                <a:lnTo>
                  <a:pt x="343" y="1916"/>
                </a:lnTo>
                <a:lnTo>
                  <a:pt x="480" y="2281"/>
                </a:lnTo>
                <a:lnTo>
                  <a:pt x="502" y="2304"/>
                </a:lnTo>
                <a:lnTo>
                  <a:pt x="548" y="2304"/>
                </a:lnTo>
                <a:lnTo>
                  <a:pt x="571" y="2281"/>
                </a:lnTo>
                <a:lnTo>
                  <a:pt x="571" y="2236"/>
                </a:lnTo>
                <a:lnTo>
                  <a:pt x="434" y="1894"/>
                </a:lnTo>
                <a:lnTo>
                  <a:pt x="320" y="1529"/>
                </a:lnTo>
                <a:lnTo>
                  <a:pt x="252" y="1164"/>
                </a:lnTo>
                <a:lnTo>
                  <a:pt x="183" y="822"/>
                </a:lnTo>
                <a:lnTo>
                  <a:pt x="115" y="275"/>
                </a:lnTo>
                <a:lnTo>
                  <a:pt x="115" y="115"/>
                </a:lnTo>
                <a:lnTo>
                  <a:pt x="92" y="47"/>
                </a:lnTo>
                <a:lnTo>
                  <a:pt x="92" y="24"/>
                </a:lnTo>
                <a:lnTo>
                  <a:pt x="46"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76" name="Google Shape;1576;p29"/>
          <p:cNvSpPr/>
          <p:nvPr/>
        </p:nvSpPr>
        <p:spPr>
          <a:xfrm>
            <a:off x="1094838" y="1522936"/>
            <a:ext cx="589237" cy="504179"/>
          </a:xfrm>
          <a:custGeom>
            <a:avLst/>
            <a:gdLst/>
            <a:ahLst/>
            <a:cxnLst/>
            <a:rect l="l" t="t" r="r" b="b"/>
            <a:pathLst>
              <a:path w="7731" h="6615" extrusionOk="0">
                <a:moveTo>
                  <a:pt x="5063" y="1"/>
                </a:moveTo>
                <a:lnTo>
                  <a:pt x="4835" y="24"/>
                </a:lnTo>
                <a:lnTo>
                  <a:pt x="4629" y="69"/>
                </a:lnTo>
                <a:lnTo>
                  <a:pt x="4424" y="138"/>
                </a:lnTo>
                <a:lnTo>
                  <a:pt x="4264" y="229"/>
                </a:lnTo>
                <a:lnTo>
                  <a:pt x="4082" y="320"/>
                </a:lnTo>
                <a:lnTo>
                  <a:pt x="3945" y="434"/>
                </a:lnTo>
                <a:lnTo>
                  <a:pt x="3808" y="571"/>
                </a:lnTo>
                <a:lnTo>
                  <a:pt x="3672" y="708"/>
                </a:lnTo>
                <a:lnTo>
                  <a:pt x="3443" y="1004"/>
                </a:lnTo>
                <a:lnTo>
                  <a:pt x="3261" y="1346"/>
                </a:lnTo>
                <a:lnTo>
                  <a:pt x="3147" y="1301"/>
                </a:lnTo>
                <a:lnTo>
                  <a:pt x="2851" y="1232"/>
                </a:lnTo>
                <a:lnTo>
                  <a:pt x="2440" y="1141"/>
                </a:lnTo>
                <a:lnTo>
                  <a:pt x="2189" y="1118"/>
                </a:lnTo>
                <a:lnTo>
                  <a:pt x="1938" y="1118"/>
                </a:lnTo>
                <a:lnTo>
                  <a:pt x="1665" y="1141"/>
                </a:lnTo>
                <a:lnTo>
                  <a:pt x="1391" y="1187"/>
                </a:lnTo>
                <a:lnTo>
                  <a:pt x="1140" y="1278"/>
                </a:lnTo>
                <a:lnTo>
                  <a:pt x="889" y="1392"/>
                </a:lnTo>
                <a:lnTo>
                  <a:pt x="753" y="1483"/>
                </a:lnTo>
                <a:lnTo>
                  <a:pt x="639" y="1574"/>
                </a:lnTo>
                <a:lnTo>
                  <a:pt x="525" y="1688"/>
                </a:lnTo>
                <a:lnTo>
                  <a:pt x="433" y="1803"/>
                </a:lnTo>
                <a:lnTo>
                  <a:pt x="342" y="1939"/>
                </a:lnTo>
                <a:lnTo>
                  <a:pt x="251" y="2099"/>
                </a:lnTo>
                <a:lnTo>
                  <a:pt x="160" y="2281"/>
                </a:lnTo>
                <a:lnTo>
                  <a:pt x="114" y="2464"/>
                </a:lnTo>
                <a:lnTo>
                  <a:pt x="23" y="2760"/>
                </a:lnTo>
                <a:lnTo>
                  <a:pt x="0" y="3102"/>
                </a:lnTo>
                <a:lnTo>
                  <a:pt x="23" y="3467"/>
                </a:lnTo>
                <a:lnTo>
                  <a:pt x="68" y="3832"/>
                </a:lnTo>
                <a:lnTo>
                  <a:pt x="182" y="4220"/>
                </a:lnTo>
                <a:lnTo>
                  <a:pt x="319" y="4607"/>
                </a:lnTo>
                <a:lnTo>
                  <a:pt x="502" y="4972"/>
                </a:lnTo>
                <a:lnTo>
                  <a:pt x="753" y="5337"/>
                </a:lnTo>
                <a:lnTo>
                  <a:pt x="889" y="5497"/>
                </a:lnTo>
                <a:lnTo>
                  <a:pt x="1026" y="5656"/>
                </a:lnTo>
                <a:lnTo>
                  <a:pt x="1186" y="5816"/>
                </a:lnTo>
                <a:lnTo>
                  <a:pt x="1345" y="5953"/>
                </a:lnTo>
                <a:lnTo>
                  <a:pt x="1551" y="6090"/>
                </a:lnTo>
                <a:lnTo>
                  <a:pt x="1733" y="6204"/>
                </a:lnTo>
                <a:lnTo>
                  <a:pt x="1938" y="6318"/>
                </a:lnTo>
                <a:lnTo>
                  <a:pt x="2166" y="6409"/>
                </a:lnTo>
                <a:lnTo>
                  <a:pt x="2394" y="6477"/>
                </a:lnTo>
                <a:lnTo>
                  <a:pt x="2645" y="6546"/>
                </a:lnTo>
                <a:lnTo>
                  <a:pt x="2896" y="6591"/>
                </a:lnTo>
                <a:lnTo>
                  <a:pt x="3170" y="6614"/>
                </a:lnTo>
                <a:lnTo>
                  <a:pt x="3763" y="6614"/>
                </a:lnTo>
                <a:lnTo>
                  <a:pt x="4082" y="6569"/>
                </a:lnTo>
                <a:lnTo>
                  <a:pt x="4401" y="6523"/>
                </a:lnTo>
                <a:lnTo>
                  <a:pt x="4721" y="6432"/>
                </a:lnTo>
                <a:lnTo>
                  <a:pt x="5040" y="6318"/>
                </a:lnTo>
                <a:lnTo>
                  <a:pt x="5313" y="6204"/>
                </a:lnTo>
                <a:lnTo>
                  <a:pt x="5610" y="6067"/>
                </a:lnTo>
                <a:lnTo>
                  <a:pt x="5861" y="5885"/>
                </a:lnTo>
                <a:lnTo>
                  <a:pt x="6112" y="5725"/>
                </a:lnTo>
                <a:lnTo>
                  <a:pt x="6340" y="5520"/>
                </a:lnTo>
                <a:lnTo>
                  <a:pt x="6545" y="5314"/>
                </a:lnTo>
                <a:lnTo>
                  <a:pt x="6750" y="5086"/>
                </a:lnTo>
                <a:lnTo>
                  <a:pt x="6933" y="4858"/>
                </a:lnTo>
                <a:lnTo>
                  <a:pt x="7092" y="4607"/>
                </a:lnTo>
                <a:lnTo>
                  <a:pt x="7229" y="4379"/>
                </a:lnTo>
                <a:lnTo>
                  <a:pt x="7366" y="4106"/>
                </a:lnTo>
                <a:lnTo>
                  <a:pt x="7480" y="3855"/>
                </a:lnTo>
                <a:lnTo>
                  <a:pt x="7571" y="3604"/>
                </a:lnTo>
                <a:lnTo>
                  <a:pt x="7639" y="3330"/>
                </a:lnTo>
                <a:lnTo>
                  <a:pt x="7685" y="3057"/>
                </a:lnTo>
                <a:lnTo>
                  <a:pt x="7731" y="2806"/>
                </a:lnTo>
                <a:lnTo>
                  <a:pt x="7731" y="2532"/>
                </a:lnTo>
                <a:lnTo>
                  <a:pt x="7731" y="2281"/>
                </a:lnTo>
                <a:lnTo>
                  <a:pt x="7708" y="2031"/>
                </a:lnTo>
                <a:lnTo>
                  <a:pt x="7685" y="1803"/>
                </a:lnTo>
                <a:lnTo>
                  <a:pt x="7617" y="1574"/>
                </a:lnTo>
                <a:lnTo>
                  <a:pt x="7525" y="1346"/>
                </a:lnTo>
                <a:lnTo>
                  <a:pt x="7434" y="1141"/>
                </a:lnTo>
                <a:lnTo>
                  <a:pt x="7297" y="936"/>
                </a:lnTo>
                <a:lnTo>
                  <a:pt x="7161" y="754"/>
                </a:lnTo>
                <a:lnTo>
                  <a:pt x="7001" y="594"/>
                </a:lnTo>
                <a:lnTo>
                  <a:pt x="6819" y="434"/>
                </a:lnTo>
                <a:lnTo>
                  <a:pt x="6613" y="320"/>
                </a:lnTo>
                <a:lnTo>
                  <a:pt x="6385" y="206"/>
                </a:lnTo>
                <a:lnTo>
                  <a:pt x="6134" y="138"/>
                </a:lnTo>
                <a:lnTo>
                  <a:pt x="5838" y="69"/>
                </a:lnTo>
                <a:lnTo>
                  <a:pt x="5564" y="24"/>
                </a:lnTo>
                <a:lnTo>
                  <a:pt x="5291"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77" name="Google Shape;1577;p29"/>
          <p:cNvSpPr/>
          <p:nvPr/>
        </p:nvSpPr>
        <p:spPr>
          <a:xfrm>
            <a:off x="1294676" y="1622016"/>
            <a:ext cx="52209" cy="120043"/>
          </a:xfrm>
          <a:custGeom>
            <a:avLst/>
            <a:gdLst/>
            <a:ahLst/>
            <a:cxnLst/>
            <a:rect l="l" t="t" r="r" b="b"/>
            <a:pathLst>
              <a:path w="685" h="1575" extrusionOk="0">
                <a:moveTo>
                  <a:pt x="616" y="1"/>
                </a:moveTo>
                <a:lnTo>
                  <a:pt x="593" y="24"/>
                </a:lnTo>
                <a:lnTo>
                  <a:pt x="365" y="525"/>
                </a:lnTo>
                <a:lnTo>
                  <a:pt x="183" y="1027"/>
                </a:lnTo>
                <a:lnTo>
                  <a:pt x="1" y="1529"/>
                </a:lnTo>
                <a:lnTo>
                  <a:pt x="1" y="1552"/>
                </a:lnTo>
                <a:lnTo>
                  <a:pt x="23" y="1574"/>
                </a:lnTo>
                <a:lnTo>
                  <a:pt x="69" y="1574"/>
                </a:lnTo>
                <a:lnTo>
                  <a:pt x="69" y="1552"/>
                </a:lnTo>
                <a:lnTo>
                  <a:pt x="137" y="1415"/>
                </a:lnTo>
                <a:lnTo>
                  <a:pt x="343" y="822"/>
                </a:lnTo>
                <a:lnTo>
                  <a:pt x="502" y="434"/>
                </a:lnTo>
                <a:lnTo>
                  <a:pt x="685" y="69"/>
                </a:lnTo>
                <a:lnTo>
                  <a:pt x="685" y="24"/>
                </a:lnTo>
                <a:lnTo>
                  <a:pt x="662" y="1"/>
                </a:lnTo>
                <a:close/>
              </a:path>
            </a:pathLst>
          </a:custGeom>
          <a:solidFill>
            <a:srgbClr val="191717"/>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78" name="Google Shape;1578;p29"/>
          <p:cNvSpPr/>
          <p:nvPr/>
        </p:nvSpPr>
        <p:spPr>
          <a:xfrm>
            <a:off x="1159087" y="1656770"/>
            <a:ext cx="524987" cy="370341"/>
          </a:xfrm>
          <a:custGeom>
            <a:avLst/>
            <a:gdLst/>
            <a:ahLst/>
            <a:cxnLst/>
            <a:rect l="l" t="t" r="r" b="b"/>
            <a:pathLst>
              <a:path w="6888" h="4859" extrusionOk="0">
                <a:moveTo>
                  <a:pt x="6819" y="1"/>
                </a:moveTo>
                <a:lnTo>
                  <a:pt x="6614" y="343"/>
                </a:lnTo>
                <a:lnTo>
                  <a:pt x="6409" y="639"/>
                </a:lnTo>
                <a:lnTo>
                  <a:pt x="6181" y="936"/>
                </a:lnTo>
                <a:lnTo>
                  <a:pt x="5953" y="1232"/>
                </a:lnTo>
                <a:lnTo>
                  <a:pt x="5725" y="1483"/>
                </a:lnTo>
                <a:lnTo>
                  <a:pt x="5497" y="1711"/>
                </a:lnTo>
                <a:lnTo>
                  <a:pt x="5246" y="1939"/>
                </a:lnTo>
                <a:lnTo>
                  <a:pt x="5018" y="2145"/>
                </a:lnTo>
                <a:lnTo>
                  <a:pt x="4767" y="2350"/>
                </a:lnTo>
                <a:lnTo>
                  <a:pt x="4516" y="2509"/>
                </a:lnTo>
                <a:lnTo>
                  <a:pt x="4014" y="2829"/>
                </a:lnTo>
                <a:lnTo>
                  <a:pt x="3535" y="3080"/>
                </a:lnTo>
                <a:lnTo>
                  <a:pt x="3034" y="3285"/>
                </a:lnTo>
                <a:lnTo>
                  <a:pt x="2578" y="3422"/>
                </a:lnTo>
                <a:lnTo>
                  <a:pt x="2122" y="3558"/>
                </a:lnTo>
                <a:lnTo>
                  <a:pt x="1665" y="3627"/>
                </a:lnTo>
                <a:lnTo>
                  <a:pt x="1255" y="3695"/>
                </a:lnTo>
                <a:lnTo>
                  <a:pt x="890" y="3718"/>
                </a:lnTo>
                <a:lnTo>
                  <a:pt x="1" y="3718"/>
                </a:lnTo>
                <a:lnTo>
                  <a:pt x="297" y="4014"/>
                </a:lnTo>
                <a:lnTo>
                  <a:pt x="457" y="4151"/>
                </a:lnTo>
                <a:lnTo>
                  <a:pt x="616" y="4288"/>
                </a:lnTo>
                <a:lnTo>
                  <a:pt x="799" y="4402"/>
                </a:lnTo>
                <a:lnTo>
                  <a:pt x="1004" y="4493"/>
                </a:lnTo>
                <a:lnTo>
                  <a:pt x="1209" y="4607"/>
                </a:lnTo>
                <a:lnTo>
                  <a:pt x="1415" y="4676"/>
                </a:lnTo>
                <a:lnTo>
                  <a:pt x="1643" y="4744"/>
                </a:lnTo>
                <a:lnTo>
                  <a:pt x="1871" y="4790"/>
                </a:lnTo>
                <a:lnTo>
                  <a:pt x="2122" y="4835"/>
                </a:lnTo>
                <a:lnTo>
                  <a:pt x="2395" y="4858"/>
                </a:lnTo>
                <a:lnTo>
                  <a:pt x="2669" y="4858"/>
                </a:lnTo>
                <a:lnTo>
                  <a:pt x="2943" y="4835"/>
                </a:lnTo>
                <a:lnTo>
                  <a:pt x="3239" y="4813"/>
                </a:lnTo>
                <a:lnTo>
                  <a:pt x="3558" y="4767"/>
                </a:lnTo>
                <a:lnTo>
                  <a:pt x="3992" y="4630"/>
                </a:lnTo>
                <a:lnTo>
                  <a:pt x="4425" y="4471"/>
                </a:lnTo>
                <a:lnTo>
                  <a:pt x="4790" y="4288"/>
                </a:lnTo>
                <a:lnTo>
                  <a:pt x="5155" y="4037"/>
                </a:lnTo>
                <a:lnTo>
                  <a:pt x="5474" y="3786"/>
                </a:lnTo>
                <a:lnTo>
                  <a:pt x="5770" y="3490"/>
                </a:lnTo>
                <a:lnTo>
                  <a:pt x="6021" y="3171"/>
                </a:lnTo>
                <a:lnTo>
                  <a:pt x="6249" y="2829"/>
                </a:lnTo>
                <a:lnTo>
                  <a:pt x="6454" y="2487"/>
                </a:lnTo>
                <a:lnTo>
                  <a:pt x="6614" y="2145"/>
                </a:lnTo>
                <a:lnTo>
                  <a:pt x="6728" y="1780"/>
                </a:lnTo>
                <a:lnTo>
                  <a:pt x="6819" y="1415"/>
                </a:lnTo>
                <a:lnTo>
                  <a:pt x="6888" y="1050"/>
                </a:lnTo>
                <a:lnTo>
                  <a:pt x="6888" y="685"/>
                </a:lnTo>
                <a:lnTo>
                  <a:pt x="6888" y="343"/>
                </a:lnTo>
                <a:lnTo>
                  <a:pt x="6819" y="1"/>
                </a:lnTo>
                <a:close/>
              </a:path>
            </a:pathLst>
          </a:custGeom>
          <a:solidFill>
            <a:srgbClr val="D1426B"/>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79" name="Google Shape;1579;p29"/>
          <p:cNvSpPr/>
          <p:nvPr/>
        </p:nvSpPr>
        <p:spPr>
          <a:xfrm>
            <a:off x="1339871" y="1519506"/>
            <a:ext cx="347704" cy="504103"/>
          </a:xfrm>
          <a:custGeom>
            <a:avLst/>
            <a:gdLst/>
            <a:ahLst/>
            <a:cxnLst/>
            <a:rect l="l" t="t" r="r" b="b"/>
            <a:pathLst>
              <a:path w="4562" h="6614" extrusionOk="0">
                <a:moveTo>
                  <a:pt x="1825" y="0"/>
                </a:moveTo>
                <a:lnTo>
                  <a:pt x="1642" y="23"/>
                </a:lnTo>
                <a:lnTo>
                  <a:pt x="1460" y="69"/>
                </a:lnTo>
                <a:lnTo>
                  <a:pt x="1300" y="114"/>
                </a:lnTo>
                <a:lnTo>
                  <a:pt x="1141" y="160"/>
                </a:lnTo>
                <a:lnTo>
                  <a:pt x="1004" y="228"/>
                </a:lnTo>
                <a:lnTo>
                  <a:pt x="753" y="411"/>
                </a:lnTo>
                <a:lnTo>
                  <a:pt x="525" y="616"/>
                </a:lnTo>
                <a:lnTo>
                  <a:pt x="320" y="844"/>
                </a:lnTo>
                <a:lnTo>
                  <a:pt x="160" y="1095"/>
                </a:lnTo>
                <a:lnTo>
                  <a:pt x="0" y="1369"/>
                </a:lnTo>
                <a:lnTo>
                  <a:pt x="0" y="1414"/>
                </a:lnTo>
                <a:lnTo>
                  <a:pt x="23" y="1437"/>
                </a:lnTo>
                <a:lnTo>
                  <a:pt x="69" y="1437"/>
                </a:lnTo>
                <a:lnTo>
                  <a:pt x="92" y="1414"/>
                </a:lnTo>
                <a:lnTo>
                  <a:pt x="228" y="1141"/>
                </a:lnTo>
                <a:lnTo>
                  <a:pt x="411" y="890"/>
                </a:lnTo>
                <a:lnTo>
                  <a:pt x="593" y="684"/>
                </a:lnTo>
                <a:lnTo>
                  <a:pt x="799" y="479"/>
                </a:lnTo>
                <a:lnTo>
                  <a:pt x="1049" y="320"/>
                </a:lnTo>
                <a:lnTo>
                  <a:pt x="1323" y="183"/>
                </a:lnTo>
                <a:lnTo>
                  <a:pt x="1483" y="137"/>
                </a:lnTo>
                <a:lnTo>
                  <a:pt x="1642" y="114"/>
                </a:lnTo>
                <a:lnTo>
                  <a:pt x="1825" y="92"/>
                </a:lnTo>
                <a:lnTo>
                  <a:pt x="2212" y="92"/>
                </a:lnTo>
                <a:lnTo>
                  <a:pt x="2440" y="114"/>
                </a:lnTo>
                <a:lnTo>
                  <a:pt x="2669" y="160"/>
                </a:lnTo>
                <a:lnTo>
                  <a:pt x="2897" y="228"/>
                </a:lnTo>
                <a:lnTo>
                  <a:pt x="3102" y="274"/>
                </a:lnTo>
                <a:lnTo>
                  <a:pt x="3284" y="365"/>
                </a:lnTo>
                <a:lnTo>
                  <a:pt x="3444" y="456"/>
                </a:lnTo>
                <a:lnTo>
                  <a:pt x="3604" y="548"/>
                </a:lnTo>
                <a:lnTo>
                  <a:pt x="3740" y="662"/>
                </a:lnTo>
                <a:lnTo>
                  <a:pt x="3877" y="776"/>
                </a:lnTo>
                <a:lnTo>
                  <a:pt x="3991" y="913"/>
                </a:lnTo>
                <a:lnTo>
                  <a:pt x="4105" y="1072"/>
                </a:lnTo>
                <a:lnTo>
                  <a:pt x="4196" y="1209"/>
                </a:lnTo>
                <a:lnTo>
                  <a:pt x="4265" y="1391"/>
                </a:lnTo>
                <a:lnTo>
                  <a:pt x="4333" y="1551"/>
                </a:lnTo>
                <a:lnTo>
                  <a:pt x="4379" y="1733"/>
                </a:lnTo>
                <a:lnTo>
                  <a:pt x="4447" y="2098"/>
                </a:lnTo>
                <a:lnTo>
                  <a:pt x="4470" y="2486"/>
                </a:lnTo>
                <a:lnTo>
                  <a:pt x="4470" y="2805"/>
                </a:lnTo>
                <a:lnTo>
                  <a:pt x="4424" y="3125"/>
                </a:lnTo>
                <a:lnTo>
                  <a:pt x="4356" y="3421"/>
                </a:lnTo>
                <a:lnTo>
                  <a:pt x="4265" y="3740"/>
                </a:lnTo>
                <a:lnTo>
                  <a:pt x="4151" y="4060"/>
                </a:lnTo>
                <a:lnTo>
                  <a:pt x="3991" y="4356"/>
                </a:lnTo>
                <a:lnTo>
                  <a:pt x="3809" y="4675"/>
                </a:lnTo>
                <a:lnTo>
                  <a:pt x="3626" y="4949"/>
                </a:lnTo>
                <a:lnTo>
                  <a:pt x="3398" y="5223"/>
                </a:lnTo>
                <a:lnTo>
                  <a:pt x="3147" y="5473"/>
                </a:lnTo>
                <a:lnTo>
                  <a:pt x="2874" y="5724"/>
                </a:lnTo>
                <a:lnTo>
                  <a:pt x="2577" y="5930"/>
                </a:lnTo>
                <a:lnTo>
                  <a:pt x="2258" y="6112"/>
                </a:lnTo>
                <a:lnTo>
                  <a:pt x="1916" y="6272"/>
                </a:lnTo>
                <a:lnTo>
                  <a:pt x="1551" y="6408"/>
                </a:lnTo>
                <a:lnTo>
                  <a:pt x="1163" y="6522"/>
                </a:lnTo>
                <a:lnTo>
                  <a:pt x="1141" y="6522"/>
                </a:lnTo>
                <a:lnTo>
                  <a:pt x="1141" y="6568"/>
                </a:lnTo>
                <a:lnTo>
                  <a:pt x="1163" y="6591"/>
                </a:lnTo>
                <a:lnTo>
                  <a:pt x="1186" y="6614"/>
                </a:lnTo>
                <a:lnTo>
                  <a:pt x="1597" y="6500"/>
                </a:lnTo>
                <a:lnTo>
                  <a:pt x="1962" y="6363"/>
                </a:lnTo>
                <a:lnTo>
                  <a:pt x="2304" y="6203"/>
                </a:lnTo>
                <a:lnTo>
                  <a:pt x="2623" y="5998"/>
                </a:lnTo>
                <a:lnTo>
                  <a:pt x="2942" y="5793"/>
                </a:lnTo>
                <a:lnTo>
                  <a:pt x="3216" y="5542"/>
                </a:lnTo>
                <a:lnTo>
                  <a:pt x="3467" y="5291"/>
                </a:lnTo>
                <a:lnTo>
                  <a:pt x="3695" y="4995"/>
                </a:lnTo>
                <a:lnTo>
                  <a:pt x="3900" y="4721"/>
                </a:lnTo>
                <a:lnTo>
                  <a:pt x="4082" y="4402"/>
                </a:lnTo>
                <a:lnTo>
                  <a:pt x="4219" y="4105"/>
                </a:lnTo>
                <a:lnTo>
                  <a:pt x="4356" y="3786"/>
                </a:lnTo>
                <a:lnTo>
                  <a:pt x="4447" y="3444"/>
                </a:lnTo>
                <a:lnTo>
                  <a:pt x="4516" y="3125"/>
                </a:lnTo>
                <a:lnTo>
                  <a:pt x="4561" y="2805"/>
                </a:lnTo>
                <a:lnTo>
                  <a:pt x="4561" y="2486"/>
                </a:lnTo>
                <a:lnTo>
                  <a:pt x="4538" y="2098"/>
                </a:lnTo>
                <a:lnTo>
                  <a:pt x="4470" y="1711"/>
                </a:lnTo>
                <a:lnTo>
                  <a:pt x="4424" y="1528"/>
                </a:lnTo>
                <a:lnTo>
                  <a:pt x="4356" y="1346"/>
                </a:lnTo>
                <a:lnTo>
                  <a:pt x="4265" y="1186"/>
                </a:lnTo>
                <a:lnTo>
                  <a:pt x="4174" y="1027"/>
                </a:lnTo>
                <a:lnTo>
                  <a:pt x="4060" y="867"/>
                </a:lnTo>
                <a:lnTo>
                  <a:pt x="3946" y="730"/>
                </a:lnTo>
                <a:lnTo>
                  <a:pt x="3809" y="593"/>
                </a:lnTo>
                <a:lnTo>
                  <a:pt x="3649" y="479"/>
                </a:lnTo>
                <a:lnTo>
                  <a:pt x="3489" y="365"/>
                </a:lnTo>
                <a:lnTo>
                  <a:pt x="3330" y="274"/>
                </a:lnTo>
                <a:lnTo>
                  <a:pt x="3125" y="183"/>
                </a:lnTo>
                <a:lnTo>
                  <a:pt x="2919" y="137"/>
                </a:lnTo>
                <a:lnTo>
                  <a:pt x="2669" y="69"/>
                </a:lnTo>
                <a:lnTo>
                  <a:pt x="2440" y="23"/>
                </a:lnTo>
                <a:lnTo>
                  <a:pt x="2212"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80" name="Google Shape;1580;p29"/>
          <p:cNvSpPr/>
          <p:nvPr/>
        </p:nvSpPr>
        <p:spPr>
          <a:xfrm>
            <a:off x="1091332" y="1604639"/>
            <a:ext cx="255557" cy="396407"/>
          </a:xfrm>
          <a:custGeom>
            <a:avLst/>
            <a:gdLst/>
            <a:ahLst/>
            <a:cxnLst/>
            <a:rect l="l" t="t" r="r" b="b"/>
            <a:pathLst>
              <a:path w="3353" h="5201" extrusionOk="0">
                <a:moveTo>
                  <a:pt x="1756" y="1"/>
                </a:moveTo>
                <a:lnTo>
                  <a:pt x="1483" y="46"/>
                </a:lnTo>
                <a:lnTo>
                  <a:pt x="1209" y="138"/>
                </a:lnTo>
                <a:lnTo>
                  <a:pt x="935" y="274"/>
                </a:lnTo>
                <a:lnTo>
                  <a:pt x="799" y="343"/>
                </a:lnTo>
                <a:lnTo>
                  <a:pt x="685" y="457"/>
                </a:lnTo>
                <a:lnTo>
                  <a:pt x="571" y="571"/>
                </a:lnTo>
                <a:lnTo>
                  <a:pt x="456" y="685"/>
                </a:lnTo>
                <a:lnTo>
                  <a:pt x="342" y="845"/>
                </a:lnTo>
                <a:lnTo>
                  <a:pt x="251" y="1004"/>
                </a:lnTo>
                <a:lnTo>
                  <a:pt x="183" y="1187"/>
                </a:lnTo>
                <a:lnTo>
                  <a:pt x="114" y="1369"/>
                </a:lnTo>
                <a:lnTo>
                  <a:pt x="69" y="1551"/>
                </a:lnTo>
                <a:lnTo>
                  <a:pt x="23" y="1711"/>
                </a:lnTo>
                <a:lnTo>
                  <a:pt x="0" y="2099"/>
                </a:lnTo>
                <a:lnTo>
                  <a:pt x="23" y="2509"/>
                </a:lnTo>
                <a:lnTo>
                  <a:pt x="114" y="2943"/>
                </a:lnTo>
                <a:lnTo>
                  <a:pt x="251" y="3376"/>
                </a:lnTo>
                <a:lnTo>
                  <a:pt x="342" y="3581"/>
                </a:lnTo>
                <a:lnTo>
                  <a:pt x="434" y="3809"/>
                </a:lnTo>
                <a:lnTo>
                  <a:pt x="571" y="4014"/>
                </a:lnTo>
                <a:lnTo>
                  <a:pt x="685" y="4220"/>
                </a:lnTo>
                <a:lnTo>
                  <a:pt x="844" y="4402"/>
                </a:lnTo>
                <a:lnTo>
                  <a:pt x="1004" y="4584"/>
                </a:lnTo>
                <a:lnTo>
                  <a:pt x="1186" y="4767"/>
                </a:lnTo>
                <a:lnTo>
                  <a:pt x="1369" y="4927"/>
                </a:lnTo>
                <a:lnTo>
                  <a:pt x="1574" y="5063"/>
                </a:lnTo>
                <a:lnTo>
                  <a:pt x="1802" y="5200"/>
                </a:lnTo>
                <a:lnTo>
                  <a:pt x="1848" y="5200"/>
                </a:lnTo>
                <a:lnTo>
                  <a:pt x="1870" y="5177"/>
                </a:lnTo>
                <a:lnTo>
                  <a:pt x="1870" y="5155"/>
                </a:lnTo>
                <a:lnTo>
                  <a:pt x="1848" y="5109"/>
                </a:lnTo>
                <a:lnTo>
                  <a:pt x="1642" y="4995"/>
                </a:lnTo>
                <a:lnTo>
                  <a:pt x="1437" y="4858"/>
                </a:lnTo>
                <a:lnTo>
                  <a:pt x="1232" y="4698"/>
                </a:lnTo>
                <a:lnTo>
                  <a:pt x="1072" y="4516"/>
                </a:lnTo>
                <a:lnTo>
                  <a:pt x="913" y="4334"/>
                </a:lnTo>
                <a:lnTo>
                  <a:pt x="776" y="4151"/>
                </a:lnTo>
                <a:lnTo>
                  <a:pt x="639" y="3969"/>
                </a:lnTo>
                <a:lnTo>
                  <a:pt x="525" y="3764"/>
                </a:lnTo>
                <a:lnTo>
                  <a:pt x="411" y="3558"/>
                </a:lnTo>
                <a:lnTo>
                  <a:pt x="342" y="3353"/>
                </a:lnTo>
                <a:lnTo>
                  <a:pt x="206" y="2920"/>
                </a:lnTo>
                <a:lnTo>
                  <a:pt x="114" y="2509"/>
                </a:lnTo>
                <a:lnTo>
                  <a:pt x="92" y="2099"/>
                </a:lnTo>
                <a:lnTo>
                  <a:pt x="114" y="1734"/>
                </a:lnTo>
                <a:lnTo>
                  <a:pt x="160" y="1574"/>
                </a:lnTo>
                <a:lnTo>
                  <a:pt x="183" y="1415"/>
                </a:lnTo>
                <a:lnTo>
                  <a:pt x="251" y="1209"/>
                </a:lnTo>
                <a:lnTo>
                  <a:pt x="342" y="1050"/>
                </a:lnTo>
                <a:lnTo>
                  <a:pt x="434" y="890"/>
                </a:lnTo>
                <a:lnTo>
                  <a:pt x="525" y="753"/>
                </a:lnTo>
                <a:lnTo>
                  <a:pt x="639" y="616"/>
                </a:lnTo>
                <a:lnTo>
                  <a:pt x="730" y="525"/>
                </a:lnTo>
                <a:lnTo>
                  <a:pt x="844" y="434"/>
                </a:lnTo>
                <a:lnTo>
                  <a:pt x="981" y="343"/>
                </a:lnTo>
                <a:lnTo>
                  <a:pt x="1232" y="229"/>
                </a:lnTo>
                <a:lnTo>
                  <a:pt x="1505" y="138"/>
                </a:lnTo>
                <a:lnTo>
                  <a:pt x="1779" y="92"/>
                </a:lnTo>
                <a:lnTo>
                  <a:pt x="2281" y="92"/>
                </a:lnTo>
                <a:lnTo>
                  <a:pt x="2509" y="115"/>
                </a:lnTo>
                <a:lnTo>
                  <a:pt x="2919" y="206"/>
                </a:lnTo>
                <a:lnTo>
                  <a:pt x="3193" y="274"/>
                </a:lnTo>
                <a:lnTo>
                  <a:pt x="3261" y="297"/>
                </a:lnTo>
                <a:lnTo>
                  <a:pt x="3284" y="320"/>
                </a:lnTo>
                <a:lnTo>
                  <a:pt x="3330" y="320"/>
                </a:lnTo>
                <a:lnTo>
                  <a:pt x="3353" y="297"/>
                </a:lnTo>
                <a:lnTo>
                  <a:pt x="3353" y="252"/>
                </a:lnTo>
                <a:lnTo>
                  <a:pt x="3330" y="229"/>
                </a:lnTo>
                <a:lnTo>
                  <a:pt x="3216" y="206"/>
                </a:lnTo>
                <a:lnTo>
                  <a:pt x="2942" y="115"/>
                </a:lnTo>
                <a:lnTo>
                  <a:pt x="2532" y="24"/>
                </a:lnTo>
                <a:lnTo>
                  <a:pt x="2304"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81" name="Google Shape;1581;p29"/>
          <p:cNvSpPr/>
          <p:nvPr/>
        </p:nvSpPr>
        <p:spPr>
          <a:xfrm>
            <a:off x="6842541" y="1616833"/>
            <a:ext cx="1265363" cy="735271"/>
          </a:xfrm>
          <a:custGeom>
            <a:avLst/>
            <a:gdLst/>
            <a:ahLst/>
            <a:cxnLst/>
            <a:rect l="l" t="t" r="r" b="b"/>
            <a:pathLst>
              <a:path w="16602" h="9647" extrusionOk="0">
                <a:moveTo>
                  <a:pt x="6431" y="4082"/>
                </a:moveTo>
                <a:lnTo>
                  <a:pt x="6705" y="4105"/>
                </a:lnTo>
                <a:lnTo>
                  <a:pt x="6955" y="4174"/>
                </a:lnTo>
                <a:lnTo>
                  <a:pt x="7206" y="4288"/>
                </a:lnTo>
                <a:lnTo>
                  <a:pt x="7412" y="4447"/>
                </a:lnTo>
                <a:lnTo>
                  <a:pt x="7503" y="4561"/>
                </a:lnTo>
                <a:lnTo>
                  <a:pt x="7571" y="4675"/>
                </a:lnTo>
                <a:lnTo>
                  <a:pt x="7662" y="4789"/>
                </a:lnTo>
                <a:lnTo>
                  <a:pt x="7708" y="4926"/>
                </a:lnTo>
                <a:lnTo>
                  <a:pt x="7754" y="5063"/>
                </a:lnTo>
                <a:lnTo>
                  <a:pt x="7799" y="5200"/>
                </a:lnTo>
                <a:lnTo>
                  <a:pt x="7822" y="5382"/>
                </a:lnTo>
                <a:lnTo>
                  <a:pt x="7822" y="5542"/>
                </a:lnTo>
                <a:lnTo>
                  <a:pt x="7799" y="5884"/>
                </a:lnTo>
                <a:lnTo>
                  <a:pt x="7731" y="6249"/>
                </a:lnTo>
                <a:lnTo>
                  <a:pt x="7571" y="6659"/>
                </a:lnTo>
                <a:lnTo>
                  <a:pt x="7366" y="7093"/>
                </a:lnTo>
                <a:lnTo>
                  <a:pt x="7183" y="7412"/>
                </a:lnTo>
                <a:lnTo>
                  <a:pt x="7017" y="7682"/>
                </a:lnTo>
                <a:lnTo>
                  <a:pt x="7017" y="7682"/>
                </a:lnTo>
                <a:lnTo>
                  <a:pt x="6545" y="7663"/>
                </a:lnTo>
                <a:lnTo>
                  <a:pt x="6066" y="7594"/>
                </a:lnTo>
                <a:lnTo>
                  <a:pt x="5838" y="7549"/>
                </a:lnTo>
                <a:lnTo>
                  <a:pt x="5610" y="7480"/>
                </a:lnTo>
                <a:lnTo>
                  <a:pt x="5428" y="7412"/>
                </a:lnTo>
                <a:lnTo>
                  <a:pt x="5245" y="7343"/>
                </a:lnTo>
                <a:lnTo>
                  <a:pt x="5063" y="7252"/>
                </a:lnTo>
                <a:lnTo>
                  <a:pt x="4926" y="7138"/>
                </a:lnTo>
                <a:lnTo>
                  <a:pt x="4789" y="7024"/>
                </a:lnTo>
                <a:lnTo>
                  <a:pt x="4698" y="6887"/>
                </a:lnTo>
                <a:lnTo>
                  <a:pt x="4607" y="6751"/>
                </a:lnTo>
                <a:lnTo>
                  <a:pt x="4561" y="6614"/>
                </a:lnTo>
                <a:lnTo>
                  <a:pt x="4515" y="6431"/>
                </a:lnTo>
                <a:lnTo>
                  <a:pt x="4493" y="6249"/>
                </a:lnTo>
                <a:lnTo>
                  <a:pt x="4515" y="6112"/>
                </a:lnTo>
                <a:lnTo>
                  <a:pt x="4538" y="5930"/>
                </a:lnTo>
                <a:lnTo>
                  <a:pt x="4584" y="5702"/>
                </a:lnTo>
                <a:lnTo>
                  <a:pt x="4675" y="5496"/>
                </a:lnTo>
                <a:lnTo>
                  <a:pt x="4743" y="5291"/>
                </a:lnTo>
                <a:lnTo>
                  <a:pt x="4835" y="5109"/>
                </a:lnTo>
                <a:lnTo>
                  <a:pt x="4949" y="4926"/>
                </a:lnTo>
                <a:lnTo>
                  <a:pt x="5063" y="4789"/>
                </a:lnTo>
                <a:lnTo>
                  <a:pt x="5177" y="4653"/>
                </a:lnTo>
                <a:lnTo>
                  <a:pt x="5291" y="4516"/>
                </a:lnTo>
                <a:lnTo>
                  <a:pt x="5428" y="4424"/>
                </a:lnTo>
                <a:lnTo>
                  <a:pt x="5564" y="4333"/>
                </a:lnTo>
                <a:lnTo>
                  <a:pt x="5701" y="4242"/>
                </a:lnTo>
                <a:lnTo>
                  <a:pt x="5861" y="4196"/>
                </a:lnTo>
                <a:lnTo>
                  <a:pt x="5998" y="4151"/>
                </a:lnTo>
                <a:lnTo>
                  <a:pt x="6134" y="4105"/>
                </a:lnTo>
                <a:lnTo>
                  <a:pt x="6431" y="4082"/>
                </a:lnTo>
                <a:close/>
                <a:moveTo>
                  <a:pt x="15370" y="0"/>
                </a:moveTo>
                <a:lnTo>
                  <a:pt x="15119" y="23"/>
                </a:lnTo>
                <a:lnTo>
                  <a:pt x="14869" y="46"/>
                </a:lnTo>
                <a:lnTo>
                  <a:pt x="14663" y="92"/>
                </a:lnTo>
                <a:lnTo>
                  <a:pt x="14435" y="137"/>
                </a:lnTo>
                <a:lnTo>
                  <a:pt x="14253" y="206"/>
                </a:lnTo>
                <a:lnTo>
                  <a:pt x="14070" y="297"/>
                </a:lnTo>
                <a:lnTo>
                  <a:pt x="13888" y="388"/>
                </a:lnTo>
                <a:lnTo>
                  <a:pt x="13728" y="502"/>
                </a:lnTo>
                <a:lnTo>
                  <a:pt x="13523" y="707"/>
                </a:lnTo>
                <a:lnTo>
                  <a:pt x="13341" y="913"/>
                </a:lnTo>
                <a:lnTo>
                  <a:pt x="13181" y="1163"/>
                </a:lnTo>
                <a:lnTo>
                  <a:pt x="13044" y="1414"/>
                </a:lnTo>
                <a:lnTo>
                  <a:pt x="12862" y="1825"/>
                </a:lnTo>
                <a:lnTo>
                  <a:pt x="12725" y="2281"/>
                </a:lnTo>
                <a:lnTo>
                  <a:pt x="12634" y="2760"/>
                </a:lnTo>
                <a:lnTo>
                  <a:pt x="12565" y="3239"/>
                </a:lnTo>
                <a:lnTo>
                  <a:pt x="12497" y="3740"/>
                </a:lnTo>
                <a:lnTo>
                  <a:pt x="12474" y="4242"/>
                </a:lnTo>
                <a:lnTo>
                  <a:pt x="12406" y="5200"/>
                </a:lnTo>
                <a:lnTo>
                  <a:pt x="12383" y="5337"/>
                </a:lnTo>
                <a:lnTo>
                  <a:pt x="12360" y="5451"/>
                </a:lnTo>
                <a:lnTo>
                  <a:pt x="12314" y="5587"/>
                </a:lnTo>
                <a:lnTo>
                  <a:pt x="12246" y="5702"/>
                </a:lnTo>
                <a:lnTo>
                  <a:pt x="12086" y="5930"/>
                </a:lnTo>
                <a:lnTo>
                  <a:pt x="11858" y="6158"/>
                </a:lnTo>
                <a:lnTo>
                  <a:pt x="11676" y="6340"/>
                </a:lnTo>
                <a:lnTo>
                  <a:pt x="11448" y="6477"/>
                </a:lnTo>
                <a:lnTo>
                  <a:pt x="11220" y="6636"/>
                </a:lnTo>
                <a:lnTo>
                  <a:pt x="10946" y="6773"/>
                </a:lnTo>
                <a:lnTo>
                  <a:pt x="10673" y="6910"/>
                </a:lnTo>
                <a:lnTo>
                  <a:pt x="10376" y="7047"/>
                </a:lnTo>
                <a:lnTo>
                  <a:pt x="9760" y="7252"/>
                </a:lnTo>
                <a:lnTo>
                  <a:pt x="9099" y="7435"/>
                </a:lnTo>
                <a:lnTo>
                  <a:pt x="8415" y="7571"/>
                </a:lnTo>
                <a:lnTo>
                  <a:pt x="7731" y="7663"/>
                </a:lnTo>
                <a:lnTo>
                  <a:pt x="7234" y="7680"/>
                </a:lnTo>
                <a:lnTo>
                  <a:pt x="7234" y="7680"/>
                </a:lnTo>
                <a:lnTo>
                  <a:pt x="7343" y="7503"/>
                </a:lnTo>
                <a:lnTo>
                  <a:pt x="7526" y="7184"/>
                </a:lnTo>
                <a:lnTo>
                  <a:pt x="7754" y="6728"/>
                </a:lnTo>
                <a:lnTo>
                  <a:pt x="7890" y="6317"/>
                </a:lnTo>
                <a:lnTo>
                  <a:pt x="7982" y="5907"/>
                </a:lnTo>
                <a:lnTo>
                  <a:pt x="8004" y="5724"/>
                </a:lnTo>
                <a:lnTo>
                  <a:pt x="8004" y="5542"/>
                </a:lnTo>
                <a:lnTo>
                  <a:pt x="8004" y="5359"/>
                </a:lnTo>
                <a:lnTo>
                  <a:pt x="7982" y="5177"/>
                </a:lnTo>
                <a:lnTo>
                  <a:pt x="7936" y="5017"/>
                </a:lnTo>
                <a:lnTo>
                  <a:pt x="7890" y="4858"/>
                </a:lnTo>
                <a:lnTo>
                  <a:pt x="7822" y="4698"/>
                </a:lnTo>
                <a:lnTo>
                  <a:pt x="7731" y="4561"/>
                </a:lnTo>
                <a:lnTo>
                  <a:pt x="7640" y="4447"/>
                </a:lnTo>
                <a:lnTo>
                  <a:pt x="7526" y="4333"/>
                </a:lnTo>
                <a:lnTo>
                  <a:pt x="7412" y="4219"/>
                </a:lnTo>
                <a:lnTo>
                  <a:pt x="7298" y="4151"/>
                </a:lnTo>
                <a:lnTo>
                  <a:pt x="7161" y="4060"/>
                </a:lnTo>
                <a:lnTo>
                  <a:pt x="7024" y="4014"/>
                </a:lnTo>
                <a:lnTo>
                  <a:pt x="6887" y="3968"/>
                </a:lnTo>
                <a:lnTo>
                  <a:pt x="6727" y="3923"/>
                </a:lnTo>
                <a:lnTo>
                  <a:pt x="6591" y="3900"/>
                </a:lnTo>
                <a:lnTo>
                  <a:pt x="6271" y="3900"/>
                </a:lnTo>
                <a:lnTo>
                  <a:pt x="6112" y="3923"/>
                </a:lnTo>
                <a:lnTo>
                  <a:pt x="5952" y="3968"/>
                </a:lnTo>
                <a:lnTo>
                  <a:pt x="5792" y="4014"/>
                </a:lnTo>
                <a:lnTo>
                  <a:pt x="5633" y="4082"/>
                </a:lnTo>
                <a:lnTo>
                  <a:pt x="5473" y="4174"/>
                </a:lnTo>
                <a:lnTo>
                  <a:pt x="5314" y="4265"/>
                </a:lnTo>
                <a:lnTo>
                  <a:pt x="5177" y="4379"/>
                </a:lnTo>
                <a:lnTo>
                  <a:pt x="5040" y="4516"/>
                </a:lnTo>
                <a:lnTo>
                  <a:pt x="4903" y="4675"/>
                </a:lnTo>
                <a:lnTo>
                  <a:pt x="4789" y="4835"/>
                </a:lnTo>
                <a:lnTo>
                  <a:pt x="4675" y="5017"/>
                </a:lnTo>
                <a:lnTo>
                  <a:pt x="4584" y="5200"/>
                </a:lnTo>
                <a:lnTo>
                  <a:pt x="4493" y="5428"/>
                </a:lnTo>
                <a:lnTo>
                  <a:pt x="4424" y="5656"/>
                </a:lnTo>
                <a:lnTo>
                  <a:pt x="4356" y="5907"/>
                </a:lnTo>
                <a:lnTo>
                  <a:pt x="4333" y="6089"/>
                </a:lnTo>
                <a:lnTo>
                  <a:pt x="4310" y="6249"/>
                </a:lnTo>
                <a:lnTo>
                  <a:pt x="4333" y="6477"/>
                </a:lnTo>
                <a:lnTo>
                  <a:pt x="4379" y="6659"/>
                </a:lnTo>
                <a:lnTo>
                  <a:pt x="4447" y="6842"/>
                </a:lnTo>
                <a:lnTo>
                  <a:pt x="4538" y="7001"/>
                </a:lnTo>
                <a:lnTo>
                  <a:pt x="4629" y="7115"/>
                </a:lnTo>
                <a:lnTo>
                  <a:pt x="4743" y="7207"/>
                </a:lnTo>
                <a:lnTo>
                  <a:pt x="4971" y="7389"/>
                </a:lnTo>
                <a:lnTo>
                  <a:pt x="5245" y="7549"/>
                </a:lnTo>
                <a:lnTo>
                  <a:pt x="5564" y="7663"/>
                </a:lnTo>
                <a:lnTo>
                  <a:pt x="5906" y="7754"/>
                </a:lnTo>
                <a:lnTo>
                  <a:pt x="6271" y="7822"/>
                </a:lnTo>
                <a:lnTo>
                  <a:pt x="6682" y="7845"/>
                </a:lnTo>
                <a:lnTo>
                  <a:pt x="6902" y="7857"/>
                </a:lnTo>
                <a:lnTo>
                  <a:pt x="6819" y="7982"/>
                </a:lnTo>
                <a:lnTo>
                  <a:pt x="6636" y="8210"/>
                </a:lnTo>
                <a:lnTo>
                  <a:pt x="6454" y="8438"/>
                </a:lnTo>
                <a:lnTo>
                  <a:pt x="6271" y="8620"/>
                </a:lnTo>
                <a:lnTo>
                  <a:pt x="6089" y="8803"/>
                </a:lnTo>
                <a:lnTo>
                  <a:pt x="5906" y="8940"/>
                </a:lnTo>
                <a:lnTo>
                  <a:pt x="5724" y="9077"/>
                </a:lnTo>
                <a:lnTo>
                  <a:pt x="5564" y="9191"/>
                </a:lnTo>
                <a:lnTo>
                  <a:pt x="5382" y="9282"/>
                </a:lnTo>
                <a:lnTo>
                  <a:pt x="5200" y="9350"/>
                </a:lnTo>
                <a:lnTo>
                  <a:pt x="5040" y="9396"/>
                </a:lnTo>
                <a:lnTo>
                  <a:pt x="4857" y="9441"/>
                </a:lnTo>
                <a:lnTo>
                  <a:pt x="4698" y="9464"/>
                </a:lnTo>
                <a:lnTo>
                  <a:pt x="4310" y="9464"/>
                </a:lnTo>
                <a:lnTo>
                  <a:pt x="4082" y="9419"/>
                </a:lnTo>
                <a:lnTo>
                  <a:pt x="3877" y="9373"/>
                </a:lnTo>
                <a:lnTo>
                  <a:pt x="3672" y="9305"/>
                </a:lnTo>
                <a:lnTo>
                  <a:pt x="3466" y="9213"/>
                </a:lnTo>
                <a:lnTo>
                  <a:pt x="3261" y="9099"/>
                </a:lnTo>
                <a:lnTo>
                  <a:pt x="3056" y="8963"/>
                </a:lnTo>
                <a:lnTo>
                  <a:pt x="2851" y="8826"/>
                </a:lnTo>
                <a:lnTo>
                  <a:pt x="2577" y="8575"/>
                </a:lnTo>
                <a:lnTo>
                  <a:pt x="2303" y="8324"/>
                </a:lnTo>
                <a:lnTo>
                  <a:pt x="2030" y="8050"/>
                </a:lnTo>
                <a:lnTo>
                  <a:pt x="1779" y="7754"/>
                </a:lnTo>
                <a:lnTo>
                  <a:pt x="1551" y="7457"/>
                </a:lnTo>
                <a:lnTo>
                  <a:pt x="1323" y="7161"/>
                </a:lnTo>
                <a:lnTo>
                  <a:pt x="935" y="6568"/>
                </a:lnTo>
                <a:lnTo>
                  <a:pt x="616" y="6044"/>
                </a:lnTo>
                <a:lnTo>
                  <a:pt x="365" y="5633"/>
                </a:lnTo>
                <a:lnTo>
                  <a:pt x="228" y="5337"/>
                </a:lnTo>
                <a:lnTo>
                  <a:pt x="183" y="5245"/>
                </a:lnTo>
                <a:lnTo>
                  <a:pt x="183" y="5223"/>
                </a:lnTo>
                <a:lnTo>
                  <a:pt x="160" y="5200"/>
                </a:lnTo>
                <a:lnTo>
                  <a:pt x="137" y="5177"/>
                </a:lnTo>
                <a:lnTo>
                  <a:pt x="46" y="5177"/>
                </a:lnTo>
                <a:lnTo>
                  <a:pt x="23" y="5200"/>
                </a:lnTo>
                <a:lnTo>
                  <a:pt x="0" y="5245"/>
                </a:lnTo>
                <a:lnTo>
                  <a:pt x="0" y="5268"/>
                </a:lnTo>
                <a:lnTo>
                  <a:pt x="23" y="5314"/>
                </a:lnTo>
                <a:lnTo>
                  <a:pt x="114" y="5496"/>
                </a:lnTo>
                <a:lnTo>
                  <a:pt x="365" y="5975"/>
                </a:lnTo>
                <a:lnTo>
                  <a:pt x="775" y="6682"/>
                </a:lnTo>
                <a:lnTo>
                  <a:pt x="1026" y="7070"/>
                </a:lnTo>
                <a:lnTo>
                  <a:pt x="1323" y="7480"/>
                </a:lnTo>
                <a:lnTo>
                  <a:pt x="1642" y="7868"/>
                </a:lnTo>
                <a:lnTo>
                  <a:pt x="1984" y="8278"/>
                </a:lnTo>
                <a:lnTo>
                  <a:pt x="2349" y="8643"/>
                </a:lnTo>
                <a:lnTo>
                  <a:pt x="2737" y="8963"/>
                </a:lnTo>
                <a:lnTo>
                  <a:pt x="2942" y="9122"/>
                </a:lnTo>
                <a:lnTo>
                  <a:pt x="3170" y="9236"/>
                </a:lnTo>
                <a:lnTo>
                  <a:pt x="3375" y="9373"/>
                </a:lnTo>
                <a:lnTo>
                  <a:pt x="3603" y="9464"/>
                </a:lnTo>
                <a:lnTo>
                  <a:pt x="3808" y="9555"/>
                </a:lnTo>
                <a:lnTo>
                  <a:pt x="4059" y="9601"/>
                </a:lnTo>
                <a:lnTo>
                  <a:pt x="4287" y="9647"/>
                </a:lnTo>
                <a:lnTo>
                  <a:pt x="4698" y="9647"/>
                </a:lnTo>
                <a:lnTo>
                  <a:pt x="4880" y="9624"/>
                </a:lnTo>
                <a:lnTo>
                  <a:pt x="5085" y="9578"/>
                </a:lnTo>
                <a:lnTo>
                  <a:pt x="5268" y="9533"/>
                </a:lnTo>
                <a:lnTo>
                  <a:pt x="5450" y="9441"/>
                </a:lnTo>
                <a:lnTo>
                  <a:pt x="5633" y="9350"/>
                </a:lnTo>
                <a:lnTo>
                  <a:pt x="5838" y="9236"/>
                </a:lnTo>
                <a:lnTo>
                  <a:pt x="6020" y="9099"/>
                </a:lnTo>
                <a:lnTo>
                  <a:pt x="6203" y="8940"/>
                </a:lnTo>
                <a:lnTo>
                  <a:pt x="6408" y="8757"/>
                </a:lnTo>
                <a:lnTo>
                  <a:pt x="6591" y="8552"/>
                </a:lnTo>
                <a:lnTo>
                  <a:pt x="6773" y="8324"/>
                </a:lnTo>
                <a:lnTo>
                  <a:pt x="6955" y="8073"/>
                </a:lnTo>
                <a:lnTo>
                  <a:pt x="7110" y="7867"/>
                </a:lnTo>
                <a:lnTo>
                  <a:pt x="7110" y="7867"/>
                </a:lnTo>
                <a:lnTo>
                  <a:pt x="7526" y="7845"/>
                </a:lnTo>
                <a:lnTo>
                  <a:pt x="7982" y="7822"/>
                </a:lnTo>
                <a:lnTo>
                  <a:pt x="8438" y="7754"/>
                </a:lnTo>
                <a:lnTo>
                  <a:pt x="8917" y="7663"/>
                </a:lnTo>
                <a:lnTo>
                  <a:pt x="9373" y="7571"/>
                </a:lnTo>
                <a:lnTo>
                  <a:pt x="9806" y="7435"/>
                </a:lnTo>
                <a:lnTo>
                  <a:pt x="10239" y="7298"/>
                </a:lnTo>
                <a:lnTo>
                  <a:pt x="10650" y="7115"/>
                </a:lnTo>
                <a:lnTo>
                  <a:pt x="11037" y="6933"/>
                </a:lnTo>
                <a:lnTo>
                  <a:pt x="11402" y="6751"/>
                </a:lnTo>
                <a:lnTo>
                  <a:pt x="11722" y="6522"/>
                </a:lnTo>
                <a:lnTo>
                  <a:pt x="11995" y="6294"/>
                </a:lnTo>
                <a:lnTo>
                  <a:pt x="12223" y="6044"/>
                </a:lnTo>
                <a:lnTo>
                  <a:pt x="12314" y="5930"/>
                </a:lnTo>
                <a:lnTo>
                  <a:pt x="12406" y="5793"/>
                </a:lnTo>
                <a:lnTo>
                  <a:pt x="12474" y="5656"/>
                </a:lnTo>
                <a:lnTo>
                  <a:pt x="12520" y="5519"/>
                </a:lnTo>
                <a:lnTo>
                  <a:pt x="12565" y="5359"/>
                </a:lnTo>
                <a:lnTo>
                  <a:pt x="12588" y="5223"/>
                </a:lnTo>
                <a:lnTo>
                  <a:pt x="12634" y="4356"/>
                </a:lnTo>
                <a:lnTo>
                  <a:pt x="12725" y="3489"/>
                </a:lnTo>
                <a:lnTo>
                  <a:pt x="12771" y="3056"/>
                </a:lnTo>
                <a:lnTo>
                  <a:pt x="12839" y="2623"/>
                </a:lnTo>
                <a:lnTo>
                  <a:pt x="12930" y="2235"/>
                </a:lnTo>
                <a:lnTo>
                  <a:pt x="13044" y="1848"/>
                </a:lnTo>
                <a:lnTo>
                  <a:pt x="13204" y="1505"/>
                </a:lnTo>
                <a:lnTo>
                  <a:pt x="13386" y="1186"/>
                </a:lnTo>
                <a:lnTo>
                  <a:pt x="13477" y="1027"/>
                </a:lnTo>
                <a:lnTo>
                  <a:pt x="13592" y="890"/>
                </a:lnTo>
                <a:lnTo>
                  <a:pt x="13728" y="776"/>
                </a:lnTo>
                <a:lnTo>
                  <a:pt x="13842" y="662"/>
                </a:lnTo>
                <a:lnTo>
                  <a:pt x="14002" y="548"/>
                </a:lnTo>
                <a:lnTo>
                  <a:pt x="14139" y="456"/>
                </a:lnTo>
                <a:lnTo>
                  <a:pt x="14321" y="388"/>
                </a:lnTo>
                <a:lnTo>
                  <a:pt x="14504" y="320"/>
                </a:lnTo>
                <a:lnTo>
                  <a:pt x="14686" y="251"/>
                </a:lnTo>
                <a:lnTo>
                  <a:pt x="14914" y="228"/>
                </a:lnTo>
                <a:lnTo>
                  <a:pt x="15142" y="206"/>
                </a:lnTo>
                <a:lnTo>
                  <a:pt x="15370" y="183"/>
                </a:lnTo>
                <a:lnTo>
                  <a:pt x="15621" y="206"/>
                </a:lnTo>
                <a:lnTo>
                  <a:pt x="15895" y="228"/>
                </a:lnTo>
                <a:lnTo>
                  <a:pt x="16191" y="274"/>
                </a:lnTo>
                <a:lnTo>
                  <a:pt x="16510" y="320"/>
                </a:lnTo>
                <a:lnTo>
                  <a:pt x="16579" y="320"/>
                </a:lnTo>
                <a:lnTo>
                  <a:pt x="16602" y="297"/>
                </a:lnTo>
                <a:lnTo>
                  <a:pt x="16602" y="251"/>
                </a:lnTo>
                <a:lnTo>
                  <a:pt x="16602" y="228"/>
                </a:lnTo>
                <a:lnTo>
                  <a:pt x="16602" y="183"/>
                </a:lnTo>
                <a:lnTo>
                  <a:pt x="16579" y="160"/>
                </a:lnTo>
                <a:lnTo>
                  <a:pt x="16533" y="137"/>
                </a:lnTo>
                <a:lnTo>
                  <a:pt x="16214" y="92"/>
                </a:lnTo>
                <a:lnTo>
                  <a:pt x="15918" y="46"/>
                </a:lnTo>
                <a:lnTo>
                  <a:pt x="15644" y="23"/>
                </a:lnTo>
                <a:lnTo>
                  <a:pt x="15370" y="0"/>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82" name="Google Shape;1582;p29"/>
          <p:cNvSpPr/>
          <p:nvPr/>
        </p:nvSpPr>
        <p:spPr>
          <a:xfrm>
            <a:off x="6842541" y="1616833"/>
            <a:ext cx="1265363" cy="735271"/>
          </a:xfrm>
          <a:custGeom>
            <a:avLst/>
            <a:gdLst/>
            <a:ahLst/>
            <a:cxnLst/>
            <a:rect l="l" t="t" r="r" b="b"/>
            <a:pathLst>
              <a:path w="16602" h="9647" fill="none" extrusionOk="0">
                <a:moveTo>
                  <a:pt x="23" y="5314"/>
                </a:moveTo>
                <a:lnTo>
                  <a:pt x="23" y="5314"/>
                </a:lnTo>
                <a:lnTo>
                  <a:pt x="114" y="5496"/>
                </a:lnTo>
                <a:lnTo>
                  <a:pt x="365" y="5975"/>
                </a:lnTo>
                <a:lnTo>
                  <a:pt x="775" y="6682"/>
                </a:lnTo>
                <a:lnTo>
                  <a:pt x="1026" y="7070"/>
                </a:lnTo>
                <a:lnTo>
                  <a:pt x="1323" y="7480"/>
                </a:lnTo>
                <a:lnTo>
                  <a:pt x="1323" y="7480"/>
                </a:lnTo>
                <a:lnTo>
                  <a:pt x="1642" y="7868"/>
                </a:lnTo>
                <a:lnTo>
                  <a:pt x="1984" y="8278"/>
                </a:lnTo>
                <a:lnTo>
                  <a:pt x="2349" y="8643"/>
                </a:lnTo>
                <a:lnTo>
                  <a:pt x="2737" y="8963"/>
                </a:lnTo>
                <a:lnTo>
                  <a:pt x="2737" y="8963"/>
                </a:lnTo>
                <a:lnTo>
                  <a:pt x="2942" y="9122"/>
                </a:lnTo>
                <a:lnTo>
                  <a:pt x="3170" y="9236"/>
                </a:lnTo>
                <a:lnTo>
                  <a:pt x="3375" y="9373"/>
                </a:lnTo>
                <a:lnTo>
                  <a:pt x="3603" y="9464"/>
                </a:lnTo>
                <a:lnTo>
                  <a:pt x="3808" y="9555"/>
                </a:lnTo>
                <a:lnTo>
                  <a:pt x="4059" y="9601"/>
                </a:lnTo>
                <a:lnTo>
                  <a:pt x="4287" y="9647"/>
                </a:lnTo>
                <a:lnTo>
                  <a:pt x="4515" y="9647"/>
                </a:lnTo>
                <a:lnTo>
                  <a:pt x="4515" y="9647"/>
                </a:lnTo>
                <a:lnTo>
                  <a:pt x="4698" y="9647"/>
                </a:lnTo>
                <a:lnTo>
                  <a:pt x="4880" y="9624"/>
                </a:lnTo>
                <a:lnTo>
                  <a:pt x="5085" y="9578"/>
                </a:lnTo>
                <a:lnTo>
                  <a:pt x="5268" y="9533"/>
                </a:lnTo>
                <a:lnTo>
                  <a:pt x="5450" y="9441"/>
                </a:lnTo>
                <a:lnTo>
                  <a:pt x="5633" y="9350"/>
                </a:lnTo>
                <a:lnTo>
                  <a:pt x="5838" y="9236"/>
                </a:lnTo>
                <a:lnTo>
                  <a:pt x="6020" y="9099"/>
                </a:lnTo>
                <a:lnTo>
                  <a:pt x="6020" y="9099"/>
                </a:lnTo>
                <a:lnTo>
                  <a:pt x="6203" y="8940"/>
                </a:lnTo>
                <a:lnTo>
                  <a:pt x="6408" y="8757"/>
                </a:lnTo>
                <a:lnTo>
                  <a:pt x="6591" y="8552"/>
                </a:lnTo>
                <a:lnTo>
                  <a:pt x="6773" y="8324"/>
                </a:lnTo>
                <a:lnTo>
                  <a:pt x="6955" y="8073"/>
                </a:lnTo>
                <a:lnTo>
                  <a:pt x="7161" y="7800"/>
                </a:lnTo>
                <a:lnTo>
                  <a:pt x="7343" y="7503"/>
                </a:lnTo>
                <a:lnTo>
                  <a:pt x="7526" y="7184"/>
                </a:lnTo>
                <a:lnTo>
                  <a:pt x="7526" y="7184"/>
                </a:lnTo>
                <a:lnTo>
                  <a:pt x="7754" y="6728"/>
                </a:lnTo>
                <a:lnTo>
                  <a:pt x="7890" y="6317"/>
                </a:lnTo>
                <a:lnTo>
                  <a:pt x="7982" y="5907"/>
                </a:lnTo>
                <a:lnTo>
                  <a:pt x="8004" y="5724"/>
                </a:lnTo>
                <a:lnTo>
                  <a:pt x="8004" y="5542"/>
                </a:lnTo>
                <a:lnTo>
                  <a:pt x="8004" y="5542"/>
                </a:lnTo>
                <a:lnTo>
                  <a:pt x="8004" y="5359"/>
                </a:lnTo>
                <a:lnTo>
                  <a:pt x="7982" y="5177"/>
                </a:lnTo>
                <a:lnTo>
                  <a:pt x="7936" y="5017"/>
                </a:lnTo>
                <a:lnTo>
                  <a:pt x="7890" y="4858"/>
                </a:lnTo>
                <a:lnTo>
                  <a:pt x="7822" y="4698"/>
                </a:lnTo>
                <a:lnTo>
                  <a:pt x="7731" y="4561"/>
                </a:lnTo>
                <a:lnTo>
                  <a:pt x="7640" y="4447"/>
                </a:lnTo>
                <a:lnTo>
                  <a:pt x="7526" y="4333"/>
                </a:lnTo>
                <a:lnTo>
                  <a:pt x="7526" y="4333"/>
                </a:lnTo>
                <a:lnTo>
                  <a:pt x="7412" y="4219"/>
                </a:lnTo>
                <a:lnTo>
                  <a:pt x="7298" y="4151"/>
                </a:lnTo>
                <a:lnTo>
                  <a:pt x="7161" y="4060"/>
                </a:lnTo>
                <a:lnTo>
                  <a:pt x="7024" y="4014"/>
                </a:lnTo>
                <a:lnTo>
                  <a:pt x="6887" y="3968"/>
                </a:lnTo>
                <a:lnTo>
                  <a:pt x="6727" y="3923"/>
                </a:lnTo>
                <a:lnTo>
                  <a:pt x="6591" y="3900"/>
                </a:lnTo>
                <a:lnTo>
                  <a:pt x="6431" y="3900"/>
                </a:lnTo>
                <a:lnTo>
                  <a:pt x="6431" y="3900"/>
                </a:lnTo>
                <a:lnTo>
                  <a:pt x="6271" y="3900"/>
                </a:lnTo>
                <a:lnTo>
                  <a:pt x="6112" y="3923"/>
                </a:lnTo>
                <a:lnTo>
                  <a:pt x="5952" y="3968"/>
                </a:lnTo>
                <a:lnTo>
                  <a:pt x="5792" y="4014"/>
                </a:lnTo>
                <a:lnTo>
                  <a:pt x="5633" y="4082"/>
                </a:lnTo>
                <a:lnTo>
                  <a:pt x="5473" y="4174"/>
                </a:lnTo>
                <a:lnTo>
                  <a:pt x="5314" y="4265"/>
                </a:lnTo>
                <a:lnTo>
                  <a:pt x="5177" y="4379"/>
                </a:lnTo>
                <a:lnTo>
                  <a:pt x="5177" y="4379"/>
                </a:lnTo>
                <a:lnTo>
                  <a:pt x="5040" y="4516"/>
                </a:lnTo>
                <a:lnTo>
                  <a:pt x="4903" y="4675"/>
                </a:lnTo>
                <a:lnTo>
                  <a:pt x="4789" y="4835"/>
                </a:lnTo>
                <a:lnTo>
                  <a:pt x="4675" y="5017"/>
                </a:lnTo>
                <a:lnTo>
                  <a:pt x="4584" y="5200"/>
                </a:lnTo>
                <a:lnTo>
                  <a:pt x="4493" y="5428"/>
                </a:lnTo>
                <a:lnTo>
                  <a:pt x="4424" y="5656"/>
                </a:lnTo>
                <a:lnTo>
                  <a:pt x="4356" y="5907"/>
                </a:lnTo>
                <a:lnTo>
                  <a:pt x="4356" y="5907"/>
                </a:lnTo>
                <a:lnTo>
                  <a:pt x="4333" y="6089"/>
                </a:lnTo>
                <a:lnTo>
                  <a:pt x="4310" y="6249"/>
                </a:lnTo>
                <a:lnTo>
                  <a:pt x="4310" y="6249"/>
                </a:lnTo>
                <a:lnTo>
                  <a:pt x="4333" y="6477"/>
                </a:lnTo>
                <a:lnTo>
                  <a:pt x="4379" y="6659"/>
                </a:lnTo>
                <a:lnTo>
                  <a:pt x="4447" y="6842"/>
                </a:lnTo>
                <a:lnTo>
                  <a:pt x="4538" y="7001"/>
                </a:lnTo>
                <a:lnTo>
                  <a:pt x="4538" y="7001"/>
                </a:lnTo>
                <a:lnTo>
                  <a:pt x="4629" y="7115"/>
                </a:lnTo>
                <a:lnTo>
                  <a:pt x="4743" y="7207"/>
                </a:lnTo>
                <a:lnTo>
                  <a:pt x="4971" y="7389"/>
                </a:lnTo>
                <a:lnTo>
                  <a:pt x="5245" y="7549"/>
                </a:lnTo>
                <a:lnTo>
                  <a:pt x="5564" y="7663"/>
                </a:lnTo>
                <a:lnTo>
                  <a:pt x="5564" y="7663"/>
                </a:lnTo>
                <a:lnTo>
                  <a:pt x="5906" y="7754"/>
                </a:lnTo>
                <a:lnTo>
                  <a:pt x="6271" y="7822"/>
                </a:lnTo>
                <a:lnTo>
                  <a:pt x="6682" y="7845"/>
                </a:lnTo>
                <a:lnTo>
                  <a:pt x="7092" y="7868"/>
                </a:lnTo>
                <a:lnTo>
                  <a:pt x="7092" y="7868"/>
                </a:lnTo>
                <a:lnTo>
                  <a:pt x="7526" y="7845"/>
                </a:lnTo>
                <a:lnTo>
                  <a:pt x="7982" y="7822"/>
                </a:lnTo>
                <a:lnTo>
                  <a:pt x="8438" y="7754"/>
                </a:lnTo>
                <a:lnTo>
                  <a:pt x="8917" y="7663"/>
                </a:lnTo>
                <a:lnTo>
                  <a:pt x="9373" y="7571"/>
                </a:lnTo>
                <a:lnTo>
                  <a:pt x="9806" y="7435"/>
                </a:lnTo>
                <a:lnTo>
                  <a:pt x="10239" y="7298"/>
                </a:lnTo>
                <a:lnTo>
                  <a:pt x="10650" y="7115"/>
                </a:lnTo>
                <a:lnTo>
                  <a:pt x="10650" y="7115"/>
                </a:lnTo>
                <a:lnTo>
                  <a:pt x="11037" y="6933"/>
                </a:lnTo>
                <a:lnTo>
                  <a:pt x="11402" y="6751"/>
                </a:lnTo>
                <a:lnTo>
                  <a:pt x="11722" y="6522"/>
                </a:lnTo>
                <a:lnTo>
                  <a:pt x="11995" y="6294"/>
                </a:lnTo>
                <a:lnTo>
                  <a:pt x="11995" y="6294"/>
                </a:lnTo>
                <a:lnTo>
                  <a:pt x="12223" y="6044"/>
                </a:lnTo>
                <a:lnTo>
                  <a:pt x="12314" y="5930"/>
                </a:lnTo>
                <a:lnTo>
                  <a:pt x="12406" y="5793"/>
                </a:lnTo>
                <a:lnTo>
                  <a:pt x="12474" y="5656"/>
                </a:lnTo>
                <a:lnTo>
                  <a:pt x="12520" y="5519"/>
                </a:lnTo>
                <a:lnTo>
                  <a:pt x="12565" y="5359"/>
                </a:lnTo>
                <a:lnTo>
                  <a:pt x="12588" y="5223"/>
                </a:lnTo>
                <a:lnTo>
                  <a:pt x="12588" y="5223"/>
                </a:lnTo>
                <a:lnTo>
                  <a:pt x="12634" y="4356"/>
                </a:lnTo>
                <a:lnTo>
                  <a:pt x="12725" y="3489"/>
                </a:lnTo>
                <a:lnTo>
                  <a:pt x="12771" y="3056"/>
                </a:lnTo>
                <a:lnTo>
                  <a:pt x="12839" y="2623"/>
                </a:lnTo>
                <a:lnTo>
                  <a:pt x="12930" y="2235"/>
                </a:lnTo>
                <a:lnTo>
                  <a:pt x="13044" y="1848"/>
                </a:lnTo>
                <a:lnTo>
                  <a:pt x="13044" y="1848"/>
                </a:lnTo>
                <a:lnTo>
                  <a:pt x="13204" y="1505"/>
                </a:lnTo>
                <a:lnTo>
                  <a:pt x="13386" y="1186"/>
                </a:lnTo>
                <a:lnTo>
                  <a:pt x="13477" y="1027"/>
                </a:lnTo>
                <a:lnTo>
                  <a:pt x="13592" y="890"/>
                </a:lnTo>
                <a:lnTo>
                  <a:pt x="13728" y="776"/>
                </a:lnTo>
                <a:lnTo>
                  <a:pt x="13842" y="662"/>
                </a:lnTo>
                <a:lnTo>
                  <a:pt x="13842" y="662"/>
                </a:lnTo>
                <a:lnTo>
                  <a:pt x="14002" y="548"/>
                </a:lnTo>
                <a:lnTo>
                  <a:pt x="14139" y="456"/>
                </a:lnTo>
                <a:lnTo>
                  <a:pt x="14321" y="388"/>
                </a:lnTo>
                <a:lnTo>
                  <a:pt x="14504" y="320"/>
                </a:lnTo>
                <a:lnTo>
                  <a:pt x="14686" y="251"/>
                </a:lnTo>
                <a:lnTo>
                  <a:pt x="14914" y="228"/>
                </a:lnTo>
                <a:lnTo>
                  <a:pt x="15142" y="206"/>
                </a:lnTo>
                <a:lnTo>
                  <a:pt x="15370" y="183"/>
                </a:lnTo>
                <a:lnTo>
                  <a:pt x="15370" y="183"/>
                </a:lnTo>
                <a:lnTo>
                  <a:pt x="15621" y="206"/>
                </a:lnTo>
                <a:lnTo>
                  <a:pt x="15895" y="228"/>
                </a:lnTo>
                <a:lnTo>
                  <a:pt x="16191" y="274"/>
                </a:lnTo>
                <a:lnTo>
                  <a:pt x="16510" y="320"/>
                </a:lnTo>
                <a:lnTo>
                  <a:pt x="16510" y="320"/>
                </a:lnTo>
                <a:lnTo>
                  <a:pt x="16533" y="320"/>
                </a:lnTo>
                <a:lnTo>
                  <a:pt x="16579" y="320"/>
                </a:lnTo>
                <a:lnTo>
                  <a:pt x="16602" y="297"/>
                </a:lnTo>
                <a:lnTo>
                  <a:pt x="16602" y="251"/>
                </a:lnTo>
                <a:lnTo>
                  <a:pt x="16602" y="251"/>
                </a:lnTo>
                <a:lnTo>
                  <a:pt x="16602" y="228"/>
                </a:lnTo>
                <a:lnTo>
                  <a:pt x="16602" y="183"/>
                </a:lnTo>
                <a:lnTo>
                  <a:pt x="16579" y="160"/>
                </a:lnTo>
                <a:lnTo>
                  <a:pt x="16533" y="137"/>
                </a:lnTo>
                <a:lnTo>
                  <a:pt x="16533" y="137"/>
                </a:lnTo>
                <a:lnTo>
                  <a:pt x="16214" y="92"/>
                </a:lnTo>
                <a:lnTo>
                  <a:pt x="15918" y="46"/>
                </a:lnTo>
                <a:lnTo>
                  <a:pt x="15644" y="23"/>
                </a:lnTo>
                <a:lnTo>
                  <a:pt x="15370" y="0"/>
                </a:lnTo>
                <a:lnTo>
                  <a:pt x="15370" y="0"/>
                </a:lnTo>
                <a:lnTo>
                  <a:pt x="15119" y="23"/>
                </a:lnTo>
                <a:lnTo>
                  <a:pt x="14869" y="46"/>
                </a:lnTo>
                <a:lnTo>
                  <a:pt x="14663" y="92"/>
                </a:lnTo>
                <a:lnTo>
                  <a:pt x="14435" y="137"/>
                </a:lnTo>
                <a:lnTo>
                  <a:pt x="14253" y="206"/>
                </a:lnTo>
                <a:lnTo>
                  <a:pt x="14070" y="297"/>
                </a:lnTo>
                <a:lnTo>
                  <a:pt x="13888" y="388"/>
                </a:lnTo>
                <a:lnTo>
                  <a:pt x="13728" y="502"/>
                </a:lnTo>
                <a:lnTo>
                  <a:pt x="13728" y="502"/>
                </a:lnTo>
                <a:lnTo>
                  <a:pt x="13523" y="707"/>
                </a:lnTo>
                <a:lnTo>
                  <a:pt x="13341" y="913"/>
                </a:lnTo>
                <a:lnTo>
                  <a:pt x="13181" y="1163"/>
                </a:lnTo>
                <a:lnTo>
                  <a:pt x="13044" y="1414"/>
                </a:lnTo>
                <a:lnTo>
                  <a:pt x="13044" y="1414"/>
                </a:lnTo>
                <a:lnTo>
                  <a:pt x="12862" y="1825"/>
                </a:lnTo>
                <a:lnTo>
                  <a:pt x="12725" y="2281"/>
                </a:lnTo>
                <a:lnTo>
                  <a:pt x="12634" y="2760"/>
                </a:lnTo>
                <a:lnTo>
                  <a:pt x="12565" y="3239"/>
                </a:lnTo>
                <a:lnTo>
                  <a:pt x="12565" y="3239"/>
                </a:lnTo>
                <a:lnTo>
                  <a:pt x="12497" y="3740"/>
                </a:lnTo>
                <a:lnTo>
                  <a:pt x="12474" y="4242"/>
                </a:lnTo>
                <a:lnTo>
                  <a:pt x="12406" y="5200"/>
                </a:lnTo>
                <a:lnTo>
                  <a:pt x="12406" y="5200"/>
                </a:lnTo>
                <a:lnTo>
                  <a:pt x="12383" y="5337"/>
                </a:lnTo>
                <a:lnTo>
                  <a:pt x="12360" y="5451"/>
                </a:lnTo>
                <a:lnTo>
                  <a:pt x="12314" y="5587"/>
                </a:lnTo>
                <a:lnTo>
                  <a:pt x="12246" y="5702"/>
                </a:lnTo>
                <a:lnTo>
                  <a:pt x="12086" y="5930"/>
                </a:lnTo>
                <a:lnTo>
                  <a:pt x="11858" y="6158"/>
                </a:lnTo>
                <a:lnTo>
                  <a:pt x="11858" y="6158"/>
                </a:lnTo>
                <a:lnTo>
                  <a:pt x="11676" y="6340"/>
                </a:lnTo>
                <a:lnTo>
                  <a:pt x="11448" y="6477"/>
                </a:lnTo>
                <a:lnTo>
                  <a:pt x="11220" y="6636"/>
                </a:lnTo>
                <a:lnTo>
                  <a:pt x="10946" y="6773"/>
                </a:lnTo>
                <a:lnTo>
                  <a:pt x="10673" y="6910"/>
                </a:lnTo>
                <a:lnTo>
                  <a:pt x="10376" y="7047"/>
                </a:lnTo>
                <a:lnTo>
                  <a:pt x="9760" y="7252"/>
                </a:lnTo>
                <a:lnTo>
                  <a:pt x="9760" y="7252"/>
                </a:lnTo>
                <a:lnTo>
                  <a:pt x="9099" y="7435"/>
                </a:lnTo>
                <a:lnTo>
                  <a:pt x="8415" y="7571"/>
                </a:lnTo>
                <a:lnTo>
                  <a:pt x="7731" y="7663"/>
                </a:lnTo>
                <a:lnTo>
                  <a:pt x="7092" y="7685"/>
                </a:lnTo>
                <a:lnTo>
                  <a:pt x="7092" y="7685"/>
                </a:lnTo>
                <a:lnTo>
                  <a:pt x="6545" y="7663"/>
                </a:lnTo>
                <a:lnTo>
                  <a:pt x="6066" y="7594"/>
                </a:lnTo>
                <a:lnTo>
                  <a:pt x="5838" y="7549"/>
                </a:lnTo>
                <a:lnTo>
                  <a:pt x="5610" y="7480"/>
                </a:lnTo>
                <a:lnTo>
                  <a:pt x="5428" y="7412"/>
                </a:lnTo>
                <a:lnTo>
                  <a:pt x="5245" y="7343"/>
                </a:lnTo>
                <a:lnTo>
                  <a:pt x="5245" y="7343"/>
                </a:lnTo>
                <a:lnTo>
                  <a:pt x="5063" y="7252"/>
                </a:lnTo>
                <a:lnTo>
                  <a:pt x="4926" y="7138"/>
                </a:lnTo>
                <a:lnTo>
                  <a:pt x="4789" y="7024"/>
                </a:lnTo>
                <a:lnTo>
                  <a:pt x="4698" y="6887"/>
                </a:lnTo>
                <a:lnTo>
                  <a:pt x="4698" y="6887"/>
                </a:lnTo>
                <a:lnTo>
                  <a:pt x="4607" y="6751"/>
                </a:lnTo>
                <a:lnTo>
                  <a:pt x="4561" y="6614"/>
                </a:lnTo>
                <a:lnTo>
                  <a:pt x="4515" y="6431"/>
                </a:lnTo>
                <a:lnTo>
                  <a:pt x="4493" y="6249"/>
                </a:lnTo>
                <a:lnTo>
                  <a:pt x="4493" y="6249"/>
                </a:lnTo>
                <a:lnTo>
                  <a:pt x="4515" y="6112"/>
                </a:lnTo>
                <a:lnTo>
                  <a:pt x="4538" y="5930"/>
                </a:lnTo>
                <a:lnTo>
                  <a:pt x="4538" y="5930"/>
                </a:lnTo>
                <a:lnTo>
                  <a:pt x="4584" y="5702"/>
                </a:lnTo>
                <a:lnTo>
                  <a:pt x="4675" y="5496"/>
                </a:lnTo>
                <a:lnTo>
                  <a:pt x="4743" y="5291"/>
                </a:lnTo>
                <a:lnTo>
                  <a:pt x="4835" y="5109"/>
                </a:lnTo>
                <a:lnTo>
                  <a:pt x="4949" y="4926"/>
                </a:lnTo>
                <a:lnTo>
                  <a:pt x="5063" y="4789"/>
                </a:lnTo>
                <a:lnTo>
                  <a:pt x="5177" y="4653"/>
                </a:lnTo>
                <a:lnTo>
                  <a:pt x="5291" y="4516"/>
                </a:lnTo>
                <a:lnTo>
                  <a:pt x="5291" y="4516"/>
                </a:lnTo>
                <a:lnTo>
                  <a:pt x="5428" y="4424"/>
                </a:lnTo>
                <a:lnTo>
                  <a:pt x="5564" y="4333"/>
                </a:lnTo>
                <a:lnTo>
                  <a:pt x="5701" y="4242"/>
                </a:lnTo>
                <a:lnTo>
                  <a:pt x="5861" y="4196"/>
                </a:lnTo>
                <a:lnTo>
                  <a:pt x="5998" y="4151"/>
                </a:lnTo>
                <a:lnTo>
                  <a:pt x="6134" y="4105"/>
                </a:lnTo>
                <a:lnTo>
                  <a:pt x="6431" y="4082"/>
                </a:lnTo>
                <a:lnTo>
                  <a:pt x="6431" y="4082"/>
                </a:lnTo>
                <a:lnTo>
                  <a:pt x="6705" y="4105"/>
                </a:lnTo>
                <a:lnTo>
                  <a:pt x="6955" y="4174"/>
                </a:lnTo>
                <a:lnTo>
                  <a:pt x="7206" y="4288"/>
                </a:lnTo>
                <a:lnTo>
                  <a:pt x="7412" y="4447"/>
                </a:lnTo>
                <a:lnTo>
                  <a:pt x="7412" y="4447"/>
                </a:lnTo>
                <a:lnTo>
                  <a:pt x="7503" y="4561"/>
                </a:lnTo>
                <a:lnTo>
                  <a:pt x="7571" y="4675"/>
                </a:lnTo>
                <a:lnTo>
                  <a:pt x="7662" y="4789"/>
                </a:lnTo>
                <a:lnTo>
                  <a:pt x="7708" y="4926"/>
                </a:lnTo>
                <a:lnTo>
                  <a:pt x="7754" y="5063"/>
                </a:lnTo>
                <a:lnTo>
                  <a:pt x="7799" y="5200"/>
                </a:lnTo>
                <a:lnTo>
                  <a:pt x="7822" y="5382"/>
                </a:lnTo>
                <a:lnTo>
                  <a:pt x="7822" y="5542"/>
                </a:lnTo>
                <a:lnTo>
                  <a:pt x="7822" y="5542"/>
                </a:lnTo>
                <a:lnTo>
                  <a:pt x="7799" y="5884"/>
                </a:lnTo>
                <a:lnTo>
                  <a:pt x="7731" y="6249"/>
                </a:lnTo>
                <a:lnTo>
                  <a:pt x="7571" y="6659"/>
                </a:lnTo>
                <a:lnTo>
                  <a:pt x="7366" y="7093"/>
                </a:lnTo>
                <a:lnTo>
                  <a:pt x="7366" y="7093"/>
                </a:lnTo>
                <a:lnTo>
                  <a:pt x="7183" y="7412"/>
                </a:lnTo>
                <a:lnTo>
                  <a:pt x="7001" y="7708"/>
                </a:lnTo>
                <a:lnTo>
                  <a:pt x="6819" y="7982"/>
                </a:lnTo>
                <a:lnTo>
                  <a:pt x="6636" y="8210"/>
                </a:lnTo>
                <a:lnTo>
                  <a:pt x="6454" y="8438"/>
                </a:lnTo>
                <a:lnTo>
                  <a:pt x="6271" y="8620"/>
                </a:lnTo>
                <a:lnTo>
                  <a:pt x="6089" y="8803"/>
                </a:lnTo>
                <a:lnTo>
                  <a:pt x="5906" y="8940"/>
                </a:lnTo>
                <a:lnTo>
                  <a:pt x="5906" y="8940"/>
                </a:lnTo>
                <a:lnTo>
                  <a:pt x="5724" y="9077"/>
                </a:lnTo>
                <a:lnTo>
                  <a:pt x="5564" y="9191"/>
                </a:lnTo>
                <a:lnTo>
                  <a:pt x="5382" y="9282"/>
                </a:lnTo>
                <a:lnTo>
                  <a:pt x="5200" y="9350"/>
                </a:lnTo>
                <a:lnTo>
                  <a:pt x="5040" y="9396"/>
                </a:lnTo>
                <a:lnTo>
                  <a:pt x="4857" y="9441"/>
                </a:lnTo>
                <a:lnTo>
                  <a:pt x="4698" y="9464"/>
                </a:lnTo>
                <a:lnTo>
                  <a:pt x="4515" y="9464"/>
                </a:lnTo>
                <a:lnTo>
                  <a:pt x="4515" y="9464"/>
                </a:lnTo>
                <a:lnTo>
                  <a:pt x="4310" y="9464"/>
                </a:lnTo>
                <a:lnTo>
                  <a:pt x="4082" y="9419"/>
                </a:lnTo>
                <a:lnTo>
                  <a:pt x="3877" y="9373"/>
                </a:lnTo>
                <a:lnTo>
                  <a:pt x="3672" y="9305"/>
                </a:lnTo>
                <a:lnTo>
                  <a:pt x="3466" y="9213"/>
                </a:lnTo>
                <a:lnTo>
                  <a:pt x="3261" y="9099"/>
                </a:lnTo>
                <a:lnTo>
                  <a:pt x="3056" y="8963"/>
                </a:lnTo>
                <a:lnTo>
                  <a:pt x="2851" y="8826"/>
                </a:lnTo>
                <a:lnTo>
                  <a:pt x="2851" y="8826"/>
                </a:lnTo>
                <a:lnTo>
                  <a:pt x="2577" y="8575"/>
                </a:lnTo>
                <a:lnTo>
                  <a:pt x="2303" y="8324"/>
                </a:lnTo>
                <a:lnTo>
                  <a:pt x="2030" y="8050"/>
                </a:lnTo>
                <a:lnTo>
                  <a:pt x="1779" y="7754"/>
                </a:lnTo>
                <a:lnTo>
                  <a:pt x="1551" y="7457"/>
                </a:lnTo>
                <a:lnTo>
                  <a:pt x="1323" y="7161"/>
                </a:lnTo>
                <a:lnTo>
                  <a:pt x="935" y="6568"/>
                </a:lnTo>
                <a:lnTo>
                  <a:pt x="935" y="6568"/>
                </a:lnTo>
                <a:lnTo>
                  <a:pt x="616" y="6044"/>
                </a:lnTo>
                <a:lnTo>
                  <a:pt x="365" y="5633"/>
                </a:lnTo>
                <a:lnTo>
                  <a:pt x="365" y="5633"/>
                </a:lnTo>
                <a:lnTo>
                  <a:pt x="228" y="5337"/>
                </a:lnTo>
                <a:lnTo>
                  <a:pt x="228" y="5337"/>
                </a:lnTo>
                <a:lnTo>
                  <a:pt x="183" y="5245"/>
                </a:lnTo>
                <a:lnTo>
                  <a:pt x="183" y="5245"/>
                </a:lnTo>
                <a:lnTo>
                  <a:pt x="183" y="5223"/>
                </a:lnTo>
                <a:lnTo>
                  <a:pt x="183" y="5223"/>
                </a:lnTo>
                <a:lnTo>
                  <a:pt x="160" y="5200"/>
                </a:lnTo>
                <a:lnTo>
                  <a:pt x="137" y="5177"/>
                </a:lnTo>
                <a:lnTo>
                  <a:pt x="91" y="5177"/>
                </a:lnTo>
                <a:lnTo>
                  <a:pt x="46" y="5177"/>
                </a:lnTo>
                <a:lnTo>
                  <a:pt x="46" y="5177"/>
                </a:lnTo>
                <a:lnTo>
                  <a:pt x="23" y="5200"/>
                </a:lnTo>
                <a:lnTo>
                  <a:pt x="0" y="5245"/>
                </a:lnTo>
                <a:lnTo>
                  <a:pt x="0" y="5268"/>
                </a:lnTo>
                <a:lnTo>
                  <a:pt x="23" y="5314"/>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83" name="Google Shape;1583;p29"/>
          <p:cNvSpPr/>
          <p:nvPr/>
        </p:nvSpPr>
        <p:spPr>
          <a:xfrm>
            <a:off x="7628093" y="1554260"/>
            <a:ext cx="778791" cy="780467"/>
          </a:xfrm>
          <a:custGeom>
            <a:avLst/>
            <a:gdLst/>
            <a:ahLst/>
            <a:cxnLst/>
            <a:rect l="l" t="t" r="r" b="b"/>
            <a:pathLst>
              <a:path w="10218" h="10240" extrusionOk="0">
                <a:moveTo>
                  <a:pt x="5109" y="0"/>
                </a:moveTo>
                <a:lnTo>
                  <a:pt x="4744" y="23"/>
                </a:lnTo>
                <a:lnTo>
                  <a:pt x="4356" y="69"/>
                </a:lnTo>
                <a:lnTo>
                  <a:pt x="3991" y="137"/>
                </a:lnTo>
                <a:lnTo>
                  <a:pt x="3627" y="228"/>
                </a:lnTo>
                <a:lnTo>
                  <a:pt x="3125" y="411"/>
                </a:lnTo>
                <a:lnTo>
                  <a:pt x="2669" y="639"/>
                </a:lnTo>
                <a:lnTo>
                  <a:pt x="2236" y="890"/>
                </a:lnTo>
                <a:lnTo>
                  <a:pt x="1825" y="1186"/>
                </a:lnTo>
                <a:lnTo>
                  <a:pt x="1460" y="1528"/>
                </a:lnTo>
                <a:lnTo>
                  <a:pt x="1141" y="1893"/>
                </a:lnTo>
                <a:lnTo>
                  <a:pt x="844" y="2304"/>
                </a:lnTo>
                <a:lnTo>
                  <a:pt x="594" y="2714"/>
                </a:lnTo>
                <a:lnTo>
                  <a:pt x="388" y="3147"/>
                </a:lnTo>
                <a:lnTo>
                  <a:pt x="229" y="3626"/>
                </a:lnTo>
                <a:lnTo>
                  <a:pt x="92" y="4105"/>
                </a:lnTo>
                <a:lnTo>
                  <a:pt x="23" y="4584"/>
                </a:lnTo>
                <a:lnTo>
                  <a:pt x="1" y="5086"/>
                </a:lnTo>
                <a:lnTo>
                  <a:pt x="23" y="5588"/>
                </a:lnTo>
                <a:lnTo>
                  <a:pt x="92" y="6089"/>
                </a:lnTo>
                <a:lnTo>
                  <a:pt x="229" y="6614"/>
                </a:lnTo>
                <a:lnTo>
                  <a:pt x="297" y="6865"/>
                </a:lnTo>
                <a:lnTo>
                  <a:pt x="411" y="7115"/>
                </a:lnTo>
                <a:lnTo>
                  <a:pt x="525" y="7366"/>
                </a:lnTo>
                <a:lnTo>
                  <a:pt x="639" y="7617"/>
                </a:lnTo>
                <a:lnTo>
                  <a:pt x="913" y="7457"/>
                </a:lnTo>
                <a:lnTo>
                  <a:pt x="1141" y="7321"/>
                </a:lnTo>
                <a:lnTo>
                  <a:pt x="1369" y="7161"/>
                </a:lnTo>
                <a:lnTo>
                  <a:pt x="1551" y="6979"/>
                </a:lnTo>
                <a:lnTo>
                  <a:pt x="1779" y="6751"/>
                </a:lnTo>
                <a:lnTo>
                  <a:pt x="1939" y="6523"/>
                </a:lnTo>
                <a:lnTo>
                  <a:pt x="2007" y="6408"/>
                </a:lnTo>
                <a:lnTo>
                  <a:pt x="2053" y="6272"/>
                </a:lnTo>
                <a:lnTo>
                  <a:pt x="2076" y="6158"/>
                </a:lnTo>
                <a:lnTo>
                  <a:pt x="2099" y="6021"/>
                </a:lnTo>
                <a:lnTo>
                  <a:pt x="2167" y="5063"/>
                </a:lnTo>
                <a:lnTo>
                  <a:pt x="2190" y="4561"/>
                </a:lnTo>
                <a:lnTo>
                  <a:pt x="2258" y="4060"/>
                </a:lnTo>
                <a:lnTo>
                  <a:pt x="2327" y="3581"/>
                </a:lnTo>
                <a:lnTo>
                  <a:pt x="2418" y="3102"/>
                </a:lnTo>
                <a:lnTo>
                  <a:pt x="2555" y="2646"/>
                </a:lnTo>
                <a:lnTo>
                  <a:pt x="2737" y="2235"/>
                </a:lnTo>
                <a:lnTo>
                  <a:pt x="2874" y="1984"/>
                </a:lnTo>
                <a:lnTo>
                  <a:pt x="3034" y="1734"/>
                </a:lnTo>
                <a:lnTo>
                  <a:pt x="3216" y="1528"/>
                </a:lnTo>
                <a:lnTo>
                  <a:pt x="3421" y="1323"/>
                </a:lnTo>
                <a:lnTo>
                  <a:pt x="3581" y="1209"/>
                </a:lnTo>
                <a:lnTo>
                  <a:pt x="3763" y="1118"/>
                </a:lnTo>
                <a:lnTo>
                  <a:pt x="3946" y="1027"/>
                </a:lnTo>
                <a:lnTo>
                  <a:pt x="4128" y="958"/>
                </a:lnTo>
                <a:lnTo>
                  <a:pt x="4356" y="913"/>
                </a:lnTo>
                <a:lnTo>
                  <a:pt x="4562" y="867"/>
                </a:lnTo>
                <a:lnTo>
                  <a:pt x="4812" y="844"/>
                </a:lnTo>
                <a:lnTo>
                  <a:pt x="5063" y="821"/>
                </a:lnTo>
                <a:lnTo>
                  <a:pt x="5337" y="844"/>
                </a:lnTo>
                <a:lnTo>
                  <a:pt x="5611" y="867"/>
                </a:lnTo>
                <a:lnTo>
                  <a:pt x="5907" y="913"/>
                </a:lnTo>
                <a:lnTo>
                  <a:pt x="6226" y="958"/>
                </a:lnTo>
                <a:lnTo>
                  <a:pt x="6272" y="981"/>
                </a:lnTo>
                <a:lnTo>
                  <a:pt x="6295" y="1004"/>
                </a:lnTo>
                <a:lnTo>
                  <a:pt x="6295" y="1049"/>
                </a:lnTo>
                <a:lnTo>
                  <a:pt x="6295" y="1072"/>
                </a:lnTo>
                <a:lnTo>
                  <a:pt x="6272" y="1118"/>
                </a:lnTo>
                <a:lnTo>
                  <a:pt x="6226" y="1141"/>
                </a:lnTo>
                <a:lnTo>
                  <a:pt x="6203" y="1141"/>
                </a:lnTo>
                <a:lnTo>
                  <a:pt x="5884" y="1095"/>
                </a:lnTo>
                <a:lnTo>
                  <a:pt x="5588" y="1049"/>
                </a:lnTo>
                <a:lnTo>
                  <a:pt x="5314" y="1027"/>
                </a:lnTo>
                <a:lnTo>
                  <a:pt x="5063" y="1004"/>
                </a:lnTo>
                <a:lnTo>
                  <a:pt x="4835" y="1027"/>
                </a:lnTo>
                <a:lnTo>
                  <a:pt x="4607" y="1049"/>
                </a:lnTo>
                <a:lnTo>
                  <a:pt x="4379" y="1072"/>
                </a:lnTo>
                <a:lnTo>
                  <a:pt x="4197" y="1141"/>
                </a:lnTo>
                <a:lnTo>
                  <a:pt x="4014" y="1209"/>
                </a:lnTo>
                <a:lnTo>
                  <a:pt x="3832" y="1277"/>
                </a:lnTo>
                <a:lnTo>
                  <a:pt x="3695" y="1369"/>
                </a:lnTo>
                <a:lnTo>
                  <a:pt x="3535" y="1483"/>
                </a:lnTo>
                <a:lnTo>
                  <a:pt x="3421" y="1597"/>
                </a:lnTo>
                <a:lnTo>
                  <a:pt x="3285" y="1711"/>
                </a:lnTo>
                <a:lnTo>
                  <a:pt x="3170" y="1848"/>
                </a:lnTo>
                <a:lnTo>
                  <a:pt x="3079" y="2007"/>
                </a:lnTo>
                <a:lnTo>
                  <a:pt x="2897" y="2326"/>
                </a:lnTo>
                <a:lnTo>
                  <a:pt x="2737" y="2669"/>
                </a:lnTo>
                <a:lnTo>
                  <a:pt x="2623" y="3056"/>
                </a:lnTo>
                <a:lnTo>
                  <a:pt x="2532" y="3444"/>
                </a:lnTo>
                <a:lnTo>
                  <a:pt x="2464" y="3877"/>
                </a:lnTo>
                <a:lnTo>
                  <a:pt x="2418" y="4310"/>
                </a:lnTo>
                <a:lnTo>
                  <a:pt x="2327" y="5177"/>
                </a:lnTo>
                <a:lnTo>
                  <a:pt x="2281" y="6044"/>
                </a:lnTo>
                <a:lnTo>
                  <a:pt x="2258" y="6180"/>
                </a:lnTo>
                <a:lnTo>
                  <a:pt x="2213" y="6340"/>
                </a:lnTo>
                <a:lnTo>
                  <a:pt x="2167" y="6477"/>
                </a:lnTo>
                <a:lnTo>
                  <a:pt x="2099" y="6614"/>
                </a:lnTo>
                <a:lnTo>
                  <a:pt x="2007" y="6751"/>
                </a:lnTo>
                <a:lnTo>
                  <a:pt x="1916" y="6865"/>
                </a:lnTo>
                <a:lnTo>
                  <a:pt x="1688" y="7115"/>
                </a:lnTo>
                <a:lnTo>
                  <a:pt x="1483" y="7298"/>
                </a:lnTo>
                <a:lnTo>
                  <a:pt x="1255" y="7457"/>
                </a:lnTo>
                <a:lnTo>
                  <a:pt x="1004" y="7617"/>
                </a:lnTo>
                <a:lnTo>
                  <a:pt x="730" y="7754"/>
                </a:lnTo>
                <a:lnTo>
                  <a:pt x="913" y="8050"/>
                </a:lnTo>
                <a:lnTo>
                  <a:pt x="1118" y="8301"/>
                </a:lnTo>
                <a:lnTo>
                  <a:pt x="1323" y="8552"/>
                </a:lnTo>
                <a:lnTo>
                  <a:pt x="1551" y="8803"/>
                </a:lnTo>
                <a:lnTo>
                  <a:pt x="1802" y="9008"/>
                </a:lnTo>
                <a:lnTo>
                  <a:pt x="2053" y="9213"/>
                </a:lnTo>
                <a:lnTo>
                  <a:pt x="2327" y="9396"/>
                </a:lnTo>
                <a:lnTo>
                  <a:pt x="2600" y="9578"/>
                </a:lnTo>
                <a:lnTo>
                  <a:pt x="2897" y="9715"/>
                </a:lnTo>
                <a:lnTo>
                  <a:pt x="3193" y="9852"/>
                </a:lnTo>
                <a:lnTo>
                  <a:pt x="3490" y="9966"/>
                </a:lnTo>
                <a:lnTo>
                  <a:pt x="3809" y="10057"/>
                </a:lnTo>
                <a:lnTo>
                  <a:pt x="4128" y="10126"/>
                </a:lnTo>
                <a:lnTo>
                  <a:pt x="4448" y="10194"/>
                </a:lnTo>
                <a:lnTo>
                  <a:pt x="4767" y="10217"/>
                </a:lnTo>
                <a:lnTo>
                  <a:pt x="5109" y="10240"/>
                </a:lnTo>
                <a:lnTo>
                  <a:pt x="5474" y="10217"/>
                </a:lnTo>
                <a:lnTo>
                  <a:pt x="5839" y="10171"/>
                </a:lnTo>
                <a:lnTo>
                  <a:pt x="6226" y="10103"/>
                </a:lnTo>
                <a:lnTo>
                  <a:pt x="6591" y="10012"/>
                </a:lnTo>
                <a:lnTo>
                  <a:pt x="7093" y="9829"/>
                </a:lnTo>
                <a:lnTo>
                  <a:pt x="7549" y="9601"/>
                </a:lnTo>
                <a:lnTo>
                  <a:pt x="7982" y="9350"/>
                </a:lnTo>
                <a:lnTo>
                  <a:pt x="8393" y="9054"/>
                </a:lnTo>
                <a:lnTo>
                  <a:pt x="8735" y="8712"/>
                </a:lnTo>
                <a:lnTo>
                  <a:pt x="9077" y="8347"/>
                </a:lnTo>
                <a:lnTo>
                  <a:pt x="9373" y="7936"/>
                </a:lnTo>
                <a:lnTo>
                  <a:pt x="9624" y="7526"/>
                </a:lnTo>
                <a:lnTo>
                  <a:pt x="9829" y="7070"/>
                </a:lnTo>
                <a:lnTo>
                  <a:pt x="9989" y="6614"/>
                </a:lnTo>
                <a:lnTo>
                  <a:pt x="10126" y="6135"/>
                </a:lnTo>
                <a:lnTo>
                  <a:pt x="10194" y="5656"/>
                </a:lnTo>
                <a:lnTo>
                  <a:pt x="10217" y="5154"/>
                </a:lnTo>
                <a:lnTo>
                  <a:pt x="10194" y="4653"/>
                </a:lnTo>
                <a:lnTo>
                  <a:pt x="10126" y="4128"/>
                </a:lnTo>
                <a:lnTo>
                  <a:pt x="9989" y="3626"/>
                </a:lnTo>
                <a:lnTo>
                  <a:pt x="9852" y="3216"/>
                </a:lnTo>
                <a:lnTo>
                  <a:pt x="9693" y="2851"/>
                </a:lnTo>
                <a:lnTo>
                  <a:pt x="9487" y="2486"/>
                </a:lnTo>
                <a:lnTo>
                  <a:pt x="9259" y="2144"/>
                </a:lnTo>
                <a:lnTo>
                  <a:pt x="9008" y="1802"/>
                </a:lnTo>
                <a:lnTo>
                  <a:pt x="8735" y="1506"/>
                </a:lnTo>
                <a:lnTo>
                  <a:pt x="8438" y="1232"/>
                </a:lnTo>
                <a:lnTo>
                  <a:pt x="8119" y="981"/>
                </a:lnTo>
                <a:lnTo>
                  <a:pt x="7777" y="776"/>
                </a:lnTo>
                <a:lnTo>
                  <a:pt x="7435" y="571"/>
                </a:lnTo>
                <a:lnTo>
                  <a:pt x="7070" y="411"/>
                </a:lnTo>
                <a:lnTo>
                  <a:pt x="6705" y="251"/>
                </a:lnTo>
                <a:lnTo>
                  <a:pt x="6318" y="160"/>
                </a:lnTo>
                <a:lnTo>
                  <a:pt x="5930" y="69"/>
                </a:lnTo>
                <a:lnTo>
                  <a:pt x="5519" y="23"/>
                </a:lnTo>
                <a:lnTo>
                  <a:pt x="5109" y="0"/>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84" name="Google Shape;1584;p29"/>
          <p:cNvSpPr/>
          <p:nvPr/>
        </p:nvSpPr>
        <p:spPr>
          <a:xfrm>
            <a:off x="7676794" y="1616832"/>
            <a:ext cx="431087" cy="528416"/>
          </a:xfrm>
          <a:custGeom>
            <a:avLst/>
            <a:gdLst/>
            <a:ahLst/>
            <a:cxnLst/>
            <a:rect l="l" t="t" r="r" b="b"/>
            <a:pathLst>
              <a:path w="5656" h="6933" extrusionOk="0">
                <a:moveTo>
                  <a:pt x="4424" y="0"/>
                </a:moveTo>
                <a:lnTo>
                  <a:pt x="4173" y="23"/>
                </a:lnTo>
                <a:lnTo>
                  <a:pt x="3923" y="46"/>
                </a:lnTo>
                <a:lnTo>
                  <a:pt x="3717" y="92"/>
                </a:lnTo>
                <a:lnTo>
                  <a:pt x="3489" y="137"/>
                </a:lnTo>
                <a:lnTo>
                  <a:pt x="3307" y="206"/>
                </a:lnTo>
                <a:lnTo>
                  <a:pt x="3124" y="297"/>
                </a:lnTo>
                <a:lnTo>
                  <a:pt x="2942" y="388"/>
                </a:lnTo>
                <a:lnTo>
                  <a:pt x="2782" y="502"/>
                </a:lnTo>
                <a:lnTo>
                  <a:pt x="2577" y="707"/>
                </a:lnTo>
                <a:lnTo>
                  <a:pt x="2395" y="913"/>
                </a:lnTo>
                <a:lnTo>
                  <a:pt x="2235" y="1163"/>
                </a:lnTo>
                <a:lnTo>
                  <a:pt x="2098" y="1414"/>
                </a:lnTo>
                <a:lnTo>
                  <a:pt x="1916" y="1825"/>
                </a:lnTo>
                <a:lnTo>
                  <a:pt x="1779" y="2281"/>
                </a:lnTo>
                <a:lnTo>
                  <a:pt x="1688" y="2760"/>
                </a:lnTo>
                <a:lnTo>
                  <a:pt x="1619" y="3239"/>
                </a:lnTo>
                <a:lnTo>
                  <a:pt x="1551" y="3740"/>
                </a:lnTo>
                <a:lnTo>
                  <a:pt x="1528" y="4242"/>
                </a:lnTo>
                <a:lnTo>
                  <a:pt x="1460" y="5200"/>
                </a:lnTo>
                <a:lnTo>
                  <a:pt x="1437" y="5337"/>
                </a:lnTo>
                <a:lnTo>
                  <a:pt x="1414" y="5451"/>
                </a:lnTo>
                <a:lnTo>
                  <a:pt x="1368" y="5587"/>
                </a:lnTo>
                <a:lnTo>
                  <a:pt x="1300" y="5702"/>
                </a:lnTo>
                <a:lnTo>
                  <a:pt x="1140" y="5930"/>
                </a:lnTo>
                <a:lnTo>
                  <a:pt x="912" y="6158"/>
                </a:lnTo>
                <a:lnTo>
                  <a:pt x="730" y="6340"/>
                </a:lnTo>
                <a:lnTo>
                  <a:pt x="502" y="6500"/>
                </a:lnTo>
                <a:lnTo>
                  <a:pt x="274" y="6636"/>
                </a:lnTo>
                <a:lnTo>
                  <a:pt x="0" y="6796"/>
                </a:lnTo>
                <a:lnTo>
                  <a:pt x="91" y="6933"/>
                </a:lnTo>
                <a:lnTo>
                  <a:pt x="365" y="6796"/>
                </a:lnTo>
                <a:lnTo>
                  <a:pt x="616" y="6636"/>
                </a:lnTo>
                <a:lnTo>
                  <a:pt x="844" y="6477"/>
                </a:lnTo>
                <a:lnTo>
                  <a:pt x="1049" y="6294"/>
                </a:lnTo>
                <a:lnTo>
                  <a:pt x="1277" y="6044"/>
                </a:lnTo>
                <a:lnTo>
                  <a:pt x="1368" y="5930"/>
                </a:lnTo>
                <a:lnTo>
                  <a:pt x="1460" y="5793"/>
                </a:lnTo>
                <a:lnTo>
                  <a:pt x="1528" y="5656"/>
                </a:lnTo>
                <a:lnTo>
                  <a:pt x="1574" y="5519"/>
                </a:lnTo>
                <a:lnTo>
                  <a:pt x="1619" y="5359"/>
                </a:lnTo>
                <a:lnTo>
                  <a:pt x="1642" y="5223"/>
                </a:lnTo>
                <a:lnTo>
                  <a:pt x="1688" y="4356"/>
                </a:lnTo>
                <a:lnTo>
                  <a:pt x="1779" y="3489"/>
                </a:lnTo>
                <a:lnTo>
                  <a:pt x="1825" y="3056"/>
                </a:lnTo>
                <a:lnTo>
                  <a:pt x="1893" y="2623"/>
                </a:lnTo>
                <a:lnTo>
                  <a:pt x="1984" y="2235"/>
                </a:lnTo>
                <a:lnTo>
                  <a:pt x="2098" y="1848"/>
                </a:lnTo>
                <a:lnTo>
                  <a:pt x="2258" y="1505"/>
                </a:lnTo>
                <a:lnTo>
                  <a:pt x="2440" y="1186"/>
                </a:lnTo>
                <a:lnTo>
                  <a:pt x="2531" y="1027"/>
                </a:lnTo>
                <a:lnTo>
                  <a:pt x="2646" y="890"/>
                </a:lnTo>
                <a:lnTo>
                  <a:pt x="2782" y="776"/>
                </a:lnTo>
                <a:lnTo>
                  <a:pt x="2896" y="662"/>
                </a:lnTo>
                <a:lnTo>
                  <a:pt x="3056" y="548"/>
                </a:lnTo>
                <a:lnTo>
                  <a:pt x="3193" y="456"/>
                </a:lnTo>
                <a:lnTo>
                  <a:pt x="3375" y="388"/>
                </a:lnTo>
                <a:lnTo>
                  <a:pt x="3558" y="320"/>
                </a:lnTo>
                <a:lnTo>
                  <a:pt x="3740" y="251"/>
                </a:lnTo>
                <a:lnTo>
                  <a:pt x="3968" y="228"/>
                </a:lnTo>
                <a:lnTo>
                  <a:pt x="4196" y="206"/>
                </a:lnTo>
                <a:lnTo>
                  <a:pt x="4424" y="183"/>
                </a:lnTo>
                <a:lnTo>
                  <a:pt x="4675" y="206"/>
                </a:lnTo>
                <a:lnTo>
                  <a:pt x="4949" y="228"/>
                </a:lnTo>
                <a:lnTo>
                  <a:pt x="5245" y="274"/>
                </a:lnTo>
                <a:lnTo>
                  <a:pt x="5564" y="320"/>
                </a:lnTo>
                <a:lnTo>
                  <a:pt x="5587" y="320"/>
                </a:lnTo>
                <a:lnTo>
                  <a:pt x="5633" y="297"/>
                </a:lnTo>
                <a:lnTo>
                  <a:pt x="5656" y="251"/>
                </a:lnTo>
                <a:lnTo>
                  <a:pt x="5656" y="228"/>
                </a:lnTo>
                <a:lnTo>
                  <a:pt x="5656" y="183"/>
                </a:lnTo>
                <a:lnTo>
                  <a:pt x="5633" y="160"/>
                </a:lnTo>
                <a:lnTo>
                  <a:pt x="5587" y="137"/>
                </a:lnTo>
                <a:lnTo>
                  <a:pt x="5268" y="92"/>
                </a:lnTo>
                <a:lnTo>
                  <a:pt x="4972" y="46"/>
                </a:lnTo>
                <a:lnTo>
                  <a:pt x="4698" y="23"/>
                </a:lnTo>
                <a:lnTo>
                  <a:pt x="4424" y="0"/>
                </a:lnTo>
                <a:close/>
              </a:path>
            </a:pathLst>
          </a:custGeom>
          <a:solidFill>
            <a:srgbClr val="AB445E"/>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85" name="Google Shape;1585;p29"/>
          <p:cNvSpPr/>
          <p:nvPr/>
        </p:nvSpPr>
        <p:spPr>
          <a:xfrm>
            <a:off x="7676794" y="1616832"/>
            <a:ext cx="431087" cy="528416"/>
          </a:xfrm>
          <a:custGeom>
            <a:avLst/>
            <a:gdLst/>
            <a:ahLst/>
            <a:cxnLst/>
            <a:rect l="l" t="t" r="r" b="b"/>
            <a:pathLst>
              <a:path w="5656" h="6933" fill="none" extrusionOk="0">
                <a:moveTo>
                  <a:pt x="4424" y="0"/>
                </a:moveTo>
                <a:lnTo>
                  <a:pt x="4424" y="0"/>
                </a:lnTo>
                <a:lnTo>
                  <a:pt x="4173" y="23"/>
                </a:lnTo>
                <a:lnTo>
                  <a:pt x="3923" y="46"/>
                </a:lnTo>
                <a:lnTo>
                  <a:pt x="3717" y="92"/>
                </a:lnTo>
                <a:lnTo>
                  <a:pt x="3489" y="137"/>
                </a:lnTo>
                <a:lnTo>
                  <a:pt x="3307" y="206"/>
                </a:lnTo>
                <a:lnTo>
                  <a:pt x="3124" y="297"/>
                </a:lnTo>
                <a:lnTo>
                  <a:pt x="2942" y="388"/>
                </a:lnTo>
                <a:lnTo>
                  <a:pt x="2782" y="502"/>
                </a:lnTo>
                <a:lnTo>
                  <a:pt x="2782" y="502"/>
                </a:lnTo>
                <a:lnTo>
                  <a:pt x="2577" y="707"/>
                </a:lnTo>
                <a:lnTo>
                  <a:pt x="2395" y="913"/>
                </a:lnTo>
                <a:lnTo>
                  <a:pt x="2235" y="1163"/>
                </a:lnTo>
                <a:lnTo>
                  <a:pt x="2098" y="1414"/>
                </a:lnTo>
                <a:lnTo>
                  <a:pt x="2098" y="1414"/>
                </a:lnTo>
                <a:lnTo>
                  <a:pt x="1916" y="1825"/>
                </a:lnTo>
                <a:lnTo>
                  <a:pt x="1779" y="2281"/>
                </a:lnTo>
                <a:lnTo>
                  <a:pt x="1688" y="2760"/>
                </a:lnTo>
                <a:lnTo>
                  <a:pt x="1619" y="3239"/>
                </a:lnTo>
                <a:lnTo>
                  <a:pt x="1619" y="3239"/>
                </a:lnTo>
                <a:lnTo>
                  <a:pt x="1551" y="3740"/>
                </a:lnTo>
                <a:lnTo>
                  <a:pt x="1528" y="4242"/>
                </a:lnTo>
                <a:lnTo>
                  <a:pt x="1460" y="5200"/>
                </a:lnTo>
                <a:lnTo>
                  <a:pt x="1460" y="5200"/>
                </a:lnTo>
                <a:lnTo>
                  <a:pt x="1437" y="5337"/>
                </a:lnTo>
                <a:lnTo>
                  <a:pt x="1414" y="5451"/>
                </a:lnTo>
                <a:lnTo>
                  <a:pt x="1368" y="5587"/>
                </a:lnTo>
                <a:lnTo>
                  <a:pt x="1300" y="5702"/>
                </a:lnTo>
                <a:lnTo>
                  <a:pt x="1140" y="5930"/>
                </a:lnTo>
                <a:lnTo>
                  <a:pt x="912" y="6158"/>
                </a:lnTo>
                <a:lnTo>
                  <a:pt x="912" y="6158"/>
                </a:lnTo>
                <a:lnTo>
                  <a:pt x="730" y="6340"/>
                </a:lnTo>
                <a:lnTo>
                  <a:pt x="502" y="6500"/>
                </a:lnTo>
                <a:lnTo>
                  <a:pt x="274" y="6636"/>
                </a:lnTo>
                <a:lnTo>
                  <a:pt x="0" y="6796"/>
                </a:lnTo>
                <a:lnTo>
                  <a:pt x="0" y="6796"/>
                </a:lnTo>
                <a:lnTo>
                  <a:pt x="91" y="6933"/>
                </a:lnTo>
                <a:lnTo>
                  <a:pt x="91" y="6933"/>
                </a:lnTo>
                <a:lnTo>
                  <a:pt x="365" y="6796"/>
                </a:lnTo>
                <a:lnTo>
                  <a:pt x="616" y="6636"/>
                </a:lnTo>
                <a:lnTo>
                  <a:pt x="844" y="6477"/>
                </a:lnTo>
                <a:lnTo>
                  <a:pt x="1049" y="6294"/>
                </a:lnTo>
                <a:lnTo>
                  <a:pt x="1049" y="6294"/>
                </a:lnTo>
                <a:lnTo>
                  <a:pt x="1277" y="6044"/>
                </a:lnTo>
                <a:lnTo>
                  <a:pt x="1368" y="5930"/>
                </a:lnTo>
                <a:lnTo>
                  <a:pt x="1460" y="5793"/>
                </a:lnTo>
                <a:lnTo>
                  <a:pt x="1528" y="5656"/>
                </a:lnTo>
                <a:lnTo>
                  <a:pt x="1574" y="5519"/>
                </a:lnTo>
                <a:lnTo>
                  <a:pt x="1619" y="5359"/>
                </a:lnTo>
                <a:lnTo>
                  <a:pt x="1642" y="5223"/>
                </a:lnTo>
                <a:lnTo>
                  <a:pt x="1642" y="5223"/>
                </a:lnTo>
                <a:lnTo>
                  <a:pt x="1688" y="4356"/>
                </a:lnTo>
                <a:lnTo>
                  <a:pt x="1779" y="3489"/>
                </a:lnTo>
                <a:lnTo>
                  <a:pt x="1825" y="3056"/>
                </a:lnTo>
                <a:lnTo>
                  <a:pt x="1893" y="2623"/>
                </a:lnTo>
                <a:lnTo>
                  <a:pt x="1984" y="2235"/>
                </a:lnTo>
                <a:lnTo>
                  <a:pt x="2098" y="1848"/>
                </a:lnTo>
                <a:lnTo>
                  <a:pt x="2098" y="1848"/>
                </a:lnTo>
                <a:lnTo>
                  <a:pt x="2258" y="1505"/>
                </a:lnTo>
                <a:lnTo>
                  <a:pt x="2440" y="1186"/>
                </a:lnTo>
                <a:lnTo>
                  <a:pt x="2531" y="1027"/>
                </a:lnTo>
                <a:lnTo>
                  <a:pt x="2646" y="890"/>
                </a:lnTo>
                <a:lnTo>
                  <a:pt x="2782" y="776"/>
                </a:lnTo>
                <a:lnTo>
                  <a:pt x="2896" y="662"/>
                </a:lnTo>
                <a:lnTo>
                  <a:pt x="2896" y="662"/>
                </a:lnTo>
                <a:lnTo>
                  <a:pt x="3056" y="548"/>
                </a:lnTo>
                <a:lnTo>
                  <a:pt x="3193" y="456"/>
                </a:lnTo>
                <a:lnTo>
                  <a:pt x="3375" y="388"/>
                </a:lnTo>
                <a:lnTo>
                  <a:pt x="3558" y="320"/>
                </a:lnTo>
                <a:lnTo>
                  <a:pt x="3740" y="251"/>
                </a:lnTo>
                <a:lnTo>
                  <a:pt x="3968" y="228"/>
                </a:lnTo>
                <a:lnTo>
                  <a:pt x="4196" y="206"/>
                </a:lnTo>
                <a:lnTo>
                  <a:pt x="4424" y="183"/>
                </a:lnTo>
                <a:lnTo>
                  <a:pt x="4424" y="183"/>
                </a:lnTo>
                <a:lnTo>
                  <a:pt x="4675" y="206"/>
                </a:lnTo>
                <a:lnTo>
                  <a:pt x="4949" y="228"/>
                </a:lnTo>
                <a:lnTo>
                  <a:pt x="5245" y="274"/>
                </a:lnTo>
                <a:lnTo>
                  <a:pt x="5564" y="320"/>
                </a:lnTo>
                <a:lnTo>
                  <a:pt x="5564" y="320"/>
                </a:lnTo>
                <a:lnTo>
                  <a:pt x="5587" y="320"/>
                </a:lnTo>
                <a:lnTo>
                  <a:pt x="5587" y="320"/>
                </a:lnTo>
                <a:lnTo>
                  <a:pt x="5633" y="297"/>
                </a:lnTo>
                <a:lnTo>
                  <a:pt x="5656" y="251"/>
                </a:lnTo>
                <a:lnTo>
                  <a:pt x="5656" y="251"/>
                </a:lnTo>
                <a:lnTo>
                  <a:pt x="5656" y="228"/>
                </a:lnTo>
                <a:lnTo>
                  <a:pt x="5656" y="183"/>
                </a:lnTo>
                <a:lnTo>
                  <a:pt x="5633" y="160"/>
                </a:lnTo>
                <a:lnTo>
                  <a:pt x="5587" y="137"/>
                </a:lnTo>
                <a:lnTo>
                  <a:pt x="5587" y="137"/>
                </a:lnTo>
                <a:lnTo>
                  <a:pt x="5268" y="92"/>
                </a:lnTo>
                <a:lnTo>
                  <a:pt x="4972" y="46"/>
                </a:lnTo>
                <a:lnTo>
                  <a:pt x="4698" y="23"/>
                </a:lnTo>
                <a:lnTo>
                  <a:pt x="4424" y="0"/>
                </a:lnTo>
                <a:lnTo>
                  <a:pt x="4424" y="0"/>
                </a:lnTo>
                <a:lnTo>
                  <a:pt x="4424"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86" name="Google Shape;1586;p29"/>
          <p:cNvSpPr/>
          <p:nvPr/>
        </p:nvSpPr>
        <p:spPr>
          <a:xfrm>
            <a:off x="7567273" y="1533377"/>
            <a:ext cx="780467" cy="778791"/>
          </a:xfrm>
          <a:custGeom>
            <a:avLst/>
            <a:gdLst/>
            <a:ahLst/>
            <a:cxnLst/>
            <a:rect l="l" t="t" r="r" b="b"/>
            <a:pathLst>
              <a:path w="10240" h="10218" extrusionOk="0">
                <a:moveTo>
                  <a:pt x="5154" y="1"/>
                </a:moveTo>
                <a:lnTo>
                  <a:pt x="4653" y="24"/>
                </a:lnTo>
                <a:lnTo>
                  <a:pt x="4128" y="92"/>
                </a:lnTo>
                <a:lnTo>
                  <a:pt x="3626" y="229"/>
                </a:lnTo>
                <a:lnTo>
                  <a:pt x="3148" y="411"/>
                </a:lnTo>
                <a:lnTo>
                  <a:pt x="2669" y="617"/>
                </a:lnTo>
                <a:lnTo>
                  <a:pt x="2235" y="890"/>
                </a:lnTo>
                <a:lnTo>
                  <a:pt x="1848" y="1187"/>
                </a:lnTo>
                <a:lnTo>
                  <a:pt x="1483" y="1529"/>
                </a:lnTo>
                <a:lnTo>
                  <a:pt x="1141" y="1894"/>
                </a:lnTo>
                <a:lnTo>
                  <a:pt x="867" y="2281"/>
                </a:lnTo>
                <a:lnTo>
                  <a:pt x="616" y="2715"/>
                </a:lnTo>
                <a:lnTo>
                  <a:pt x="388" y="3148"/>
                </a:lnTo>
                <a:lnTo>
                  <a:pt x="229" y="3604"/>
                </a:lnTo>
                <a:lnTo>
                  <a:pt x="115" y="4083"/>
                </a:lnTo>
                <a:lnTo>
                  <a:pt x="46" y="4584"/>
                </a:lnTo>
                <a:lnTo>
                  <a:pt x="1" y="5086"/>
                </a:lnTo>
                <a:lnTo>
                  <a:pt x="23" y="5588"/>
                </a:lnTo>
                <a:lnTo>
                  <a:pt x="115" y="6090"/>
                </a:lnTo>
                <a:lnTo>
                  <a:pt x="229" y="6614"/>
                </a:lnTo>
                <a:lnTo>
                  <a:pt x="411" y="7093"/>
                </a:lnTo>
                <a:lnTo>
                  <a:pt x="639" y="7549"/>
                </a:lnTo>
                <a:lnTo>
                  <a:pt x="890" y="7982"/>
                </a:lnTo>
                <a:lnTo>
                  <a:pt x="1186" y="8393"/>
                </a:lnTo>
                <a:lnTo>
                  <a:pt x="1528" y="8758"/>
                </a:lnTo>
                <a:lnTo>
                  <a:pt x="1893" y="9077"/>
                </a:lnTo>
                <a:lnTo>
                  <a:pt x="2304" y="9373"/>
                </a:lnTo>
                <a:lnTo>
                  <a:pt x="2714" y="9624"/>
                </a:lnTo>
                <a:lnTo>
                  <a:pt x="3170" y="9830"/>
                </a:lnTo>
                <a:lnTo>
                  <a:pt x="3626" y="9989"/>
                </a:lnTo>
                <a:lnTo>
                  <a:pt x="4105" y="10126"/>
                </a:lnTo>
                <a:lnTo>
                  <a:pt x="4584" y="10194"/>
                </a:lnTo>
                <a:lnTo>
                  <a:pt x="5086" y="10217"/>
                </a:lnTo>
                <a:lnTo>
                  <a:pt x="5588" y="10194"/>
                </a:lnTo>
                <a:lnTo>
                  <a:pt x="6112" y="10126"/>
                </a:lnTo>
                <a:lnTo>
                  <a:pt x="6614" y="10012"/>
                </a:lnTo>
                <a:lnTo>
                  <a:pt x="7093" y="9830"/>
                </a:lnTo>
                <a:lnTo>
                  <a:pt x="7572" y="9601"/>
                </a:lnTo>
                <a:lnTo>
                  <a:pt x="8005" y="9328"/>
                </a:lnTo>
                <a:lnTo>
                  <a:pt x="8393" y="9031"/>
                </a:lnTo>
                <a:lnTo>
                  <a:pt x="8757" y="8712"/>
                </a:lnTo>
                <a:lnTo>
                  <a:pt x="9077" y="8324"/>
                </a:lnTo>
                <a:lnTo>
                  <a:pt x="9373" y="7937"/>
                </a:lnTo>
                <a:lnTo>
                  <a:pt x="9624" y="7526"/>
                </a:lnTo>
                <a:lnTo>
                  <a:pt x="9829" y="7070"/>
                </a:lnTo>
                <a:lnTo>
                  <a:pt x="10012" y="6614"/>
                </a:lnTo>
                <a:lnTo>
                  <a:pt x="10126" y="6135"/>
                </a:lnTo>
                <a:lnTo>
                  <a:pt x="10194" y="5633"/>
                </a:lnTo>
                <a:lnTo>
                  <a:pt x="10240" y="5155"/>
                </a:lnTo>
                <a:lnTo>
                  <a:pt x="10217" y="4630"/>
                </a:lnTo>
                <a:lnTo>
                  <a:pt x="10126" y="4128"/>
                </a:lnTo>
                <a:lnTo>
                  <a:pt x="10012" y="3627"/>
                </a:lnTo>
                <a:lnTo>
                  <a:pt x="9829" y="3125"/>
                </a:lnTo>
                <a:lnTo>
                  <a:pt x="9601" y="2669"/>
                </a:lnTo>
                <a:lnTo>
                  <a:pt x="9350" y="2236"/>
                </a:lnTo>
                <a:lnTo>
                  <a:pt x="9054" y="1848"/>
                </a:lnTo>
                <a:lnTo>
                  <a:pt x="8712" y="1483"/>
                </a:lnTo>
                <a:lnTo>
                  <a:pt x="8347" y="1141"/>
                </a:lnTo>
                <a:lnTo>
                  <a:pt x="7936" y="845"/>
                </a:lnTo>
                <a:lnTo>
                  <a:pt x="7526" y="594"/>
                </a:lnTo>
                <a:lnTo>
                  <a:pt x="7070" y="388"/>
                </a:lnTo>
                <a:lnTo>
                  <a:pt x="6614" y="229"/>
                </a:lnTo>
                <a:lnTo>
                  <a:pt x="6135" y="115"/>
                </a:lnTo>
                <a:lnTo>
                  <a:pt x="5656" y="24"/>
                </a:lnTo>
                <a:lnTo>
                  <a:pt x="5154" y="1"/>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87" name="Google Shape;1587;p29"/>
          <p:cNvSpPr/>
          <p:nvPr/>
        </p:nvSpPr>
        <p:spPr>
          <a:xfrm>
            <a:off x="7772369" y="1721096"/>
            <a:ext cx="575367" cy="591067"/>
          </a:xfrm>
          <a:custGeom>
            <a:avLst/>
            <a:gdLst/>
            <a:ahLst/>
            <a:cxnLst/>
            <a:rect l="l" t="t" r="r" b="b"/>
            <a:pathLst>
              <a:path w="7549" h="7755" extrusionOk="0">
                <a:moveTo>
                  <a:pt x="6796" y="1"/>
                </a:moveTo>
                <a:lnTo>
                  <a:pt x="6887" y="799"/>
                </a:lnTo>
                <a:lnTo>
                  <a:pt x="6933" y="1255"/>
                </a:lnTo>
                <a:lnTo>
                  <a:pt x="6933" y="1711"/>
                </a:lnTo>
                <a:lnTo>
                  <a:pt x="6910" y="1962"/>
                </a:lnTo>
                <a:lnTo>
                  <a:pt x="6887" y="2213"/>
                </a:lnTo>
                <a:lnTo>
                  <a:pt x="6842" y="2464"/>
                </a:lnTo>
                <a:lnTo>
                  <a:pt x="6773" y="2714"/>
                </a:lnTo>
                <a:lnTo>
                  <a:pt x="6705" y="2988"/>
                </a:lnTo>
                <a:lnTo>
                  <a:pt x="6591" y="3262"/>
                </a:lnTo>
                <a:lnTo>
                  <a:pt x="6477" y="3535"/>
                </a:lnTo>
                <a:lnTo>
                  <a:pt x="6317" y="3809"/>
                </a:lnTo>
                <a:lnTo>
                  <a:pt x="6066" y="4197"/>
                </a:lnTo>
                <a:lnTo>
                  <a:pt x="5770" y="4539"/>
                </a:lnTo>
                <a:lnTo>
                  <a:pt x="5428" y="4858"/>
                </a:lnTo>
                <a:lnTo>
                  <a:pt x="5063" y="5154"/>
                </a:lnTo>
                <a:lnTo>
                  <a:pt x="4653" y="5428"/>
                </a:lnTo>
                <a:lnTo>
                  <a:pt x="4242" y="5702"/>
                </a:lnTo>
                <a:lnTo>
                  <a:pt x="3809" y="5930"/>
                </a:lnTo>
                <a:lnTo>
                  <a:pt x="3353" y="6135"/>
                </a:lnTo>
                <a:lnTo>
                  <a:pt x="2897" y="6340"/>
                </a:lnTo>
                <a:lnTo>
                  <a:pt x="2441" y="6500"/>
                </a:lnTo>
                <a:lnTo>
                  <a:pt x="2007" y="6660"/>
                </a:lnTo>
                <a:lnTo>
                  <a:pt x="1551" y="6796"/>
                </a:lnTo>
                <a:lnTo>
                  <a:pt x="1141" y="6910"/>
                </a:lnTo>
                <a:lnTo>
                  <a:pt x="730" y="7002"/>
                </a:lnTo>
                <a:lnTo>
                  <a:pt x="0" y="7138"/>
                </a:lnTo>
                <a:lnTo>
                  <a:pt x="434" y="7367"/>
                </a:lnTo>
                <a:lnTo>
                  <a:pt x="913" y="7526"/>
                </a:lnTo>
                <a:lnTo>
                  <a:pt x="1392" y="7663"/>
                </a:lnTo>
                <a:lnTo>
                  <a:pt x="1893" y="7731"/>
                </a:lnTo>
                <a:lnTo>
                  <a:pt x="2395" y="7754"/>
                </a:lnTo>
                <a:lnTo>
                  <a:pt x="2897" y="7731"/>
                </a:lnTo>
                <a:lnTo>
                  <a:pt x="3398" y="7663"/>
                </a:lnTo>
                <a:lnTo>
                  <a:pt x="3923" y="7549"/>
                </a:lnTo>
                <a:lnTo>
                  <a:pt x="4402" y="7367"/>
                </a:lnTo>
                <a:lnTo>
                  <a:pt x="4881" y="7138"/>
                </a:lnTo>
                <a:lnTo>
                  <a:pt x="5314" y="6865"/>
                </a:lnTo>
                <a:lnTo>
                  <a:pt x="5702" y="6568"/>
                </a:lnTo>
                <a:lnTo>
                  <a:pt x="6066" y="6249"/>
                </a:lnTo>
                <a:lnTo>
                  <a:pt x="6386" y="5861"/>
                </a:lnTo>
                <a:lnTo>
                  <a:pt x="6682" y="5474"/>
                </a:lnTo>
                <a:lnTo>
                  <a:pt x="6933" y="5063"/>
                </a:lnTo>
                <a:lnTo>
                  <a:pt x="7138" y="4607"/>
                </a:lnTo>
                <a:lnTo>
                  <a:pt x="7321" y="4151"/>
                </a:lnTo>
                <a:lnTo>
                  <a:pt x="7435" y="3672"/>
                </a:lnTo>
                <a:lnTo>
                  <a:pt x="7503" y="3170"/>
                </a:lnTo>
                <a:lnTo>
                  <a:pt x="7549" y="2692"/>
                </a:lnTo>
                <a:lnTo>
                  <a:pt x="7526" y="2167"/>
                </a:lnTo>
                <a:lnTo>
                  <a:pt x="7435" y="1665"/>
                </a:lnTo>
                <a:lnTo>
                  <a:pt x="7321" y="1164"/>
                </a:lnTo>
                <a:lnTo>
                  <a:pt x="7207" y="844"/>
                </a:lnTo>
                <a:lnTo>
                  <a:pt x="7093" y="548"/>
                </a:lnTo>
                <a:lnTo>
                  <a:pt x="6956" y="274"/>
                </a:lnTo>
                <a:lnTo>
                  <a:pt x="6796" y="1"/>
                </a:lnTo>
                <a:close/>
              </a:path>
            </a:pathLst>
          </a:custGeom>
          <a:solidFill>
            <a:srgbClr val="CED4D8"/>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88" name="Google Shape;1588;p29"/>
          <p:cNvSpPr/>
          <p:nvPr/>
        </p:nvSpPr>
        <p:spPr>
          <a:xfrm>
            <a:off x="7824501" y="2072220"/>
            <a:ext cx="276441" cy="239933"/>
          </a:xfrm>
          <a:custGeom>
            <a:avLst/>
            <a:gdLst/>
            <a:ahLst/>
            <a:cxnLst/>
            <a:rect l="l" t="t" r="r" b="b"/>
            <a:pathLst>
              <a:path w="3627" h="3148" extrusionOk="0">
                <a:moveTo>
                  <a:pt x="2600" y="0"/>
                </a:moveTo>
                <a:lnTo>
                  <a:pt x="776" y="160"/>
                </a:lnTo>
                <a:lnTo>
                  <a:pt x="1" y="1961"/>
                </a:lnTo>
                <a:lnTo>
                  <a:pt x="457" y="2988"/>
                </a:lnTo>
                <a:lnTo>
                  <a:pt x="799" y="3056"/>
                </a:lnTo>
                <a:lnTo>
                  <a:pt x="1141" y="3124"/>
                </a:lnTo>
                <a:lnTo>
                  <a:pt x="1483" y="3147"/>
                </a:lnTo>
                <a:lnTo>
                  <a:pt x="2190" y="3147"/>
                </a:lnTo>
                <a:lnTo>
                  <a:pt x="2532" y="3102"/>
                </a:lnTo>
                <a:lnTo>
                  <a:pt x="2874" y="3033"/>
                </a:lnTo>
                <a:lnTo>
                  <a:pt x="3239" y="2942"/>
                </a:lnTo>
                <a:lnTo>
                  <a:pt x="3512" y="2828"/>
                </a:lnTo>
                <a:lnTo>
                  <a:pt x="3626" y="1505"/>
                </a:lnTo>
                <a:lnTo>
                  <a:pt x="2600"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89" name="Google Shape;1589;p29"/>
          <p:cNvSpPr/>
          <p:nvPr/>
        </p:nvSpPr>
        <p:spPr>
          <a:xfrm>
            <a:off x="7820994" y="2068715"/>
            <a:ext cx="283453" cy="246868"/>
          </a:xfrm>
          <a:custGeom>
            <a:avLst/>
            <a:gdLst/>
            <a:ahLst/>
            <a:cxnLst/>
            <a:rect l="l" t="t" r="r" b="b"/>
            <a:pathLst>
              <a:path w="3719" h="3239" extrusionOk="0">
                <a:moveTo>
                  <a:pt x="2623" y="92"/>
                </a:moveTo>
                <a:lnTo>
                  <a:pt x="3627" y="1551"/>
                </a:lnTo>
                <a:lnTo>
                  <a:pt x="3515" y="2845"/>
                </a:lnTo>
                <a:lnTo>
                  <a:pt x="3262" y="2942"/>
                </a:lnTo>
                <a:lnTo>
                  <a:pt x="2897" y="3034"/>
                </a:lnTo>
                <a:lnTo>
                  <a:pt x="2532" y="3102"/>
                </a:lnTo>
                <a:lnTo>
                  <a:pt x="2167" y="3148"/>
                </a:lnTo>
                <a:lnTo>
                  <a:pt x="1460" y="3148"/>
                </a:lnTo>
                <a:lnTo>
                  <a:pt x="1141" y="3125"/>
                </a:lnTo>
                <a:lnTo>
                  <a:pt x="845" y="3056"/>
                </a:lnTo>
                <a:lnTo>
                  <a:pt x="539" y="2991"/>
                </a:lnTo>
                <a:lnTo>
                  <a:pt x="539" y="2991"/>
                </a:lnTo>
                <a:lnTo>
                  <a:pt x="92" y="2007"/>
                </a:lnTo>
                <a:lnTo>
                  <a:pt x="845" y="251"/>
                </a:lnTo>
                <a:lnTo>
                  <a:pt x="2623" y="92"/>
                </a:lnTo>
                <a:close/>
                <a:moveTo>
                  <a:pt x="2646" y="1"/>
                </a:moveTo>
                <a:lnTo>
                  <a:pt x="799" y="160"/>
                </a:lnTo>
                <a:lnTo>
                  <a:pt x="776" y="206"/>
                </a:lnTo>
                <a:lnTo>
                  <a:pt x="1" y="1985"/>
                </a:lnTo>
                <a:lnTo>
                  <a:pt x="1" y="2030"/>
                </a:lnTo>
                <a:lnTo>
                  <a:pt x="480" y="3056"/>
                </a:lnTo>
                <a:lnTo>
                  <a:pt x="503" y="3079"/>
                </a:lnTo>
                <a:lnTo>
                  <a:pt x="822" y="3148"/>
                </a:lnTo>
                <a:lnTo>
                  <a:pt x="1141" y="3216"/>
                </a:lnTo>
                <a:lnTo>
                  <a:pt x="1460" y="3239"/>
                </a:lnTo>
                <a:lnTo>
                  <a:pt x="2167" y="3239"/>
                </a:lnTo>
                <a:lnTo>
                  <a:pt x="2532" y="3193"/>
                </a:lnTo>
                <a:lnTo>
                  <a:pt x="2920" y="3125"/>
                </a:lnTo>
                <a:lnTo>
                  <a:pt x="3285" y="3011"/>
                </a:lnTo>
                <a:lnTo>
                  <a:pt x="3581" y="2920"/>
                </a:lnTo>
                <a:lnTo>
                  <a:pt x="3604" y="2920"/>
                </a:lnTo>
                <a:lnTo>
                  <a:pt x="3604" y="2897"/>
                </a:lnTo>
                <a:lnTo>
                  <a:pt x="3718" y="1551"/>
                </a:lnTo>
                <a:lnTo>
                  <a:pt x="3718" y="1528"/>
                </a:lnTo>
                <a:lnTo>
                  <a:pt x="2692" y="23"/>
                </a:lnTo>
                <a:lnTo>
                  <a:pt x="2646"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90" name="Google Shape;1590;p29"/>
          <p:cNvSpPr/>
          <p:nvPr/>
        </p:nvSpPr>
        <p:spPr>
          <a:xfrm>
            <a:off x="7577715" y="1569883"/>
            <a:ext cx="246868" cy="267752"/>
          </a:xfrm>
          <a:custGeom>
            <a:avLst/>
            <a:gdLst/>
            <a:ahLst/>
            <a:cxnLst/>
            <a:rect l="l" t="t" r="r" b="b"/>
            <a:pathLst>
              <a:path w="3239" h="3513" extrusionOk="0">
                <a:moveTo>
                  <a:pt x="2828" y="1"/>
                </a:moveTo>
                <a:lnTo>
                  <a:pt x="2554" y="138"/>
                </a:lnTo>
                <a:lnTo>
                  <a:pt x="2304" y="274"/>
                </a:lnTo>
                <a:lnTo>
                  <a:pt x="2053" y="457"/>
                </a:lnTo>
                <a:lnTo>
                  <a:pt x="1802" y="616"/>
                </a:lnTo>
                <a:lnTo>
                  <a:pt x="1597" y="822"/>
                </a:lnTo>
                <a:lnTo>
                  <a:pt x="1369" y="1004"/>
                </a:lnTo>
                <a:lnTo>
                  <a:pt x="1186" y="1232"/>
                </a:lnTo>
                <a:lnTo>
                  <a:pt x="981" y="1437"/>
                </a:lnTo>
                <a:lnTo>
                  <a:pt x="821" y="1665"/>
                </a:lnTo>
                <a:lnTo>
                  <a:pt x="662" y="1916"/>
                </a:lnTo>
                <a:lnTo>
                  <a:pt x="502" y="2167"/>
                </a:lnTo>
                <a:lnTo>
                  <a:pt x="388" y="2418"/>
                </a:lnTo>
                <a:lnTo>
                  <a:pt x="251" y="2692"/>
                </a:lnTo>
                <a:lnTo>
                  <a:pt x="160" y="2942"/>
                </a:lnTo>
                <a:lnTo>
                  <a:pt x="69" y="3239"/>
                </a:lnTo>
                <a:lnTo>
                  <a:pt x="0" y="3513"/>
                </a:lnTo>
                <a:lnTo>
                  <a:pt x="2281" y="3376"/>
                </a:lnTo>
                <a:lnTo>
                  <a:pt x="3239" y="1825"/>
                </a:lnTo>
                <a:lnTo>
                  <a:pt x="2828"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91" name="Google Shape;1591;p29"/>
          <p:cNvSpPr/>
          <p:nvPr/>
        </p:nvSpPr>
        <p:spPr>
          <a:xfrm>
            <a:off x="7574208" y="1566455"/>
            <a:ext cx="253880" cy="274688"/>
          </a:xfrm>
          <a:custGeom>
            <a:avLst/>
            <a:gdLst/>
            <a:ahLst/>
            <a:cxnLst/>
            <a:rect l="l" t="t" r="r" b="b"/>
            <a:pathLst>
              <a:path w="3331" h="3604" extrusionOk="0">
                <a:moveTo>
                  <a:pt x="2845" y="117"/>
                </a:moveTo>
                <a:lnTo>
                  <a:pt x="3239" y="1870"/>
                </a:lnTo>
                <a:lnTo>
                  <a:pt x="2304" y="3375"/>
                </a:lnTo>
                <a:lnTo>
                  <a:pt x="104" y="3508"/>
                </a:lnTo>
                <a:lnTo>
                  <a:pt x="160" y="3284"/>
                </a:lnTo>
                <a:lnTo>
                  <a:pt x="252" y="3010"/>
                </a:lnTo>
                <a:lnTo>
                  <a:pt x="343" y="2737"/>
                </a:lnTo>
                <a:lnTo>
                  <a:pt x="457" y="2486"/>
                </a:lnTo>
                <a:lnTo>
                  <a:pt x="594" y="2235"/>
                </a:lnTo>
                <a:lnTo>
                  <a:pt x="730" y="1984"/>
                </a:lnTo>
                <a:lnTo>
                  <a:pt x="890" y="1756"/>
                </a:lnTo>
                <a:lnTo>
                  <a:pt x="1073" y="1528"/>
                </a:lnTo>
                <a:lnTo>
                  <a:pt x="1255" y="1300"/>
                </a:lnTo>
                <a:lnTo>
                  <a:pt x="1460" y="1095"/>
                </a:lnTo>
                <a:lnTo>
                  <a:pt x="1665" y="889"/>
                </a:lnTo>
                <a:lnTo>
                  <a:pt x="1894" y="707"/>
                </a:lnTo>
                <a:lnTo>
                  <a:pt x="2122" y="525"/>
                </a:lnTo>
                <a:lnTo>
                  <a:pt x="2372" y="365"/>
                </a:lnTo>
                <a:lnTo>
                  <a:pt x="2623" y="228"/>
                </a:lnTo>
                <a:lnTo>
                  <a:pt x="2845" y="117"/>
                </a:lnTo>
                <a:close/>
                <a:moveTo>
                  <a:pt x="2851" y="0"/>
                </a:moveTo>
                <a:lnTo>
                  <a:pt x="2578" y="137"/>
                </a:lnTo>
                <a:lnTo>
                  <a:pt x="2327" y="297"/>
                </a:lnTo>
                <a:lnTo>
                  <a:pt x="2076" y="456"/>
                </a:lnTo>
                <a:lnTo>
                  <a:pt x="1825" y="639"/>
                </a:lnTo>
                <a:lnTo>
                  <a:pt x="1597" y="821"/>
                </a:lnTo>
                <a:lnTo>
                  <a:pt x="1392" y="1026"/>
                </a:lnTo>
                <a:lnTo>
                  <a:pt x="1187" y="1232"/>
                </a:lnTo>
                <a:lnTo>
                  <a:pt x="1004" y="1460"/>
                </a:lnTo>
                <a:lnTo>
                  <a:pt x="822" y="1688"/>
                </a:lnTo>
                <a:lnTo>
                  <a:pt x="662" y="1938"/>
                </a:lnTo>
                <a:lnTo>
                  <a:pt x="525" y="2189"/>
                </a:lnTo>
                <a:lnTo>
                  <a:pt x="388" y="2440"/>
                </a:lnTo>
                <a:lnTo>
                  <a:pt x="274" y="2714"/>
                </a:lnTo>
                <a:lnTo>
                  <a:pt x="160" y="2987"/>
                </a:lnTo>
                <a:lnTo>
                  <a:pt x="69" y="3261"/>
                </a:lnTo>
                <a:lnTo>
                  <a:pt x="1" y="3535"/>
                </a:lnTo>
                <a:lnTo>
                  <a:pt x="1" y="3580"/>
                </a:lnTo>
                <a:lnTo>
                  <a:pt x="46" y="3603"/>
                </a:lnTo>
                <a:lnTo>
                  <a:pt x="2327" y="3466"/>
                </a:lnTo>
                <a:lnTo>
                  <a:pt x="2372" y="3444"/>
                </a:lnTo>
                <a:lnTo>
                  <a:pt x="3330" y="1893"/>
                </a:lnTo>
                <a:lnTo>
                  <a:pt x="3330" y="1870"/>
                </a:lnTo>
                <a:lnTo>
                  <a:pt x="2920" y="46"/>
                </a:lnTo>
                <a:lnTo>
                  <a:pt x="2897"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92" name="Google Shape;1592;p29"/>
          <p:cNvSpPr/>
          <p:nvPr/>
        </p:nvSpPr>
        <p:spPr>
          <a:xfrm>
            <a:off x="8116481" y="1587260"/>
            <a:ext cx="206931" cy="232997"/>
          </a:xfrm>
          <a:custGeom>
            <a:avLst/>
            <a:gdLst/>
            <a:ahLst/>
            <a:cxnLst/>
            <a:rect l="l" t="t" r="r" b="b"/>
            <a:pathLst>
              <a:path w="2715" h="3057" extrusionOk="0">
                <a:moveTo>
                  <a:pt x="525" y="1"/>
                </a:moveTo>
                <a:lnTo>
                  <a:pt x="1" y="1278"/>
                </a:lnTo>
                <a:lnTo>
                  <a:pt x="1027" y="3057"/>
                </a:lnTo>
                <a:lnTo>
                  <a:pt x="2714" y="2669"/>
                </a:lnTo>
                <a:lnTo>
                  <a:pt x="2555" y="2258"/>
                </a:lnTo>
                <a:lnTo>
                  <a:pt x="2350" y="1848"/>
                </a:lnTo>
                <a:lnTo>
                  <a:pt x="2099" y="1483"/>
                </a:lnTo>
                <a:lnTo>
                  <a:pt x="1825" y="1118"/>
                </a:lnTo>
                <a:lnTo>
                  <a:pt x="1551" y="799"/>
                </a:lnTo>
                <a:lnTo>
                  <a:pt x="1232" y="502"/>
                </a:lnTo>
                <a:lnTo>
                  <a:pt x="890" y="252"/>
                </a:lnTo>
                <a:lnTo>
                  <a:pt x="525"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93" name="Google Shape;1593;p29"/>
          <p:cNvSpPr/>
          <p:nvPr/>
        </p:nvSpPr>
        <p:spPr>
          <a:xfrm>
            <a:off x="8114727" y="1585507"/>
            <a:ext cx="212191" cy="238256"/>
          </a:xfrm>
          <a:custGeom>
            <a:avLst/>
            <a:gdLst/>
            <a:ahLst/>
            <a:cxnLst/>
            <a:rect l="l" t="t" r="r" b="b"/>
            <a:pathLst>
              <a:path w="2784" h="3126" extrusionOk="0">
                <a:moveTo>
                  <a:pt x="572" y="101"/>
                </a:moveTo>
                <a:lnTo>
                  <a:pt x="867" y="297"/>
                </a:lnTo>
                <a:lnTo>
                  <a:pt x="1210" y="571"/>
                </a:lnTo>
                <a:lnTo>
                  <a:pt x="1529" y="867"/>
                </a:lnTo>
                <a:lnTo>
                  <a:pt x="1825" y="1187"/>
                </a:lnTo>
                <a:lnTo>
                  <a:pt x="2099" y="1529"/>
                </a:lnTo>
                <a:lnTo>
                  <a:pt x="2327" y="1894"/>
                </a:lnTo>
                <a:lnTo>
                  <a:pt x="2532" y="2281"/>
                </a:lnTo>
                <a:lnTo>
                  <a:pt x="2672" y="2661"/>
                </a:lnTo>
                <a:lnTo>
                  <a:pt x="2672" y="2661"/>
                </a:lnTo>
                <a:lnTo>
                  <a:pt x="1073" y="3011"/>
                </a:lnTo>
                <a:lnTo>
                  <a:pt x="92" y="1301"/>
                </a:lnTo>
                <a:lnTo>
                  <a:pt x="572" y="101"/>
                </a:lnTo>
                <a:close/>
                <a:moveTo>
                  <a:pt x="525" y="1"/>
                </a:moveTo>
                <a:lnTo>
                  <a:pt x="503" y="24"/>
                </a:lnTo>
                <a:lnTo>
                  <a:pt x="1" y="1278"/>
                </a:lnTo>
                <a:lnTo>
                  <a:pt x="1" y="1324"/>
                </a:lnTo>
                <a:lnTo>
                  <a:pt x="1004" y="3102"/>
                </a:lnTo>
                <a:lnTo>
                  <a:pt x="1027" y="3125"/>
                </a:lnTo>
                <a:lnTo>
                  <a:pt x="1050" y="3125"/>
                </a:lnTo>
                <a:lnTo>
                  <a:pt x="2760" y="2737"/>
                </a:lnTo>
                <a:lnTo>
                  <a:pt x="2783" y="2715"/>
                </a:lnTo>
                <a:lnTo>
                  <a:pt x="2783" y="2669"/>
                </a:lnTo>
                <a:lnTo>
                  <a:pt x="2601" y="2259"/>
                </a:lnTo>
                <a:lnTo>
                  <a:pt x="2395" y="1848"/>
                </a:lnTo>
                <a:lnTo>
                  <a:pt x="2167" y="1483"/>
                </a:lnTo>
                <a:lnTo>
                  <a:pt x="1894" y="1118"/>
                </a:lnTo>
                <a:lnTo>
                  <a:pt x="1597" y="799"/>
                </a:lnTo>
                <a:lnTo>
                  <a:pt x="1278" y="503"/>
                </a:lnTo>
                <a:lnTo>
                  <a:pt x="936" y="229"/>
                </a:lnTo>
                <a:lnTo>
                  <a:pt x="571"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94" name="Google Shape;1594;p29"/>
          <p:cNvSpPr/>
          <p:nvPr/>
        </p:nvSpPr>
        <p:spPr>
          <a:xfrm>
            <a:off x="7748057" y="1823682"/>
            <a:ext cx="139097" cy="264247"/>
          </a:xfrm>
          <a:custGeom>
            <a:avLst/>
            <a:gdLst/>
            <a:ahLst/>
            <a:cxnLst/>
            <a:rect l="l" t="t" r="r" b="b"/>
            <a:pathLst>
              <a:path w="1825" h="3467" extrusionOk="0">
                <a:moveTo>
                  <a:pt x="46" y="0"/>
                </a:moveTo>
                <a:lnTo>
                  <a:pt x="0" y="23"/>
                </a:lnTo>
                <a:lnTo>
                  <a:pt x="0" y="69"/>
                </a:lnTo>
                <a:lnTo>
                  <a:pt x="114" y="433"/>
                </a:lnTo>
                <a:lnTo>
                  <a:pt x="251" y="821"/>
                </a:lnTo>
                <a:lnTo>
                  <a:pt x="433" y="1323"/>
                </a:lnTo>
                <a:lnTo>
                  <a:pt x="684" y="1870"/>
                </a:lnTo>
                <a:lnTo>
                  <a:pt x="981" y="2417"/>
                </a:lnTo>
                <a:lnTo>
                  <a:pt x="1163" y="2714"/>
                </a:lnTo>
                <a:lnTo>
                  <a:pt x="1346" y="2965"/>
                </a:lnTo>
                <a:lnTo>
                  <a:pt x="1528" y="3216"/>
                </a:lnTo>
                <a:lnTo>
                  <a:pt x="1733" y="3466"/>
                </a:lnTo>
                <a:lnTo>
                  <a:pt x="1802" y="3466"/>
                </a:lnTo>
                <a:lnTo>
                  <a:pt x="1825" y="3421"/>
                </a:lnTo>
                <a:lnTo>
                  <a:pt x="1802" y="3398"/>
                </a:lnTo>
                <a:lnTo>
                  <a:pt x="1596" y="3170"/>
                </a:lnTo>
                <a:lnTo>
                  <a:pt x="1414" y="2919"/>
                </a:lnTo>
                <a:lnTo>
                  <a:pt x="1232" y="2645"/>
                </a:lnTo>
                <a:lnTo>
                  <a:pt x="1072" y="2372"/>
                </a:lnTo>
                <a:lnTo>
                  <a:pt x="776" y="1824"/>
                </a:lnTo>
                <a:lnTo>
                  <a:pt x="525" y="1277"/>
                </a:lnTo>
                <a:lnTo>
                  <a:pt x="342" y="798"/>
                </a:lnTo>
                <a:lnTo>
                  <a:pt x="205" y="411"/>
                </a:lnTo>
                <a:lnTo>
                  <a:pt x="114" y="137"/>
                </a:lnTo>
                <a:lnTo>
                  <a:pt x="91" y="46"/>
                </a:lnTo>
                <a:lnTo>
                  <a:pt x="69" y="23"/>
                </a:lnTo>
                <a:lnTo>
                  <a:pt x="46"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95" name="Google Shape;1595;p29"/>
          <p:cNvSpPr/>
          <p:nvPr/>
        </p:nvSpPr>
        <p:spPr>
          <a:xfrm>
            <a:off x="7820994" y="1675899"/>
            <a:ext cx="299077" cy="36584"/>
          </a:xfrm>
          <a:custGeom>
            <a:avLst/>
            <a:gdLst/>
            <a:ahLst/>
            <a:cxnLst/>
            <a:rect l="l" t="t" r="r" b="b"/>
            <a:pathLst>
              <a:path w="3924" h="480" extrusionOk="0">
                <a:moveTo>
                  <a:pt x="2623" y="1"/>
                </a:moveTo>
                <a:lnTo>
                  <a:pt x="2031" y="24"/>
                </a:lnTo>
                <a:lnTo>
                  <a:pt x="1529" y="69"/>
                </a:lnTo>
                <a:lnTo>
                  <a:pt x="1073" y="115"/>
                </a:lnTo>
                <a:lnTo>
                  <a:pt x="708" y="183"/>
                </a:lnTo>
                <a:lnTo>
                  <a:pt x="411" y="274"/>
                </a:lnTo>
                <a:lnTo>
                  <a:pt x="206" y="320"/>
                </a:lnTo>
                <a:lnTo>
                  <a:pt x="24" y="388"/>
                </a:lnTo>
                <a:lnTo>
                  <a:pt x="1" y="411"/>
                </a:lnTo>
                <a:lnTo>
                  <a:pt x="1" y="457"/>
                </a:lnTo>
                <a:lnTo>
                  <a:pt x="24" y="480"/>
                </a:lnTo>
                <a:lnTo>
                  <a:pt x="69" y="480"/>
                </a:lnTo>
                <a:lnTo>
                  <a:pt x="297" y="388"/>
                </a:lnTo>
                <a:lnTo>
                  <a:pt x="525" y="343"/>
                </a:lnTo>
                <a:lnTo>
                  <a:pt x="822" y="274"/>
                </a:lnTo>
                <a:lnTo>
                  <a:pt x="1164" y="206"/>
                </a:lnTo>
                <a:lnTo>
                  <a:pt x="1597" y="138"/>
                </a:lnTo>
                <a:lnTo>
                  <a:pt x="2076" y="92"/>
                </a:lnTo>
                <a:lnTo>
                  <a:pt x="2623" y="92"/>
                </a:lnTo>
                <a:lnTo>
                  <a:pt x="3216" y="115"/>
                </a:lnTo>
                <a:lnTo>
                  <a:pt x="3878" y="160"/>
                </a:lnTo>
                <a:lnTo>
                  <a:pt x="3923" y="160"/>
                </a:lnTo>
                <a:lnTo>
                  <a:pt x="3923" y="115"/>
                </a:lnTo>
                <a:lnTo>
                  <a:pt x="3923" y="92"/>
                </a:lnTo>
                <a:lnTo>
                  <a:pt x="3901" y="69"/>
                </a:lnTo>
                <a:lnTo>
                  <a:pt x="3239" y="24"/>
                </a:lnTo>
                <a:lnTo>
                  <a:pt x="2623"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96" name="Google Shape;1596;p29"/>
          <p:cNvSpPr/>
          <p:nvPr/>
        </p:nvSpPr>
        <p:spPr>
          <a:xfrm>
            <a:off x="8019154" y="1816670"/>
            <a:ext cx="179111" cy="259063"/>
          </a:xfrm>
          <a:custGeom>
            <a:avLst/>
            <a:gdLst/>
            <a:ahLst/>
            <a:cxnLst/>
            <a:rect l="l" t="t" r="r" b="b"/>
            <a:pathLst>
              <a:path w="2350" h="3399" extrusionOk="0">
                <a:moveTo>
                  <a:pt x="2281" y="1"/>
                </a:moveTo>
                <a:lnTo>
                  <a:pt x="2258" y="24"/>
                </a:lnTo>
                <a:lnTo>
                  <a:pt x="2258" y="47"/>
                </a:lnTo>
                <a:lnTo>
                  <a:pt x="2076" y="480"/>
                </a:lnTo>
                <a:lnTo>
                  <a:pt x="1871" y="867"/>
                </a:lnTo>
                <a:lnTo>
                  <a:pt x="1643" y="1324"/>
                </a:lnTo>
                <a:lnTo>
                  <a:pt x="1323" y="1825"/>
                </a:lnTo>
                <a:lnTo>
                  <a:pt x="958" y="2350"/>
                </a:lnTo>
                <a:lnTo>
                  <a:pt x="730" y="2601"/>
                </a:lnTo>
                <a:lnTo>
                  <a:pt x="525" y="2851"/>
                </a:lnTo>
                <a:lnTo>
                  <a:pt x="274" y="3080"/>
                </a:lnTo>
                <a:lnTo>
                  <a:pt x="23" y="3308"/>
                </a:lnTo>
                <a:lnTo>
                  <a:pt x="1" y="3353"/>
                </a:lnTo>
                <a:lnTo>
                  <a:pt x="1" y="3376"/>
                </a:lnTo>
                <a:lnTo>
                  <a:pt x="46" y="3399"/>
                </a:lnTo>
                <a:lnTo>
                  <a:pt x="69" y="3376"/>
                </a:lnTo>
                <a:lnTo>
                  <a:pt x="343" y="3125"/>
                </a:lnTo>
                <a:lnTo>
                  <a:pt x="616" y="2874"/>
                </a:lnTo>
                <a:lnTo>
                  <a:pt x="844" y="2601"/>
                </a:lnTo>
                <a:lnTo>
                  <a:pt x="1072" y="2327"/>
                </a:lnTo>
                <a:lnTo>
                  <a:pt x="1278" y="2053"/>
                </a:lnTo>
                <a:lnTo>
                  <a:pt x="1460" y="1780"/>
                </a:lnTo>
                <a:lnTo>
                  <a:pt x="1779" y="1232"/>
                </a:lnTo>
                <a:lnTo>
                  <a:pt x="2030" y="776"/>
                </a:lnTo>
                <a:lnTo>
                  <a:pt x="2213" y="389"/>
                </a:lnTo>
                <a:lnTo>
                  <a:pt x="2350" y="47"/>
                </a:lnTo>
                <a:lnTo>
                  <a:pt x="2350" y="24"/>
                </a:lnTo>
                <a:lnTo>
                  <a:pt x="2327"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97" name="Google Shape;1597;p29"/>
          <p:cNvSpPr/>
          <p:nvPr/>
        </p:nvSpPr>
        <p:spPr>
          <a:xfrm>
            <a:off x="7723665" y="2218173"/>
            <a:ext cx="104419" cy="22713"/>
          </a:xfrm>
          <a:custGeom>
            <a:avLst/>
            <a:gdLst/>
            <a:ahLst/>
            <a:cxnLst/>
            <a:rect l="l" t="t" r="r" b="b"/>
            <a:pathLst>
              <a:path w="1370" h="298" extrusionOk="0">
                <a:moveTo>
                  <a:pt x="1187" y="1"/>
                </a:moveTo>
                <a:lnTo>
                  <a:pt x="913" y="24"/>
                </a:lnTo>
                <a:lnTo>
                  <a:pt x="525" y="92"/>
                </a:lnTo>
                <a:lnTo>
                  <a:pt x="24" y="206"/>
                </a:lnTo>
                <a:lnTo>
                  <a:pt x="1" y="229"/>
                </a:lnTo>
                <a:lnTo>
                  <a:pt x="1" y="252"/>
                </a:lnTo>
                <a:lnTo>
                  <a:pt x="1" y="274"/>
                </a:lnTo>
                <a:lnTo>
                  <a:pt x="47" y="297"/>
                </a:lnTo>
                <a:lnTo>
                  <a:pt x="525" y="183"/>
                </a:lnTo>
                <a:lnTo>
                  <a:pt x="936" y="115"/>
                </a:lnTo>
                <a:lnTo>
                  <a:pt x="1210" y="92"/>
                </a:lnTo>
                <a:lnTo>
                  <a:pt x="1324" y="92"/>
                </a:lnTo>
                <a:lnTo>
                  <a:pt x="1346" y="69"/>
                </a:lnTo>
                <a:lnTo>
                  <a:pt x="1369" y="46"/>
                </a:lnTo>
                <a:lnTo>
                  <a:pt x="1346" y="24"/>
                </a:lnTo>
                <a:lnTo>
                  <a:pt x="1324"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98" name="Google Shape;1598;p29"/>
          <p:cNvSpPr/>
          <p:nvPr/>
        </p:nvSpPr>
        <p:spPr>
          <a:xfrm>
            <a:off x="8097351" y="2171301"/>
            <a:ext cx="159981" cy="19131"/>
          </a:xfrm>
          <a:custGeom>
            <a:avLst/>
            <a:gdLst/>
            <a:ahLst/>
            <a:cxnLst/>
            <a:rect l="l" t="t" r="r" b="b"/>
            <a:pathLst>
              <a:path w="2099" h="251" extrusionOk="0">
                <a:moveTo>
                  <a:pt x="1620" y="0"/>
                </a:moveTo>
                <a:lnTo>
                  <a:pt x="1027" y="23"/>
                </a:lnTo>
                <a:lnTo>
                  <a:pt x="503" y="68"/>
                </a:lnTo>
                <a:lnTo>
                  <a:pt x="161" y="137"/>
                </a:lnTo>
                <a:lnTo>
                  <a:pt x="46" y="160"/>
                </a:lnTo>
                <a:lnTo>
                  <a:pt x="1" y="182"/>
                </a:lnTo>
                <a:lnTo>
                  <a:pt x="1" y="205"/>
                </a:lnTo>
                <a:lnTo>
                  <a:pt x="24" y="251"/>
                </a:lnTo>
                <a:lnTo>
                  <a:pt x="46" y="251"/>
                </a:lnTo>
                <a:lnTo>
                  <a:pt x="92" y="228"/>
                </a:lnTo>
                <a:lnTo>
                  <a:pt x="297" y="205"/>
                </a:lnTo>
                <a:lnTo>
                  <a:pt x="639" y="160"/>
                </a:lnTo>
                <a:lnTo>
                  <a:pt x="1095" y="114"/>
                </a:lnTo>
                <a:lnTo>
                  <a:pt x="1620" y="91"/>
                </a:lnTo>
                <a:lnTo>
                  <a:pt x="2099" y="91"/>
                </a:lnTo>
                <a:lnTo>
                  <a:pt x="2099" y="46"/>
                </a:lnTo>
                <a:lnTo>
                  <a:pt x="2099" y="23"/>
                </a:lnTo>
                <a:lnTo>
                  <a:pt x="2053"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599" name="Google Shape;1599;p29"/>
          <p:cNvSpPr/>
          <p:nvPr/>
        </p:nvSpPr>
        <p:spPr>
          <a:xfrm>
            <a:off x="7567272" y="1529945"/>
            <a:ext cx="783973" cy="785651"/>
          </a:xfrm>
          <a:custGeom>
            <a:avLst/>
            <a:gdLst/>
            <a:ahLst/>
            <a:cxnLst/>
            <a:rect l="l" t="t" r="r" b="b"/>
            <a:pathLst>
              <a:path w="10286" h="10308" extrusionOk="0">
                <a:moveTo>
                  <a:pt x="5132" y="0"/>
                </a:moveTo>
                <a:lnTo>
                  <a:pt x="4744" y="23"/>
                </a:lnTo>
                <a:lnTo>
                  <a:pt x="4379" y="46"/>
                </a:lnTo>
                <a:lnTo>
                  <a:pt x="3991" y="137"/>
                </a:lnTo>
                <a:lnTo>
                  <a:pt x="3626" y="228"/>
                </a:lnTo>
                <a:lnTo>
                  <a:pt x="3262" y="342"/>
                </a:lnTo>
                <a:lnTo>
                  <a:pt x="2897" y="502"/>
                </a:lnTo>
                <a:lnTo>
                  <a:pt x="2577" y="684"/>
                </a:lnTo>
                <a:lnTo>
                  <a:pt x="2258" y="867"/>
                </a:lnTo>
                <a:lnTo>
                  <a:pt x="1962" y="1095"/>
                </a:lnTo>
                <a:lnTo>
                  <a:pt x="1665" y="1323"/>
                </a:lnTo>
                <a:lnTo>
                  <a:pt x="1414" y="1574"/>
                </a:lnTo>
                <a:lnTo>
                  <a:pt x="1164" y="1847"/>
                </a:lnTo>
                <a:lnTo>
                  <a:pt x="936" y="2144"/>
                </a:lnTo>
                <a:lnTo>
                  <a:pt x="730" y="2440"/>
                </a:lnTo>
                <a:lnTo>
                  <a:pt x="571" y="2760"/>
                </a:lnTo>
                <a:lnTo>
                  <a:pt x="411" y="3079"/>
                </a:lnTo>
                <a:lnTo>
                  <a:pt x="274" y="3398"/>
                </a:lnTo>
                <a:lnTo>
                  <a:pt x="160" y="3763"/>
                </a:lnTo>
                <a:lnTo>
                  <a:pt x="69" y="4105"/>
                </a:lnTo>
                <a:lnTo>
                  <a:pt x="1" y="4470"/>
                </a:lnTo>
                <a:lnTo>
                  <a:pt x="23" y="4493"/>
                </a:lnTo>
                <a:lnTo>
                  <a:pt x="46" y="4515"/>
                </a:lnTo>
                <a:lnTo>
                  <a:pt x="92" y="4515"/>
                </a:lnTo>
                <a:lnTo>
                  <a:pt x="92" y="4470"/>
                </a:lnTo>
                <a:lnTo>
                  <a:pt x="160" y="4128"/>
                </a:lnTo>
                <a:lnTo>
                  <a:pt x="251" y="3786"/>
                </a:lnTo>
                <a:lnTo>
                  <a:pt x="365" y="3444"/>
                </a:lnTo>
                <a:lnTo>
                  <a:pt x="479" y="3102"/>
                </a:lnTo>
                <a:lnTo>
                  <a:pt x="639" y="2782"/>
                </a:lnTo>
                <a:lnTo>
                  <a:pt x="821" y="2486"/>
                </a:lnTo>
                <a:lnTo>
                  <a:pt x="1027" y="2189"/>
                </a:lnTo>
                <a:lnTo>
                  <a:pt x="1232" y="1916"/>
                </a:lnTo>
                <a:lnTo>
                  <a:pt x="1483" y="1642"/>
                </a:lnTo>
                <a:lnTo>
                  <a:pt x="1734" y="1391"/>
                </a:lnTo>
                <a:lnTo>
                  <a:pt x="2007" y="1163"/>
                </a:lnTo>
                <a:lnTo>
                  <a:pt x="2304" y="958"/>
                </a:lnTo>
                <a:lnTo>
                  <a:pt x="2623" y="753"/>
                </a:lnTo>
                <a:lnTo>
                  <a:pt x="2942" y="593"/>
                </a:lnTo>
                <a:lnTo>
                  <a:pt x="3284" y="433"/>
                </a:lnTo>
                <a:lnTo>
                  <a:pt x="3649" y="319"/>
                </a:lnTo>
                <a:lnTo>
                  <a:pt x="4014" y="205"/>
                </a:lnTo>
                <a:lnTo>
                  <a:pt x="4379" y="137"/>
                </a:lnTo>
                <a:lnTo>
                  <a:pt x="4744" y="114"/>
                </a:lnTo>
                <a:lnTo>
                  <a:pt x="5132" y="91"/>
                </a:lnTo>
                <a:lnTo>
                  <a:pt x="5519" y="114"/>
                </a:lnTo>
                <a:lnTo>
                  <a:pt x="5930" y="160"/>
                </a:lnTo>
                <a:lnTo>
                  <a:pt x="6317" y="228"/>
                </a:lnTo>
                <a:lnTo>
                  <a:pt x="6705" y="342"/>
                </a:lnTo>
                <a:lnTo>
                  <a:pt x="7070" y="479"/>
                </a:lnTo>
                <a:lnTo>
                  <a:pt x="7435" y="662"/>
                </a:lnTo>
                <a:lnTo>
                  <a:pt x="7777" y="844"/>
                </a:lnTo>
                <a:lnTo>
                  <a:pt x="8096" y="1072"/>
                </a:lnTo>
                <a:lnTo>
                  <a:pt x="8415" y="1323"/>
                </a:lnTo>
                <a:lnTo>
                  <a:pt x="8712" y="1596"/>
                </a:lnTo>
                <a:lnTo>
                  <a:pt x="8985" y="1893"/>
                </a:lnTo>
                <a:lnTo>
                  <a:pt x="9236" y="2189"/>
                </a:lnTo>
                <a:lnTo>
                  <a:pt x="9464" y="2531"/>
                </a:lnTo>
                <a:lnTo>
                  <a:pt x="9647" y="2896"/>
                </a:lnTo>
                <a:lnTo>
                  <a:pt x="9829" y="3284"/>
                </a:lnTo>
                <a:lnTo>
                  <a:pt x="9966" y="3672"/>
                </a:lnTo>
                <a:lnTo>
                  <a:pt x="10057" y="4059"/>
                </a:lnTo>
                <a:lnTo>
                  <a:pt x="10126" y="4424"/>
                </a:lnTo>
                <a:lnTo>
                  <a:pt x="10171" y="4789"/>
                </a:lnTo>
                <a:lnTo>
                  <a:pt x="10194" y="5154"/>
                </a:lnTo>
                <a:lnTo>
                  <a:pt x="10171" y="5564"/>
                </a:lnTo>
                <a:lnTo>
                  <a:pt x="10126" y="5975"/>
                </a:lnTo>
                <a:lnTo>
                  <a:pt x="10034" y="6363"/>
                </a:lnTo>
                <a:lnTo>
                  <a:pt x="9920" y="6727"/>
                </a:lnTo>
                <a:lnTo>
                  <a:pt x="9784" y="7115"/>
                </a:lnTo>
                <a:lnTo>
                  <a:pt x="9624" y="7480"/>
                </a:lnTo>
                <a:lnTo>
                  <a:pt x="9442" y="7822"/>
                </a:lnTo>
                <a:lnTo>
                  <a:pt x="9214" y="8141"/>
                </a:lnTo>
                <a:lnTo>
                  <a:pt x="8963" y="8461"/>
                </a:lnTo>
                <a:lnTo>
                  <a:pt x="8689" y="8757"/>
                </a:lnTo>
                <a:lnTo>
                  <a:pt x="8393" y="9031"/>
                </a:lnTo>
                <a:lnTo>
                  <a:pt x="8073" y="9282"/>
                </a:lnTo>
                <a:lnTo>
                  <a:pt x="7731" y="9487"/>
                </a:lnTo>
                <a:lnTo>
                  <a:pt x="7366" y="9692"/>
                </a:lnTo>
                <a:lnTo>
                  <a:pt x="7001" y="9852"/>
                </a:lnTo>
                <a:lnTo>
                  <a:pt x="6591" y="10011"/>
                </a:lnTo>
                <a:lnTo>
                  <a:pt x="6226" y="10103"/>
                </a:lnTo>
                <a:lnTo>
                  <a:pt x="5861" y="10171"/>
                </a:lnTo>
                <a:lnTo>
                  <a:pt x="5496" y="10217"/>
                </a:lnTo>
                <a:lnTo>
                  <a:pt x="4721" y="10217"/>
                </a:lnTo>
                <a:lnTo>
                  <a:pt x="4311" y="10171"/>
                </a:lnTo>
                <a:lnTo>
                  <a:pt x="3923" y="10080"/>
                </a:lnTo>
                <a:lnTo>
                  <a:pt x="3535" y="9966"/>
                </a:lnTo>
                <a:lnTo>
                  <a:pt x="3170" y="9829"/>
                </a:lnTo>
                <a:lnTo>
                  <a:pt x="2805" y="9669"/>
                </a:lnTo>
                <a:lnTo>
                  <a:pt x="2463" y="9464"/>
                </a:lnTo>
                <a:lnTo>
                  <a:pt x="2121" y="9259"/>
                </a:lnTo>
                <a:lnTo>
                  <a:pt x="1825" y="9008"/>
                </a:lnTo>
                <a:lnTo>
                  <a:pt x="1528" y="8734"/>
                </a:lnTo>
                <a:lnTo>
                  <a:pt x="1255" y="8438"/>
                </a:lnTo>
                <a:lnTo>
                  <a:pt x="1004" y="8119"/>
                </a:lnTo>
                <a:lnTo>
                  <a:pt x="776" y="7776"/>
                </a:lnTo>
                <a:lnTo>
                  <a:pt x="593" y="7412"/>
                </a:lnTo>
                <a:lnTo>
                  <a:pt x="411" y="7024"/>
                </a:lnTo>
                <a:lnTo>
                  <a:pt x="274" y="6636"/>
                </a:lnTo>
                <a:lnTo>
                  <a:pt x="183" y="6294"/>
                </a:lnTo>
                <a:lnTo>
                  <a:pt x="115" y="5952"/>
                </a:lnTo>
                <a:lnTo>
                  <a:pt x="92" y="5907"/>
                </a:lnTo>
                <a:lnTo>
                  <a:pt x="69" y="5907"/>
                </a:lnTo>
                <a:lnTo>
                  <a:pt x="23" y="5929"/>
                </a:lnTo>
                <a:lnTo>
                  <a:pt x="23" y="5952"/>
                </a:lnTo>
                <a:lnTo>
                  <a:pt x="92" y="6317"/>
                </a:lnTo>
                <a:lnTo>
                  <a:pt x="183" y="6659"/>
                </a:lnTo>
                <a:lnTo>
                  <a:pt x="320" y="7070"/>
                </a:lnTo>
                <a:lnTo>
                  <a:pt x="502" y="7457"/>
                </a:lnTo>
                <a:lnTo>
                  <a:pt x="707" y="7822"/>
                </a:lnTo>
                <a:lnTo>
                  <a:pt x="936" y="8164"/>
                </a:lnTo>
                <a:lnTo>
                  <a:pt x="1186" y="8483"/>
                </a:lnTo>
                <a:lnTo>
                  <a:pt x="1460" y="8803"/>
                </a:lnTo>
                <a:lnTo>
                  <a:pt x="1756" y="9076"/>
                </a:lnTo>
                <a:lnTo>
                  <a:pt x="2076" y="9327"/>
                </a:lnTo>
                <a:lnTo>
                  <a:pt x="2418" y="9555"/>
                </a:lnTo>
                <a:lnTo>
                  <a:pt x="2760" y="9738"/>
                </a:lnTo>
                <a:lnTo>
                  <a:pt x="3125" y="9920"/>
                </a:lnTo>
                <a:lnTo>
                  <a:pt x="3512" y="10057"/>
                </a:lnTo>
                <a:lnTo>
                  <a:pt x="3900" y="10171"/>
                </a:lnTo>
                <a:lnTo>
                  <a:pt x="4288" y="10239"/>
                </a:lnTo>
                <a:lnTo>
                  <a:pt x="4698" y="10308"/>
                </a:lnTo>
                <a:lnTo>
                  <a:pt x="5496" y="10308"/>
                </a:lnTo>
                <a:lnTo>
                  <a:pt x="5861" y="10262"/>
                </a:lnTo>
                <a:lnTo>
                  <a:pt x="6249" y="10194"/>
                </a:lnTo>
                <a:lnTo>
                  <a:pt x="6614" y="10080"/>
                </a:lnTo>
                <a:lnTo>
                  <a:pt x="7024" y="9943"/>
                </a:lnTo>
                <a:lnTo>
                  <a:pt x="7412" y="9783"/>
                </a:lnTo>
                <a:lnTo>
                  <a:pt x="7777" y="9578"/>
                </a:lnTo>
                <a:lnTo>
                  <a:pt x="8142" y="9350"/>
                </a:lnTo>
                <a:lnTo>
                  <a:pt x="8461" y="9099"/>
                </a:lnTo>
                <a:lnTo>
                  <a:pt x="8757" y="8825"/>
                </a:lnTo>
                <a:lnTo>
                  <a:pt x="9031" y="8506"/>
                </a:lnTo>
                <a:lnTo>
                  <a:pt x="9282" y="8210"/>
                </a:lnTo>
                <a:lnTo>
                  <a:pt x="9510" y="7868"/>
                </a:lnTo>
                <a:lnTo>
                  <a:pt x="9715" y="7503"/>
                </a:lnTo>
                <a:lnTo>
                  <a:pt x="9875" y="7138"/>
                </a:lnTo>
                <a:lnTo>
                  <a:pt x="10012" y="6773"/>
                </a:lnTo>
                <a:lnTo>
                  <a:pt x="10126" y="6385"/>
                </a:lnTo>
                <a:lnTo>
                  <a:pt x="10217" y="5975"/>
                </a:lnTo>
                <a:lnTo>
                  <a:pt x="10263" y="5564"/>
                </a:lnTo>
                <a:lnTo>
                  <a:pt x="10285" y="5154"/>
                </a:lnTo>
                <a:lnTo>
                  <a:pt x="10263" y="4789"/>
                </a:lnTo>
                <a:lnTo>
                  <a:pt x="10217" y="4401"/>
                </a:lnTo>
                <a:lnTo>
                  <a:pt x="10148" y="4037"/>
                </a:lnTo>
                <a:lnTo>
                  <a:pt x="10057" y="3649"/>
                </a:lnTo>
                <a:lnTo>
                  <a:pt x="9898" y="3238"/>
                </a:lnTo>
                <a:lnTo>
                  <a:pt x="9738" y="2851"/>
                </a:lnTo>
                <a:lnTo>
                  <a:pt x="9533" y="2486"/>
                </a:lnTo>
                <a:lnTo>
                  <a:pt x="9305" y="2144"/>
                </a:lnTo>
                <a:lnTo>
                  <a:pt x="9054" y="1825"/>
                </a:lnTo>
                <a:lnTo>
                  <a:pt x="8780" y="1528"/>
                </a:lnTo>
                <a:lnTo>
                  <a:pt x="8484" y="1254"/>
                </a:lnTo>
                <a:lnTo>
                  <a:pt x="8165" y="1004"/>
                </a:lnTo>
                <a:lnTo>
                  <a:pt x="7822" y="776"/>
                </a:lnTo>
                <a:lnTo>
                  <a:pt x="7480" y="570"/>
                </a:lnTo>
                <a:lnTo>
                  <a:pt x="7116" y="411"/>
                </a:lnTo>
                <a:lnTo>
                  <a:pt x="6728" y="251"/>
                </a:lnTo>
                <a:lnTo>
                  <a:pt x="6340" y="137"/>
                </a:lnTo>
                <a:lnTo>
                  <a:pt x="5930" y="69"/>
                </a:lnTo>
                <a:lnTo>
                  <a:pt x="5542" y="23"/>
                </a:lnTo>
                <a:lnTo>
                  <a:pt x="5132"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00" name="Google Shape;1600;p29"/>
          <p:cNvSpPr/>
          <p:nvPr/>
        </p:nvSpPr>
        <p:spPr>
          <a:xfrm>
            <a:off x="7563768" y="1898372"/>
            <a:ext cx="8765" cy="36584"/>
          </a:xfrm>
          <a:custGeom>
            <a:avLst/>
            <a:gdLst/>
            <a:ahLst/>
            <a:cxnLst/>
            <a:rect l="l" t="t" r="r" b="b"/>
            <a:pathLst>
              <a:path w="115" h="480" extrusionOk="0">
                <a:moveTo>
                  <a:pt x="24" y="1"/>
                </a:moveTo>
                <a:lnTo>
                  <a:pt x="24" y="46"/>
                </a:lnTo>
                <a:lnTo>
                  <a:pt x="1" y="320"/>
                </a:lnTo>
                <a:lnTo>
                  <a:pt x="1" y="434"/>
                </a:lnTo>
                <a:lnTo>
                  <a:pt x="24" y="457"/>
                </a:lnTo>
                <a:lnTo>
                  <a:pt x="47" y="480"/>
                </a:lnTo>
                <a:lnTo>
                  <a:pt x="92" y="457"/>
                </a:lnTo>
                <a:lnTo>
                  <a:pt x="92" y="434"/>
                </a:lnTo>
                <a:lnTo>
                  <a:pt x="92" y="320"/>
                </a:lnTo>
                <a:lnTo>
                  <a:pt x="115" y="46"/>
                </a:lnTo>
                <a:lnTo>
                  <a:pt x="92"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01" name="Google Shape;1601;p29"/>
          <p:cNvSpPr/>
          <p:nvPr/>
        </p:nvSpPr>
        <p:spPr>
          <a:xfrm>
            <a:off x="658581" y="4555855"/>
            <a:ext cx="785651" cy="524987"/>
          </a:xfrm>
          <a:custGeom>
            <a:avLst/>
            <a:gdLst/>
            <a:ahLst/>
            <a:cxnLst/>
            <a:rect l="l" t="t" r="r" b="b"/>
            <a:pathLst>
              <a:path w="10308" h="6888" extrusionOk="0">
                <a:moveTo>
                  <a:pt x="5177" y="1825"/>
                </a:moveTo>
                <a:lnTo>
                  <a:pt x="5496" y="1848"/>
                </a:lnTo>
                <a:lnTo>
                  <a:pt x="5838" y="1893"/>
                </a:lnTo>
                <a:lnTo>
                  <a:pt x="6089" y="1962"/>
                </a:lnTo>
                <a:lnTo>
                  <a:pt x="6340" y="2053"/>
                </a:lnTo>
                <a:lnTo>
                  <a:pt x="6568" y="2144"/>
                </a:lnTo>
                <a:lnTo>
                  <a:pt x="6796" y="2258"/>
                </a:lnTo>
                <a:lnTo>
                  <a:pt x="7024" y="2395"/>
                </a:lnTo>
                <a:lnTo>
                  <a:pt x="7229" y="2555"/>
                </a:lnTo>
                <a:lnTo>
                  <a:pt x="7412" y="2714"/>
                </a:lnTo>
                <a:lnTo>
                  <a:pt x="7594" y="2874"/>
                </a:lnTo>
                <a:lnTo>
                  <a:pt x="7754" y="3079"/>
                </a:lnTo>
                <a:lnTo>
                  <a:pt x="7890" y="3262"/>
                </a:lnTo>
                <a:lnTo>
                  <a:pt x="8027" y="3467"/>
                </a:lnTo>
                <a:lnTo>
                  <a:pt x="8141" y="3695"/>
                </a:lnTo>
                <a:lnTo>
                  <a:pt x="8255" y="3923"/>
                </a:lnTo>
                <a:lnTo>
                  <a:pt x="8324" y="4151"/>
                </a:lnTo>
                <a:lnTo>
                  <a:pt x="8392" y="4402"/>
                </a:lnTo>
                <a:lnTo>
                  <a:pt x="8438" y="4653"/>
                </a:lnTo>
                <a:lnTo>
                  <a:pt x="2372" y="3399"/>
                </a:lnTo>
                <a:lnTo>
                  <a:pt x="2600" y="3057"/>
                </a:lnTo>
                <a:lnTo>
                  <a:pt x="2896" y="2760"/>
                </a:lnTo>
                <a:lnTo>
                  <a:pt x="3216" y="2486"/>
                </a:lnTo>
                <a:lnTo>
                  <a:pt x="3558" y="2258"/>
                </a:lnTo>
                <a:lnTo>
                  <a:pt x="3945" y="2076"/>
                </a:lnTo>
                <a:lnTo>
                  <a:pt x="4333" y="1939"/>
                </a:lnTo>
                <a:lnTo>
                  <a:pt x="4743" y="1871"/>
                </a:lnTo>
                <a:lnTo>
                  <a:pt x="4949" y="1848"/>
                </a:lnTo>
                <a:lnTo>
                  <a:pt x="5177" y="1825"/>
                </a:lnTo>
                <a:close/>
                <a:moveTo>
                  <a:pt x="5177" y="1"/>
                </a:moveTo>
                <a:lnTo>
                  <a:pt x="4721" y="24"/>
                </a:lnTo>
                <a:lnTo>
                  <a:pt x="4287" y="92"/>
                </a:lnTo>
                <a:lnTo>
                  <a:pt x="3854" y="183"/>
                </a:lnTo>
                <a:lnTo>
                  <a:pt x="3444" y="297"/>
                </a:lnTo>
                <a:lnTo>
                  <a:pt x="3056" y="480"/>
                </a:lnTo>
                <a:lnTo>
                  <a:pt x="2668" y="662"/>
                </a:lnTo>
                <a:lnTo>
                  <a:pt x="2303" y="890"/>
                </a:lnTo>
                <a:lnTo>
                  <a:pt x="1938" y="1141"/>
                </a:lnTo>
                <a:lnTo>
                  <a:pt x="1619" y="1437"/>
                </a:lnTo>
                <a:lnTo>
                  <a:pt x="1323" y="1757"/>
                </a:lnTo>
                <a:lnTo>
                  <a:pt x="1049" y="2076"/>
                </a:lnTo>
                <a:lnTo>
                  <a:pt x="798" y="2441"/>
                </a:lnTo>
                <a:lnTo>
                  <a:pt x="593" y="2828"/>
                </a:lnTo>
                <a:lnTo>
                  <a:pt x="411" y="3239"/>
                </a:lnTo>
                <a:lnTo>
                  <a:pt x="251" y="3672"/>
                </a:lnTo>
                <a:lnTo>
                  <a:pt x="137" y="4128"/>
                </a:lnTo>
                <a:lnTo>
                  <a:pt x="0" y="4835"/>
                </a:lnTo>
                <a:lnTo>
                  <a:pt x="1733" y="5177"/>
                </a:lnTo>
                <a:lnTo>
                  <a:pt x="1870" y="4470"/>
                </a:lnTo>
                <a:lnTo>
                  <a:pt x="1938" y="4493"/>
                </a:lnTo>
                <a:lnTo>
                  <a:pt x="8415" y="5793"/>
                </a:lnTo>
                <a:lnTo>
                  <a:pt x="8483" y="5816"/>
                </a:lnTo>
                <a:lnTo>
                  <a:pt x="8324" y="6523"/>
                </a:lnTo>
                <a:lnTo>
                  <a:pt x="10057" y="6888"/>
                </a:lnTo>
                <a:lnTo>
                  <a:pt x="10216" y="6158"/>
                </a:lnTo>
                <a:lnTo>
                  <a:pt x="10285" y="5656"/>
                </a:lnTo>
                <a:lnTo>
                  <a:pt x="10308" y="5132"/>
                </a:lnTo>
                <a:lnTo>
                  <a:pt x="10285" y="4630"/>
                </a:lnTo>
                <a:lnTo>
                  <a:pt x="10216" y="4128"/>
                </a:lnTo>
                <a:lnTo>
                  <a:pt x="10080" y="3649"/>
                </a:lnTo>
                <a:lnTo>
                  <a:pt x="9920" y="3171"/>
                </a:lnTo>
                <a:lnTo>
                  <a:pt x="9715" y="2737"/>
                </a:lnTo>
                <a:lnTo>
                  <a:pt x="9464" y="2304"/>
                </a:lnTo>
                <a:lnTo>
                  <a:pt x="9167" y="1916"/>
                </a:lnTo>
                <a:lnTo>
                  <a:pt x="8848" y="1551"/>
                </a:lnTo>
                <a:lnTo>
                  <a:pt x="8483" y="1209"/>
                </a:lnTo>
                <a:lnTo>
                  <a:pt x="8073" y="913"/>
                </a:lnTo>
                <a:lnTo>
                  <a:pt x="7662" y="639"/>
                </a:lnTo>
                <a:lnTo>
                  <a:pt x="7183" y="411"/>
                </a:lnTo>
                <a:lnTo>
                  <a:pt x="6705" y="252"/>
                </a:lnTo>
                <a:lnTo>
                  <a:pt x="6203" y="115"/>
                </a:lnTo>
                <a:lnTo>
                  <a:pt x="5678" y="24"/>
                </a:lnTo>
                <a:lnTo>
                  <a:pt x="5177"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02" name="Google Shape;1602;p29"/>
          <p:cNvSpPr/>
          <p:nvPr/>
        </p:nvSpPr>
        <p:spPr>
          <a:xfrm>
            <a:off x="839287" y="4694950"/>
            <a:ext cx="462412" cy="215543"/>
          </a:xfrm>
          <a:custGeom>
            <a:avLst/>
            <a:gdLst/>
            <a:ahLst/>
            <a:cxnLst/>
            <a:rect l="l" t="t" r="r" b="b"/>
            <a:pathLst>
              <a:path w="6067" h="2828" fill="none" extrusionOk="0">
                <a:moveTo>
                  <a:pt x="6067" y="2828"/>
                </a:moveTo>
                <a:lnTo>
                  <a:pt x="1" y="1574"/>
                </a:lnTo>
                <a:lnTo>
                  <a:pt x="1" y="1574"/>
                </a:lnTo>
                <a:lnTo>
                  <a:pt x="229" y="1232"/>
                </a:lnTo>
                <a:lnTo>
                  <a:pt x="525" y="935"/>
                </a:lnTo>
                <a:lnTo>
                  <a:pt x="845" y="661"/>
                </a:lnTo>
                <a:lnTo>
                  <a:pt x="1187" y="433"/>
                </a:lnTo>
                <a:lnTo>
                  <a:pt x="1574" y="251"/>
                </a:lnTo>
                <a:lnTo>
                  <a:pt x="1962" y="114"/>
                </a:lnTo>
                <a:lnTo>
                  <a:pt x="2372" y="46"/>
                </a:lnTo>
                <a:lnTo>
                  <a:pt x="2578" y="23"/>
                </a:lnTo>
                <a:lnTo>
                  <a:pt x="2806" y="0"/>
                </a:lnTo>
                <a:lnTo>
                  <a:pt x="2806" y="0"/>
                </a:lnTo>
                <a:lnTo>
                  <a:pt x="3125" y="23"/>
                </a:lnTo>
                <a:lnTo>
                  <a:pt x="3467" y="68"/>
                </a:lnTo>
                <a:lnTo>
                  <a:pt x="3467" y="68"/>
                </a:lnTo>
                <a:lnTo>
                  <a:pt x="3718" y="137"/>
                </a:lnTo>
                <a:lnTo>
                  <a:pt x="3969" y="228"/>
                </a:lnTo>
                <a:lnTo>
                  <a:pt x="4197" y="319"/>
                </a:lnTo>
                <a:lnTo>
                  <a:pt x="4425" y="433"/>
                </a:lnTo>
                <a:lnTo>
                  <a:pt x="4653" y="570"/>
                </a:lnTo>
                <a:lnTo>
                  <a:pt x="4858" y="730"/>
                </a:lnTo>
                <a:lnTo>
                  <a:pt x="5041" y="889"/>
                </a:lnTo>
                <a:lnTo>
                  <a:pt x="5223" y="1049"/>
                </a:lnTo>
                <a:lnTo>
                  <a:pt x="5383" y="1254"/>
                </a:lnTo>
                <a:lnTo>
                  <a:pt x="5519" y="1437"/>
                </a:lnTo>
                <a:lnTo>
                  <a:pt x="5656" y="1642"/>
                </a:lnTo>
                <a:lnTo>
                  <a:pt x="5770" y="1870"/>
                </a:lnTo>
                <a:lnTo>
                  <a:pt x="5884" y="2098"/>
                </a:lnTo>
                <a:lnTo>
                  <a:pt x="5953" y="2326"/>
                </a:lnTo>
                <a:lnTo>
                  <a:pt x="6021" y="2577"/>
                </a:lnTo>
                <a:lnTo>
                  <a:pt x="6067" y="2828"/>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03" name="Google Shape;1603;p29"/>
          <p:cNvSpPr/>
          <p:nvPr/>
        </p:nvSpPr>
        <p:spPr>
          <a:xfrm>
            <a:off x="635946" y="4493283"/>
            <a:ext cx="783973" cy="547623"/>
          </a:xfrm>
          <a:custGeom>
            <a:avLst/>
            <a:gdLst/>
            <a:ahLst/>
            <a:cxnLst/>
            <a:rect l="l" t="t" r="r" b="b"/>
            <a:pathLst>
              <a:path w="10286" h="7185" extrusionOk="0">
                <a:moveTo>
                  <a:pt x="5246" y="1825"/>
                </a:moveTo>
                <a:lnTo>
                  <a:pt x="5497" y="1848"/>
                </a:lnTo>
                <a:lnTo>
                  <a:pt x="5747" y="1894"/>
                </a:lnTo>
                <a:lnTo>
                  <a:pt x="6021" y="1939"/>
                </a:lnTo>
                <a:lnTo>
                  <a:pt x="6272" y="2030"/>
                </a:lnTo>
                <a:lnTo>
                  <a:pt x="6500" y="2122"/>
                </a:lnTo>
                <a:lnTo>
                  <a:pt x="6728" y="2236"/>
                </a:lnTo>
                <a:lnTo>
                  <a:pt x="6956" y="2372"/>
                </a:lnTo>
                <a:lnTo>
                  <a:pt x="7161" y="2509"/>
                </a:lnTo>
                <a:lnTo>
                  <a:pt x="7344" y="2669"/>
                </a:lnTo>
                <a:lnTo>
                  <a:pt x="7526" y="2851"/>
                </a:lnTo>
                <a:lnTo>
                  <a:pt x="7709" y="3034"/>
                </a:lnTo>
                <a:lnTo>
                  <a:pt x="7845" y="3216"/>
                </a:lnTo>
                <a:lnTo>
                  <a:pt x="7982" y="3421"/>
                </a:lnTo>
                <a:lnTo>
                  <a:pt x="8096" y="3649"/>
                </a:lnTo>
                <a:lnTo>
                  <a:pt x="8210" y="3878"/>
                </a:lnTo>
                <a:lnTo>
                  <a:pt x="8301" y="4106"/>
                </a:lnTo>
                <a:lnTo>
                  <a:pt x="8370" y="4356"/>
                </a:lnTo>
                <a:lnTo>
                  <a:pt x="8415" y="4584"/>
                </a:lnTo>
                <a:lnTo>
                  <a:pt x="8461" y="4835"/>
                </a:lnTo>
                <a:lnTo>
                  <a:pt x="2464" y="3239"/>
                </a:lnTo>
                <a:lnTo>
                  <a:pt x="2600" y="3034"/>
                </a:lnTo>
                <a:lnTo>
                  <a:pt x="2783" y="2851"/>
                </a:lnTo>
                <a:lnTo>
                  <a:pt x="2942" y="2669"/>
                </a:lnTo>
                <a:lnTo>
                  <a:pt x="3148" y="2509"/>
                </a:lnTo>
                <a:lnTo>
                  <a:pt x="3353" y="2372"/>
                </a:lnTo>
                <a:lnTo>
                  <a:pt x="3558" y="2236"/>
                </a:lnTo>
                <a:lnTo>
                  <a:pt x="3786" y="2144"/>
                </a:lnTo>
                <a:lnTo>
                  <a:pt x="4014" y="2030"/>
                </a:lnTo>
                <a:lnTo>
                  <a:pt x="4242" y="1962"/>
                </a:lnTo>
                <a:lnTo>
                  <a:pt x="4493" y="1894"/>
                </a:lnTo>
                <a:lnTo>
                  <a:pt x="4744" y="1848"/>
                </a:lnTo>
                <a:lnTo>
                  <a:pt x="4995" y="1825"/>
                </a:lnTo>
                <a:close/>
                <a:moveTo>
                  <a:pt x="4949" y="1"/>
                </a:moveTo>
                <a:lnTo>
                  <a:pt x="4448" y="46"/>
                </a:lnTo>
                <a:lnTo>
                  <a:pt x="3969" y="138"/>
                </a:lnTo>
                <a:lnTo>
                  <a:pt x="3490" y="274"/>
                </a:lnTo>
                <a:lnTo>
                  <a:pt x="3034" y="457"/>
                </a:lnTo>
                <a:lnTo>
                  <a:pt x="2600" y="685"/>
                </a:lnTo>
                <a:lnTo>
                  <a:pt x="2167" y="959"/>
                </a:lnTo>
                <a:lnTo>
                  <a:pt x="1779" y="1255"/>
                </a:lnTo>
                <a:lnTo>
                  <a:pt x="1437" y="1597"/>
                </a:lnTo>
                <a:lnTo>
                  <a:pt x="1095" y="1985"/>
                </a:lnTo>
                <a:lnTo>
                  <a:pt x="822" y="2395"/>
                </a:lnTo>
                <a:lnTo>
                  <a:pt x="571" y="2829"/>
                </a:lnTo>
                <a:lnTo>
                  <a:pt x="366" y="3307"/>
                </a:lnTo>
                <a:lnTo>
                  <a:pt x="206" y="3809"/>
                </a:lnTo>
                <a:lnTo>
                  <a:pt x="1" y="4516"/>
                </a:lnTo>
                <a:lnTo>
                  <a:pt x="1711" y="4972"/>
                </a:lnTo>
                <a:lnTo>
                  <a:pt x="1916" y="4265"/>
                </a:lnTo>
                <a:lnTo>
                  <a:pt x="1962" y="4288"/>
                </a:lnTo>
                <a:lnTo>
                  <a:pt x="8347" y="5998"/>
                </a:lnTo>
                <a:lnTo>
                  <a:pt x="8415" y="6021"/>
                </a:lnTo>
                <a:lnTo>
                  <a:pt x="8210" y="6728"/>
                </a:lnTo>
                <a:lnTo>
                  <a:pt x="9921" y="7184"/>
                </a:lnTo>
                <a:lnTo>
                  <a:pt x="10126" y="6477"/>
                </a:lnTo>
                <a:lnTo>
                  <a:pt x="10217" y="5953"/>
                </a:lnTo>
                <a:lnTo>
                  <a:pt x="10285" y="5451"/>
                </a:lnTo>
                <a:lnTo>
                  <a:pt x="10285" y="4927"/>
                </a:lnTo>
                <a:lnTo>
                  <a:pt x="10240" y="4425"/>
                </a:lnTo>
                <a:lnTo>
                  <a:pt x="10149" y="3946"/>
                </a:lnTo>
                <a:lnTo>
                  <a:pt x="10012" y="3467"/>
                </a:lnTo>
                <a:lnTo>
                  <a:pt x="9829" y="3011"/>
                </a:lnTo>
                <a:lnTo>
                  <a:pt x="9601" y="2578"/>
                </a:lnTo>
                <a:lnTo>
                  <a:pt x="9328" y="2167"/>
                </a:lnTo>
                <a:lnTo>
                  <a:pt x="9031" y="1779"/>
                </a:lnTo>
                <a:lnTo>
                  <a:pt x="8689" y="1415"/>
                </a:lnTo>
                <a:lnTo>
                  <a:pt x="8301" y="1095"/>
                </a:lnTo>
                <a:lnTo>
                  <a:pt x="7891" y="799"/>
                </a:lnTo>
                <a:lnTo>
                  <a:pt x="7458" y="548"/>
                </a:lnTo>
                <a:lnTo>
                  <a:pt x="6979" y="343"/>
                </a:lnTo>
                <a:lnTo>
                  <a:pt x="6477" y="183"/>
                </a:lnTo>
                <a:lnTo>
                  <a:pt x="5975" y="69"/>
                </a:lnTo>
                <a:lnTo>
                  <a:pt x="5451" y="24"/>
                </a:lnTo>
                <a:lnTo>
                  <a:pt x="4949" y="1"/>
                </a:lnTo>
                <a:close/>
              </a:path>
            </a:pathLst>
          </a:custGeom>
          <a:solidFill>
            <a:srgbClr val="76D16D"/>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04" name="Google Shape;1604;p29"/>
          <p:cNvSpPr/>
          <p:nvPr/>
        </p:nvSpPr>
        <p:spPr>
          <a:xfrm>
            <a:off x="1112215" y="4503725"/>
            <a:ext cx="20884" cy="59145"/>
          </a:xfrm>
          <a:custGeom>
            <a:avLst/>
            <a:gdLst/>
            <a:ahLst/>
            <a:cxnLst/>
            <a:rect l="l" t="t" r="r" b="b"/>
            <a:pathLst>
              <a:path w="274" h="776" extrusionOk="0">
                <a:moveTo>
                  <a:pt x="205" y="1"/>
                </a:moveTo>
                <a:lnTo>
                  <a:pt x="182" y="23"/>
                </a:lnTo>
                <a:lnTo>
                  <a:pt x="0" y="730"/>
                </a:lnTo>
                <a:lnTo>
                  <a:pt x="0" y="753"/>
                </a:lnTo>
                <a:lnTo>
                  <a:pt x="46" y="776"/>
                </a:lnTo>
                <a:lnTo>
                  <a:pt x="68" y="776"/>
                </a:lnTo>
                <a:lnTo>
                  <a:pt x="91" y="753"/>
                </a:lnTo>
                <a:lnTo>
                  <a:pt x="274" y="46"/>
                </a:lnTo>
                <a:lnTo>
                  <a:pt x="274" y="23"/>
                </a:lnTo>
                <a:lnTo>
                  <a:pt x="251"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05" name="Google Shape;1605;p29"/>
          <p:cNvSpPr/>
          <p:nvPr/>
        </p:nvSpPr>
        <p:spPr>
          <a:xfrm>
            <a:off x="1112215" y="4503725"/>
            <a:ext cx="20884" cy="59145"/>
          </a:xfrm>
          <a:custGeom>
            <a:avLst/>
            <a:gdLst/>
            <a:ahLst/>
            <a:cxnLst/>
            <a:rect l="l" t="t" r="r" b="b"/>
            <a:pathLst>
              <a:path w="274" h="776" fill="none" extrusionOk="0">
                <a:moveTo>
                  <a:pt x="182" y="23"/>
                </a:moveTo>
                <a:lnTo>
                  <a:pt x="0" y="730"/>
                </a:lnTo>
                <a:lnTo>
                  <a:pt x="0" y="730"/>
                </a:lnTo>
                <a:lnTo>
                  <a:pt x="0" y="753"/>
                </a:lnTo>
                <a:lnTo>
                  <a:pt x="46" y="776"/>
                </a:lnTo>
                <a:lnTo>
                  <a:pt x="46" y="776"/>
                </a:lnTo>
                <a:lnTo>
                  <a:pt x="68" y="776"/>
                </a:lnTo>
                <a:lnTo>
                  <a:pt x="91" y="753"/>
                </a:lnTo>
                <a:lnTo>
                  <a:pt x="274" y="46"/>
                </a:lnTo>
                <a:lnTo>
                  <a:pt x="274" y="46"/>
                </a:lnTo>
                <a:lnTo>
                  <a:pt x="274" y="23"/>
                </a:lnTo>
                <a:lnTo>
                  <a:pt x="251" y="1"/>
                </a:lnTo>
                <a:lnTo>
                  <a:pt x="251" y="1"/>
                </a:lnTo>
                <a:lnTo>
                  <a:pt x="205" y="1"/>
                </a:lnTo>
                <a:lnTo>
                  <a:pt x="182" y="23"/>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06" name="Google Shape;1606;p29"/>
          <p:cNvSpPr/>
          <p:nvPr/>
        </p:nvSpPr>
        <p:spPr>
          <a:xfrm>
            <a:off x="1292922" y="4642741"/>
            <a:ext cx="50532" cy="41843"/>
          </a:xfrm>
          <a:custGeom>
            <a:avLst/>
            <a:gdLst/>
            <a:ahLst/>
            <a:cxnLst/>
            <a:rect l="l" t="t" r="r" b="b"/>
            <a:pathLst>
              <a:path w="663" h="549" extrusionOk="0">
                <a:moveTo>
                  <a:pt x="616" y="1"/>
                </a:moveTo>
                <a:lnTo>
                  <a:pt x="571" y="24"/>
                </a:lnTo>
                <a:lnTo>
                  <a:pt x="1" y="457"/>
                </a:lnTo>
                <a:lnTo>
                  <a:pt x="1" y="480"/>
                </a:lnTo>
                <a:lnTo>
                  <a:pt x="1" y="525"/>
                </a:lnTo>
                <a:lnTo>
                  <a:pt x="24" y="548"/>
                </a:lnTo>
                <a:lnTo>
                  <a:pt x="69" y="525"/>
                </a:lnTo>
                <a:lnTo>
                  <a:pt x="639" y="92"/>
                </a:lnTo>
                <a:lnTo>
                  <a:pt x="662" y="69"/>
                </a:lnTo>
                <a:lnTo>
                  <a:pt x="639" y="24"/>
                </a:lnTo>
                <a:lnTo>
                  <a:pt x="616"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07" name="Google Shape;1607;p29"/>
          <p:cNvSpPr/>
          <p:nvPr/>
        </p:nvSpPr>
        <p:spPr>
          <a:xfrm>
            <a:off x="1292922" y="4642741"/>
            <a:ext cx="50532" cy="41843"/>
          </a:xfrm>
          <a:custGeom>
            <a:avLst/>
            <a:gdLst/>
            <a:ahLst/>
            <a:cxnLst/>
            <a:rect l="l" t="t" r="r" b="b"/>
            <a:pathLst>
              <a:path w="663" h="549" fill="none" extrusionOk="0">
                <a:moveTo>
                  <a:pt x="571" y="24"/>
                </a:moveTo>
                <a:lnTo>
                  <a:pt x="1" y="457"/>
                </a:lnTo>
                <a:lnTo>
                  <a:pt x="1" y="457"/>
                </a:lnTo>
                <a:lnTo>
                  <a:pt x="1" y="480"/>
                </a:lnTo>
                <a:lnTo>
                  <a:pt x="1" y="525"/>
                </a:lnTo>
                <a:lnTo>
                  <a:pt x="1" y="525"/>
                </a:lnTo>
                <a:lnTo>
                  <a:pt x="24" y="548"/>
                </a:lnTo>
                <a:lnTo>
                  <a:pt x="69" y="525"/>
                </a:lnTo>
                <a:lnTo>
                  <a:pt x="639" y="92"/>
                </a:lnTo>
                <a:lnTo>
                  <a:pt x="639" y="92"/>
                </a:lnTo>
                <a:lnTo>
                  <a:pt x="662" y="69"/>
                </a:lnTo>
                <a:lnTo>
                  <a:pt x="639" y="24"/>
                </a:lnTo>
                <a:lnTo>
                  <a:pt x="639" y="24"/>
                </a:lnTo>
                <a:lnTo>
                  <a:pt x="616" y="1"/>
                </a:lnTo>
                <a:lnTo>
                  <a:pt x="571" y="24"/>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08" name="Google Shape;1608;p29"/>
          <p:cNvSpPr/>
          <p:nvPr/>
        </p:nvSpPr>
        <p:spPr>
          <a:xfrm>
            <a:off x="1162594" y="4521102"/>
            <a:ext cx="19207" cy="34831"/>
          </a:xfrm>
          <a:custGeom>
            <a:avLst/>
            <a:gdLst/>
            <a:ahLst/>
            <a:cxnLst/>
            <a:rect l="l" t="t" r="r" b="b"/>
            <a:pathLst>
              <a:path w="252" h="457" extrusionOk="0">
                <a:moveTo>
                  <a:pt x="183" y="1"/>
                </a:moveTo>
                <a:lnTo>
                  <a:pt x="160" y="23"/>
                </a:lnTo>
                <a:lnTo>
                  <a:pt x="0" y="411"/>
                </a:lnTo>
                <a:lnTo>
                  <a:pt x="0" y="434"/>
                </a:lnTo>
                <a:lnTo>
                  <a:pt x="23" y="457"/>
                </a:lnTo>
                <a:lnTo>
                  <a:pt x="69" y="457"/>
                </a:lnTo>
                <a:lnTo>
                  <a:pt x="92" y="434"/>
                </a:lnTo>
                <a:lnTo>
                  <a:pt x="251" y="46"/>
                </a:lnTo>
                <a:lnTo>
                  <a:pt x="251" y="23"/>
                </a:lnTo>
                <a:lnTo>
                  <a:pt x="228"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09" name="Google Shape;1609;p29"/>
          <p:cNvSpPr/>
          <p:nvPr/>
        </p:nvSpPr>
        <p:spPr>
          <a:xfrm>
            <a:off x="1162594" y="4521102"/>
            <a:ext cx="19207" cy="34831"/>
          </a:xfrm>
          <a:custGeom>
            <a:avLst/>
            <a:gdLst/>
            <a:ahLst/>
            <a:cxnLst/>
            <a:rect l="l" t="t" r="r" b="b"/>
            <a:pathLst>
              <a:path w="252" h="457" fill="none" extrusionOk="0">
                <a:moveTo>
                  <a:pt x="160" y="23"/>
                </a:moveTo>
                <a:lnTo>
                  <a:pt x="0" y="411"/>
                </a:lnTo>
                <a:lnTo>
                  <a:pt x="0" y="411"/>
                </a:lnTo>
                <a:lnTo>
                  <a:pt x="0" y="434"/>
                </a:lnTo>
                <a:lnTo>
                  <a:pt x="23" y="457"/>
                </a:lnTo>
                <a:lnTo>
                  <a:pt x="23" y="457"/>
                </a:lnTo>
                <a:lnTo>
                  <a:pt x="69" y="457"/>
                </a:lnTo>
                <a:lnTo>
                  <a:pt x="92" y="434"/>
                </a:lnTo>
                <a:lnTo>
                  <a:pt x="251" y="46"/>
                </a:lnTo>
                <a:lnTo>
                  <a:pt x="251" y="46"/>
                </a:lnTo>
                <a:lnTo>
                  <a:pt x="251" y="23"/>
                </a:lnTo>
                <a:lnTo>
                  <a:pt x="228" y="1"/>
                </a:lnTo>
                <a:lnTo>
                  <a:pt x="228" y="1"/>
                </a:lnTo>
                <a:lnTo>
                  <a:pt x="183" y="1"/>
                </a:lnTo>
                <a:lnTo>
                  <a:pt x="160" y="23"/>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10" name="Google Shape;1610;p29"/>
          <p:cNvSpPr/>
          <p:nvPr/>
        </p:nvSpPr>
        <p:spPr>
          <a:xfrm>
            <a:off x="1206036" y="4541985"/>
            <a:ext cx="22637" cy="34831"/>
          </a:xfrm>
          <a:custGeom>
            <a:avLst/>
            <a:gdLst/>
            <a:ahLst/>
            <a:cxnLst/>
            <a:rect l="l" t="t" r="r" b="b"/>
            <a:pathLst>
              <a:path w="297" h="457" extrusionOk="0">
                <a:moveTo>
                  <a:pt x="229" y="0"/>
                </a:moveTo>
                <a:lnTo>
                  <a:pt x="206" y="23"/>
                </a:lnTo>
                <a:lnTo>
                  <a:pt x="0" y="388"/>
                </a:lnTo>
                <a:lnTo>
                  <a:pt x="0" y="434"/>
                </a:lnTo>
                <a:lnTo>
                  <a:pt x="0" y="456"/>
                </a:lnTo>
                <a:lnTo>
                  <a:pt x="46" y="456"/>
                </a:lnTo>
                <a:lnTo>
                  <a:pt x="69" y="434"/>
                </a:lnTo>
                <a:lnTo>
                  <a:pt x="274" y="69"/>
                </a:lnTo>
                <a:lnTo>
                  <a:pt x="297" y="46"/>
                </a:lnTo>
                <a:lnTo>
                  <a:pt x="274" y="23"/>
                </a:lnTo>
                <a:lnTo>
                  <a:pt x="229"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11" name="Google Shape;1611;p29"/>
          <p:cNvSpPr/>
          <p:nvPr/>
        </p:nvSpPr>
        <p:spPr>
          <a:xfrm>
            <a:off x="1206036" y="4541985"/>
            <a:ext cx="22637" cy="34831"/>
          </a:xfrm>
          <a:custGeom>
            <a:avLst/>
            <a:gdLst/>
            <a:ahLst/>
            <a:cxnLst/>
            <a:rect l="l" t="t" r="r" b="b"/>
            <a:pathLst>
              <a:path w="297" h="457" fill="none" extrusionOk="0">
                <a:moveTo>
                  <a:pt x="206" y="23"/>
                </a:moveTo>
                <a:lnTo>
                  <a:pt x="0" y="388"/>
                </a:lnTo>
                <a:lnTo>
                  <a:pt x="0" y="388"/>
                </a:lnTo>
                <a:lnTo>
                  <a:pt x="0" y="434"/>
                </a:lnTo>
                <a:lnTo>
                  <a:pt x="0" y="456"/>
                </a:lnTo>
                <a:lnTo>
                  <a:pt x="0" y="456"/>
                </a:lnTo>
                <a:lnTo>
                  <a:pt x="46" y="456"/>
                </a:lnTo>
                <a:lnTo>
                  <a:pt x="69" y="434"/>
                </a:lnTo>
                <a:lnTo>
                  <a:pt x="274" y="69"/>
                </a:lnTo>
                <a:lnTo>
                  <a:pt x="274" y="69"/>
                </a:lnTo>
                <a:lnTo>
                  <a:pt x="297" y="46"/>
                </a:lnTo>
                <a:lnTo>
                  <a:pt x="274" y="23"/>
                </a:lnTo>
                <a:lnTo>
                  <a:pt x="274" y="23"/>
                </a:lnTo>
                <a:lnTo>
                  <a:pt x="229" y="0"/>
                </a:lnTo>
                <a:lnTo>
                  <a:pt x="206" y="23"/>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12" name="Google Shape;1612;p29"/>
          <p:cNvSpPr/>
          <p:nvPr/>
        </p:nvSpPr>
        <p:spPr>
          <a:xfrm>
            <a:off x="1244298" y="4571479"/>
            <a:ext cx="26143" cy="31403"/>
          </a:xfrm>
          <a:custGeom>
            <a:avLst/>
            <a:gdLst/>
            <a:ahLst/>
            <a:cxnLst/>
            <a:rect l="l" t="t" r="r" b="b"/>
            <a:pathLst>
              <a:path w="343" h="412" extrusionOk="0">
                <a:moveTo>
                  <a:pt x="297" y="1"/>
                </a:moveTo>
                <a:lnTo>
                  <a:pt x="274" y="24"/>
                </a:lnTo>
                <a:lnTo>
                  <a:pt x="0" y="343"/>
                </a:lnTo>
                <a:lnTo>
                  <a:pt x="0" y="389"/>
                </a:lnTo>
                <a:lnTo>
                  <a:pt x="23" y="411"/>
                </a:lnTo>
                <a:lnTo>
                  <a:pt x="91" y="411"/>
                </a:lnTo>
                <a:lnTo>
                  <a:pt x="342" y="69"/>
                </a:lnTo>
                <a:lnTo>
                  <a:pt x="342" y="24"/>
                </a:lnTo>
                <a:lnTo>
                  <a:pt x="31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13" name="Google Shape;1613;p29"/>
          <p:cNvSpPr/>
          <p:nvPr/>
        </p:nvSpPr>
        <p:spPr>
          <a:xfrm>
            <a:off x="1244298" y="4571479"/>
            <a:ext cx="26143" cy="31403"/>
          </a:xfrm>
          <a:custGeom>
            <a:avLst/>
            <a:gdLst/>
            <a:ahLst/>
            <a:cxnLst/>
            <a:rect l="l" t="t" r="r" b="b"/>
            <a:pathLst>
              <a:path w="343" h="412" fill="none" extrusionOk="0">
                <a:moveTo>
                  <a:pt x="274" y="24"/>
                </a:moveTo>
                <a:lnTo>
                  <a:pt x="0" y="343"/>
                </a:lnTo>
                <a:lnTo>
                  <a:pt x="0" y="343"/>
                </a:lnTo>
                <a:lnTo>
                  <a:pt x="0" y="389"/>
                </a:lnTo>
                <a:lnTo>
                  <a:pt x="23" y="411"/>
                </a:lnTo>
                <a:lnTo>
                  <a:pt x="23" y="411"/>
                </a:lnTo>
                <a:lnTo>
                  <a:pt x="46" y="411"/>
                </a:lnTo>
                <a:lnTo>
                  <a:pt x="91" y="411"/>
                </a:lnTo>
                <a:lnTo>
                  <a:pt x="342" y="69"/>
                </a:lnTo>
                <a:lnTo>
                  <a:pt x="342" y="69"/>
                </a:lnTo>
                <a:lnTo>
                  <a:pt x="342" y="24"/>
                </a:lnTo>
                <a:lnTo>
                  <a:pt x="319" y="1"/>
                </a:lnTo>
                <a:lnTo>
                  <a:pt x="319" y="1"/>
                </a:lnTo>
                <a:lnTo>
                  <a:pt x="297" y="1"/>
                </a:lnTo>
                <a:lnTo>
                  <a:pt x="274" y="24"/>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14" name="Google Shape;1614;p29"/>
          <p:cNvSpPr/>
          <p:nvPr/>
        </p:nvSpPr>
        <p:spPr>
          <a:xfrm>
            <a:off x="1279051" y="4604557"/>
            <a:ext cx="29572" cy="29572"/>
          </a:xfrm>
          <a:custGeom>
            <a:avLst/>
            <a:gdLst/>
            <a:ahLst/>
            <a:cxnLst/>
            <a:rect l="l" t="t" r="r" b="b"/>
            <a:pathLst>
              <a:path w="388" h="388" extrusionOk="0">
                <a:moveTo>
                  <a:pt x="342" y="0"/>
                </a:moveTo>
                <a:lnTo>
                  <a:pt x="320" y="23"/>
                </a:lnTo>
                <a:lnTo>
                  <a:pt x="23" y="319"/>
                </a:lnTo>
                <a:lnTo>
                  <a:pt x="0" y="342"/>
                </a:lnTo>
                <a:lnTo>
                  <a:pt x="23" y="388"/>
                </a:lnTo>
                <a:lnTo>
                  <a:pt x="91" y="388"/>
                </a:lnTo>
                <a:lnTo>
                  <a:pt x="388" y="91"/>
                </a:lnTo>
                <a:lnTo>
                  <a:pt x="388" y="46"/>
                </a:lnTo>
                <a:lnTo>
                  <a:pt x="388" y="23"/>
                </a:lnTo>
                <a:lnTo>
                  <a:pt x="342"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15" name="Google Shape;1615;p29"/>
          <p:cNvSpPr/>
          <p:nvPr/>
        </p:nvSpPr>
        <p:spPr>
          <a:xfrm>
            <a:off x="1279051" y="4604557"/>
            <a:ext cx="29572" cy="29572"/>
          </a:xfrm>
          <a:custGeom>
            <a:avLst/>
            <a:gdLst/>
            <a:ahLst/>
            <a:cxnLst/>
            <a:rect l="l" t="t" r="r" b="b"/>
            <a:pathLst>
              <a:path w="388" h="388" fill="none" extrusionOk="0">
                <a:moveTo>
                  <a:pt x="320" y="23"/>
                </a:moveTo>
                <a:lnTo>
                  <a:pt x="23" y="319"/>
                </a:lnTo>
                <a:lnTo>
                  <a:pt x="23" y="319"/>
                </a:lnTo>
                <a:lnTo>
                  <a:pt x="0" y="342"/>
                </a:lnTo>
                <a:lnTo>
                  <a:pt x="23" y="388"/>
                </a:lnTo>
                <a:lnTo>
                  <a:pt x="23" y="388"/>
                </a:lnTo>
                <a:lnTo>
                  <a:pt x="46" y="388"/>
                </a:lnTo>
                <a:lnTo>
                  <a:pt x="91" y="388"/>
                </a:lnTo>
                <a:lnTo>
                  <a:pt x="388" y="91"/>
                </a:lnTo>
                <a:lnTo>
                  <a:pt x="388" y="91"/>
                </a:lnTo>
                <a:lnTo>
                  <a:pt x="388" y="46"/>
                </a:lnTo>
                <a:lnTo>
                  <a:pt x="388" y="23"/>
                </a:lnTo>
                <a:lnTo>
                  <a:pt x="388" y="23"/>
                </a:lnTo>
                <a:lnTo>
                  <a:pt x="342" y="0"/>
                </a:lnTo>
                <a:lnTo>
                  <a:pt x="320" y="23"/>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16" name="Google Shape;1616;p29"/>
          <p:cNvSpPr/>
          <p:nvPr/>
        </p:nvSpPr>
        <p:spPr>
          <a:xfrm>
            <a:off x="1362430" y="4880915"/>
            <a:ext cx="60975" cy="7012"/>
          </a:xfrm>
          <a:custGeom>
            <a:avLst/>
            <a:gdLst/>
            <a:ahLst/>
            <a:cxnLst/>
            <a:rect l="l" t="t" r="r" b="b"/>
            <a:pathLst>
              <a:path w="800" h="92" extrusionOk="0">
                <a:moveTo>
                  <a:pt x="46" y="0"/>
                </a:moveTo>
                <a:lnTo>
                  <a:pt x="1" y="23"/>
                </a:lnTo>
                <a:lnTo>
                  <a:pt x="1" y="46"/>
                </a:lnTo>
                <a:lnTo>
                  <a:pt x="1" y="91"/>
                </a:lnTo>
                <a:lnTo>
                  <a:pt x="799" y="91"/>
                </a:lnTo>
                <a:lnTo>
                  <a:pt x="799" y="46"/>
                </a:lnTo>
                <a:lnTo>
                  <a:pt x="799" y="23"/>
                </a:lnTo>
                <a:lnTo>
                  <a:pt x="753"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17" name="Google Shape;1617;p29"/>
          <p:cNvSpPr/>
          <p:nvPr/>
        </p:nvSpPr>
        <p:spPr>
          <a:xfrm>
            <a:off x="1362430" y="4880915"/>
            <a:ext cx="60975" cy="7012"/>
          </a:xfrm>
          <a:custGeom>
            <a:avLst/>
            <a:gdLst/>
            <a:ahLst/>
            <a:cxnLst/>
            <a:rect l="l" t="t" r="r" b="b"/>
            <a:pathLst>
              <a:path w="800" h="92" fill="none" extrusionOk="0">
                <a:moveTo>
                  <a:pt x="753" y="0"/>
                </a:moveTo>
                <a:lnTo>
                  <a:pt x="46" y="0"/>
                </a:lnTo>
                <a:lnTo>
                  <a:pt x="46" y="0"/>
                </a:lnTo>
                <a:lnTo>
                  <a:pt x="1" y="23"/>
                </a:lnTo>
                <a:lnTo>
                  <a:pt x="1" y="46"/>
                </a:lnTo>
                <a:lnTo>
                  <a:pt x="1" y="46"/>
                </a:lnTo>
                <a:lnTo>
                  <a:pt x="1" y="91"/>
                </a:lnTo>
                <a:lnTo>
                  <a:pt x="46" y="91"/>
                </a:lnTo>
                <a:lnTo>
                  <a:pt x="753" y="91"/>
                </a:lnTo>
                <a:lnTo>
                  <a:pt x="753" y="91"/>
                </a:lnTo>
                <a:lnTo>
                  <a:pt x="799" y="91"/>
                </a:lnTo>
                <a:lnTo>
                  <a:pt x="799" y="46"/>
                </a:lnTo>
                <a:lnTo>
                  <a:pt x="799" y="46"/>
                </a:lnTo>
                <a:lnTo>
                  <a:pt x="799" y="23"/>
                </a:lnTo>
                <a:lnTo>
                  <a:pt x="753"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18" name="Google Shape;1618;p29"/>
          <p:cNvSpPr/>
          <p:nvPr/>
        </p:nvSpPr>
        <p:spPr>
          <a:xfrm>
            <a:off x="1336366" y="4686260"/>
            <a:ext cx="34831" cy="22637"/>
          </a:xfrm>
          <a:custGeom>
            <a:avLst/>
            <a:gdLst/>
            <a:ahLst/>
            <a:cxnLst/>
            <a:rect l="l" t="t" r="r" b="b"/>
            <a:pathLst>
              <a:path w="457" h="297" extrusionOk="0">
                <a:moveTo>
                  <a:pt x="388" y="0"/>
                </a:moveTo>
                <a:lnTo>
                  <a:pt x="24" y="205"/>
                </a:lnTo>
                <a:lnTo>
                  <a:pt x="1" y="228"/>
                </a:lnTo>
                <a:lnTo>
                  <a:pt x="1" y="274"/>
                </a:lnTo>
                <a:lnTo>
                  <a:pt x="46" y="297"/>
                </a:lnTo>
                <a:lnTo>
                  <a:pt x="69" y="297"/>
                </a:lnTo>
                <a:lnTo>
                  <a:pt x="434" y="91"/>
                </a:lnTo>
                <a:lnTo>
                  <a:pt x="457" y="46"/>
                </a:lnTo>
                <a:lnTo>
                  <a:pt x="457" y="23"/>
                </a:lnTo>
                <a:lnTo>
                  <a:pt x="434"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19" name="Google Shape;1619;p29"/>
          <p:cNvSpPr/>
          <p:nvPr/>
        </p:nvSpPr>
        <p:spPr>
          <a:xfrm>
            <a:off x="1336366" y="4686260"/>
            <a:ext cx="34831" cy="22637"/>
          </a:xfrm>
          <a:custGeom>
            <a:avLst/>
            <a:gdLst/>
            <a:ahLst/>
            <a:cxnLst/>
            <a:rect l="l" t="t" r="r" b="b"/>
            <a:pathLst>
              <a:path w="457" h="297" fill="none" extrusionOk="0">
                <a:moveTo>
                  <a:pt x="388" y="0"/>
                </a:moveTo>
                <a:lnTo>
                  <a:pt x="24" y="205"/>
                </a:lnTo>
                <a:lnTo>
                  <a:pt x="24" y="205"/>
                </a:lnTo>
                <a:lnTo>
                  <a:pt x="1" y="228"/>
                </a:lnTo>
                <a:lnTo>
                  <a:pt x="1" y="274"/>
                </a:lnTo>
                <a:lnTo>
                  <a:pt x="1" y="274"/>
                </a:lnTo>
                <a:lnTo>
                  <a:pt x="46" y="297"/>
                </a:lnTo>
                <a:lnTo>
                  <a:pt x="69" y="297"/>
                </a:lnTo>
                <a:lnTo>
                  <a:pt x="434" y="91"/>
                </a:lnTo>
                <a:lnTo>
                  <a:pt x="434" y="91"/>
                </a:lnTo>
                <a:lnTo>
                  <a:pt x="457" y="46"/>
                </a:lnTo>
                <a:lnTo>
                  <a:pt x="457" y="23"/>
                </a:lnTo>
                <a:lnTo>
                  <a:pt x="457" y="23"/>
                </a:lnTo>
                <a:lnTo>
                  <a:pt x="434" y="0"/>
                </a:lnTo>
                <a:lnTo>
                  <a:pt x="388"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20" name="Google Shape;1620;p29"/>
          <p:cNvSpPr/>
          <p:nvPr/>
        </p:nvSpPr>
        <p:spPr>
          <a:xfrm>
            <a:off x="1357247" y="4731381"/>
            <a:ext cx="36584" cy="19207"/>
          </a:xfrm>
          <a:custGeom>
            <a:avLst/>
            <a:gdLst/>
            <a:ahLst/>
            <a:cxnLst/>
            <a:rect l="l" t="t" r="r" b="b"/>
            <a:pathLst>
              <a:path w="480" h="252" extrusionOk="0">
                <a:moveTo>
                  <a:pt x="411" y="1"/>
                </a:moveTo>
                <a:lnTo>
                  <a:pt x="23" y="161"/>
                </a:lnTo>
                <a:lnTo>
                  <a:pt x="0" y="183"/>
                </a:lnTo>
                <a:lnTo>
                  <a:pt x="0" y="229"/>
                </a:lnTo>
                <a:lnTo>
                  <a:pt x="23" y="252"/>
                </a:lnTo>
                <a:lnTo>
                  <a:pt x="69" y="252"/>
                </a:lnTo>
                <a:lnTo>
                  <a:pt x="457" y="92"/>
                </a:lnTo>
                <a:lnTo>
                  <a:pt x="479" y="69"/>
                </a:lnTo>
                <a:lnTo>
                  <a:pt x="479" y="24"/>
                </a:lnTo>
                <a:lnTo>
                  <a:pt x="457"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21" name="Google Shape;1621;p29"/>
          <p:cNvSpPr/>
          <p:nvPr/>
        </p:nvSpPr>
        <p:spPr>
          <a:xfrm>
            <a:off x="1357247" y="4731381"/>
            <a:ext cx="36584" cy="19207"/>
          </a:xfrm>
          <a:custGeom>
            <a:avLst/>
            <a:gdLst/>
            <a:ahLst/>
            <a:cxnLst/>
            <a:rect l="l" t="t" r="r" b="b"/>
            <a:pathLst>
              <a:path w="480" h="252" fill="none" extrusionOk="0">
                <a:moveTo>
                  <a:pt x="411" y="1"/>
                </a:moveTo>
                <a:lnTo>
                  <a:pt x="23" y="161"/>
                </a:lnTo>
                <a:lnTo>
                  <a:pt x="23" y="161"/>
                </a:lnTo>
                <a:lnTo>
                  <a:pt x="0" y="183"/>
                </a:lnTo>
                <a:lnTo>
                  <a:pt x="0" y="229"/>
                </a:lnTo>
                <a:lnTo>
                  <a:pt x="0" y="229"/>
                </a:lnTo>
                <a:lnTo>
                  <a:pt x="23" y="252"/>
                </a:lnTo>
                <a:lnTo>
                  <a:pt x="69" y="252"/>
                </a:lnTo>
                <a:lnTo>
                  <a:pt x="457" y="92"/>
                </a:lnTo>
                <a:lnTo>
                  <a:pt x="457" y="92"/>
                </a:lnTo>
                <a:lnTo>
                  <a:pt x="479" y="69"/>
                </a:lnTo>
                <a:lnTo>
                  <a:pt x="479" y="24"/>
                </a:lnTo>
                <a:lnTo>
                  <a:pt x="479" y="24"/>
                </a:lnTo>
                <a:lnTo>
                  <a:pt x="457" y="1"/>
                </a:lnTo>
                <a:lnTo>
                  <a:pt x="411"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22" name="Google Shape;1622;p29"/>
          <p:cNvSpPr/>
          <p:nvPr/>
        </p:nvSpPr>
        <p:spPr>
          <a:xfrm>
            <a:off x="1372871" y="4780082"/>
            <a:ext cx="36584" cy="15701"/>
          </a:xfrm>
          <a:custGeom>
            <a:avLst/>
            <a:gdLst/>
            <a:ahLst/>
            <a:cxnLst/>
            <a:rect l="l" t="t" r="r" b="b"/>
            <a:pathLst>
              <a:path w="480" h="206" extrusionOk="0">
                <a:moveTo>
                  <a:pt x="434" y="0"/>
                </a:moveTo>
                <a:lnTo>
                  <a:pt x="24" y="115"/>
                </a:lnTo>
                <a:lnTo>
                  <a:pt x="1" y="137"/>
                </a:lnTo>
                <a:lnTo>
                  <a:pt x="1" y="160"/>
                </a:lnTo>
                <a:lnTo>
                  <a:pt x="24" y="206"/>
                </a:lnTo>
                <a:lnTo>
                  <a:pt x="46" y="206"/>
                </a:lnTo>
                <a:lnTo>
                  <a:pt x="457" y="92"/>
                </a:lnTo>
                <a:lnTo>
                  <a:pt x="480" y="69"/>
                </a:lnTo>
                <a:lnTo>
                  <a:pt x="480" y="46"/>
                </a:lnTo>
                <a:lnTo>
                  <a:pt x="480"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23" name="Google Shape;1623;p29"/>
          <p:cNvSpPr/>
          <p:nvPr/>
        </p:nvSpPr>
        <p:spPr>
          <a:xfrm>
            <a:off x="1372871" y="4780082"/>
            <a:ext cx="36584" cy="15701"/>
          </a:xfrm>
          <a:custGeom>
            <a:avLst/>
            <a:gdLst/>
            <a:ahLst/>
            <a:cxnLst/>
            <a:rect l="l" t="t" r="r" b="b"/>
            <a:pathLst>
              <a:path w="480" h="206" fill="none" extrusionOk="0">
                <a:moveTo>
                  <a:pt x="434" y="0"/>
                </a:moveTo>
                <a:lnTo>
                  <a:pt x="24" y="115"/>
                </a:lnTo>
                <a:lnTo>
                  <a:pt x="24" y="115"/>
                </a:lnTo>
                <a:lnTo>
                  <a:pt x="1" y="137"/>
                </a:lnTo>
                <a:lnTo>
                  <a:pt x="1" y="160"/>
                </a:lnTo>
                <a:lnTo>
                  <a:pt x="1" y="160"/>
                </a:lnTo>
                <a:lnTo>
                  <a:pt x="24" y="206"/>
                </a:lnTo>
                <a:lnTo>
                  <a:pt x="46" y="206"/>
                </a:lnTo>
                <a:lnTo>
                  <a:pt x="457" y="92"/>
                </a:lnTo>
                <a:lnTo>
                  <a:pt x="457" y="92"/>
                </a:lnTo>
                <a:lnTo>
                  <a:pt x="480" y="69"/>
                </a:lnTo>
                <a:lnTo>
                  <a:pt x="480" y="46"/>
                </a:lnTo>
                <a:lnTo>
                  <a:pt x="480" y="46"/>
                </a:lnTo>
                <a:lnTo>
                  <a:pt x="480" y="0"/>
                </a:lnTo>
                <a:lnTo>
                  <a:pt x="434" y="0"/>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24" name="Google Shape;1624;p29"/>
          <p:cNvSpPr/>
          <p:nvPr/>
        </p:nvSpPr>
        <p:spPr>
          <a:xfrm>
            <a:off x="1381561" y="4830459"/>
            <a:ext cx="38337" cy="10519"/>
          </a:xfrm>
          <a:custGeom>
            <a:avLst/>
            <a:gdLst/>
            <a:ahLst/>
            <a:cxnLst/>
            <a:rect l="l" t="t" r="r" b="b"/>
            <a:pathLst>
              <a:path w="503" h="138" extrusionOk="0">
                <a:moveTo>
                  <a:pt x="457" y="1"/>
                </a:moveTo>
                <a:lnTo>
                  <a:pt x="46" y="46"/>
                </a:lnTo>
                <a:lnTo>
                  <a:pt x="1" y="69"/>
                </a:lnTo>
                <a:lnTo>
                  <a:pt x="1" y="115"/>
                </a:lnTo>
                <a:lnTo>
                  <a:pt x="24" y="138"/>
                </a:lnTo>
                <a:lnTo>
                  <a:pt x="46" y="138"/>
                </a:lnTo>
                <a:lnTo>
                  <a:pt x="480" y="92"/>
                </a:lnTo>
                <a:lnTo>
                  <a:pt x="502" y="69"/>
                </a:lnTo>
                <a:lnTo>
                  <a:pt x="502" y="46"/>
                </a:lnTo>
                <a:lnTo>
                  <a:pt x="480"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25" name="Google Shape;1625;p29"/>
          <p:cNvSpPr/>
          <p:nvPr/>
        </p:nvSpPr>
        <p:spPr>
          <a:xfrm>
            <a:off x="1381561" y="4830459"/>
            <a:ext cx="38337" cy="10519"/>
          </a:xfrm>
          <a:custGeom>
            <a:avLst/>
            <a:gdLst/>
            <a:ahLst/>
            <a:cxnLst/>
            <a:rect l="l" t="t" r="r" b="b"/>
            <a:pathLst>
              <a:path w="503" h="138" fill="none" extrusionOk="0">
                <a:moveTo>
                  <a:pt x="457" y="1"/>
                </a:moveTo>
                <a:lnTo>
                  <a:pt x="46" y="46"/>
                </a:lnTo>
                <a:lnTo>
                  <a:pt x="46" y="46"/>
                </a:lnTo>
                <a:lnTo>
                  <a:pt x="1" y="69"/>
                </a:lnTo>
                <a:lnTo>
                  <a:pt x="1" y="115"/>
                </a:lnTo>
                <a:lnTo>
                  <a:pt x="1" y="115"/>
                </a:lnTo>
                <a:lnTo>
                  <a:pt x="24" y="138"/>
                </a:lnTo>
                <a:lnTo>
                  <a:pt x="46" y="138"/>
                </a:lnTo>
                <a:lnTo>
                  <a:pt x="480" y="92"/>
                </a:lnTo>
                <a:lnTo>
                  <a:pt x="480" y="92"/>
                </a:lnTo>
                <a:lnTo>
                  <a:pt x="502" y="69"/>
                </a:lnTo>
                <a:lnTo>
                  <a:pt x="502" y="46"/>
                </a:lnTo>
                <a:lnTo>
                  <a:pt x="502" y="46"/>
                </a:lnTo>
                <a:lnTo>
                  <a:pt x="480" y="1"/>
                </a:lnTo>
                <a:lnTo>
                  <a:pt x="457"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26" name="Google Shape;1626;p29"/>
          <p:cNvSpPr/>
          <p:nvPr/>
        </p:nvSpPr>
        <p:spPr>
          <a:xfrm>
            <a:off x="875795" y="4521101"/>
            <a:ext cx="27896" cy="55715"/>
          </a:xfrm>
          <a:custGeom>
            <a:avLst/>
            <a:gdLst/>
            <a:ahLst/>
            <a:cxnLst/>
            <a:rect l="l" t="t" r="r" b="b"/>
            <a:pathLst>
              <a:path w="366" h="731" extrusionOk="0">
                <a:moveTo>
                  <a:pt x="23" y="1"/>
                </a:moveTo>
                <a:lnTo>
                  <a:pt x="1" y="23"/>
                </a:lnTo>
                <a:lnTo>
                  <a:pt x="1" y="46"/>
                </a:lnTo>
                <a:lnTo>
                  <a:pt x="274" y="708"/>
                </a:lnTo>
                <a:lnTo>
                  <a:pt x="297" y="730"/>
                </a:lnTo>
                <a:lnTo>
                  <a:pt x="343" y="730"/>
                </a:lnTo>
                <a:lnTo>
                  <a:pt x="366" y="708"/>
                </a:lnTo>
                <a:lnTo>
                  <a:pt x="366" y="685"/>
                </a:lnTo>
                <a:lnTo>
                  <a:pt x="92" y="23"/>
                </a:lnTo>
                <a:lnTo>
                  <a:pt x="6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27" name="Google Shape;1627;p29"/>
          <p:cNvSpPr/>
          <p:nvPr/>
        </p:nvSpPr>
        <p:spPr>
          <a:xfrm>
            <a:off x="875795" y="4521101"/>
            <a:ext cx="27896" cy="55715"/>
          </a:xfrm>
          <a:custGeom>
            <a:avLst/>
            <a:gdLst/>
            <a:ahLst/>
            <a:cxnLst/>
            <a:rect l="l" t="t" r="r" b="b"/>
            <a:pathLst>
              <a:path w="366" h="731" fill="none" extrusionOk="0">
                <a:moveTo>
                  <a:pt x="1" y="46"/>
                </a:moveTo>
                <a:lnTo>
                  <a:pt x="274" y="708"/>
                </a:lnTo>
                <a:lnTo>
                  <a:pt x="274" y="708"/>
                </a:lnTo>
                <a:lnTo>
                  <a:pt x="297" y="730"/>
                </a:lnTo>
                <a:lnTo>
                  <a:pt x="343" y="730"/>
                </a:lnTo>
                <a:lnTo>
                  <a:pt x="343" y="730"/>
                </a:lnTo>
                <a:lnTo>
                  <a:pt x="366" y="708"/>
                </a:lnTo>
                <a:lnTo>
                  <a:pt x="366" y="685"/>
                </a:lnTo>
                <a:lnTo>
                  <a:pt x="92" y="23"/>
                </a:lnTo>
                <a:lnTo>
                  <a:pt x="92" y="23"/>
                </a:lnTo>
                <a:lnTo>
                  <a:pt x="69" y="1"/>
                </a:lnTo>
                <a:lnTo>
                  <a:pt x="23" y="1"/>
                </a:lnTo>
                <a:lnTo>
                  <a:pt x="23" y="1"/>
                </a:lnTo>
                <a:lnTo>
                  <a:pt x="1" y="23"/>
                </a:lnTo>
                <a:lnTo>
                  <a:pt x="1"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28" name="Google Shape;1628;p29"/>
          <p:cNvSpPr/>
          <p:nvPr/>
        </p:nvSpPr>
        <p:spPr>
          <a:xfrm>
            <a:off x="1072202" y="4493284"/>
            <a:ext cx="10519" cy="38337"/>
          </a:xfrm>
          <a:custGeom>
            <a:avLst/>
            <a:gdLst/>
            <a:ahLst/>
            <a:cxnLst/>
            <a:rect l="l" t="t" r="r" b="b"/>
            <a:pathLst>
              <a:path w="138" h="503" extrusionOk="0">
                <a:moveTo>
                  <a:pt x="115" y="1"/>
                </a:moveTo>
                <a:lnTo>
                  <a:pt x="69" y="24"/>
                </a:lnTo>
                <a:lnTo>
                  <a:pt x="46" y="46"/>
                </a:lnTo>
                <a:lnTo>
                  <a:pt x="1" y="457"/>
                </a:lnTo>
                <a:lnTo>
                  <a:pt x="1" y="502"/>
                </a:lnTo>
                <a:lnTo>
                  <a:pt x="69" y="502"/>
                </a:lnTo>
                <a:lnTo>
                  <a:pt x="92" y="480"/>
                </a:lnTo>
                <a:lnTo>
                  <a:pt x="137" y="46"/>
                </a:lnTo>
                <a:lnTo>
                  <a:pt x="137" y="24"/>
                </a:lnTo>
                <a:lnTo>
                  <a:pt x="115"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29" name="Google Shape;1629;p29"/>
          <p:cNvSpPr/>
          <p:nvPr/>
        </p:nvSpPr>
        <p:spPr>
          <a:xfrm>
            <a:off x="1072202" y="4493284"/>
            <a:ext cx="10519" cy="38337"/>
          </a:xfrm>
          <a:custGeom>
            <a:avLst/>
            <a:gdLst/>
            <a:ahLst/>
            <a:cxnLst/>
            <a:rect l="l" t="t" r="r" b="b"/>
            <a:pathLst>
              <a:path w="138" h="503" fill="none" extrusionOk="0">
                <a:moveTo>
                  <a:pt x="46" y="46"/>
                </a:moveTo>
                <a:lnTo>
                  <a:pt x="1" y="457"/>
                </a:lnTo>
                <a:lnTo>
                  <a:pt x="1" y="457"/>
                </a:lnTo>
                <a:lnTo>
                  <a:pt x="1" y="502"/>
                </a:lnTo>
                <a:lnTo>
                  <a:pt x="46" y="502"/>
                </a:lnTo>
                <a:lnTo>
                  <a:pt x="46" y="502"/>
                </a:lnTo>
                <a:lnTo>
                  <a:pt x="69" y="502"/>
                </a:lnTo>
                <a:lnTo>
                  <a:pt x="92" y="480"/>
                </a:lnTo>
                <a:lnTo>
                  <a:pt x="137" y="46"/>
                </a:lnTo>
                <a:lnTo>
                  <a:pt x="137" y="46"/>
                </a:lnTo>
                <a:lnTo>
                  <a:pt x="137" y="24"/>
                </a:lnTo>
                <a:lnTo>
                  <a:pt x="115" y="1"/>
                </a:lnTo>
                <a:lnTo>
                  <a:pt x="115" y="1"/>
                </a:lnTo>
                <a:lnTo>
                  <a:pt x="69" y="24"/>
                </a:lnTo>
                <a:lnTo>
                  <a:pt x="46"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30" name="Google Shape;1630;p29"/>
          <p:cNvSpPr/>
          <p:nvPr/>
        </p:nvSpPr>
        <p:spPr>
          <a:xfrm>
            <a:off x="1025253" y="4489853"/>
            <a:ext cx="7088" cy="40015"/>
          </a:xfrm>
          <a:custGeom>
            <a:avLst/>
            <a:gdLst/>
            <a:ahLst/>
            <a:cxnLst/>
            <a:rect l="l" t="t" r="r" b="b"/>
            <a:pathLst>
              <a:path w="93" h="525" extrusionOk="0">
                <a:moveTo>
                  <a:pt x="46" y="0"/>
                </a:moveTo>
                <a:lnTo>
                  <a:pt x="24" y="23"/>
                </a:lnTo>
                <a:lnTo>
                  <a:pt x="1" y="46"/>
                </a:lnTo>
                <a:lnTo>
                  <a:pt x="1" y="479"/>
                </a:lnTo>
                <a:lnTo>
                  <a:pt x="24" y="502"/>
                </a:lnTo>
                <a:lnTo>
                  <a:pt x="46" y="525"/>
                </a:lnTo>
                <a:lnTo>
                  <a:pt x="69" y="502"/>
                </a:lnTo>
                <a:lnTo>
                  <a:pt x="92" y="479"/>
                </a:lnTo>
                <a:lnTo>
                  <a:pt x="92" y="46"/>
                </a:lnTo>
                <a:lnTo>
                  <a:pt x="69" y="23"/>
                </a:lnTo>
                <a:lnTo>
                  <a:pt x="46"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31" name="Google Shape;1631;p29"/>
          <p:cNvSpPr/>
          <p:nvPr/>
        </p:nvSpPr>
        <p:spPr>
          <a:xfrm>
            <a:off x="1025253" y="4489853"/>
            <a:ext cx="7088" cy="40015"/>
          </a:xfrm>
          <a:custGeom>
            <a:avLst/>
            <a:gdLst/>
            <a:ahLst/>
            <a:cxnLst/>
            <a:rect l="l" t="t" r="r" b="b"/>
            <a:pathLst>
              <a:path w="93" h="525" fill="none" extrusionOk="0">
                <a:moveTo>
                  <a:pt x="1" y="46"/>
                </a:moveTo>
                <a:lnTo>
                  <a:pt x="1" y="479"/>
                </a:lnTo>
                <a:lnTo>
                  <a:pt x="1" y="479"/>
                </a:lnTo>
                <a:lnTo>
                  <a:pt x="24" y="502"/>
                </a:lnTo>
                <a:lnTo>
                  <a:pt x="46" y="525"/>
                </a:lnTo>
                <a:lnTo>
                  <a:pt x="46" y="525"/>
                </a:lnTo>
                <a:lnTo>
                  <a:pt x="69" y="502"/>
                </a:lnTo>
                <a:lnTo>
                  <a:pt x="92" y="479"/>
                </a:lnTo>
                <a:lnTo>
                  <a:pt x="92" y="46"/>
                </a:lnTo>
                <a:lnTo>
                  <a:pt x="92" y="46"/>
                </a:lnTo>
                <a:lnTo>
                  <a:pt x="69" y="23"/>
                </a:lnTo>
                <a:lnTo>
                  <a:pt x="46" y="0"/>
                </a:lnTo>
                <a:lnTo>
                  <a:pt x="46" y="0"/>
                </a:lnTo>
                <a:lnTo>
                  <a:pt x="24" y="23"/>
                </a:lnTo>
                <a:lnTo>
                  <a:pt x="1"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32" name="Google Shape;1632;p29"/>
          <p:cNvSpPr/>
          <p:nvPr/>
        </p:nvSpPr>
        <p:spPr>
          <a:xfrm>
            <a:off x="974874" y="4493284"/>
            <a:ext cx="10519" cy="38337"/>
          </a:xfrm>
          <a:custGeom>
            <a:avLst/>
            <a:gdLst/>
            <a:ahLst/>
            <a:cxnLst/>
            <a:rect l="l" t="t" r="r" b="b"/>
            <a:pathLst>
              <a:path w="138" h="503" extrusionOk="0">
                <a:moveTo>
                  <a:pt x="23" y="1"/>
                </a:moveTo>
                <a:lnTo>
                  <a:pt x="1" y="24"/>
                </a:lnTo>
                <a:lnTo>
                  <a:pt x="1" y="46"/>
                </a:lnTo>
                <a:lnTo>
                  <a:pt x="46" y="480"/>
                </a:lnTo>
                <a:lnTo>
                  <a:pt x="69" y="502"/>
                </a:lnTo>
                <a:lnTo>
                  <a:pt x="137" y="502"/>
                </a:lnTo>
                <a:lnTo>
                  <a:pt x="137" y="457"/>
                </a:lnTo>
                <a:lnTo>
                  <a:pt x="92" y="46"/>
                </a:lnTo>
                <a:lnTo>
                  <a:pt x="69" y="24"/>
                </a:lnTo>
                <a:lnTo>
                  <a:pt x="23"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33" name="Google Shape;1633;p29"/>
          <p:cNvSpPr/>
          <p:nvPr/>
        </p:nvSpPr>
        <p:spPr>
          <a:xfrm>
            <a:off x="974874" y="4493284"/>
            <a:ext cx="10519" cy="38337"/>
          </a:xfrm>
          <a:custGeom>
            <a:avLst/>
            <a:gdLst/>
            <a:ahLst/>
            <a:cxnLst/>
            <a:rect l="l" t="t" r="r" b="b"/>
            <a:pathLst>
              <a:path w="138" h="503" fill="none" extrusionOk="0">
                <a:moveTo>
                  <a:pt x="1" y="46"/>
                </a:moveTo>
                <a:lnTo>
                  <a:pt x="46" y="480"/>
                </a:lnTo>
                <a:lnTo>
                  <a:pt x="46" y="480"/>
                </a:lnTo>
                <a:lnTo>
                  <a:pt x="69" y="502"/>
                </a:lnTo>
                <a:lnTo>
                  <a:pt x="92" y="502"/>
                </a:lnTo>
                <a:lnTo>
                  <a:pt x="92" y="502"/>
                </a:lnTo>
                <a:lnTo>
                  <a:pt x="137" y="502"/>
                </a:lnTo>
                <a:lnTo>
                  <a:pt x="137" y="457"/>
                </a:lnTo>
                <a:lnTo>
                  <a:pt x="92" y="46"/>
                </a:lnTo>
                <a:lnTo>
                  <a:pt x="92" y="46"/>
                </a:lnTo>
                <a:lnTo>
                  <a:pt x="69" y="24"/>
                </a:lnTo>
                <a:lnTo>
                  <a:pt x="23" y="1"/>
                </a:lnTo>
                <a:lnTo>
                  <a:pt x="23" y="1"/>
                </a:lnTo>
                <a:lnTo>
                  <a:pt x="1" y="24"/>
                </a:lnTo>
                <a:lnTo>
                  <a:pt x="1"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34" name="Google Shape;1634;p29"/>
          <p:cNvSpPr/>
          <p:nvPr/>
        </p:nvSpPr>
        <p:spPr>
          <a:xfrm>
            <a:off x="924497" y="4503725"/>
            <a:ext cx="13948" cy="38337"/>
          </a:xfrm>
          <a:custGeom>
            <a:avLst/>
            <a:gdLst/>
            <a:ahLst/>
            <a:cxnLst/>
            <a:rect l="l" t="t" r="r" b="b"/>
            <a:pathLst>
              <a:path w="183" h="503" extrusionOk="0">
                <a:moveTo>
                  <a:pt x="23" y="1"/>
                </a:moveTo>
                <a:lnTo>
                  <a:pt x="0" y="23"/>
                </a:lnTo>
                <a:lnTo>
                  <a:pt x="0" y="46"/>
                </a:lnTo>
                <a:lnTo>
                  <a:pt x="114" y="457"/>
                </a:lnTo>
                <a:lnTo>
                  <a:pt x="137" y="479"/>
                </a:lnTo>
                <a:lnTo>
                  <a:pt x="160" y="502"/>
                </a:lnTo>
                <a:lnTo>
                  <a:pt x="183" y="479"/>
                </a:lnTo>
                <a:lnTo>
                  <a:pt x="183" y="434"/>
                </a:lnTo>
                <a:lnTo>
                  <a:pt x="91" y="23"/>
                </a:lnTo>
                <a:lnTo>
                  <a:pt x="6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35" name="Google Shape;1635;p29"/>
          <p:cNvSpPr/>
          <p:nvPr/>
        </p:nvSpPr>
        <p:spPr>
          <a:xfrm>
            <a:off x="924497" y="4503725"/>
            <a:ext cx="13948" cy="38337"/>
          </a:xfrm>
          <a:custGeom>
            <a:avLst/>
            <a:gdLst/>
            <a:ahLst/>
            <a:cxnLst/>
            <a:rect l="l" t="t" r="r" b="b"/>
            <a:pathLst>
              <a:path w="183" h="503" fill="none" extrusionOk="0">
                <a:moveTo>
                  <a:pt x="0" y="46"/>
                </a:moveTo>
                <a:lnTo>
                  <a:pt x="114" y="457"/>
                </a:lnTo>
                <a:lnTo>
                  <a:pt x="114" y="457"/>
                </a:lnTo>
                <a:lnTo>
                  <a:pt x="137" y="479"/>
                </a:lnTo>
                <a:lnTo>
                  <a:pt x="160" y="502"/>
                </a:lnTo>
                <a:lnTo>
                  <a:pt x="160" y="502"/>
                </a:lnTo>
                <a:lnTo>
                  <a:pt x="183" y="479"/>
                </a:lnTo>
                <a:lnTo>
                  <a:pt x="183" y="434"/>
                </a:lnTo>
                <a:lnTo>
                  <a:pt x="91" y="23"/>
                </a:lnTo>
                <a:lnTo>
                  <a:pt x="91" y="23"/>
                </a:lnTo>
                <a:lnTo>
                  <a:pt x="69" y="1"/>
                </a:lnTo>
                <a:lnTo>
                  <a:pt x="23" y="1"/>
                </a:lnTo>
                <a:lnTo>
                  <a:pt x="23" y="1"/>
                </a:lnTo>
                <a:lnTo>
                  <a:pt x="0" y="23"/>
                </a:lnTo>
                <a:lnTo>
                  <a:pt x="0" y="46"/>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36" name="Google Shape;1636;p29"/>
          <p:cNvSpPr/>
          <p:nvPr/>
        </p:nvSpPr>
        <p:spPr>
          <a:xfrm>
            <a:off x="686323" y="4686261"/>
            <a:ext cx="53963" cy="34831"/>
          </a:xfrm>
          <a:custGeom>
            <a:avLst/>
            <a:gdLst/>
            <a:ahLst/>
            <a:cxnLst/>
            <a:rect l="l" t="t" r="r" b="b"/>
            <a:pathLst>
              <a:path w="708" h="457" extrusionOk="0">
                <a:moveTo>
                  <a:pt x="47" y="0"/>
                </a:moveTo>
                <a:lnTo>
                  <a:pt x="1" y="23"/>
                </a:lnTo>
                <a:lnTo>
                  <a:pt x="1" y="46"/>
                </a:lnTo>
                <a:lnTo>
                  <a:pt x="24" y="91"/>
                </a:lnTo>
                <a:lnTo>
                  <a:pt x="662" y="433"/>
                </a:lnTo>
                <a:lnTo>
                  <a:pt x="685" y="456"/>
                </a:lnTo>
                <a:lnTo>
                  <a:pt x="708" y="433"/>
                </a:lnTo>
                <a:lnTo>
                  <a:pt x="708" y="388"/>
                </a:lnTo>
                <a:lnTo>
                  <a:pt x="708" y="365"/>
                </a:lnTo>
                <a:lnTo>
                  <a:pt x="69"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37" name="Google Shape;1637;p29"/>
          <p:cNvSpPr/>
          <p:nvPr/>
        </p:nvSpPr>
        <p:spPr>
          <a:xfrm>
            <a:off x="686323" y="4686261"/>
            <a:ext cx="53963" cy="34831"/>
          </a:xfrm>
          <a:custGeom>
            <a:avLst/>
            <a:gdLst/>
            <a:ahLst/>
            <a:cxnLst/>
            <a:rect l="l" t="t" r="r" b="b"/>
            <a:pathLst>
              <a:path w="708" h="457" fill="none" extrusionOk="0">
                <a:moveTo>
                  <a:pt x="24" y="91"/>
                </a:moveTo>
                <a:lnTo>
                  <a:pt x="662" y="433"/>
                </a:lnTo>
                <a:lnTo>
                  <a:pt x="662" y="433"/>
                </a:lnTo>
                <a:lnTo>
                  <a:pt x="685" y="456"/>
                </a:lnTo>
                <a:lnTo>
                  <a:pt x="708" y="433"/>
                </a:lnTo>
                <a:lnTo>
                  <a:pt x="708" y="433"/>
                </a:lnTo>
                <a:lnTo>
                  <a:pt x="708" y="388"/>
                </a:lnTo>
                <a:lnTo>
                  <a:pt x="708" y="365"/>
                </a:lnTo>
                <a:lnTo>
                  <a:pt x="69" y="0"/>
                </a:lnTo>
                <a:lnTo>
                  <a:pt x="69" y="0"/>
                </a:lnTo>
                <a:lnTo>
                  <a:pt x="47" y="0"/>
                </a:lnTo>
                <a:lnTo>
                  <a:pt x="1" y="23"/>
                </a:lnTo>
                <a:lnTo>
                  <a:pt x="1" y="23"/>
                </a:lnTo>
                <a:lnTo>
                  <a:pt x="1" y="46"/>
                </a:lnTo>
                <a:lnTo>
                  <a:pt x="24" y="9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38" name="Google Shape;1638;p29"/>
          <p:cNvSpPr/>
          <p:nvPr/>
        </p:nvSpPr>
        <p:spPr>
          <a:xfrm>
            <a:off x="830601" y="4541985"/>
            <a:ext cx="22713" cy="34831"/>
          </a:xfrm>
          <a:custGeom>
            <a:avLst/>
            <a:gdLst/>
            <a:ahLst/>
            <a:cxnLst/>
            <a:rect l="l" t="t" r="r" b="b"/>
            <a:pathLst>
              <a:path w="298" h="457" extrusionOk="0">
                <a:moveTo>
                  <a:pt x="46" y="0"/>
                </a:moveTo>
                <a:lnTo>
                  <a:pt x="24" y="23"/>
                </a:lnTo>
                <a:lnTo>
                  <a:pt x="1" y="46"/>
                </a:lnTo>
                <a:lnTo>
                  <a:pt x="1" y="69"/>
                </a:lnTo>
                <a:lnTo>
                  <a:pt x="206" y="434"/>
                </a:lnTo>
                <a:lnTo>
                  <a:pt x="229" y="456"/>
                </a:lnTo>
                <a:lnTo>
                  <a:pt x="274" y="456"/>
                </a:lnTo>
                <a:lnTo>
                  <a:pt x="297" y="434"/>
                </a:lnTo>
                <a:lnTo>
                  <a:pt x="274" y="388"/>
                </a:lnTo>
                <a:lnTo>
                  <a:pt x="69" y="23"/>
                </a:lnTo>
                <a:lnTo>
                  <a:pt x="46"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39" name="Google Shape;1639;p29"/>
          <p:cNvSpPr/>
          <p:nvPr/>
        </p:nvSpPr>
        <p:spPr>
          <a:xfrm>
            <a:off x="830601" y="4541985"/>
            <a:ext cx="22713" cy="34831"/>
          </a:xfrm>
          <a:custGeom>
            <a:avLst/>
            <a:gdLst/>
            <a:ahLst/>
            <a:cxnLst/>
            <a:rect l="l" t="t" r="r" b="b"/>
            <a:pathLst>
              <a:path w="298" h="457" fill="none" extrusionOk="0">
                <a:moveTo>
                  <a:pt x="1" y="69"/>
                </a:moveTo>
                <a:lnTo>
                  <a:pt x="206" y="434"/>
                </a:lnTo>
                <a:lnTo>
                  <a:pt x="206" y="434"/>
                </a:lnTo>
                <a:lnTo>
                  <a:pt x="229" y="456"/>
                </a:lnTo>
                <a:lnTo>
                  <a:pt x="274" y="456"/>
                </a:lnTo>
                <a:lnTo>
                  <a:pt x="274" y="456"/>
                </a:lnTo>
                <a:lnTo>
                  <a:pt x="297" y="434"/>
                </a:lnTo>
                <a:lnTo>
                  <a:pt x="274" y="388"/>
                </a:lnTo>
                <a:lnTo>
                  <a:pt x="69" y="23"/>
                </a:lnTo>
                <a:lnTo>
                  <a:pt x="69" y="23"/>
                </a:lnTo>
                <a:lnTo>
                  <a:pt x="46" y="0"/>
                </a:lnTo>
                <a:lnTo>
                  <a:pt x="24" y="23"/>
                </a:lnTo>
                <a:lnTo>
                  <a:pt x="24" y="23"/>
                </a:lnTo>
                <a:lnTo>
                  <a:pt x="1" y="46"/>
                </a:lnTo>
                <a:lnTo>
                  <a:pt x="1" y="69"/>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40" name="Google Shape;1640;p29"/>
          <p:cNvSpPr/>
          <p:nvPr/>
        </p:nvSpPr>
        <p:spPr>
          <a:xfrm>
            <a:off x="787158" y="4571479"/>
            <a:ext cx="26143" cy="31403"/>
          </a:xfrm>
          <a:custGeom>
            <a:avLst/>
            <a:gdLst/>
            <a:ahLst/>
            <a:cxnLst/>
            <a:rect l="l" t="t" r="r" b="b"/>
            <a:pathLst>
              <a:path w="343" h="412" extrusionOk="0">
                <a:moveTo>
                  <a:pt x="23" y="1"/>
                </a:moveTo>
                <a:lnTo>
                  <a:pt x="1" y="24"/>
                </a:lnTo>
                <a:lnTo>
                  <a:pt x="1" y="69"/>
                </a:lnTo>
                <a:lnTo>
                  <a:pt x="274" y="411"/>
                </a:lnTo>
                <a:lnTo>
                  <a:pt x="320" y="411"/>
                </a:lnTo>
                <a:lnTo>
                  <a:pt x="343" y="389"/>
                </a:lnTo>
                <a:lnTo>
                  <a:pt x="343" y="343"/>
                </a:lnTo>
                <a:lnTo>
                  <a:pt x="92" y="24"/>
                </a:lnTo>
                <a:lnTo>
                  <a:pt x="46"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41" name="Google Shape;1641;p29"/>
          <p:cNvSpPr/>
          <p:nvPr/>
        </p:nvSpPr>
        <p:spPr>
          <a:xfrm>
            <a:off x="787158" y="4571479"/>
            <a:ext cx="26143" cy="31403"/>
          </a:xfrm>
          <a:custGeom>
            <a:avLst/>
            <a:gdLst/>
            <a:ahLst/>
            <a:cxnLst/>
            <a:rect l="l" t="t" r="r" b="b"/>
            <a:pathLst>
              <a:path w="343" h="412" fill="none" extrusionOk="0">
                <a:moveTo>
                  <a:pt x="1" y="69"/>
                </a:moveTo>
                <a:lnTo>
                  <a:pt x="274" y="411"/>
                </a:lnTo>
                <a:lnTo>
                  <a:pt x="274" y="411"/>
                </a:lnTo>
                <a:lnTo>
                  <a:pt x="297" y="411"/>
                </a:lnTo>
                <a:lnTo>
                  <a:pt x="320" y="411"/>
                </a:lnTo>
                <a:lnTo>
                  <a:pt x="320" y="411"/>
                </a:lnTo>
                <a:lnTo>
                  <a:pt x="343" y="389"/>
                </a:lnTo>
                <a:lnTo>
                  <a:pt x="343" y="343"/>
                </a:lnTo>
                <a:lnTo>
                  <a:pt x="92" y="24"/>
                </a:lnTo>
                <a:lnTo>
                  <a:pt x="92" y="24"/>
                </a:lnTo>
                <a:lnTo>
                  <a:pt x="46" y="1"/>
                </a:lnTo>
                <a:lnTo>
                  <a:pt x="23" y="1"/>
                </a:lnTo>
                <a:lnTo>
                  <a:pt x="23" y="1"/>
                </a:lnTo>
                <a:lnTo>
                  <a:pt x="1" y="24"/>
                </a:lnTo>
                <a:lnTo>
                  <a:pt x="1" y="69"/>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42" name="Google Shape;1642;p29"/>
          <p:cNvSpPr/>
          <p:nvPr/>
        </p:nvSpPr>
        <p:spPr>
          <a:xfrm>
            <a:off x="748897" y="4604557"/>
            <a:ext cx="29649" cy="29572"/>
          </a:xfrm>
          <a:custGeom>
            <a:avLst/>
            <a:gdLst/>
            <a:ahLst/>
            <a:cxnLst/>
            <a:rect l="l" t="t" r="r" b="b"/>
            <a:pathLst>
              <a:path w="389" h="388" extrusionOk="0">
                <a:moveTo>
                  <a:pt x="47" y="0"/>
                </a:moveTo>
                <a:lnTo>
                  <a:pt x="1" y="23"/>
                </a:lnTo>
                <a:lnTo>
                  <a:pt x="1" y="46"/>
                </a:lnTo>
                <a:lnTo>
                  <a:pt x="1" y="91"/>
                </a:lnTo>
                <a:lnTo>
                  <a:pt x="297" y="388"/>
                </a:lnTo>
                <a:lnTo>
                  <a:pt x="366" y="388"/>
                </a:lnTo>
                <a:lnTo>
                  <a:pt x="389" y="342"/>
                </a:lnTo>
                <a:lnTo>
                  <a:pt x="366" y="319"/>
                </a:lnTo>
                <a:lnTo>
                  <a:pt x="69" y="23"/>
                </a:lnTo>
                <a:lnTo>
                  <a:pt x="47"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43" name="Google Shape;1643;p29"/>
          <p:cNvSpPr/>
          <p:nvPr/>
        </p:nvSpPr>
        <p:spPr>
          <a:xfrm>
            <a:off x="748897" y="4604557"/>
            <a:ext cx="29649" cy="29572"/>
          </a:xfrm>
          <a:custGeom>
            <a:avLst/>
            <a:gdLst/>
            <a:ahLst/>
            <a:cxnLst/>
            <a:rect l="l" t="t" r="r" b="b"/>
            <a:pathLst>
              <a:path w="389" h="388" fill="none" extrusionOk="0">
                <a:moveTo>
                  <a:pt x="1" y="91"/>
                </a:moveTo>
                <a:lnTo>
                  <a:pt x="297" y="388"/>
                </a:lnTo>
                <a:lnTo>
                  <a:pt x="297" y="388"/>
                </a:lnTo>
                <a:lnTo>
                  <a:pt x="343" y="388"/>
                </a:lnTo>
                <a:lnTo>
                  <a:pt x="366" y="388"/>
                </a:lnTo>
                <a:lnTo>
                  <a:pt x="366" y="388"/>
                </a:lnTo>
                <a:lnTo>
                  <a:pt x="389" y="342"/>
                </a:lnTo>
                <a:lnTo>
                  <a:pt x="366" y="319"/>
                </a:lnTo>
                <a:lnTo>
                  <a:pt x="69" y="23"/>
                </a:lnTo>
                <a:lnTo>
                  <a:pt x="69" y="23"/>
                </a:lnTo>
                <a:lnTo>
                  <a:pt x="47" y="0"/>
                </a:lnTo>
                <a:lnTo>
                  <a:pt x="1" y="23"/>
                </a:lnTo>
                <a:lnTo>
                  <a:pt x="1" y="23"/>
                </a:lnTo>
                <a:lnTo>
                  <a:pt x="1" y="46"/>
                </a:lnTo>
                <a:lnTo>
                  <a:pt x="1" y="9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44" name="Google Shape;1644;p29"/>
          <p:cNvSpPr/>
          <p:nvPr/>
        </p:nvSpPr>
        <p:spPr>
          <a:xfrm>
            <a:off x="714143" y="4642742"/>
            <a:ext cx="33155" cy="26143"/>
          </a:xfrm>
          <a:custGeom>
            <a:avLst/>
            <a:gdLst/>
            <a:ahLst/>
            <a:cxnLst/>
            <a:rect l="l" t="t" r="r" b="b"/>
            <a:pathLst>
              <a:path w="435" h="343" extrusionOk="0">
                <a:moveTo>
                  <a:pt x="46" y="1"/>
                </a:moveTo>
                <a:lnTo>
                  <a:pt x="24" y="24"/>
                </a:lnTo>
                <a:lnTo>
                  <a:pt x="1" y="69"/>
                </a:lnTo>
                <a:lnTo>
                  <a:pt x="24" y="92"/>
                </a:lnTo>
                <a:lnTo>
                  <a:pt x="366" y="343"/>
                </a:lnTo>
                <a:lnTo>
                  <a:pt x="434" y="343"/>
                </a:lnTo>
                <a:lnTo>
                  <a:pt x="434" y="297"/>
                </a:lnTo>
                <a:lnTo>
                  <a:pt x="411" y="275"/>
                </a:lnTo>
                <a:lnTo>
                  <a:pt x="92" y="24"/>
                </a:lnTo>
                <a:lnTo>
                  <a:pt x="46"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45" name="Google Shape;1645;p29"/>
          <p:cNvSpPr/>
          <p:nvPr/>
        </p:nvSpPr>
        <p:spPr>
          <a:xfrm>
            <a:off x="714143" y="4642742"/>
            <a:ext cx="33155" cy="26143"/>
          </a:xfrm>
          <a:custGeom>
            <a:avLst/>
            <a:gdLst/>
            <a:ahLst/>
            <a:cxnLst/>
            <a:rect l="l" t="t" r="r" b="b"/>
            <a:pathLst>
              <a:path w="435" h="343" fill="none" extrusionOk="0">
                <a:moveTo>
                  <a:pt x="24" y="92"/>
                </a:moveTo>
                <a:lnTo>
                  <a:pt x="366" y="343"/>
                </a:lnTo>
                <a:lnTo>
                  <a:pt x="366" y="343"/>
                </a:lnTo>
                <a:lnTo>
                  <a:pt x="389" y="343"/>
                </a:lnTo>
                <a:lnTo>
                  <a:pt x="434" y="343"/>
                </a:lnTo>
                <a:lnTo>
                  <a:pt x="434" y="343"/>
                </a:lnTo>
                <a:lnTo>
                  <a:pt x="434" y="297"/>
                </a:lnTo>
                <a:lnTo>
                  <a:pt x="411" y="275"/>
                </a:lnTo>
                <a:lnTo>
                  <a:pt x="92" y="24"/>
                </a:lnTo>
                <a:lnTo>
                  <a:pt x="92" y="24"/>
                </a:lnTo>
                <a:lnTo>
                  <a:pt x="46" y="1"/>
                </a:lnTo>
                <a:lnTo>
                  <a:pt x="24" y="24"/>
                </a:lnTo>
                <a:lnTo>
                  <a:pt x="24" y="24"/>
                </a:lnTo>
                <a:lnTo>
                  <a:pt x="1" y="69"/>
                </a:lnTo>
                <a:lnTo>
                  <a:pt x="24" y="92"/>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46" name="Google Shape;1646;p29"/>
          <p:cNvSpPr/>
          <p:nvPr/>
        </p:nvSpPr>
        <p:spPr>
          <a:xfrm>
            <a:off x="632515" y="4632376"/>
            <a:ext cx="759584" cy="422397"/>
          </a:xfrm>
          <a:custGeom>
            <a:avLst/>
            <a:gdLst/>
            <a:ahLst/>
            <a:cxnLst/>
            <a:rect l="l" t="t" r="r" b="b"/>
            <a:pathLst>
              <a:path w="9966" h="5542" extrusionOk="0">
                <a:moveTo>
                  <a:pt x="5040" y="0"/>
                </a:moveTo>
                <a:lnTo>
                  <a:pt x="4789" y="23"/>
                </a:lnTo>
                <a:lnTo>
                  <a:pt x="4538" y="69"/>
                </a:lnTo>
                <a:lnTo>
                  <a:pt x="4287" y="137"/>
                </a:lnTo>
                <a:lnTo>
                  <a:pt x="4059" y="205"/>
                </a:lnTo>
                <a:lnTo>
                  <a:pt x="3831" y="319"/>
                </a:lnTo>
                <a:lnTo>
                  <a:pt x="3603" y="411"/>
                </a:lnTo>
                <a:lnTo>
                  <a:pt x="3398" y="547"/>
                </a:lnTo>
                <a:lnTo>
                  <a:pt x="3193" y="684"/>
                </a:lnTo>
                <a:lnTo>
                  <a:pt x="2987" y="844"/>
                </a:lnTo>
                <a:lnTo>
                  <a:pt x="2828" y="1026"/>
                </a:lnTo>
                <a:lnTo>
                  <a:pt x="2645" y="1209"/>
                </a:lnTo>
                <a:lnTo>
                  <a:pt x="2509" y="1414"/>
                </a:lnTo>
                <a:lnTo>
                  <a:pt x="2600" y="1437"/>
                </a:lnTo>
                <a:lnTo>
                  <a:pt x="2759" y="1254"/>
                </a:lnTo>
                <a:lnTo>
                  <a:pt x="2919" y="1095"/>
                </a:lnTo>
                <a:lnTo>
                  <a:pt x="3101" y="958"/>
                </a:lnTo>
                <a:lnTo>
                  <a:pt x="3284" y="821"/>
                </a:lnTo>
                <a:lnTo>
                  <a:pt x="3489" y="707"/>
                </a:lnTo>
                <a:lnTo>
                  <a:pt x="3694" y="593"/>
                </a:lnTo>
                <a:lnTo>
                  <a:pt x="3900" y="502"/>
                </a:lnTo>
                <a:lnTo>
                  <a:pt x="4128" y="411"/>
                </a:lnTo>
                <a:lnTo>
                  <a:pt x="4333" y="365"/>
                </a:lnTo>
                <a:lnTo>
                  <a:pt x="4561" y="297"/>
                </a:lnTo>
                <a:lnTo>
                  <a:pt x="4789" y="274"/>
                </a:lnTo>
                <a:lnTo>
                  <a:pt x="5040" y="251"/>
                </a:lnTo>
                <a:lnTo>
                  <a:pt x="5268" y="251"/>
                </a:lnTo>
                <a:lnTo>
                  <a:pt x="5519" y="274"/>
                </a:lnTo>
                <a:lnTo>
                  <a:pt x="5747" y="319"/>
                </a:lnTo>
                <a:lnTo>
                  <a:pt x="5998" y="365"/>
                </a:lnTo>
                <a:lnTo>
                  <a:pt x="6226" y="433"/>
                </a:lnTo>
                <a:lnTo>
                  <a:pt x="6454" y="525"/>
                </a:lnTo>
                <a:lnTo>
                  <a:pt x="6659" y="639"/>
                </a:lnTo>
                <a:lnTo>
                  <a:pt x="6864" y="753"/>
                </a:lnTo>
                <a:lnTo>
                  <a:pt x="7069" y="889"/>
                </a:lnTo>
                <a:lnTo>
                  <a:pt x="7252" y="1026"/>
                </a:lnTo>
                <a:lnTo>
                  <a:pt x="7434" y="1186"/>
                </a:lnTo>
                <a:lnTo>
                  <a:pt x="7594" y="1346"/>
                </a:lnTo>
                <a:lnTo>
                  <a:pt x="7731" y="1528"/>
                </a:lnTo>
                <a:lnTo>
                  <a:pt x="7868" y="1710"/>
                </a:lnTo>
                <a:lnTo>
                  <a:pt x="7982" y="1916"/>
                </a:lnTo>
                <a:lnTo>
                  <a:pt x="8096" y="2121"/>
                </a:lnTo>
                <a:lnTo>
                  <a:pt x="8187" y="2326"/>
                </a:lnTo>
                <a:lnTo>
                  <a:pt x="8278" y="2531"/>
                </a:lnTo>
                <a:lnTo>
                  <a:pt x="8346" y="2759"/>
                </a:lnTo>
                <a:lnTo>
                  <a:pt x="8392" y="2987"/>
                </a:lnTo>
                <a:lnTo>
                  <a:pt x="8506" y="3010"/>
                </a:lnTo>
                <a:lnTo>
                  <a:pt x="8506" y="3010"/>
                </a:lnTo>
                <a:lnTo>
                  <a:pt x="8460" y="2759"/>
                </a:lnTo>
                <a:lnTo>
                  <a:pt x="8415" y="2531"/>
                </a:lnTo>
                <a:lnTo>
                  <a:pt x="8346" y="2281"/>
                </a:lnTo>
                <a:lnTo>
                  <a:pt x="8255" y="2053"/>
                </a:lnTo>
                <a:lnTo>
                  <a:pt x="8141" y="1824"/>
                </a:lnTo>
                <a:lnTo>
                  <a:pt x="8027" y="1596"/>
                </a:lnTo>
                <a:lnTo>
                  <a:pt x="7890" y="1391"/>
                </a:lnTo>
                <a:lnTo>
                  <a:pt x="7754" y="1209"/>
                </a:lnTo>
                <a:lnTo>
                  <a:pt x="7571" y="1026"/>
                </a:lnTo>
                <a:lnTo>
                  <a:pt x="7389" y="844"/>
                </a:lnTo>
                <a:lnTo>
                  <a:pt x="7206" y="684"/>
                </a:lnTo>
                <a:lnTo>
                  <a:pt x="7001" y="547"/>
                </a:lnTo>
                <a:lnTo>
                  <a:pt x="6773" y="411"/>
                </a:lnTo>
                <a:lnTo>
                  <a:pt x="6545" y="297"/>
                </a:lnTo>
                <a:lnTo>
                  <a:pt x="6317" y="205"/>
                </a:lnTo>
                <a:lnTo>
                  <a:pt x="6066" y="114"/>
                </a:lnTo>
                <a:lnTo>
                  <a:pt x="5792" y="69"/>
                </a:lnTo>
                <a:lnTo>
                  <a:pt x="5542" y="23"/>
                </a:lnTo>
                <a:lnTo>
                  <a:pt x="5291" y="0"/>
                </a:lnTo>
                <a:close/>
                <a:moveTo>
                  <a:pt x="1961" y="2440"/>
                </a:moveTo>
                <a:lnTo>
                  <a:pt x="1893" y="2623"/>
                </a:lnTo>
                <a:lnTo>
                  <a:pt x="1756" y="3147"/>
                </a:lnTo>
                <a:lnTo>
                  <a:pt x="46" y="2691"/>
                </a:lnTo>
                <a:lnTo>
                  <a:pt x="0" y="2873"/>
                </a:lnTo>
                <a:lnTo>
                  <a:pt x="1710" y="3330"/>
                </a:lnTo>
                <a:lnTo>
                  <a:pt x="1824" y="3352"/>
                </a:lnTo>
                <a:lnTo>
                  <a:pt x="2007" y="2645"/>
                </a:lnTo>
                <a:lnTo>
                  <a:pt x="8392" y="4356"/>
                </a:lnTo>
                <a:lnTo>
                  <a:pt x="8460" y="4196"/>
                </a:lnTo>
                <a:lnTo>
                  <a:pt x="2052" y="2463"/>
                </a:lnTo>
                <a:lnTo>
                  <a:pt x="1961" y="2440"/>
                </a:lnTo>
                <a:close/>
                <a:moveTo>
                  <a:pt x="8255" y="4903"/>
                </a:moveTo>
                <a:lnTo>
                  <a:pt x="8210" y="5063"/>
                </a:lnTo>
                <a:lnTo>
                  <a:pt x="9920" y="5542"/>
                </a:lnTo>
                <a:lnTo>
                  <a:pt x="9966" y="5359"/>
                </a:lnTo>
                <a:lnTo>
                  <a:pt x="8255" y="4903"/>
                </a:lnTo>
                <a:close/>
              </a:path>
            </a:pathLst>
          </a:custGeom>
          <a:solidFill>
            <a:srgbClr val="5AAF51"/>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47" name="Google Shape;1647;p29"/>
          <p:cNvSpPr/>
          <p:nvPr/>
        </p:nvSpPr>
        <p:spPr>
          <a:xfrm>
            <a:off x="632516" y="4489852"/>
            <a:ext cx="790909" cy="554483"/>
          </a:xfrm>
          <a:custGeom>
            <a:avLst/>
            <a:gdLst/>
            <a:ahLst/>
            <a:cxnLst/>
            <a:rect l="l" t="t" r="r" b="b"/>
            <a:pathLst>
              <a:path w="10377" h="7275" extrusionOk="0">
                <a:moveTo>
                  <a:pt x="5199" y="1916"/>
                </a:moveTo>
                <a:lnTo>
                  <a:pt x="5405" y="1939"/>
                </a:lnTo>
                <a:lnTo>
                  <a:pt x="5633" y="1939"/>
                </a:lnTo>
                <a:lnTo>
                  <a:pt x="5838" y="1984"/>
                </a:lnTo>
                <a:lnTo>
                  <a:pt x="6043" y="2030"/>
                </a:lnTo>
                <a:lnTo>
                  <a:pt x="6294" y="2121"/>
                </a:lnTo>
                <a:lnTo>
                  <a:pt x="6522" y="2212"/>
                </a:lnTo>
                <a:lnTo>
                  <a:pt x="6750" y="2326"/>
                </a:lnTo>
                <a:lnTo>
                  <a:pt x="6978" y="2440"/>
                </a:lnTo>
                <a:lnTo>
                  <a:pt x="7183" y="2600"/>
                </a:lnTo>
                <a:lnTo>
                  <a:pt x="7366" y="2759"/>
                </a:lnTo>
                <a:lnTo>
                  <a:pt x="7548" y="2919"/>
                </a:lnTo>
                <a:lnTo>
                  <a:pt x="7708" y="3102"/>
                </a:lnTo>
                <a:lnTo>
                  <a:pt x="7868" y="3307"/>
                </a:lnTo>
                <a:lnTo>
                  <a:pt x="7982" y="3489"/>
                </a:lnTo>
                <a:lnTo>
                  <a:pt x="8118" y="3717"/>
                </a:lnTo>
                <a:lnTo>
                  <a:pt x="8210" y="3945"/>
                </a:lnTo>
                <a:lnTo>
                  <a:pt x="8301" y="4173"/>
                </a:lnTo>
                <a:lnTo>
                  <a:pt x="8369" y="4401"/>
                </a:lnTo>
                <a:lnTo>
                  <a:pt x="8415" y="4652"/>
                </a:lnTo>
                <a:lnTo>
                  <a:pt x="8448" y="4819"/>
                </a:lnTo>
                <a:lnTo>
                  <a:pt x="8448" y="4819"/>
                </a:lnTo>
                <a:lnTo>
                  <a:pt x="2572" y="3255"/>
                </a:lnTo>
                <a:lnTo>
                  <a:pt x="2572" y="3255"/>
                </a:lnTo>
                <a:lnTo>
                  <a:pt x="2782" y="2988"/>
                </a:lnTo>
                <a:lnTo>
                  <a:pt x="3056" y="2737"/>
                </a:lnTo>
                <a:lnTo>
                  <a:pt x="3375" y="2486"/>
                </a:lnTo>
                <a:lnTo>
                  <a:pt x="3694" y="2281"/>
                </a:lnTo>
                <a:lnTo>
                  <a:pt x="4059" y="2144"/>
                </a:lnTo>
                <a:lnTo>
                  <a:pt x="4424" y="2007"/>
                </a:lnTo>
                <a:lnTo>
                  <a:pt x="4812" y="1939"/>
                </a:lnTo>
                <a:lnTo>
                  <a:pt x="5199" y="1916"/>
                </a:lnTo>
                <a:close/>
                <a:moveTo>
                  <a:pt x="5199" y="1824"/>
                </a:moveTo>
                <a:lnTo>
                  <a:pt x="4789" y="1847"/>
                </a:lnTo>
                <a:lnTo>
                  <a:pt x="4401" y="1939"/>
                </a:lnTo>
                <a:lnTo>
                  <a:pt x="4014" y="2053"/>
                </a:lnTo>
                <a:lnTo>
                  <a:pt x="3649" y="2212"/>
                </a:lnTo>
                <a:lnTo>
                  <a:pt x="3307" y="2417"/>
                </a:lnTo>
                <a:lnTo>
                  <a:pt x="3010" y="2668"/>
                </a:lnTo>
                <a:lnTo>
                  <a:pt x="2714" y="2942"/>
                </a:lnTo>
                <a:lnTo>
                  <a:pt x="2463" y="3261"/>
                </a:lnTo>
                <a:lnTo>
                  <a:pt x="2463" y="3284"/>
                </a:lnTo>
                <a:lnTo>
                  <a:pt x="2486" y="3330"/>
                </a:lnTo>
                <a:lnTo>
                  <a:pt x="8483" y="4926"/>
                </a:lnTo>
                <a:lnTo>
                  <a:pt x="8529" y="4926"/>
                </a:lnTo>
                <a:lnTo>
                  <a:pt x="8552" y="4880"/>
                </a:lnTo>
                <a:lnTo>
                  <a:pt x="8506" y="4629"/>
                </a:lnTo>
                <a:lnTo>
                  <a:pt x="8460" y="4379"/>
                </a:lnTo>
                <a:lnTo>
                  <a:pt x="8392" y="4128"/>
                </a:lnTo>
                <a:lnTo>
                  <a:pt x="8301" y="3900"/>
                </a:lnTo>
                <a:lnTo>
                  <a:pt x="8187" y="3672"/>
                </a:lnTo>
                <a:lnTo>
                  <a:pt x="8073" y="3444"/>
                </a:lnTo>
                <a:lnTo>
                  <a:pt x="7936" y="3238"/>
                </a:lnTo>
                <a:lnTo>
                  <a:pt x="7776" y="3033"/>
                </a:lnTo>
                <a:lnTo>
                  <a:pt x="7617" y="2851"/>
                </a:lnTo>
                <a:lnTo>
                  <a:pt x="7434" y="2691"/>
                </a:lnTo>
                <a:lnTo>
                  <a:pt x="7229" y="2509"/>
                </a:lnTo>
                <a:lnTo>
                  <a:pt x="7024" y="2372"/>
                </a:lnTo>
                <a:lnTo>
                  <a:pt x="6796" y="2235"/>
                </a:lnTo>
                <a:lnTo>
                  <a:pt x="6568" y="2121"/>
                </a:lnTo>
                <a:lnTo>
                  <a:pt x="6317" y="2030"/>
                </a:lnTo>
                <a:lnTo>
                  <a:pt x="6066" y="1939"/>
                </a:lnTo>
                <a:lnTo>
                  <a:pt x="5861" y="1893"/>
                </a:lnTo>
                <a:lnTo>
                  <a:pt x="5633" y="1870"/>
                </a:lnTo>
                <a:lnTo>
                  <a:pt x="5427" y="1847"/>
                </a:lnTo>
                <a:lnTo>
                  <a:pt x="5199" y="1824"/>
                </a:lnTo>
                <a:close/>
                <a:moveTo>
                  <a:pt x="5199" y="91"/>
                </a:moveTo>
                <a:lnTo>
                  <a:pt x="5519" y="114"/>
                </a:lnTo>
                <a:lnTo>
                  <a:pt x="5861" y="137"/>
                </a:lnTo>
                <a:lnTo>
                  <a:pt x="6180" y="183"/>
                </a:lnTo>
                <a:lnTo>
                  <a:pt x="6522" y="274"/>
                </a:lnTo>
                <a:lnTo>
                  <a:pt x="6933" y="411"/>
                </a:lnTo>
                <a:lnTo>
                  <a:pt x="7343" y="570"/>
                </a:lnTo>
                <a:lnTo>
                  <a:pt x="7708" y="753"/>
                </a:lnTo>
                <a:lnTo>
                  <a:pt x="8073" y="981"/>
                </a:lnTo>
                <a:lnTo>
                  <a:pt x="8392" y="1232"/>
                </a:lnTo>
                <a:lnTo>
                  <a:pt x="8711" y="1505"/>
                </a:lnTo>
                <a:lnTo>
                  <a:pt x="8985" y="1802"/>
                </a:lnTo>
                <a:lnTo>
                  <a:pt x="9259" y="2121"/>
                </a:lnTo>
                <a:lnTo>
                  <a:pt x="9487" y="2440"/>
                </a:lnTo>
                <a:lnTo>
                  <a:pt x="9692" y="2805"/>
                </a:lnTo>
                <a:lnTo>
                  <a:pt x="9874" y="3170"/>
                </a:lnTo>
                <a:lnTo>
                  <a:pt x="10011" y="3558"/>
                </a:lnTo>
                <a:lnTo>
                  <a:pt x="10148" y="3945"/>
                </a:lnTo>
                <a:lnTo>
                  <a:pt x="10216" y="4356"/>
                </a:lnTo>
                <a:lnTo>
                  <a:pt x="10262" y="4766"/>
                </a:lnTo>
                <a:lnTo>
                  <a:pt x="10285" y="5177"/>
                </a:lnTo>
                <a:lnTo>
                  <a:pt x="10285" y="5519"/>
                </a:lnTo>
                <a:lnTo>
                  <a:pt x="10239" y="5838"/>
                </a:lnTo>
                <a:lnTo>
                  <a:pt x="10194" y="6180"/>
                </a:lnTo>
                <a:lnTo>
                  <a:pt x="10125" y="6499"/>
                </a:lnTo>
                <a:lnTo>
                  <a:pt x="9943" y="7161"/>
                </a:lnTo>
                <a:lnTo>
                  <a:pt x="8324" y="6727"/>
                </a:lnTo>
                <a:lnTo>
                  <a:pt x="8506" y="6066"/>
                </a:lnTo>
                <a:lnTo>
                  <a:pt x="8483" y="6043"/>
                </a:lnTo>
                <a:lnTo>
                  <a:pt x="8460" y="6021"/>
                </a:lnTo>
                <a:lnTo>
                  <a:pt x="8415" y="5998"/>
                </a:lnTo>
                <a:lnTo>
                  <a:pt x="2030" y="4287"/>
                </a:lnTo>
                <a:lnTo>
                  <a:pt x="1961" y="4265"/>
                </a:lnTo>
                <a:lnTo>
                  <a:pt x="1938" y="4265"/>
                </a:lnTo>
                <a:lnTo>
                  <a:pt x="1916" y="4310"/>
                </a:lnTo>
                <a:lnTo>
                  <a:pt x="1733" y="4972"/>
                </a:lnTo>
                <a:lnTo>
                  <a:pt x="114" y="4538"/>
                </a:lnTo>
                <a:lnTo>
                  <a:pt x="296" y="3877"/>
                </a:lnTo>
                <a:lnTo>
                  <a:pt x="411" y="3444"/>
                </a:lnTo>
                <a:lnTo>
                  <a:pt x="570" y="3056"/>
                </a:lnTo>
                <a:lnTo>
                  <a:pt x="775" y="2668"/>
                </a:lnTo>
                <a:lnTo>
                  <a:pt x="1003" y="2326"/>
                </a:lnTo>
                <a:lnTo>
                  <a:pt x="1254" y="1984"/>
                </a:lnTo>
                <a:lnTo>
                  <a:pt x="1505" y="1665"/>
                </a:lnTo>
                <a:lnTo>
                  <a:pt x="1802" y="1391"/>
                </a:lnTo>
                <a:lnTo>
                  <a:pt x="2121" y="1118"/>
                </a:lnTo>
                <a:lnTo>
                  <a:pt x="2463" y="890"/>
                </a:lnTo>
                <a:lnTo>
                  <a:pt x="2828" y="684"/>
                </a:lnTo>
                <a:lnTo>
                  <a:pt x="3193" y="502"/>
                </a:lnTo>
                <a:lnTo>
                  <a:pt x="3558" y="365"/>
                </a:lnTo>
                <a:lnTo>
                  <a:pt x="3968" y="251"/>
                </a:lnTo>
                <a:lnTo>
                  <a:pt x="4356" y="160"/>
                </a:lnTo>
                <a:lnTo>
                  <a:pt x="4789" y="114"/>
                </a:lnTo>
                <a:lnTo>
                  <a:pt x="5199" y="91"/>
                </a:lnTo>
                <a:close/>
                <a:moveTo>
                  <a:pt x="5199" y="0"/>
                </a:moveTo>
                <a:lnTo>
                  <a:pt x="4766" y="23"/>
                </a:lnTo>
                <a:lnTo>
                  <a:pt x="4356" y="69"/>
                </a:lnTo>
                <a:lnTo>
                  <a:pt x="3945" y="160"/>
                </a:lnTo>
                <a:lnTo>
                  <a:pt x="3535" y="274"/>
                </a:lnTo>
                <a:lnTo>
                  <a:pt x="3147" y="433"/>
                </a:lnTo>
                <a:lnTo>
                  <a:pt x="2782" y="616"/>
                </a:lnTo>
                <a:lnTo>
                  <a:pt x="2417" y="821"/>
                </a:lnTo>
                <a:lnTo>
                  <a:pt x="2075" y="1049"/>
                </a:lnTo>
                <a:lnTo>
                  <a:pt x="1756" y="1323"/>
                </a:lnTo>
                <a:lnTo>
                  <a:pt x="1460" y="1619"/>
                </a:lnTo>
                <a:lnTo>
                  <a:pt x="1163" y="1939"/>
                </a:lnTo>
                <a:lnTo>
                  <a:pt x="912" y="2258"/>
                </a:lnTo>
                <a:lnTo>
                  <a:pt x="684" y="2623"/>
                </a:lnTo>
                <a:lnTo>
                  <a:pt x="502" y="3010"/>
                </a:lnTo>
                <a:lnTo>
                  <a:pt x="342" y="3421"/>
                </a:lnTo>
                <a:lnTo>
                  <a:pt x="211" y="3834"/>
                </a:lnTo>
                <a:lnTo>
                  <a:pt x="211" y="3834"/>
                </a:lnTo>
                <a:lnTo>
                  <a:pt x="205" y="3831"/>
                </a:lnTo>
                <a:lnTo>
                  <a:pt x="205" y="3854"/>
                </a:lnTo>
                <a:lnTo>
                  <a:pt x="0" y="4561"/>
                </a:lnTo>
                <a:lnTo>
                  <a:pt x="23" y="4584"/>
                </a:lnTo>
                <a:lnTo>
                  <a:pt x="46" y="4607"/>
                </a:lnTo>
                <a:lnTo>
                  <a:pt x="1756" y="5063"/>
                </a:lnTo>
                <a:lnTo>
                  <a:pt x="1779" y="5063"/>
                </a:lnTo>
                <a:lnTo>
                  <a:pt x="1802" y="5040"/>
                </a:lnTo>
                <a:lnTo>
                  <a:pt x="1984" y="4379"/>
                </a:lnTo>
                <a:lnTo>
                  <a:pt x="8392" y="6089"/>
                </a:lnTo>
                <a:lnTo>
                  <a:pt x="8210" y="6750"/>
                </a:lnTo>
                <a:lnTo>
                  <a:pt x="8232" y="6796"/>
                </a:lnTo>
                <a:lnTo>
                  <a:pt x="8255" y="6796"/>
                </a:lnTo>
                <a:lnTo>
                  <a:pt x="9966" y="7275"/>
                </a:lnTo>
                <a:lnTo>
                  <a:pt x="9988" y="7252"/>
                </a:lnTo>
                <a:lnTo>
                  <a:pt x="10011" y="7229"/>
                </a:lnTo>
                <a:lnTo>
                  <a:pt x="10194" y="6522"/>
                </a:lnTo>
                <a:lnTo>
                  <a:pt x="10285" y="6180"/>
                </a:lnTo>
                <a:lnTo>
                  <a:pt x="10330" y="5861"/>
                </a:lnTo>
                <a:lnTo>
                  <a:pt x="10376" y="5519"/>
                </a:lnTo>
                <a:lnTo>
                  <a:pt x="10376" y="5177"/>
                </a:lnTo>
                <a:lnTo>
                  <a:pt x="10353" y="4766"/>
                </a:lnTo>
                <a:lnTo>
                  <a:pt x="10308" y="4333"/>
                </a:lnTo>
                <a:lnTo>
                  <a:pt x="10216" y="3923"/>
                </a:lnTo>
                <a:lnTo>
                  <a:pt x="10102" y="3512"/>
                </a:lnTo>
                <a:lnTo>
                  <a:pt x="9966" y="3124"/>
                </a:lnTo>
                <a:lnTo>
                  <a:pt x="9783" y="2759"/>
                </a:lnTo>
                <a:lnTo>
                  <a:pt x="9578" y="2395"/>
                </a:lnTo>
                <a:lnTo>
                  <a:pt x="9327" y="2053"/>
                </a:lnTo>
                <a:lnTo>
                  <a:pt x="9053" y="1733"/>
                </a:lnTo>
                <a:lnTo>
                  <a:pt x="8780" y="1437"/>
                </a:lnTo>
                <a:lnTo>
                  <a:pt x="8460" y="1163"/>
                </a:lnTo>
                <a:lnTo>
                  <a:pt x="8118" y="912"/>
                </a:lnTo>
                <a:lnTo>
                  <a:pt x="7754" y="684"/>
                </a:lnTo>
                <a:lnTo>
                  <a:pt x="7366" y="479"/>
                </a:lnTo>
                <a:lnTo>
                  <a:pt x="6955" y="319"/>
                </a:lnTo>
                <a:lnTo>
                  <a:pt x="6545" y="183"/>
                </a:lnTo>
                <a:lnTo>
                  <a:pt x="6203" y="114"/>
                </a:lnTo>
                <a:lnTo>
                  <a:pt x="5861" y="46"/>
                </a:lnTo>
                <a:lnTo>
                  <a:pt x="5542" y="23"/>
                </a:lnTo>
                <a:lnTo>
                  <a:pt x="5199"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grpSp>
        <p:nvGrpSpPr>
          <p:cNvPr id="1648" name="Google Shape;1648;p29"/>
          <p:cNvGrpSpPr/>
          <p:nvPr/>
        </p:nvGrpSpPr>
        <p:grpSpPr>
          <a:xfrm>
            <a:off x="7148394" y="4338642"/>
            <a:ext cx="636263" cy="1204535"/>
            <a:chOff x="7148393" y="3481390"/>
            <a:chExt cx="636263" cy="1204535"/>
          </a:xfrm>
        </p:grpSpPr>
        <p:sp>
          <p:nvSpPr>
            <p:cNvPr id="1649" name="Google Shape;1649;p29"/>
            <p:cNvSpPr/>
            <p:nvPr/>
          </p:nvSpPr>
          <p:spPr>
            <a:xfrm>
              <a:off x="7167523" y="3484820"/>
              <a:ext cx="617133" cy="1148979"/>
            </a:xfrm>
            <a:custGeom>
              <a:avLst/>
              <a:gdLst/>
              <a:ahLst/>
              <a:cxnLst/>
              <a:rect l="l" t="t" r="r" b="b"/>
              <a:pathLst>
                <a:path w="8097" h="15075" extrusionOk="0">
                  <a:moveTo>
                    <a:pt x="1" y="1"/>
                  </a:moveTo>
                  <a:lnTo>
                    <a:pt x="183" y="320"/>
                  </a:lnTo>
                  <a:lnTo>
                    <a:pt x="297" y="639"/>
                  </a:lnTo>
                  <a:lnTo>
                    <a:pt x="388" y="913"/>
                  </a:lnTo>
                  <a:lnTo>
                    <a:pt x="457" y="1187"/>
                  </a:lnTo>
                  <a:lnTo>
                    <a:pt x="479" y="1437"/>
                  </a:lnTo>
                  <a:lnTo>
                    <a:pt x="502" y="1688"/>
                  </a:lnTo>
                  <a:lnTo>
                    <a:pt x="502" y="2144"/>
                  </a:lnTo>
                  <a:lnTo>
                    <a:pt x="525" y="2578"/>
                  </a:lnTo>
                  <a:lnTo>
                    <a:pt x="571" y="2783"/>
                  </a:lnTo>
                  <a:lnTo>
                    <a:pt x="616" y="2988"/>
                  </a:lnTo>
                  <a:lnTo>
                    <a:pt x="707" y="3216"/>
                  </a:lnTo>
                  <a:lnTo>
                    <a:pt x="844" y="3421"/>
                  </a:lnTo>
                  <a:lnTo>
                    <a:pt x="1004" y="3627"/>
                  </a:lnTo>
                  <a:lnTo>
                    <a:pt x="1232" y="3855"/>
                  </a:lnTo>
                  <a:lnTo>
                    <a:pt x="6819" y="14710"/>
                  </a:lnTo>
                  <a:lnTo>
                    <a:pt x="6865" y="14801"/>
                  </a:lnTo>
                  <a:lnTo>
                    <a:pt x="6933" y="14869"/>
                  </a:lnTo>
                  <a:lnTo>
                    <a:pt x="7070" y="14983"/>
                  </a:lnTo>
                  <a:lnTo>
                    <a:pt x="7230" y="15052"/>
                  </a:lnTo>
                  <a:lnTo>
                    <a:pt x="7412" y="15074"/>
                  </a:lnTo>
                  <a:lnTo>
                    <a:pt x="7572" y="15052"/>
                  </a:lnTo>
                  <a:lnTo>
                    <a:pt x="7731" y="15006"/>
                  </a:lnTo>
                  <a:lnTo>
                    <a:pt x="7845" y="14938"/>
                  </a:lnTo>
                  <a:lnTo>
                    <a:pt x="7936" y="14846"/>
                  </a:lnTo>
                  <a:lnTo>
                    <a:pt x="8005" y="14732"/>
                  </a:lnTo>
                  <a:lnTo>
                    <a:pt x="8050" y="14618"/>
                  </a:lnTo>
                  <a:lnTo>
                    <a:pt x="8073" y="14482"/>
                  </a:lnTo>
                  <a:lnTo>
                    <a:pt x="8096" y="14368"/>
                  </a:lnTo>
                  <a:lnTo>
                    <a:pt x="8073" y="14231"/>
                  </a:lnTo>
                  <a:lnTo>
                    <a:pt x="8005" y="14094"/>
                  </a:lnTo>
                  <a:lnTo>
                    <a:pt x="2418" y="3239"/>
                  </a:lnTo>
                  <a:lnTo>
                    <a:pt x="2441" y="3079"/>
                  </a:lnTo>
                  <a:lnTo>
                    <a:pt x="2418" y="2943"/>
                  </a:lnTo>
                  <a:lnTo>
                    <a:pt x="2349" y="2646"/>
                  </a:lnTo>
                  <a:lnTo>
                    <a:pt x="2235" y="2350"/>
                  </a:lnTo>
                  <a:lnTo>
                    <a:pt x="2099" y="2076"/>
                  </a:lnTo>
                  <a:lnTo>
                    <a:pt x="1916" y="1780"/>
                  </a:lnTo>
                  <a:lnTo>
                    <a:pt x="1711" y="1529"/>
                  </a:lnTo>
                  <a:lnTo>
                    <a:pt x="1483" y="1278"/>
                  </a:lnTo>
                  <a:lnTo>
                    <a:pt x="1255" y="1027"/>
                  </a:lnTo>
                  <a:lnTo>
                    <a:pt x="799" y="616"/>
                  </a:lnTo>
                  <a:lnTo>
                    <a:pt x="411" y="297"/>
                  </a:lnTo>
                  <a:lnTo>
                    <a:pt x="1"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50" name="Google Shape;1650;p29"/>
            <p:cNvSpPr/>
            <p:nvPr/>
          </p:nvSpPr>
          <p:spPr>
            <a:xfrm>
              <a:off x="7216225" y="3747306"/>
              <a:ext cx="443281" cy="935189"/>
            </a:xfrm>
            <a:custGeom>
              <a:avLst/>
              <a:gdLst/>
              <a:ahLst/>
              <a:cxnLst/>
              <a:rect l="l" t="t" r="r" b="b"/>
              <a:pathLst>
                <a:path w="5816" h="12270" extrusionOk="0">
                  <a:moveTo>
                    <a:pt x="1254" y="0"/>
                  </a:moveTo>
                  <a:lnTo>
                    <a:pt x="0" y="502"/>
                  </a:lnTo>
                  <a:lnTo>
                    <a:pt x="4515" y="11859"/>
                  </a:lnTo>
                  <a:lnTo>
                    <a:pt x="4584" y="11973"/>
                  </a:lnTo>
                  <a:lnTo>
                    <a:pt x="4675" y="12087"/>
                  </a:lnTo>
                  <a:lnTo>
                    <a:pt x="4766" y="12155"/>
                  </a:lnTo>
                  <a:lnTo>
                    <a:pt x="4880" y="12223"/>
                  </a:lnTo>
                  <a:lnTo>
                    <a:pt x="4994" y="12269"/>
                  </a:lnTo>
                  <a:lnTo>
                    <a:pt x="5268" y="12269"/>
                  </a:lnTo>
                  <a:lnTo>
                    <a:pt x="5382" y="12223"/>
                  </a:lnTo>
                  <a:lnTo>
                    <a:pt x="5519" y="12178"/>
                  </a:lnTo>
                  <a:lnTo>
                    <a:pt x="5610" y="12087"/>
                  </a:lnTo>
                  <a:lnTo>
                    <a:pt x="5701" y="11973"/>
                  </a:lnTo>
                  <a:lnTo>
                    <a:pt x="5770" y="11881"/>
                  </a:lnTo>
                  <a:lnTo>
                    <a:pt x="5792" y="11745"/>
                  </a:lnTo>
                  <a:lnTo>
                    <a:pt x="5815" y="11608"/>
                  </a:lnTo>
                  <a:lnTo>
                    <a:pt x="5815" y="11494"/>
                  </a:lnTo>
                  <a:lnTo>
                    <a:pt x="5770" y="11357"/>
                  </a:lnTo>
                  <a:lnTo>
                    <a:pt x="1254" y="0"/>
                  </a:lnTo>
                  <a:close/>
                </a:path>
              </a:pathLst>
            </a:custGeom>
            <a:solidFill>
              <a:srgbClr val="C17E4D"/>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51" name="Google Shape;1651;p29"/>
            <p:cNvSpPr/>
            <p:nvPr/>
          </p:nvSpPr>
          <p:spPr>
            <a:xfrm>
              <a:off x="7151899" y="3484820"/>
              <a:ext cx="159981" cy="307766"/>
            </a:xfrm>
            <a:custGeom>
              <a:avLst/>
              <a:gdLst/>
              <a:ahLst/>
              <a:cxnLst/>
              <a:rect l="l" t="t" r="r" b="b"/>
              <a:pathLst>
                <a:path w="2099" h="4038" extrusionOk="0">
                  <a:moveTo>
                    <a:pt x="0" y="1"/>
                  </a:moveTo>
                  <a:lnTo>
                    <a:pt x="137" y="343"/>
                  </a:lnTo>
                  <a:lnTo>
                    <a:pt x="228" y="662"/>
                  </a:lnTo>
                  <a:lnTo>
                    <a:pt x="297" y="959"/>
                  </a:lnTo>
                  <a:lnTo>
                    <a:pt x="320" y="1232"/>
                  </a:lnTo>
                  <a:lnTo>
                    <a:pt x="320" y="1483"/>
                  </a:lnTo>
                  <a:lnTo>
                    <a:pt x="320" y="1734"/>
                  </a:lnTo>
                  <a:lnTo>
                    <a:pt x="297" y="2190"/>
                  </a:lnTo>
                  <a:lnTo>
                    <a:pt x="274" y="2623"/>
                  </a:lnTo>
                  <a:lnTo>
                    <a:pt x="274" y="2829"/>
                  </a:lnTo>
                  <a:lnTo>
                    <a:pt x="320" y="3034"/>
                  </a:lnTo>
                  <a:lnTo>
                    <a:pt x="388" y="3262"/>
                  </a:lnTo>
                  <a:lnTo>
                    <a:pt x="502" y="3490"/>
                  </a:lnTo>
                  <a:lnTo>
                    <a:pt x="639" y="3718"/>
                  </a:lnTo>
                  <a:lnTo>
                    <a:pt x="844" y="3946"/>
                  </a:lnTo>
                  <a:lnTo>
                    <a:pt x="1597" y="4037"/>
                  </a:lnTo>
                  <a:lnTo>
                    <a:pt x="2098" y="3444"/>
                  </a:lnTo>
                  <a:lnTo>
                    <a:pt x="2098" y="3307"/>
                  </a:lnTo>
                  <a:lnTo>
                    <a:pt x="2098" y="3148"/>
                  </a:lnTo>
                  <a:lnTo>
                    <a:pt x="2075" y="2851"/>
                  </a:lnTo>
                  <a:lnTo>
                    <a:pt x="1984" y="2555"/>
                  </a:lnTo>
                  <a:lnTo>
                    <a:pt x="1870" y="2258"/>
                  </a:lnTo>
                  <a:lnTo>
                    <a:pt x="1711" y="1962"/>
                  </a:lnTo>
                  <a:lnTo>
                    <a:pt x="1528" y="1665"/>
                  </a:lnTo>
                  <a:lnTo>
                    <a:pt x="1346" y="1392"/>
                  </a:lnTo>
                  <a:lnTo>
                    <a:pt x="1141" y="1141"/>
                  </a:lnTo>
                  <a:lnTo>
                    <a:pt x="730" y="685"/>
                  </a:lnTo>
                  <a:lnTo>
                    <a:pt x="342" y="320"/>
                  </a:lnTo>
                  <a:lnTo>
                    <a:pt x="0" y="1"/>
                  </a:lnTo>
                  <a:close/>
                </a:path>
              </a:pathLst>
            </a:custGeom>
            <a:solidFill>
              <a:srgbClr val="F2CD91"/>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52" name="Google Shape;1652;p29"/>
            <p:cNvSpPr/>
            <p:nvPr/>
          </p:nvSpPr>
          <p:spPr>
            <a:xfrm>
              <a:off x="7151899" y="3484820"/>
              <a:ext cx="95653" cy="139173"/>
            </a:xfrm>
            <a:custGeom>
              <a:avLst/>
              <a:gdLst/>
              <a:ahLst/>
              <a:cxnLst/>
              <a:rect l="l" t="t" r="r" b="b"/>
              <a:pathLst>
                <a:path w="1255" h="1826" extrusionOk="0">
                  <a:moveTo>
                    <a:pt x="0" y="1"/>
                  </a:moveTo>
                  <a:lnTo>
                    <a:pt x="114" y="274"/>
                  </a:lnTo>
                  <a:lnTo>
                    <a:pt x="183" y="525"/>
                  </a:lnTo>
                  <a:lnTo>
                    <a:pt x="251" y="776"/>
                  </a:lnTo>
                  <a:lnTo>
                    <a:pt x="297" y="1004"/>
                  </a:lnTo>
                  <a:lnTo>
                    <a:pt x="320" y="1232"/>
                  </a:lnTo>
                  <a:lnTo>
                    <a:pt x="320" y="1437"/>
                  </a:lnTo>
                  <a:lnTo>
                    <a:pt x="320" y="1825"/>
                  </a:lnTo>
                  <a:lnTo>
                    <a:pt x="456" y="1825"/>
                  </a:lnTo>
                  <a:lnTo>
                    <a:pt x="593" y="1802"/>
                  </a:lnTo>
                  <a:lnTo>
                    <a:pt x="707" y="1757"/>
                  </a:lnTo>
                  <a:lnTo>
                    <a:pt x="753" y="1711"/>
                  </a:lnTo>
                  <a:lnTo>
                    <a:pt x="798" y="1643"/>
                  </a:lnTo>
                  <a:lnTo>
                    <a:pt x="867" y="1529"/>
                  </a:lnTo>
                  <a:lnTo>
                    <a:pt x="981" y="1415"/>
                  </a:lnTo>
                  <a:lnTo>
                    <a:pt x="1118" y="1346"/>
                  </a:lnTo>
                  <a:lnTo>
                    <a:pt x="1255" y="1301"/>
                  </a:lnTo>
                  <a:lnTo>
                    <a:pt x="1026" y="1027"/>
                  </a:lnTo>
                  <a:lnTo>
                    <a:pt x="798" y="776"/>
                  </a:lnTo>
                  <a:lnTo>
                    <a:pt x="411" y="366"/>
                  </a:lnTo>
                  <a:lnTo>
                    <a:pt x="114" y="92"/>
                  </a:lnTo>
                  <a:lnTo>
                    <a:pt x="0"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53" name="Google Shape;1653;p29"/>
            <p:cNvSpPr/>
            <p:nvPr/>
          </p:nvSpPr>
          <p:spPr>
            <a:xfrm>
              <a:off x="7148393" y="3481390"/>
              <a:ext cx="166916" cy="314626"/>
            </a:xfrm>
            <a:custGeom>
              <a:avLst/>
              <a:gdLst/>
              <a:ahLst/>
              <a:cxnLst/>
              <a:rect l="l" t="t" r="r" b="b"/>
              <a:pathLst>
                <a:path w="2190" h="4128" extrusionOk="0">
                  <a:moveTo>
                    <a:pt x="143" y="198"/>
                  </a:moveTo>
                  <a:lnTo>
                    <a:pt x="457" y="479"/>
                  </a:lnTo>
                  <a:lnTo>
                    <a:pt x="799" y="821"/>
                  </a:lnTo>
                  <a:lnTo>
                    <a:pt x="1164" y="1232"/>
                  </a:lnTo>
                  <a:lnTo>
                    <a:pt x="1346" y="1460"/>
                  </a:lnTo>
                  <a:lnTo>
                    <a:pt x="1506" y="1710"/>
                  </a:lnTo>
                  <a:lnTo>
                    <a:pt x="1665" y="1961"/>
                  </a:lnTo>
                  <a:lnTo>
                    <a:pt x="1825" y="2212"/>
                  </a:lnTo>
                  <a:lnTo>
                    <a:pt x="1939" y="2463"/>
                  </a:lnTo>
                  <a:lnTo>
                    <a:pt x="2030" y="2737"/>
                  </a:lnTo>
                  <a:lnTo>
                    <a:pt x="2099" y="3010"/>
                  </a:lnTo>
                  <a:lnTo>
                    <a:pt x="2099" y="3261"/>
                  </a:lnTo>
                  <a:lnTo>
                    <a:pt x="2099" y="3466"/>
                  </a:lnTo>
                  <a:lnTo>
                    <a:pt x="1620" y="4037"/>
                  </a:lnTo>
                  <a:lnTo>
                    <a:pt x="893" y="3946"/>
                  </a:lnTo>
                  <a:lnTo>
                    <a:pt x="893" y="3946"/>
                  </a:lnTo>
                  <a:lnTo>
                    <a:pt x="753" y="3786"/>
                  </a:lnTo>
                  <a:lnTo>
                    <a:pt x="639" y="3603"/>
                  </a:lnTo>
                  <a:lnTo>
                    <a:pt x="548" y="3421"/>
                  </a:lnTo>
                  <a:lnTo>
                    <a:pt x="457" y="3261"/>
                  </a:lnTo>
                  <a:lnTo>
                    <a:pt x="411" y="3102"/>
                  </a:lnTo>
                  <a:lnTo>
                    <a:pt x="388" y="2942"/>
                  </a:lnTo>
                  <a:lnTo>
                    <a:pt x="366" y="2623"/>
                  </a:lnTo>
                  <a:lnTo>
                    <a:pt x="366" y="2372"/>
                  </a:lnTo>
                  <a:lnTo>
                    <a:pt x="388" y="2098"/>
                  </a:lnTo>
                  <a:lnTo>
                    <a:pt x="411" y="1825"/>
                  </a:lnTo>
                  <a:lnTo>
                    <a:pt x="411" y="1528"/>
                  </a:lnTo>
                  <a:lnTo>
                    <a:pt x="411" y="1209"/>
                  </a:lnTo>
                  <a:lnTo>
                    <a:pt x="343" y="844"/>
                  </a:lnTo>
                  <a:lnTo>
                    <a:pt x="252" y="456"/>
                  </a:lnTo>
                  <a:lnTo>
                    <a:pt x="143" y="198"/>
                  </a:lnTo>
                  <a:close/>
                  <a:moveTo>
                    <a:pt x="1" y="0"/>
                  </a:moveTo>
                  <a:lnTo>
                    <a:pt x="1" y="46"/>
                  </a:lnTo>
                  <a:lnTo>
                    <a:pt x="1" y="69"/>
                  </a:lnTo>
                  <a:lnTo>
                    <a:pt x="7" y="85"/>
                  </a:lnTo>
                  <a:lnTo>
                    <a:pt x="7" y="85"/>
                  </a:lnTo>
                  <a:lnTo>
                    <a:pt x="1" y="91"/>
                  </a:lnTo>
                  <a:lnTo>
                    <a:pt x="10" y="91"/>
                  </a:lnTo>
                  <a:lnTo>
                    <a:pt x="160" y="479"/>
                  </a:lnTo>
                  <a:lnTo>
                    <a:pt x="252" y="867"/>
                  </a:lnTo>
                  <a:lnTo>
                    <a:pt x="320" y="1209"/>
                  </a:lnTo>
                  <a:lnTo>
                    <a:pt x="320" y="1528"/>
                  </a:lnTo>
                  <a:lnTo>
                    <a:pt x="320" y="1825"/>
                  </a:lnTo>
                  <a:lnTo>
                    <a:pt x="297" y="2098"/>
                  </a:lnTo>
                  <a:lnTo>
                    <a:pt x="274" y="2349"/>
                  </a:lnTo>
                  <a:lnTo>
                    <a:pt x="274" y="2623"/>
                  </a:lnTo>
                  <a:lnTo>
                    <a:pt x="274" y="2782"/>
                  </a:lnTo>
                  <a:lnTo>
                    <a:pt x="297" y="2942"/>
                  </a:lnTo>
                  <a:lnTo>
                    <a:pt x="320" y="3124"/>
                  </a:lnTo>
                  <a:lnTo>
                    <a:pt x="388" y="3284"/>
                  </a:lnTo>
                  <a:lnTo>
                    <a:pt x="457" y="3466"/>
                  </a:lnTo>
                  <a:lnTo>
                    <a:pt x="571" y="3649"/>
                  </a:lnTo>
                  <a:lnTo>
                    <a:pt x="685" y="3831"/>
                  </a:lnTo>
                  <a:lnTo>
                    <a:pt x="844" y="4037"/>
                  </a:lnTo>
                  <a:lnTo>
                    <a:pt x="890" y="4037"/>
                  </a:lnTo>
                  <a:lnTo>
                    <a:pt x="1643" y="4128"/>
                  </a:lnTo>
                  <a:lnTo>
                    <a:pt x="1688" y="4105"/>
                  </a:lnTo>
                  <a:lnTo>
                    <a:pt x="2167" y="3535"/>
                  </a:lnTo>
                  <a:lnTo>
                    <a:pt x="2190" y="3512"/>
                  </a:lnTo>
                  <a:lnTo>
                    <a:pt x="2190" y="3261"/>
                  </a:lnTo>
                  <a:lnTo>
                    <a:pt x="2167" y="2965"/>
                  </a:lnTo>
                  <a:lnTo>
                    <a:pt x="2099" y="2668"/>
                  </a:lnTo>
                  <a:lnTo>
                    <a:pt x="2007" y="2395"/>
                  </a:lnTo>
                  <a:lnTo>
                    <a:pt x="1871" y="2098"/>
                  </a:lnTo>
                  <a:lnTo>
                    <a:pt x="1711" y="1825"/>
                  </a:lnTo>
                  <a:lnTo>
                    <a:pt x="1529" y="1551"/>
                  </a:lnTo>
                  <a:lnTo>
                    <a:pt x="1323" y="1300"/>
                  </a:lnTo>
                  <a:lnTo>
                    <a:pt x="1141" y="1049"/>
                  </a:lnTo>
                  <a:lnTo>
                    <a:pt x="730" y="639"/>
                  </a:lnTo>
                  <a:lnTo>
                    <a:pt x="388" y="297"/>
                  </a:lnTo>
                  <a:lnTo>
                    <a:pt x="69" y="23"/>
                  </a:lnTo>
                  <a:lnTo>
                    <a:pt x="69" y="23"/>
                  </a:lnTo>
                  <a:lnTo>
                    <a:pt x="69" y="23"/>
                  </a:lnTo>
                  <a:lnTo>
                    <a:pt x="46"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54" name="Google Shape;1654;p29"/>
            <p:cNvSpPr/>
            <p:nvPr/>
          </p:nvSpPr>
          <p:spPr>
            <a:xfrm>
              <a:off x="7216225" y="3747306"/>
              <a:ext cx="126902" cy="118213"/>
            </a:xfrm>
            <a:custGeom>
              <a:avLst/>
              <a:gdLst/>
              <a:ahLst/>
              <a:cxnLst/>
              <a:rect l="l" t="t" r="r" b="b"/>
              <a:pathLst>
                <a:path w="1665" h="1551" extrusionOk="0">
                  <a:moveTo>
                    <a:pt x="1254" y="0"/>
                  </a:moveTo>
                  <a:lnTo>
                    <a:pt x="0" y="502"/>
                  </a:lnTo>
                  <a:lnTo>
                    <a:pt x="411" y="1551"/>
                  </a:lnTo>
                  <a:lnTo>
                    <a:pt x="1665" y="1072"/>
                  </a:lnTo>
                  <a:lnTo>
                    <a:pt x="1254" y="0"/>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55" name="Google Shape;1655;p29"/>
            <p:cNvSpPr/>
            <p:nvPr/>
          </p:nvSpPr>
          <p:spPr>
            <a:xfrm>
              <a:off x="7504700" y="4470287"/>
              <a:ext cx="154798" cy="212190"/>
            </a:xfrm>
            <a:custGeom>
              <a:avLst/>
              <a:gdLst/>
              <a:ahLst/>
              <a:cxnLst/>
              <a:rect l="l" t="t" r="r" b="b"/>
              <a:pathLst>
                <a:path w="2031" h="2784" extrusionOk="0">
                  <a:moveTo>
                    <a:pt x="1255" y="1"/>
                  </a:moveTo>
                  <a:lnTo>
                    <a:pt x="1" y="503"/>
                  </a:lnTo>
                  <a:lnTo>
                    <a:pt x="730" y="2373"/>
                  </a:lnTo>
                  <a:lnTo>
                    <a:pt x="799" y="2487"/>
                  </a:lnTo>
                  <a:lnTo>
                    <a:pt x="890" y="2601"/>
                  </a:lnTo>
                  <a:lnTo>
                    <a:pt x="981" y="2669"/>
                  </a:lnTo>
                  <a:lnTo>
                    <a:pt x="1095" y="2737"/>
                  </a:lnTo>
                  <a:lnTo>
                    <a:pt x="1209" y="2783"/>
                  </a:lnTo>
                  <a:lnTo>
                    <a:pt x="1483" y="2783"/>
                  </a:lnTo>
                  <a:lnTo>
                    <a:pt x="1597" y="2737"/>
                  </a:lnTo>
                  <a:lnTo>
                    <a:pt x="1734" y="2692"/>
                  </a:lnTo>
                  <a:lnTo>
                    <a:pt x="1825" y="2601"/>
                  </a:lnTo>
                  <a:lnTo>
                    <a:pt x="1916" y="2487"/>
                  </a:lnTo>
                  <a:lnTo>
                    <a:pt x="1985" y="2395"/>
                  </a:lnTo>
                  <a:lnTo>
                    <a:pt x="2007" y="2259"/>
                  </a:lnTo>
                  <a:lnTo>
                    <a:pt x="2030" y="2122"/>
                  </a:lnTo>
                  <a:lnTo>
                    <a:pt x="2030" y="2008"/>
                  </a:lnTo>
                  <a:lnTo>
                    <a:pt x="1985" y="1871"/>
                  </a:lnTo>
                  <a:lnTo>
                    <a:pt x="1255" y="1"/>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56" name="Google Shape;1656;p29"/>
            <p:cNvSpPr/>
            <p:nvPr/>
          </p:nvSpPr>
          <p:spPr>
            <a:xfrm>
              <a:off x="7212719" y="3743800"/>
              <a:ext cx="450217" cy="942125"/>
            </a:xfrm>
            <a:custGeom>
              <a:avLst/>
              <a:gdLst/>
              <a:ahLst/>
              <a:cxnLst/>
              <a:rect l="l" t="t" r="r" b="b"/>
              <a:pathLst>
                <a:path w="5907" h="12361" extrusionOk="0">
                  <a:moveTo>
                    <a:pt x="1277" y="115"/>
                  </a:moveTo>
                  <a:lnTo>
                    <a:pt x="5770" y="11426"/>
                  </a:lnTo>
                  <a:lnTo>
                    <a:pt x="5816" y="11540"/>
                  </a:lnTo>
                  <a:lnTo>
                    <a:pt x="5816" y="11654"/>
                  </a:lnTo>
                  <a:lnTo>
                    <a:pt x="5816" y="11745"/>
                  </a:lnTo>
                  <a:lnTo>
                    <a:pt x="5793" y="11836"/>
                  </a:lnTo>
                  <a:lnTo>
                    <a:pt x="5702" y="11996"/>
                  </a:lnTo>
                  <a:lnTo>
                    <a:pt x="5656" y="12064"/>
                  </a:lnTo>
                  <a:lnTo>
                    <a:pt x="5588" y="12133"/>
                  </a:lnTo>
                  <a:lnTo>
                    <a:pt x="5519" y="12201"/>
                  </a:lnTo>
                  <a:lnTo>
                    <a:pt x="5428" y="12224"/>
                  </a:lnTo>
                  <a:lnTo>
                    <a:pt x="5314" y="12269"/>
                  </a:lnTo>
                  <a:lnTo>
                    <a:pt x="5109" y="12269"/>
                  </a:lnTo>
                  <a:lnTo>
                    <a:pt x="5017" y="12247"/>
                  </a:lnTo>
                  <a:lnTo>
                    <a:pt x="4835" y="12178"/>
                  </a:lnTo>
                  <a:lnTo>
                    <a:pt x="4767" y="12110"/>
                  </a:lnTo>
                  <a:lnTo>
                    <a:pt x="4698" y="12041"/>
                  </a:lnTo>
                  <a:lnTo>
                    <a:pt x="4653" y="11973"/>
                  </a:lnTo>
                  <a:lnTo>
                    <a:pt x="4607" y="11882"/>
                  </a:lnTo>
                  <a:lnTo>
                    <a:pt x="92" y="571"/>
                  </a:lnTo>
                  <a:lnTo>
                    <a:pt x="1277" y="115"/>
                  </a:lnTo>
                  <a:close/>
                  <a:moveTo>
                    <a:pt x="1277" y="1"/>
                  </a:moveTo>
                  <a:lnTo>
                    <a:pt x="23" y="502"/>
                  </a:lnTo>
                  <a:lnTo>
                    <a:pt x="0" y="525"/>
                  </a:lnTo>
                  <a:lnTo>
                    <a:pt x="0" y="571"/>
                  </a:lnTo>
                  <a:lnTo>
                    <a:pt x="4516" y="11927"/>
                  </a:lnTo>
                  <a:lnTo>
                    <a:pt x="4561" y="12019"/>
                  </a:lnTo>
                  <a:lnTo>
                    <a:pt x="4630" y="12110"/>
                  </a:lnTo>
                  <a:lnTo>
                    <a:pt x="4698" y="12178"/>
                  </a:lnTo>
                  <a:lnTo>
                    <a:pt x="4789" y="12247"/>
                  </a:lnTo>
                  <a:lnTo>
                    <a:pt x="4881" y="12292"/>
                  </a:lnTo>
                  <a:lnTo>
                    <a:pt x="4972" y="12338"/>
                  </a:lnTo>
                  <a:lnTo>
                    <a:pt x="5086" y="12361"/>
                  </a:lnTo>
                  <a:lnTo>
                    <a:pt x="5314" y="12361"/>
                  </a:lnTo>
                  <a:lnTo>
                    <a:pt x="5451" y="12315"/>
                  </a:lnTo>
                  <a:lnTo>
                    <a:pt x="5565" y="12269"/>
                  </a:lnTo>
                  <a:lnTo>
                    <a:pt x="5656" y="12201"/>
                  </a:lnTo>
                  <a:lnTo>
                    <a:pt x="5724" y="12133"/>
                  </a:lnTo>
                  <a:lnTo>
                    <a:pt x="5793" y="12041"/>
                  </a:lnTo>
                  <a:lnTo>
                    <a:pt x="5838" y="11950"/>
                  </a:lnTo>
                  <a:lnTo>
                    <a:pt x="5884" y="11859"/>
                  </a:lnTo>
                  <a:lnTo>
                    <a:pt x="5907" y="11768"/>
                  </a:lnTo>
                  <a:lnTo>
                    <a:pt x="5907" y="11654"/>
                  </a:lnTo>
                  <a:lnTo>
                    <a:pt x="5907" y="11517"/>
                  </a:lnTo>
                  <a:lnTo>
                    <a:pt x="5861" y="11380"/>
                  </a:lnTo>
                  <a:lnTo>
                    <a:pt x="1346" y="46"/>
                  </a:lnTo>
                  <a:lnTo>
                    <a:pt x="1300" y="23"/>
                  </a:lnTo>
                  <a:lnTo>
                    <a:pt x="1277"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57" name="Google Shape;1657;p29"/>
            <p:cNvSpPr/>
            <p:nvPr/>
          </p:nvSpPr>
          <p:spPr>
            <a:xfrm>
              <a:off x="7212719" y="3743800"/>
              <a:ext cx="133914" cy="125225"/>
            </a:xfrm>
            <a:custGeom>
              <a:avLst/>
              <a:gdLst/>
              <a:ahLst/>
              <a:cxnLst/>
              <a:rect l="l" t="t" r="r" b="b"/>
              <a:pathLst>
                <a:path w="1757" h="1643" extrusionOk="0">
                  <a:moveTo>
                    <a:pt x="1277" y="115"/>
                  </a:moveTo>
                  <a:lnTo>
                    <a:pt x="1653" y="1086"/>
                  </a:lnTo>
                  <a:lnTo>
                    <a:pt x="1653" y="1086"/>
                  </a:lnTo>
                  <a:lnTo>
                    <a:pt x="479" y="1551"/>
                  </a:lnTo>
                  <a:lnTo>
                    <a:pt x="92" y="571"/>
                  </a:lnTo>
                  <a:lnTo>
                    <a:pt x="1277" y="115"/>
                  </a:lnTo>
                  <a:close/>
                  <a:moveTo>
                    <a:pt x="1277" y="1"/>
                  </a:moveTo>
                  <a:lnTo>
                    <a:pt x="23" y="502"/>
                  </a:lnTo>
                  <a:lnTo>
                    <a:pt x="0" y="525"/>
                  </a:lnTo>
                  <a:lnTo>
                    <a:pt x="0" y="571"/>
                  </a:lnTo>
                  <a:lnTo>
                    <a:pt x="411" y="1620"/>
                  </a:lnTo>
                  <a:lnTo>
                    <a:pt x="434" y="1643"/>
                  </a:lnTo>
                  <a:lnTo>
                    <a:pt x="479" y="1643"/>
                  </a:lnTo>
                  <a:lnTo>
                    <a:pt x="1734" y="1141"/>
                  </a:lnTo>
                  <a:lnTo>
                    <a:pt x="1756" y="1118"/>
                  </a:lnTo>
                  <a:lnTo>
                    <a:pt x="1756" y="1095"/>
                  </a:lnTo>
                  <a:lnTo>
                    <a:pt x="1346" y="46"/>
                  </a:lnTo>
                  <a:lnTo>
                    <a:pt x="1300" y="23"/>
                  </a:lnTo>
                  <a:lnTo>
                    <a:pt x="1277"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58" name="Google Shape;1658;p29"/>
            <p:cNvSpPr/>
            <p:nvPr/>
          </p:nvSpPr>
          <p:spPr>
            <a:xfrm>
              <a:off x="7501194" y="4468610"/>
              <a:ext cx="161734" cy="217296"/>
            </a:xfrm>
            <a:custGeom>
              <a:avLst/>
              <a:gdLst/>
              <a:ahLst/>
              <a:cxnLst/>
              <a:rect l="l" t="t" r="r" b="b"/>
              <a:pathLst>
                <a:path w="2122" h="2851" extrusionOk="0">
                  <a:moveTo>
                    <a:pt x="1255" y="91"/>
                  </a:moveTo>
                  <a:lnTo>
                    <a:pt x="1985" y="1916"/>
                  </a:lnTo>
                  <a:lnTo>
                    <a:pt x="2031" y="2030"/>
                  </a:lnTo>
                  <a:lnTo>
                    <a:pt x="2031" y="2144"/>
                  </a:lnTo>
                  <a:lnTo>
                    <a:pt x="2031" y="2235"/>
                  </a:lnTo>
                  <a:lnTo>
                    <a:pt x="2008" y="2326"/>
                  </a:lnTo>
                  <a:lnTo>
                    <a:pt x="1917" y="2486"/>
                  </a:lnTo>
                  <a:lnTo>
                    <a:pt x="1871" y="2554"/>
                  </a:lnTo>
                  <a:lnTo>
                    <a:pt x="1803" y="2623"/>
                  </a:lnTo>
                  <a:lnTo>
                    <a:pt x="1734" y="2691"/>
                  </a:lnTo>
                  <a:lnTo>
                    <a:pt x="1643" y="2714"/>
                  </a:lnTo>
                  <a:lnTo>
                    <a:pt x="1529" y="2759"/>
                  </a:lnTo>
                  <a:lnTo>
                    <a:pt x="1324" y="2759"/>
                  </a:lnTo>
                  <a:lnTo>
                    <a:pt x="1232" y="2737"/>
                  </a:lnTo>
                  <a:lnTo>
                    <a:pt x="1050" y="2668"/>
                  </a:lnTo>
                  <a:lnTo>
                    <a:pt x="982" y="2600"/>
                  </a:lnTo>
                  <a:lnTo>
                    <a:pt x="913" y="2531"/>
                  </a:lnTo>
                  <a:lnTo>
                    <a:pt x="868" y="2463"/>
                  </a:lnTo>
                  <a:lnTo>
                    <a:pt x="822" y="2372"/>
                  </a:lnTo>
                  <a:lnTo>
                    <a:pt x="102" y="548"/>
                  </a:lnTo>
                  <a:lnTo>
                    <a:pt x="102" y="548"/>
                  </a:lnTo>
                  <a:lnTo>
                    <a:pt x="1255" y="91"/>
                  </a:lnTo>
                  <a:close/>
                  <a:moveTo>
                    <a:pt x="1278" y="0"/>
                  </a:moveTo>
                  <a:lnTo>
                    <a:pt x="24" y="479"/>
                  </a:lnTo>
                  <a:lnTo>
                    <a:pt x="1" y="525"/>
                  </a:lnTo>
                  <a:lnTo>
                    <a:pt x="1" y="547"/>
                  </a:lnTo>
                  <a:lnTo>
                    <a:pt x="731" y="2417"/>
                  </a:lnTo>
                  <a:lnTo>
                    <a:pt x="776" y="2509"/>
                  </a:lnTo>
                  <a:lnTo>
                    <a:pt x="845" y="2600"/>
                  </a:lnTo>
                  <a:lnTo>
                    <a:pt x="913" y="2668"/>
                  </a:lnTo>
                  <a:lnTo>
                    <a:pt x="1004" y="2737"/>
                  </a:lnTo>
                  <a:lnTo>
                    <a:pt x="1096" y="2782"/>
                  </a:lnTo>
                  <a:lnTo>
                    <a:pt x="1187" y="2828"/>
                  </a:lnTo>
                  <a:lnTo>
                    <a:pt x="1301" y="2851"/>
                  </a:lnTo>
                  <a:lnTo>
                    <a:pt x="1529" y="2851"/>
                  </a:lnTo>
                  <a:lnTo>
                    <a:pt x="1666" y="2805"/>
                  </a:lnTo>
                  <a:lnTo>
                    <a:pt x="1780" y="2759"/>
                  </a:lnTo>
                  <a:lnTo>
                    <a:pt x="1871" y="2691"/>
                  </a:lnTo>
                  <a:lnTo>
                    <a:pt x="1939" y="2623"/>
                  </a:lnTo>
                  <a:lnTo>
                    <a:pt x="2008" y="2531"/>
                  </a:lnTo>
                  <a:lnTo>
                    <a:pt x="2053" y="2440"/>
                  </a:lnTo>
                  <a:lnTo>
                    <a:pt x="2099" y="2349"/>
                  </a:lnTo>
                  <a:lnTo>
                    <a:pt x="2122" y="2258"/>
                  </a:lnTo>
                  <a:lnTo>
                    <a:pt x="2122" y="2144"/>
                  </a:lnTo>
                  <a:lnTo>
                    <a:pt x="2122" y="2007"/>
                  </a:lnTo>
                  <a:lnTo>
                    <a:pt x="2076" y="1870"/>
                  </a:lnTo>
                  <a:lnTo>
                    <a:pt x="1324" y="23"/>
                  </a:lnTo>
                  <a:lnTo>
                    <a:pt x="1301"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59" name="Google Shape;1659;p29"/>
            <p:cNvSpPr/>
            <p:nvPr/>
          </p:nvSpPr>
          <p:spPr>
            <a:xfrm>
              <a:off x="7202277" y="3669109"/>
              <a:ext cx="47026" cy="107772"/>
            </a:xfrm>
            <a:custGeom>
              <a:avLst/>
              <a:gdLst/>
              <a:ahLst/>
              <a:cxnLst/>
              <a:rect l="l" t="t" r="r" b="b"/>
              <a:pathLst>
                <a:path w="617" h="1414" extrusionOk="0">
                  <a:moveTo>
                    <a:pt x="46" y="0"/>
                  </a:moveTo>
                  <a:lnTo>
                    <a:pt x="23" y="23"/>
                  </a:lnTo>
                  <a:lnTo>
                    <a:pt x="1" y="46"/>
                  </a:lnTo>
                  <a:lnTo>
                    <a:pt x="1" y="114"/>
                  </a:lnTo>
                  <a:lnTo>
                    <a:pt x="1" y="319"/>
                  </a:lnTo>
                  <a:lnTo>
                    <a:pt x="23" y="479"/>
                  </a:lnTo>
                  <a:lnTo>
                    <a:pt x="69" y="661"/>
                  </a:lnTo>
                  <a:lnTo>
                    <a:pt x="137" y="844"/>
                  </a:lnTo>
                  <a:lnTo>
                    <a:pt x="251" y="1026"/>
                  </a:lnTo>
                  <a:lnTo>
                    <a:pt x="365" y="1231"/>
                  </a:lnTo>
                  <a:lnTo>
                    <a:pt x="548" y="1414"/>
                  </a:lnTo>
                  <a:lnTo>
                    <a:pt x="594" y="1414"/>
                  </a:lnTo>
                  <a:lnTo>
                    <a:pt x="616" y="1368"/>
                  </a:lnTo>
                  <a:lnTo>
                    <a:pt x="594" y="1345"/>
                  </a:lnTo>
                  <a:lnTo>
                    <a:pt x="434" y="1163"/>
                  </a:lnTo>
                  <a:lnTo>
                    <a:pt x="320" y="981"/>
                  </a:lnTo>
                  <a:lnTo>
                    <a:pt x="229" y="798"/>
                  </a:lnTo>
                  <a:lnTo>
                    <a:pt x="160" y="639"/>
                  </a:lnTo>
                  <a:lnTo>
                    <a:pt x="115" y="456"/>
                  </a:lnTo>
                  <a:lnTo>
                    <a:pt x="92" y="319"/>
                  </a:lnTo>
                  <a:lnTo>
                    <a:pt x="92" y="114"/>
                  </a:lnTo>
                  <a:lnTo>
                    <a:pt x="92" y="68"/>
                  </a:lnTo>
                  <a:lnTo>
                    <a:pt x="69" y="23"/>
                  </a:lnTo>
                  <a:lnTo>
                    <a:pt x="46"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60" name="Google Shape;1660;p29"/>
            <p:cNvSpPr/>
            <p:nvPr/>
          </p:nvSpPr>
          <p:spPr>
            <a:xfrm>
              <a:off x="7242290" y="3691669"/>
              <a:ext cx="27819" cy="76522"/>
            </a:xfrm>
            <a:custGeom>
              <a:avLst/>
              <a:gdLst/>
              <a:ahLst/>
              <a:cxnLst/>
              <a:rect l="l" t="t" r="r" b="b"/>
              <a:pathLst>
                <a:path w="365" h="1004" extrusionOk="0">
                  <a:moveTo>
                    <a:pt x="69" y="0"/>
                  </a:moveTo>
                  <a:lnTo>
                    <a:pt x="23" y="23"/>
                  </a:lnTo>
                  <a:lnTo>
                    <a:pt x="0" y="46"/>
                  </a:lnTo>
                  <a:lnTo>
                    <a:pt x="0" y="69"/>
                  </a:lnTo>
                  <a:lnTo>
                    <a:pt x="23" y="92"/>
                  </a:lnTo>
                  <a:lnTo>
                    <a:pt x="69" y="229"/>
                  </a:lnTo>
                  <a:lnTo>
                    <a:pt x="160" y="434"/>
                  </a:lnTo>
                  <a:lnTo>
                    <a:pt x="251" y="685"/>
                  </a:lnTo>
                  <a:lnTo>
                    <a:pt x="274" y="821"/>
                  </a:lnTo>
                  <a:lnTo>
                    <a:pt x="274" y="958"/>
                  </a:lnTo>
                  <a:lnTo>
                    <a:pt x="297" y="1004"/>
                  </a:lnTo>
                  <a:lnTo>
                    <a:pt x="365" y="1004"/>
                  </a:lnTo>
                  <a:lnTo>
                    <a:pt x="365" y="958"/>
                  </a:lnTo>
                  <a:lnTo>
                    <a:pt x="365" y="799"/>
                  </a:lnTo>
                  <a:lnTo>
                    <a:pt x="319" y="639"/>
                  </a:lnTo>
                  <a:lnTo>
                    <a:pt x="228" y="343"/>
                  </a:lnTo>
                  <a:lnTo>
                    <a:pt x="137" y="115"/>
                  </a:lnTo>
                  <a:lnTo>
                    <a:pt x="91" y="23"/>
                  </a:lnTo>
                  <a:lnTo>
                    <a:pt x="69"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sp>
          <p:nvSpPr>
            <p:cNvPr id="1661" name="Google Shape;1661;p29"/>
            <p:cNvSpPr/>
            <p:nvPr/>
          </p:nvSpPr>
          <p:spPr>
            <a:xfrm>
              <a:off x="7268356" y="3669109"/>
              <a:ext cx="26143" cy="90394"/>
            </a:xfrm>
            <a:custGeom>
              <a:avLst/>
              <a:gdLst/>
              <a:ahLst/>
              <a:cxnLst/>
              <a:rect l="l" t="t" r="r" b="b"/>
              <a:pathLst>
                <a:path w="343" h="1186" extrusionOk="0">
                  <a:moveTo>
                    <a:pt x="46" y="0"/>
                  </a:moveTo>
                  <a:lnTo>
                    <a:pt x="23" y="23"/>
                  </a:lnTo>
                  <a:lnTo>
                    <a:pt x="0" y="46"/>
                  </a:lnTo>
                  <a:lnTo>
                    <a:pt x="0" y="91"/>
                  </a:lnTo>
                  <a:lnTo>
                    <a:pt x="46" y="182"/>
                  </a:lnTo>
                  <a:lnTo>
                    <a:pt x="137" y="365"/>
                  </a:lnTo>
                  <a:lnTo>
                    <a:pt x="205" y="661"/>
                  </a:lnTo>
                  <a:lnTo>
                    <a:pt x="228" y="821"/>
                  </a:lnTo>
                  <a:lnTo>
                    <a:pt x="251" y="1003"/>
                  </a:lnTo>
                  <a:lnTo>
                    <a:pt x="228" y="1140"/>
                  </a:lnTo>
                  <a:lnTo>
                    <a:pt x="251" y="1186"/>
                  </a:lnTo>
                  <a:lnTo>
                    <a:pt x="319" y="1186"/>
                  </a:lnTo>
                  <a:lnTo>
                    <a:pt x="319" y="1140"/>
                  </a:lnTo>
                  <a:lnTo>
                    <a:pt x="342" y="1003"/>
                  </a:lnTo>
                  <a:lnTo>
                    <a:pt x="319" y="798"/>
                  </a:lnTo>
                  <a:lnTo>
                    <a:pt x="297" y="616"/>
                  </a:lnTo>
                  <a:lnTo>
                    <a:pt x="251" y="456"/>
                  </a:lnTo>
                  <a:lnTo>
                    <a:pt x="205" y="296"/>
                  </a:lnTo>
                  <a:lnTo>
                    <a:pt x="114" y="114"/>
                  </a:lnTo>
                  <a:lnTo>
                    <a:pt x="69" y="23"/>
                  </a:lnTo>
                  <a:lnTo>
                    <a:pt x="46"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baseline="30000">
                <a:solidFill>
                  <a:srgbClr val="000000"/>
                </a:solidFill>
                <a:latin typeface="Boogaloo" panose="020B0604020202020204" charset="0"/>
                <a:cs typeface="Arial"/>
                <a:sym typeface="Arial"/>
              </a:endParaRPr>
            </a:p>
          </p:txBody>
        </p:sp>
      </p:grpSp>
      <p:grpSp>
        <p:nvGrpSpPr>
          <p:cNvPr id="1662" name="Google Shape;1662;p29"/>
          <p:cNvGrpSpPr/>
          <p:nvPr/>
        </p:nvGrpSpPr>
        <p:grpSpPr>
          <a:xfrm>
            <a:off x="1428509" y="4620182"/>
            <a:ext cx="518049" cy="886485"/>
            <a:chOff x="1428508" y="3762931"/>
            <a:chExt cx="518049" cy="886485"/>
          </a:xfrm>
        </p:grpSpPr>
        <p:sp>
          <p:nvSpPr>
            <p:cNvPr id="1663" name="Google Shape;1663;p29"/>
            <p:cNvSpPr/>
            <p:nvPr/>
          </p:nvSpPr>
          <p:spPr>
            <a:xfrm>
              <a:off x="1758749" y="3898518"/>
              <a:ext cx="186047" cy="325068"/>
            </a:xfrm>
            <a:custGeom>
              <a:avLst/>
              <a:gdLst/>
              <a:ahLst/>
              <a:cxnLst/>
              <a:rect l="l" t="t" r="r" b="b"/>
              <a:pathLst>
                <a:path w="2441" h="4265" extrusionOk="0">
                  <a:moveTo>
                    <a:pt x="2258" y="0"/>
                  </a:moveTo>
                  <a:lnTo>
                    <a:pt x="0" y="4219"/>
                  </a:lnTo>
                  <a:lnTo>
                    <a:pt x="69" y="4242"/>
                  </a:lnTo>
                  <a:lnTo>
                    <a:pt x="160" y="4265"/>
                  </a:lnTo>
                  <a:lnTo>
                    <a:pt x="251" y="4242"/>
                  </a:lnTo>
                  <a:lnTo>
                    <a:pt x="320" y="4219"/>
                  </a:lnTo>
                  <a:lnTo>
                    <a:pt x="388" y="4151"/>
                  </a:lnTo>
                  <a:lnTo>
                    <a:pt x="434" y="4082"/>
                  </a:lnTo>
                  <a:lnTo>
                    <a:pt x="2395" y="456"/>
                  </a:lnTo>
                  <a:lnTo>
                    <a:pt x="2440" y="319"/>
                  </a:lnTo>
                  <a:lnTo>
                    <a:pt x="2418" y="205"/>
                  </a:lnTo>
                  <a:lnTo>
                    <a:pt x="2372" y="91"/>
                  </a:lnTo>
                  <a:lnTo>
                    <a:pt x="2258" y="0"/>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64" name="Google Shape;1664;p29"/>
            <p:cNvSpPr/>
            <p:nvPr/>
          </p:nvSpPr>
          <p:spPr>
            <a:xfrm>
              <a:off x="1461509" y="3795932"/>
              <a:ext cx="485048" cy="853484"/>
            </a:xfrm>
            <a:custGeom>
              <a:avLst/>
              <a:gdLst/>
              <a:ahLst/>
              <a:cxnLst/>
              <a:rect l="l" t="t" r="r" b="b"/>
              <a:pathLst>
                <a:path w="6364" h="11198" extrusionOk="0">
                  <a:moveTo>
                    <a:pt x="5770" y="1"/>
                  </a:moveTo>
                  <a:lnTo>
                    <a:pt x="5611" y="24"/>
                  </a:lnTo>
                  <a:lnTo>
                    <a:pt x="5474" y="69"/>
                  </a:lnTo>
                  <a:lnTo>
                    <a:pt x="5337" y="183"/>
                  </a:lnTo>
                  <a:lnTo>
                    <a:pt x="5246" y="297"/>
                  </a:lnTo>
                  <a:lnTo>
                    <a:pt x="3877" y="2829"/>
                  </a:lnTo>
                  <a:lnTo>
                    <a:pt x="388" y="9282"/>
                  </a:lnTo>
                  <a:lnTo>
                    <a:pt x="297" y="9510"/>
                  </a:lnTo>
                  <a:lnTo>
                    <a:pt x="206" y="9738"/>
                  </a:lnTo>
                  <a:lnTo>
                    <a:pt x="160" y="9966"/>
                  </a:lnTo>
                  <a:lnTo>
                    <a:pt x="115" y="10172"/>
                  </a:lnTo>
                  <a:lnTo>
                    <a:pt x="115" y="10559"/>
                  </a:lnTo>
                  <a:lnTo>
                    <a:pt x="115" y="10833"/>
                  </a:lnTo>
                  <a:lnTo>
                    <a:pt x="1" y="11061"/>
                  </a:lnTo>
                  <a:lnTo>
                    <a:pt x="1" y="11107"/>
                  </a:lnTo>
                  <a:lnTo>
                    <a:pt x="1" y="11129"/>
                  </a:lnTo>
                  <a:lnTo>
                    <a:pt x="24" y="11175"/>
                  </a:lnTo>
                  <a:lnTo>
                    <a:pt x="46" y="11198"/>
                  </a:lnTo>
                  <a:lnTo>
                    <a:pt x="138" y="11198"/>
                  </a:lnTo>
                  <a:lnTo>
                    <a:pt x="183" y="11152"/>
                  </a:lnTo>
                  <a:lnTo>
                    <a:pt x="297" y="10924"/>
                  </a:lnTo>
                  <a:lnTo>
                    <a:pt x="548" y="10787"/>
                  </a:lnTo>
                  <a:lnTo>
                    <a:pt x="844" y="10582"/>
                  </a:lnTo>
                  <a:lnTo>
                    <a:pt x="1004" y="10422"/>
                  </a:lnTo>
                  <a:lnTo>
                    <a:pt x="1164" y="10263"/>
                  </a:lnTo>
                  <a:lnTo>
                    <a:pt x="1323" y="10080"/>
                  </a:lnTo>
                  <a:lnTo>
                    <a:pt x="1437" y="9852"/>
                  </a:lnTo>
                  <a:lnTo>
                    <a:pt x="4790" y="3649"/>
                  </a:lnTo>
                  <a:lnTo>
                    <a:pt x="4926" y="3399"/>
                  </a:lnTo>
                  <a:lnTo>
                    <a:pt x="6295" y="867"/>
                  </a:lnTo>
                  <a:lnTo>
                    <a:pt x="6340" y="753"/>
                  </a:lnTo>
                  <a:lnTo>
                    <a:pt x="6363" y="639"/>
                  </a:lnTo>
                  <a:lnTo>
                    <a:pt x="6363" y="525"/>
                  </a:lnTo>
                  <a:lnTo>
                    <a:pt x="6340" y="411"/>
                  </a:lnTo>
                  <a:lnTo>
                    <a:pt x="6295" y="320"/>
                  </a:lnTo>
                  <a:lnTo>
                    <a:pt x="6226" y="229"/>
                  </a:lnTo>
                  <a:lnTo>
                    <a:pt x="6158" y="138"/>
                  </a:lnTo>
                  <a:lnTo>
                    <a:pt x="6044" y="69"/>
                  </a:lnTo>
                  <a:lnTo>
                    <a:pt x="5907" y="24"/>
                  </a:lnTo>
                  <a:lnTo>
                    <a:pt x="5770"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65" name="Google Shape;1665;p29"/>
            <p:cNvSpPr/>
            <p:nvPr/>
          </p:nvSpPr>
          <p:spPr>
            <a:xfrm>
              <a:off x="1690918" y="3766436"/>
              <a:ext cx="179111" cy="262493"/>
            </a:xfrm>
            <a:custGeom>
              <a:avLst/>
              <a:gdLst/>
              <a:ahLst/>
              <a:cxnLst/>
              <a:rect l="l" t="t" r="r" b="b"/>
              <a:pathLst>
                <a:path w="2350" h="3444" extrusionOk="0">
                  <a:moveTo>
                    <a:pt x="1666" y="0"/>
                  </a:moveTo>
                  <a:lnTo>
                    <a:pt x="1552" y="46"/>
                  </a:lnTo>
                  <a:lnTo>
                    <a:pt x="1438" y="91"/>
                  </a:lnTo>
                  <a:lnTo>
                    <a:pt x="1346" y="160"/>
                  </a:lnTo>
                  <a:lnTo>
                    <a:pt x="1278" y="251"/>
                  </a:lnTo>
                  <a:lnTo>
                    <a:pt x="1210" y="342"/>
                  </a:lnTo>
                  <a:lnTo>
                    <a:pt x="1" y="2942"/>
                  </a:lnTo>
                  <a:lnTo>
                    <a:pt x="1073" y="3444"/>
                  </a:lnTo>
                  <a:lnTo>
                    <a:pt x="2281" y="844"/>
                  </a:lnTo>
                  <a:lnTo>
                    <a:pt x="2327" y="730"/>
                  </a:lnTo>
                  <a:lnTo>
                    <a:pt x="2350" y="616"/>
                  </a:lnTo>
                  <a:lnTo>
                    <a:pt x="2350" y="502"/>
                  </a:lnTo>
                  <a:lnTo>
                    <a:pt x="2304" y="388"/>
                  </a:lnTo>
                  <a:lnTo>
                    <a:pt x="2259" y="297"/>
                  </a:lnTo>
                  <a:lnTo>
                    <a:pt x="2190" y="205"/>
                  </a:lnTo>
                  <a:lnTo>
                    <a:pt x="2099" y="114"/>
                  </a:lnTo>
                  <a:lnTo>
                    <a:pt x="2008" y="68"/>
                  </a:lnTo>
                  <a:lnTo>
                    <a:pt x="1894" y="23"/>
                  </a:lnTo>
                  <a:lnTo>
                    <a:pt x="1780" y="0"/>
                  </a:lnTo>
                  <a:close/>
                </a:path>
              </a:pathLst>
            </a:custGeom>
            <a:solidFill>
              <a:srgbClr val="FDCA06"/>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66" name="Google Shape;1666;p29"/>
            <p:cNvSpPr/>
            <p:nvPr/>
          </p:nvSpPr>
          <p:spPr>
            <a:xfrm>
              <a:off x="1687488" y="3762931"/>
              <a:ext cx="186047" cy="269505"/>
            </a:xfrm>
            <a:custGeom>
              <a:avLst/>
              <a:gdLst/>
              <a:ahLst/>
              <a:cxnLst/>
              <a:rect l="l" t="t" r="r" b="b"/>
              <a:pathLst>
                <a:path w="2441" h="3536" extrusionOk="0">
                  <a:moveTo>
                    <a:pt x="1802" y="92"/>
                  </a:moveTo>
                  <a:lnTo>
                    <a:pt x="1916" y="114"/>
                  </a:lnTo>
                  <a:lnTo>
                    <a:pt x="2030" y="137"/>
                  </a:lnTo>
                  <a:lnTo>
                    <a:pt x="2167" y="229"/>
                  </a:lnTo>
                  <a:lnTo>
                    <a:pt x="2258" y="343"/>
                  </a:lnTo>
                  <a:lnTo>
                    <a:pt x="2326" y="502"/>
                  </a:lnTo>
                  <a:lnTo>
                    <a:pt x="2349" y="639"/>
                  </a:lnTo>
                  <a:lnTo>
                    <a:pt x="2326" y="753"/>
                  </a:lnTo>
                  <a:lnTo>
                    <a:pt x="2304" y="867"/>
                  </a:lnTo>
                  <a:lnTo>
                    <a:pt x="1095" y="3444"/>
                  </a:lnTo>
                  <a:lnTo>
                    <a:pt x="114" y="2965"/>
                  </a:lnTo>
                  <a:lnTo>
                    <a:pt x="1300" y="411"/>
                  </a:lnTo>
                  <a:lnTo>
                    <a:pt x="1391" y="274"/>
                  </a:lnTo>
                  <a:lnTo>
                    <a:pt x="1505" y="183"/>
                  </a:lnTo>
                  <a:lnTo>
                    <a:pt x="1642" y="114"/>
                  </a:lnTo>
                  <a:lnTo>
                    <a:pt x="1802" y="92"/>
                  </a:lnTo>
                  <a:close/>
                  <a:moveTo>
                    <a:pt x="1802" y="0"/>
                  </a:moveTo>
                  <a:lnTo>
                    <a:pt x="1619" y="23"/>
                  </a:lnTo>
                  <a:lnTo>
                    <a:pt x="1460" y="92"/>
                  </a:lnTo>
                  <a:lnTo>
                    <a:pt x="1323" y="229"/>
                  </a:lnTo>
                  <a:lnTo>
                    <a:pt x="1255" y="297"/>
                  </a:lnTo>
                  <a:lnTo>
                    <a:pt x="1209" y="365"/>
                  </a:lnTo>
                  <a:lnTo>
                    <a:pt x="0" y="2965"/>
                  </a:lnTo>
                  <a:lnTo>
                    <a:pt x="0" y="3011"/>
                  </a:lnTo>
                  <a:lnTo>
                    <a:pt x="23" y="3033"/>
                  </a:lnTo>
                  <a:lnTo>
                    <a:pt x="1095" y="3535"/>
                  </a:lnTo>
                  <a:lnTo>
                    <a:pt x="1141" y="3535"/>
                  </a:lnTo>
                  <a:lnTo>
                    <a:pt x="1163" y="3512"/>
                  </a:lnTo>
                  <a:lnTo>
                    <a:pt x="2372" y="913"/>
                  </a:lnTo>
                  <a:lnTo>
                    <a:pt x="2418" y="776"/>
                  </a:lnTo>
                  <a:lnTo>
                    <a:pt x="2440" y="639"/>
                  </a:lnTo>
                  <a:lnTo>
                    <a:pt x="2418" y="479"/>
                  </a:lnTo>
                  <a:lnTo>
                    <a:pt x="2349" y="297"/>
                  </a:lnTo>
                  <a:lnTo>
                    <a:pt x="2212" y="160"/>
                  </a:lnTo>
                  <a:lnTo>
                    <a:pt x="2144" y="114"/>
                  </a:lnTo>
                  <a:lnTo>
                    <a:pt x="2075" y="69"/>
                  </a:lnTo>
                  <a:lnTo>
                    <a:pt x="1939" y="23"/>
                  </a:lnTo>
                  <a:lnTo>
                    <a:pt x="1802"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67" name="Google Shape;1667;p29"/>
            <p:cNvSpPr/>
            <p:nvPr/>
          </p:nvSpPr>
          <p:spPr>
            <a:xfrm>
              <a:off x="1432014" y="4555496"/>
              <a:ext cx="48703" cy="90470"/>
            </a:xfrm>
            <a:custGeom>
              <a:avLst/>
              <a:gdLst/>
              <a:ahLst/>
              <a:cxnLst/>
              <a:rect l="l" t="t" r="r" b="b"/>
              <a:pathLst>
                <a:path w="639" h="1187" extrusionOk="0">
                  <a:moveTo>
                    <a:pt x="547" y="0"/>
                  </a:moveTo>
                  <a:lnTo>
                    <a:pt x="525" y="23"/>
                  </a:lnTo>
                  <a:lnTo>
                    <a:pt x="479" y="46"/>
                  </a:lnTo>
                  <a:lnTo>
                    <a:pt x="456" y="69"/>
                  </a:lnTo>
                  <a:lnTo>
                    <a:pt x="0" y="1026"/>
                  </a:lnTo>
                  <a:lnTo>
                    <a:pt x="0" y="1072"/>
                  </a:lnTo>
                  <a:lnTo>
                    <a:pt x="0" y="1118"/>
                  </a:lnTo>
                  <a:lnTo>
                    <a:pt x="23" y="1141"/>
                  </a:lnTo>
                  <a:lnTo>
                    <a:pt x="46" y="1163"/>
                  </a:lnTo>
                  <a:lnTo>
                    <a:pt x="91" y="1186"/>
                  </a:lnTo>
                  <a:lnTo>
                    <a:pt x="137" y="1163"/>
                  </a:lnTo>
                  <a:lnTo>
                    <a:pt x="160" y="1141"/>
                  </a:lnTo>
                  <a:lnTo>
                    <a:pt x="182" y="1118"/>
                  </a:lnTo>
                  <a:lnTo>
                    <a:pt x="639" y="160"/>
                  </a:lnTo>
                  <a:lnTo>
                    <a:pt x="639" y="114"/>
                  </a:lnTo>
                  <a:lnTo>
                    <a:pt x="639" y="69"/>
                  </a:lnTo>
                  <a:lnTo>
                    <a:pt x="616" y="46"/>
                  </a:lnTo>
                  <a:lnTo>
                    <a:pt x="593" y="23"/>
                  </a:lnTo>
                  <a:lnTo>
                    <a:pt x="547"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68" name="Google Shape;1668;p29"/>
            <p:cNvSpPr/>
            <p:nvPr/>
          </p:nvSpPr>
          <p:spPr>
            <a:xfrm>
              <a:off x="1428508" y="4551990"/>
              <a:ext cx="55715" cy="97406"/>
            </a:xfrm>
            <a:custGeom>
              <a:avLst/>
              <a:gdLst/>
              <a:ahLst/>
              <a:cxnLst/>
              <a:rect l="l" t="t" r="r" b="b"/>
              <a:pathLst>
                <a:path w="731" h="1278" extrusionOk="0">
                  <a:moveTo>
                    <a:pt x="593" y="92"/>
                  </a:moveTo>
                  <a:lnTo>
                    <a:pt x="616" y="115"/>
                  </a:lnTo>
                  <a:lnTo>
                    <a:pt x="639" y="138"/>
                  </a:lnTo>
                  <a:lnTo>
                    <a:pt x="639" y="160"/>
                  </a:lnTo>
                  <a:lnTo>
                    <a:pt x="639" y="183"/>
                  </a:lnTo>
                  <a:lnTo>
                    <a:pt x="206" y="1141"/>
                  </a:lnTo>
                  <a:lnTo>
                    <a:pt x="183" y="1164"/>
                  </a:lnTo>
                  <a:lnTo>
                    <a:pt x="137" y="1187"/>
                  </a:lnTo>
                  <a:lnTo>
                    <a:pt x="114" y="1164"/>
                  </a:lnTo>
                  <a:lnTo>
                    <a:pt x="92" y="1141"/>
                  </a:lnTo>
                  <a:lnTo>
                    <a:pt x="92" y="1118"/>
                  </a:lnTo>
                  <a:lnTo>
                    <a:pt x="92" y="1095"/>
                  </a:lnTo>
                  <a:lnTo>
                    <a:pt x="548" y="138"/>
                  </a:lnTo>
                  <a:lnTo>
                    <a:pt x="571" y="115"/>
                  </a:lnTo>
                  <a:lnTo>
                    <a:pt x="593" y="92"/>
                  </a:lnTo>
                  <a:close/>
                  <a:moveTo>
                    <a:pt x="593" y="1"/>
                  </a:moveTo>
                  <a:lnTo>
                    <a:pt x="525" y="23"/>
                  </a:lnTo>
                  <a:lnTo>
                    <a:pt x="457" y="92"/>
                  </a:lnTo>
                  <a:lnTo>
                    <a:pt x="23" y="1050"/>
                  </a:lnTo>
                  <a:lnTo>
                    <a:pt x="0" y="1118"/>
                  </a:lnTo>
                  <a:lnTo>
                    <a:pt x="23" y="1209"/>
                  </a:lnTo>
                  <a:lnTo>
                    <a:pt x="92" y="1255"/>
                  </a:lnTo>
                  <a:lnTo>
                    <a:pt x="137" y="1278"/>
                  </a:lnTo>
                  <a:lnTo>
                    <a:pt x="228" y="1255"/>
                  </a:lnTo>
                  <a:lnTo>
                    <a:pt x="274" y="1187"/>
                  </a:lnTo>
                  <a:lnTo>
                    <a:pt x="730" y="229"/>
                  </a:lnTo>
                  <a:lnTo>
                    <a:pt x="730" y="160"/>
                  </a:lnTo>
                  <a:lnTo>
                    <a:pt x="707" y="69"/>
                  </a:lnTo>
                  <a:lnTo>
                    <a:pt x="662" y="23"/>
                  </a:lnTo>
                  <a:lnTo>
                    <a:pt x="593"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69" name="Google Shape;1669;p29"/>
            <p:cNvSpPr/>
            <p:nvPr/>
          </p:nvSpPr>
          <p:spPr>
            <a:xfrm>
              <a:off x="1701359" y="3865440"/>
              <a:ext cx="175605" cy="339015"/>
            </a:xfrm>
            <a:custGeom>
              <a:avLst/>
              <a:gdLst/>
              <a:ahLst/>
              <a:cxnLst/>
              <a:rect l="l" t="t" r="r" b="b"/>
              <a:pathLst>
                <a:path w="2304" h="4448" extrusionOk="0">
                  <a:moveTo>
                    <a:pt x="2077" y="93"/>
                  </a:moveTo>
                  <a:lnTo>
                    <a:pt x="2122" y="115"/>
                  </a:lnTo>
                  <a:lnTo>
                    <a:pt x="2167" y="183"/>
                  </a:lnTo>
                  <a:lnTo>
                    <a:pt x="2190" y="252"/>
                  </a:lnTo>
                  <a:lnTo>
                    <a:pt x="2213" y="343"/>
                  </a:lnTo>
                  <a:lnTo>
                    <a:pt x="2190" y="389"/>
                  </a:lnTo>
                  <a:lnTo>
                    <a:pt x="2190" y="457"/>
                  </a:lnTo>
                  <a:lnTo>
                    <a:pt x="434" y="4197"/>
                  </a:lnTo>
                  <a:lnTo>
                    <a:pt x="388" y="4265"/>
                  </a:lnTo>
                  <a:lnTo>
                    <a:pt x="320" y="4311"/>
                  </a:lnTo>
                  <a:lnTo>
                    <a:pt x="252" y="4357"/>
                  </a:lnTo>
                  <a:lnTo>
                    <a:pt x="115" y="4357"/>
                  </a:lnTo>
                  <a:lnTo>
                    <a:pt x="85" y="4347"/>
                  </a:lnTo>
                  <a:lnTo>
                    <a:pt x="85" y="4347"/>
                  </a:lnTo>
                  <a:lnTo>
                    <a:pt x="2077" y="93"/>
                  </a:lnTo>
                  <a:close/>
                  <a:moveTo>
                    <a:pt x="2053" y="1"/>
                  </a:moveTo>
                  <a:lnTo>
                    <a:pt x="2030" y="24"/>
                  </a:lnTo>
                  <a:lnTo>
                    <a:pt x="1" y="4357"/>
                  </a:lnTo>
                  <a:lnTo>
                    <a:pt x="1" y="4379"/>
                  </a:lnTo>
                  <a:lnTo>
                    <a:pt x="24" y="4402"/>
                  </a:lnTo>
                  <a:lnTo>
                    <a:pt x="92" y="4448"/>
                  </a:lnTo>
                  <a:lnTo>
                    <a:pt x="183" y="4448"/>
                  </a:lnTo>
                  <a:lnTo>
                    <a:pt x="274" y="4425"/>
                  </a:lnTo>
                  <a:lnTo>
                    <a:pt x="388" y="4379"/>
                  </a:lnTo>
                  <a:lnTo>
                    <a:pt x="457" y="4311"/>
                  </a:lnTo>
                  <a:lnTo>
                    <a:pt x="525" y="4220"/>
                  </a:lnTo>
                  <a:lnTo>
                    <a:pt x="2258" y="503"/>
                  </a:lnTo>
                  <a:lnTo>
                    <a:pt x="2281" y="411"/>
                  </a:lnTo>
                  <a:lnTo>
                    <a:pt x="2304" y="343"/>
                  </a:lnTo>
                  <a:lnTo>
                    <a:pt x="2281" y="229"/>
                  </a:lnTo>
                  <a:lnTo>
                    <a:pt x="2236" y="138"/>
                  </a:lnTo>
                  <a:lnTo>
                    <a:pt x="2167" y="47"/>
                  </a:lnTo>
                  <a:lnTo>
                    <a:pt x="2076"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70" name="Google Shape;1670;p29"/>
            <p:cNvSpPr/>
            <p:nvPr/>
          </p:nvSpPr>
          <p:spPr>
            <a:xfrm>
              <a:off x="1437197" y="4496352"/>
              <a:ext cx="99159" cy="132237"/>
            </a:xfrm>
            <a:custGeom>
              <a:avLst/>
              <a:gdLst/>
              <a:ahLst/>
              <a:cxnLst/>
              <a:rect l="l" t="t" r="r" b="b"/>
              <a:pathLst>
                <a:path w="1301" h="1735" extrusionOk="0">
                  <a:moveTo>
                    <a:pt x="890" y="1"/>
                  </a:moveTo>
                  <a:lnTo>
                    <a:pt x="229" y="24"/>
                  </a:lnTo>
                  <a:lnTo>
                    <a:pt x="114" y="343"/>
                  </a:lnTo>
                  <a:lnTo>
                    <a:pt x="46" y="639"/>
                  </a:lnTo>
                  <a:lnTo>
                    <a:pt x="0" y="936"/>
                  </a:lnTo>
                  <a:lnTo>
                    <a:pt x="0" y="1210"/>
                  </a:lnTo>
                  <a:lnTo>
                    <a:pt x="23" y="1415"/>
                  </a:lnTo>
                  <a:lnTo>
                    <a:pt x="46" y="1597"/>
                  </a:lnTo>
                  <a:lnTo>
                    <a:pt x="92" y="1734"/>
                  </a:lnTo>
                  <a:lnTo>
                    <a:pt x="229" y="1666"/>
                  </a:lnTo>
                  <a:lnTo>
                    <a:pt x="365" y="1574"/>
                  </a:lnTo>
                  <a:lnTo>
                    <a:pt x="548" y="1460"/>
                  </a:lnTo>
                  <a:lnTo>
                    <a:pt x="753" y="1278"/>
                  </a:lnTo>
                  <a:lnTo>
                    <a:pt x="958" y="1073"/>
                  </a:lnTo>
                  <a:lnTo>
                    <a:pt x="1141" y="822"/>
                  </a:lnTo>
                  <a:lnTo>
                    <a:pt x="1300" y="525"/>
                  </a:lnTo>
                  <a:lnTo>
                    <a:pt x="890" y="1"/>
                  </a:lnTo>
                  <a:close/>
                </a:path>
              </a:pathLst>
            </a:custGeom>
            <a:solidFill>
              <a:srgbClr val="FDCA06"/>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71" name="Google Shape;1671;p29"/>
            <p:cNvSpPr/>
            <p:nvPr/>
          </p:nvSpPr>
          <p:spPr>
            <a:xfrm>
              <a:off x="1454574" y="3990586"/>
              <a:ext cx="318132" cy="545870"/>
            </a:xfrm>
            <a:custGeom>
              <a:avLst/>
              <a:gdLst/>
              <a:ahLst/>
              <a:cxnLst/>
              <a:rect l="l" t="t" r="r" b="b"/>
              <a:pathLst>
                <a:path w="4174" h="7162" extrusionOk="0">
                  <a:moveTo>
                    <a:pt x="3102" y="1"/>
                  </a:moveTo>
                  <a:lnTo>
                    <a:pt x="1" y="6660"/>
                  </a:lnTo>
                  <a:lnTo>
                    <a:pt x="1072" y="7161"/>
                  </a:lnTo>
                  <a:lnTo>
                    <a:pt x="4174" y="503"/>
                  </a:lnTo>
                  <a:lnTo>
                    <a:pt x="3102" y="1"/>
                  </a:lnTo>
                  <a:close/>
                </a:path>
              </a:pathLst>
            </a:custGeom>
            <a:solidFill>
              <a:srgbClr val="FDCA06"/>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72" name="Google Shape;1672;p29"/>
            <p:cNvSpPr/>
            <p:nvPr/>
          </p:nvSpPr>
          <p:spPr>
            <a:xfrm>
              <a:off x="1433691" y="4494676"/>
              <a:ext cx="106095" cy="137344"/>
            </a:xfrm>
            <a:custGeom>
              <a:avLst/>
              <a:gdLst/>
              <a:ahLst/>
              <a:cxnLst/>
              <a:rect l="l" t="t" r="r" b="b"/>
              <a:pathLst>
                <a:path w="1392" h="1802" extrusionOk="0">
                  <a:moveTo>
                    <a:pt x="252" y="0"/>
                  </a:moveTo>
                  <a:lnTo>
                    <a:pt x="229" y="23"/>
                  </a:lnTo>
                  <a:lnTo>
                    <a:pt x="115" y="297"/>
                  </a:lnTo>
                  <a:lnTo>
                    <a:pt x="46" y="593"/>
                  </a:lnTo>
                  <a:lnTo>
                    <a:pt x="24" y="844"/>
                  </a:lnTo>
                  <a:lnTo>
                    <a:pt x="1" y="1095"/>
                  </a:lnTo>
                  <a:lnTo>
                    <a:pt x="24" y="1368"/>
                  </a:lnTo>
                  <a:lnTo>
                    <a:pt x="46" y="1574"/>
                  </a:lnTo>
                  <a:lnTo>
                    <a:pt x="92" y="1779"/>
                  </a:lnTo>
                  <a:lnTo>
                    <a:pt x="115" y="1802"/>
                  </a:lnTo>
                  <a:lnTo>
                    <a:pt x="138" y="1802"/>
                  </a:lnTo>
                  <a:lnTo>
                    <a:pt x="297" y="1733"/>
                  </a:lnTo>
                  <a:lnTo>
                    <a:pt x="434" y="1642"/>
                  </a:lnTo>
                  <a:lnTo>
                    <a:pt x="617" y="1505"/>
                  </a:lnTo>
                  <a:lnTo>
                    <a:pt x="822" y="1346"/>
                  </a:lnTo>
                  <a:lnTo>
                    <a:pt x="1027" y="1118"/>
                  </a:lnTo>
                  <a:lnTo>
                    <a:pt x="1232" y="867"/>
                  </a:lnTo>
                  <a:lnTo>
                    <a:pt x="1392" y="570"/>
                  </a:lnTo>
                  <a:lnTo>
                    <a:pt x="1392" y="525"/>
                  </a:lnTo>
                  <a:lnTo>
                    <a:pt x="1369" y="502"/>
                  </a:lnTo>
                  <a:lnTo>
                    <a:pt x="1346" y="502"/>
                  </a:lnTo>
                  <a:lnTo>
                    <a:pt x="1324" y="525"/>
                  </a:lnTo>
                  <a:lnTo>
                    <a:pt x="1141" y="821"/>
                  </a:lnTo>
                  <a:lnTo>
                    <a:pt x="959" y="1072"/>
                  </a:lnTo>
                  <a:lnTo>
                    <a:pt x="753" y="1277"/>
                  </a:lnTo>
                  <a:lnTo>
                    <a:pt x="571" y="1437"/>
                  </a:lnTo>
                  <a:lnTo>
                    <a:pt x="389" y="1574"/>
                  </a:lnTo>
                  <a:lnTo>
                    <a:pt x="252" y="1642"/>
                  </a:lnTo>
                  <a:lnTo>
                    <a:pt x="157" y="1699"/>
                  </a:lnTo>
                  <a:lnTo>
                    <a:pt x="157" y="1699"/>
                  </a:lnTo>
                  <a:lnTo>
                    <a:pt x="138" y="1528"/>
                  </a:lnTo>
                  <a:lnTo>
                    <a:pt x="115" y="1323"/>
                  </a:lnTo>
                  <a:lnTo>
                    <a:pt x="92" y="1095"/>
                  </a:lnTo>
                  <a:lnTo>
                    <a:pt x="115" y="867"/>
                  </a:lnTo>
                  <a:lnTo>
                    <a:pt x="138" y="616"/>
                  </a:lnTo>
                  <a:lnTo>
                    <a:pt x="206" y="342"/>
                  </a:lnTo>
                  <a:lnTo>
                    <a:pt x="320" y="69"/>
                  </a:lnTo>
                  <a:lnTo>
                    <a:pt x="320" y="23"/>
                  </a:lnTo>
                  <a:lnTo>
                    <a:pt x="297"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73" name="Google Shape;1673;p29"/>
            <p:cNvSpPr/>
            <p:nvPr/>
          </p:nvSpPr>
          <p:spPr>
            <a:xfrm>
              <a:off x="1451068" y="3987157"/>
              <a:ext cx="325144" cy="552806"/>
            </a:xfrm>
            <a:custGeom>
              <a:avLst/>
              <a:gdLst/>
              <a:ahLst/>
              <a:cxnLst/>
              <a:rect l="l" t="t" r="r" b="b"/>
              <a:pathLst>
                <a:path w="4266" h="7253" extrusionOk="0">
                  <a:moveTo>
                    <a:pt x="3171" y="114"/>
                  </a:moveTo>
                  <a:lnTo>
                    <a:pt x="4161" y="576"/>
                  </a:lnTo>
                  <a:lnTo>
                    <a:pt x="4161" y="576"/>
                  </a:lnTo>
                  <a:lnTo>
                    <a:pt x="1096" y="7138"/>
                  </a:lnTo>
                  <a:lnTo>
                    <a:pt x="115" y="6682"/>
                  </a:lnTo>
                  <a:lnTo>
                    <a:pt x="3171" y="114"/>
                  </a:lnTo>
                  <a:close/>
                  <a:moveTo>
                    <a:pt x="3125" y="0"/>
                  </a:moveTo>
                  <a:lnTo>
                    <a:pt x="3102" y="23"/>
                  </a:lnTo>
                  <a:lnTo>
                    <a:pt x="1" y="6682"/>
                  </a:lnTo>
                  <a:lnTo>
                    <a:pt x="1" y="6705"/>
                  </a:lnTo>
                  <a:lnTo>
                    <a:pt x="24" y="6750"/>
                  </a:lnTo>
                  <a:lnTo>
                    <a:pt x="1118" y="7252"/>
                  </a:lnTo>
                  <a:lnTo>
                    <a:pt x="1141" y="7252"/>
                  </a:lnTo>
                  <a:lnTo>
                    <a:pt x="1164" y="7229"/>
                  </a:lnTo>
                  <a:lnTo>
                    <a:pt x="4265" y="570"/>
                  </a:lnTo>
                  <a:lnTo>
                    <a:pt x="4265" y="548"/>
                  </a:lnTo>
                  <a:lnTo>
                    <a:pt x="4243" y="525"/>
                  </a:lnTo>
                  <a:lnTo>
                    <a:pt x="3171"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74" name="Google Shape;1674;p29"/>
            <p:cNvSpPr/>
            <p:nvPr/>
          </p:nvSpPr>
          <p:spPr>
            <a:xfrm>
              <a:off x="1704865" y="3867193"/>
              <a:ext cx="168669" cy="333833"/>
            </a:xfrm>
            <a:custGeom>
              <a:avLst/>
              <a:gdLst/>
              <a:ahLst/>
              <a:cxnLst/>
              <a:rect l="l" t="t" r="r" b="b"/>
              <a:pathLst>
                <a:path w="2213" h="4380" extrusionOk="0">
                  <a:moveTo>
                    <a:pt x="2007" y="1"/>
                  </a:moveTo>
                  <a:lnTo>
                    <a:pt x="0" y="4356"/>
                  </a:lnTo>
                  <a:lnTo>
                    <a:pt x="114" y="4379"/>
                  </a:lnTo>
                  <a:lnTo>
                    <a:pt x="251" y="4356"/>
                  </a:lnTo>
                  <a:lnTo>
                    <a:pt x="342" y="4288"/>
                  </a:lnTo>
                  <a:lnTo>
                    <a:pt x="434" y="4197"/>
                  </a:lnTo>
                  <a:lnTo>
                    <a:pt x="2167" y="457"/>
                  </a:lnTo>
                  <a:lnTo>
                    <a:pt x="2212" y="320"/>
                  </a:lnTo>
                  <a:lnTo>
                    <a:pt x="2190" y="206"/>
                  </a:lnTo>
                  <a:lnTo>
                    <a:pt x="2121" y="92"/>
                  </a:lnTo>
                  <a:lnTo>
                    <a:pt x="2007"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75" name="Google Shape;1675;p29"/>
            <p:cNvSpPr/>
            <p:nvPr/>
          </p:nvSpPr>
          <p:spPr>
            <a:xfrm>
              <a:off x="1701359" y="3865440"/>
              <a:ext cx="175605" cy="339015"/>
            </a:xfrm>
            <a:custGeom>
              <a:avLst/>
              <a:gdLst/>
              <a:ahLst/>
              <a:cxnLst/>
              <a:rect l="l" t="t" r="r" b="b"/>
              <a:pathLst>
                <a:path w="2304" h="4448" extrusionOk="0">
                  <a:moveTo>
                    <a:pt x="2077" y="93"/>
                  </a:moveTo>
                  <a:lnTo>
                    <a:pt x="2122" y="115"/>
                  </a:lnTo>
                  <a:lnTo>
                    <a:pt x="2167" y="183"/>
                  </a:lnTo>
                  <a:lnTo>
                    <a:pt x="2190" y="252"/>
                  </a:lnTo>
                  <a:lnTo>
                    <a:pt x="2213" y="343"/>
                  </a:lnTo>
                  <a:lnTo>
                    <a:pt x="2190" y="389"/>
                  </a:lnTo>
                  <a:lnTo>
                    <a:pt x="2190" y="457"/>
                  </a:lnTo>
                  <a:lnTo>
                    <a:pt x="434" y="4197"/>
                  </a:lnTo>
                  <a:lnTo>
                    <a:pt x="388" y="4265"/>
                  </a:lnTo>
                  <a:lnTo>
                    <a:pt x="320" y="4311"/>
                  </a:lnTo>
                  <a:lnTo>
                    <a:pt x="252" y="4357"/>
                  </a:lnTo>
                  <a:lnTo>
                    <a:pt x="115" y="4357"/>
                  </a:lnTo>
                  <a:lnTo>
                    <a:pt x="85" y="4347"/>
                  </a:lnTo>
                  <a:lnTo>
                    <a:pt x="85" y="4347"/>
                  </a:lnTo>
                  <a:lnTo>
                    <a:pt x="2077" y="93"/>
                  </a:lnTo>
                  <a:close/>
                  <a:moveTo>
                    <a:pt x="2053" y="1"/>
                  </a:moveTo>
                  <a:lnTo>
                    <a:pt x="2030" y="24"/>
                  </a:lnTo>
                  <a:lnTo>
                    <a:pt x="1" y="4357"/>
                  </a:lnTo>
                  <a:lnTo>
                    <a:pt x="1" y="4379"/>
                  </a:lnTo>
                  <a:lnTo>
                    <a:pt x="24" y="4402"/>
                  </a:lnTo>
                  <a:lnTo>
                    <a:pt x="92" y="4448"/>
                  </a:lnTo>
                  <a:lnTo>
                    <a:pt x="183" y="4448"/>
                  </a:lnTo>
                  <a:lnTo>
                    <a:pt x="274" y="4425"/>
                  </a:lnTo>
                  <a:lnTo>
                    <a:pt x="388" y="4379"/>
                  </a:lnTo>
                  <a:lnTo>
                    <a:pt x="457" y="4311"/>
                  </a:lnTo>
                  <a:lnTo>
                    <a:pt x="525" y="4220"/>
                  </a:lnTo>
                  <a:lnTo>
                    <a:pt x="2258" y="503"/>
                  </a:lnTo>
                  <a:lnTo>
                    <a:pt x="2281" y="411"/>
                  </a:lnTo>
                  <a:lnTo>
                    <a:pt x="2304" y="343"/>
                  </a:lnTo>
                  <a:lnTo>
                    <a:pt x="2281" y="229"/>
                  </a:lnTo>
                  <a:lnTo>
                    <a:pt x="2236" y="138"/>
                  </a:lnTo>
                  <a:lnTo>
                    <a:pt x="2167" y="47"/>
                  </a:lnTo>
                  <a:lnTo>
                    <a:pt x="2076"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76" name="Google Shape;1676;p29"/>
            <p:cNvSpPr/>
            <p:nvPr/>
          </p:nvSpPr>
          <p:spPr>
            <a:xfrm>
              <a:off x="1682229" y="3990586"/>
              <a:ext cx="90470" cy="57468"/>
            </a:xfrm>
            <a:custGeom>
              <a:avLst/>
              <a:gdLst/>
              <a:ahLst/>
              <a:cxnLst/>
              <a:rect l="l" t="t" r="r" b="b"/>
              <a:pathLst>
                <a:path w="1187" h="754" extrusionOk="0">
                  <a:moveTo>
                    <a:pt x="115" y="1"/>
                  </a:moveTo>
                  <a:lnTo>
                    <a:pt x="1" y="252"/>
                  </a:lnTo>
                  <a:lnTo>
                    <a:pt x="1073" y="753"/>
                  </a:lnTo>
                  <a:lnTo>
                    <a:pt x="1187" y="503"/>
                  </a:lnTo>
                  <a:lnTo>
                    <a:pt x="115" y="1"/>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77" name="Google Shape;1677;p29"/>
            <p:cNvSpPr/>
            <p:nvPr/>
          </p:nvSpPr>
          <p:spPr>
            <a:xfrm>
              <a:off x="1682229" y="3990586"/>
              <a:ext cx="81781" cy="57468"/>
            </a:xfrm>
            <a:custGeom>
              <a:avLst/>
              <a:gdLst/>
              <a:ahLst/>
              <a:cxnLst/>
              <a:rect l="l" t="t" r="r" b="b"/>
              <a:pathLst>
                <a:path w="1073" h="754" extrusionOk="0">
                  <a:moveTo>
                    <a:pt x="115" y="1"/>
                  </a:moveTo>
                  <a:lnTo>
                    <a:pt x="1" y="252"/>
                  </a:lnTo>
                  <a:lnTo>
                    <a:pt x="1073" y="753"/>
                  </a:lnTo>
                  <a:lnTo>
                    <a:pt x="115" y="1"/>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78" name="Google Shape;1678;p29"/>
            <p:cNvSpPr/>
            <p:nvPr/>
          </p:nvSpPr>
          <p:spPr>
            <a:xfrm>
              <a:off x="1682229" y="3990586"/>
              <a:ext cx="81781" cy="57468"/>
            </a:xfrm>
            <a:custGeom>
              <a:avLst/>
              <a:gdLst/>
              <a:ahLst/>
              <a:cxnLst/>
              <a:rect l="l" t="t" r="r" b="b"/>
              <a:pathLst>
                <a:path w="1073" h="754" fill="none" extrusionOk="0">
                  <a:moveTo>
                    <a:pt x="1073" y="753"/>
                  </a:moveTo>
                  <a:lnTo>
                    <a:pt x="1" y="252"/>
                  </a:lnTo>
                  <a:lnTo>
                    <a:pt x="115"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79" name="Google Shape;1679;p29"/>
            <p:cNvSpPr/>
            <p:nvPr/>
          </p:nvSpPr>
          <p:spPr>
            <a:xfrm>
              <a:off x="1678799" y="3987157"/>
              <a:ext cx="97406" cy="64404"/>
            </a:xfrm>
            <a:custGeom>
              <a:avLst/>
              <a:gdLst/>
              <a:ahLst/>
              <a:cxnLst/>
              <a:rect l="l" t="t" r="r" b="b"/>
              <a:pathLst>
                <a:path w="1278" h="845" extrusionOk="0">
                  <a:moveTo>
                    <a:pt x="186" y="114"/>
                  </a:moveTo>
                  <a:lnTo>
                    <a:pt x="1186" y="570"/>
                  </a:lnTo>
                  <a:lnTo>
                    <a:pt x="1095" y="753"/>
                  </a:lnTo>
                  <a:lnTo>
                    <a:pt x="114" y="274"/>
                  </a:lnTo>
                  <a:lnTo>
                    <a:pt x="186" y="114"/>
                  </a:lnTo>
                  <a:close/>
                  <a:moveTo>
                    <a:pt x="137" y="0"/>
                  </a:moveTo>
                  <a:lnTo>
                    <a:pt x="114" y="23"/>
                  </a:lnTo>
                  <a:lnTo>
                    <a:pt x="0" y="274"/>
                  </a:lnTo>
                  <a:lnTo>
                    <a:pt x="0" y="297"/>
                  </a:lnTo>
                  <a:lnTo>
                    <a:pt x="23" y="320"/>
                  </a:lnTo>
                  <a:lnTo>
                    <a:pt x="1095" y="844"/>
                  </a:lnTo>
                  <a:lnTo>
                    <a:pt x="1140" y="844"/>
                  </a:lnTo>
                  <a:lnTo>
                    <a:pt x="1163" y="821"/>
                  </a:lnTo>
                  <a:lnTo>
                    <a:pt x="1277" y="570"/>
                  </a:lnTo>
                  <a:lnTo>
                    <a:pt x="1277" y="548"/>
                  </a:lnTo>
                  <a:lnTo>
                    <a:pt x="1255" y="525"/>
                  </a:lnTo>
                  <a:lnTo>
                    <a:pt x="183"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grpSp>
      <p:sp>
        <p:nvSpPr>
          <p:cNvPr id="1680" name="Google Shape;1680;p29"/>
          <p:cNvSpPr/>
          <p:nvPr/>
        </p:nvSpPr>
        <p:spPr>
          <a:xfrm>
            <a:off x="505618" y="2371137"/>
            <a:ext cx="782220" cy="989075"/>
          </a:xfrm>
          <a:custGeom>
            <a:avLst/>
            <a:gdLst/>
            <a:ahLst/>
            <a:cxnLst/>
            <a:rect l="l" t="t" r="r" b="b"/>
            <a:pathLst>
              <a:path w="10263" h="12977" extrusionOk="0">
                <a:moveTo>
                  <a:pt x="10262" y="1"/>
                </a:moveTo>
                <a:lnTo>
                  <a:pt x="0" y="11790"/>
                </a:lnTo>
                <a:lnTo>
                  <a:pt x="7024" y="12976"/>
                </a:lnTo>
                <a:lnTo>
                  <a:pt x="10262"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81" name="Google Shape;1681;p29"/>
          <p:cNvSpPr/>
          <p:nvPr/>
        </p:nvSpPr>
        <p:spPr>
          <a:xfrm>
            <a:off x="463928" y="2320760"/>
            <a:ext cx="780467" cy="971621"/>
          </a:xfrm>
          <a:custGeom>
            <a:avLst/>
            <a:gdLst/>
            <a:ahLst/>
            <a:cxnLst/>
            <a:rect l="l" t="t" r="r" b="b"/>
            <a:pathLst>
              <a:path w="10240" h="12748" extrusionOk="0">
                <a:moveTo>
                  <a:pt x="10171" y="0"/>
                </a:moveTo>
                <a:lnTo>
                  <a:pt x="6955" y="12451"/>
                </a:lnTo>
                <a:lnTo>
                  <a:pt x="0" y="10627"/>
                </a:lnTo>
                <a:lnTo>
                  <a:pt x="46" y="10924"/>
                </a:lnTo>
                <a:lnTo>
                  <a:pt x="7047" y="12748"/>
                </a:lnTo>
                <a:lnTo>
                  <a:pt x="10239" y="274"/>
                </a:lnTo>
                <a:lnTo>
                  <a:pt x="10171" y="0"/>
                </a:lnTo>
                <a:close/>
              </a:path>
            </a:pathLst>
          </a:custGeom>
          <a:solidFill>
            <a:srgbClr val="5AAF51"/>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82" name="Google Shape;1682;p29"/>
          <p:cNvSpPr/>
          <p:nvPr/>
        </p:nvSpPr>
        <p:spPr>
          <a:xfrm>
            <a:off x="740208" y="2715251"/>
            <a:ext cx="273011" cy="332080"/>
          </a:xfrm>
          <a:custGeom>
            <a:avLst/>
            <a:gdLst/>
            <a:ahLst/>
            <a:cxnLst/>
            <a:rect l="l" t="t" r="r" b="b"/>
            <a:pathLst>
              <a:path w="3582" h="4357" extrusionOk="0">
                <a:moveTo>
                  <a:pt x="3581" y="1"/>
                </a:moveTo>
                <a:lnTo>
                  <a:pt x="1" y="4288"/>
                </a:lnTo>
                <a:lnTo>
                  <a:pt x="297" y="4356"/>
                </a:lnTo>
                <a:lnTo>
                  <a:pt x="3467" y="457"/>
                </a:lnTo>
                <a:lnTo>
                  <a:pt x="3581" y="1"/>
                </a:lnTo>
                <a:close/>
              </a:path>
            </a:pathLst>
          </a:custGeom>
          <a:solidFill>
            <a:srgbClr val="5AAF51"/>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83" name="Google Shape;1683;p29"/>
          <p:cNvSpPr/>
          <p:nvPr/>
        </p:nvSpPr>
        <p:spPr>
          <a:xfrm>
            <a:off x="463927" y="2320759"/>
            <a:ext cx="775208" cy="949060"/>
          </a:xfrm>
          <a:custGeom>
            <a:avLst/>
            <a:gdLst/>
            <a:ahLst/>
            <a:cxnLst/>
            <a:rect l="l" t="t" r="r" b="b"/>
            <a:pathLst>
              <a:path w="10171" h="12452" extrusionOk="0">
                <a:moveTo>
                  <a:pt x="7206" y="5177"/>
                </a:moveTo>
                <a:lnTo>
                  <a:pt x="5861" y="9989"/>
                </a:lnTo>
                <a:lnTo>
                  <a:pt x="3626" y="9464"/>
                </a:lnTo>
                <a:lnTo>
                  <a:pt x="7206" y="5177"/>
                </a:lnTo>
                <a:close/>
                <a:moveTo>
                  <a:pt x="10171" y="0"/>
                </a:moveTo>
                <a:lnTo>
                  <a:pt x="0" y="10627"/>
                </a:lnTo>
                <a:lnTo>
                  <a:pt x="6955" y="12451"/>
                </a:lnTo>
                <a:lnTo>
                  <a:pt x="10171" y="0"/>
                </a:lnTo>
                <a:close/>
              </a:path>
            </a:pathLst>
          </a:custGeom>
          <a:solidFill>
            <a:srgbClr val="76D16D"/>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84" name="Google Shape;1684;p29"/>
          <p:cNvSpPr/>
          <p:nvPr/>
        </p:nvSpPr>
        <p:spPr>
          <a:xfrm>
            <a:off x="736779" y="2711821"/>
            <a:ext cx="279871" cy="373771"/>
          </a:xfrm>
          <a:custGeom>
            <a:avLst/>
            <a:gdLst/>
            <a:ahLst/>
            <a:cxnLst/>
            <a:rect l="l" t="t" r="r" b="b"/>
            <a:pathLst>
              <a:path w="3672" h="4904" extrusionOk="0">
                <a:moveTo>
                  <a:pt x="3535" y="251"/>
                </a:moveTo>
                <a:lnTo>
                  <a:pt x="2258" y="4789"/>
                </a:lnTo>
                <a:lnTo>
                  <a:pt x="114" y="4303"/>
                </a:lnTo>
                <a:lnTo>
                  <a:pt x="3535" y="251"/>
                </a:lnTo>
                <a:close/>
                <a:moveTo>
                  <a:pt x="3626" y="0"/>
                </a:moveTo>
                <a:lnTo>
                  <a:pt x="3603" y="23"/>
                </a:lnTo>
                <a:lnTo>
                  <a:pt x="0" y="4310"/>
                </a:lnTo>
                <a:lnTo>
                  <a:pt x="0" y="4356"/>
                </a:lnTo>
                <a:lnTo>
                  <a:pt x="23" y="4379"/>
                </a:lnTo>
                <a:lnTo>
                  <a:pt x="2281" y="4903"/>
                </a:lnTo>
                <a:lnTo>
                  <a:pt x="2304" y="4903"/>
                </a:lnTo>
                <a:lnTo>
                  <a:pt x="2326" y="4858"/>
                </a:lnTo>
                <a:lnTo>
                  <a:pt x="3672" y="69"/>
                </a:lnTo>
                <a:lnTo>
                  <a:pt x="3672" y="23"/>
                </a:lnTo>
                <a:lnTo>
                  <a:pt x="3649"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85" name="Google Shape;1685;p29"/>
          <p:cNvSpPr/>
          <p:nvPr/>
        </p:nvSpPr>
        <p:spPr>
          <a:xfrm>
            <a:off x="526423" y="3059439"/>
            <a:ext cx="31403" cy="20884"/>
          </a:xfrm>
          <a:custGeom>
            <a:avLst/>
            <a:gdLst/>
            <a:ahLst/>
            <a:cxnLst/>
            <a:rect l="l" t="t" r="r" b="b"/>
            <a:pathLst>
              <a:path w="412" h="274" extrusionOk="0">
                <a:moveTo>
                  <a:pt x="24" y="0"/>
                </a:moveTo>
                <a:lnTo>
                  <a:pt x="1" y="23"/>
                </a:lnTo>
                <a:lnTo>
                  <a:pt x="1" y="46"/>
                </a:lnTo>
                <a:lnTo>
                  <a:pt x="1" y="68"/>
                </a:lnTo>
                <a:lnTo>
                  <a:pt x="343" y="274"/>
                </a:lnTo>
                <a:lnTo>
                  <a:pt x="389" y="274"/>
                </a:lnTo>
                <a:lnTo>
                  <a:pt x="411" y="251"/>
                </a:lnTo>
                <a:lnTo>
                  <a:pt x="411" y="205"/>
                </a:lnTo>
                <a:lnTo>
                  <a:pt x="389" y="183"/>
                </a:lnTo>
                <a:lnTo>
                  <a:pt x="47"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86" name="Google Shape;1686;p29"/>
          <p:cNvSpPr/>
          <p:nvPr/>
        </p:nvSpPr>
        <p:spPr>
          <a:xfrm>
            <a:off x="526423" y="3059439"/>
            <a:ext cx="31403" cy="20884"/>
          </a:xfrm>
          <a:custGeom>
            <a:avLst/>
            <a:gdLst/>
            <a:ahLst/>
            <a:cxnLst/>
            <a:rect l="l" t="t" r="r" b="b"/>
            <a:pathLst>
              <a:path w="412" h="274" fill="none" extrusionOk="0">
                <a:moveTo>
                  <a:pt x="1" y="68"/>
                </a:moveTo>
                <a:lnTo>
                  <a:pt x="343" y="274"/>
                </a:lnTo>
                <a:lnTo>
                  <a:pt x="343" y="274"/>
                </a:lnTo>
                <a:lnTo>
                  <a:pt x="389" y="274"/>
                </a:lnTo>
                <a:lnTo>
                  <a:pt x="411" y="251"/>
                </a:lnTo>
                <a:lnTo>
                  <a:pt x="411" y="251"/>
                </a:lnTo>
                <a:lnTo>
                  <a:pt x="411" y="205"/>
                </a:lnTo>
                <a:lnTo>
                  <a:pt x="389" y="183"/>
                </a:lnTo>
                <a:lnTo>
                  <a:pt x="47" y="0"/>
                </a:lnTo>
                <a:lnTo>
                  <a:pt x="47" y="0"/>
                </a:lnTo>
                <a:lnTo>
                  <a:pt x="24" y="0"/>
                </a:lnTo>
                <a:lnTo>
                  <a:pt x="1" y="23"/>
                </a:lnTo>
                <a:lnTo>
                  <a:pt x="1" y="23"/>
                </a:lnTo>
                <a:lnTo>
                  <a:pt x="1" y="46"/>
                </a:lnTo>
                <a:lnTo>
                  <a:pt x="1" y="68"/>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87" name="Google Shape;1687;p29"/>
          <p:cNvSpPr/>
          <p:nvPr/>
        </p:nvSpPr>
        <p:spPr>
          <a:xfrm>
            <a:off x="575126" y="3008985"/>
            <a:ext cx="31325" cy="20960"/>
          </a:xfrm>
          <a:custGeom>
            <a:avLst/>
            <a:gdLst/>
            <a:ahLst/>
            <a:cxnLst/>
            <a:rect l="l" t="t" r="r" b="b"/>
            <a:pathLst>
              <a:path w="411" h="275" extrusionOk="0">
                <a:moveTo>
                  <a:pt x="0" y="1"/>
                </a:moveTo>
                <a:lnTo>
                  <a:pt x="0" y="46"/>
                </a:lnTo>
                <a:lnTo>
                  <a:pt x="0" y="69"/>
                </a:lnTo>
                <a:lnTo>
                  <a:pt x="343" y="274"/>
                </a:lnTo>
                <a:lnTo>
                  <a:pt x="388" y="274"/>
                </a:lnTo>
                <a:lnTo>
                  <a:pt x="411" y="252"/>
                </a:lnTo>
                <a:lnTo>
                  <a:pt x="411" y="206"/>
                </a:lnTo>
                <a:lnTo>
                  <a:pt x="388" y="183"/>
                </a:lnTo>
                <a:lnTo>
                  <a:pt x="46"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88" name="Google Shape;1688;p29"/>
          <p:cNvSpPr/>
          <p:nvPr/>
        </p:nvSpPr>
        <p:spPr>
          <a:xfrm>
            <a:off x="575126" y="3008985"/>
            <a:ext cx="31325" cy="20960"/>
          </a:xfrm>
          <a:custGeom>
            <a:avLst/>
            <a:gdLst/>
            <a:ahLst/>
            <a:cxnLst/>
            <a:rect l="l" t="t" r="r" b="b"/>
            <a:pathLst>
              <a:path w="411" h="275" fill="none" extrusionOk="0">
                <a:moveTo>
                  <a:pt x="0" y="69"/>
                </a:moveTo>
                <a:lnTo>
                  <a:pt x="343" y="274"/>
                </a:lnTo>
                <a:lnTo>
                  <a:pt x="343" y="274"/>
                </a:lnTo>
                <a:lnTo>
                  <a:pt x="388" y="274"/>
                </a:lnTo>
                <a:lnTo>
                  <a:pt x="411" y="252"/>
                </a:lnTo>
                <a:lnTo>
                  <a:pt x="411" y="252"/>
                </a:lnTo>
                <a:lnTo>
                  <a:pt x="411" y="206"/>
                </a:lnTo>
                <a:lnTo>
                  <a:pt x="388" y="183"/>
                </a:lnTo>
                <a:lnTo>
                  <a:pt x="46" y="1"/>
                </a:lnTo>
                <a:lnTo>
                  <a:pt x="46" y="1"/>
                </a:lnTo>
                <a:lnTo>
                  <a:pt x="23" y="1"/>
                </a:lnTo>
                <a:lnTo>
                  <a:pt x="0" y="1"/>
                </a:lnTo>
                <a:lnTo>
                  <a:pt x="0" y="1"/>
                </a:lnTo>
                <a:lnTo>
                  <a:pt x="0" y="46"/>
                </a:lnTo>
                <a:lnTo>
                  <a:pt x="0" y="69"/>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89" name="Google Shape;1689;p29"/>
          <p:cNvSpPr/>
          <p:nvPr/>
        </p:nvSpPr>
        <p:spPr>
          <a:xfrm>
            <a:off x="623828" y="2956853"/>
            <a:ext cx="31325" cy="20960"/>
          </a:xfrm>
          <a:custGeom>
            <a:avLst/>
            <a:gdLst/>
            <a:ahLst/>
            <a:cxnLst/>
            <a:rect l="l" t="t" r="r" b="b"/>
            <a:pathLst>
              <a:path w="411" h="275" extrusionOk="0">
                <a:moveTo>
                  <a:pt x="23" y="1"/>
                </a:moveTo>
                <a:lnTo>
                  <a:pt x="0" y="23"/>
                </a:lnTo>
                <a:lnTo>
                  <a:pt x="0" y="69"/>
                </a:lnTo>
                <a:lnTo>
                  <a:pt x="23" y="92"/>
                </a:lnTo>
                <a:lnTo>
                  <a:pt x="342" y="274"/>
                </a:lnTo>
                <a:lnTo>
                  <a:pt x="410" y="274"/>
                </a:lnTo>
                <a:lnTo>
                  <a:pt x="410" y="229"/>
                </a:lnTo>
                <a:lnTo>
                  <a:pt x="388" y="206"/>
                </a:lnTo>
                <a:lnTo>
                  <a:pt x="46"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90" name="Google Shape;1690;p29"/>
          <p:cNvSpPr/>
          <p:nvPr/>
        </p:nvSpPr>
        <p:spPr>
          <a:xfrm>
            <a:off x="623828" y="2956853"/>
            <a:ext cx="31325" cy="20960"/>
          </a:xfrm>
          <a:custGeom>
            <a:avLst/>
            <a:gdLst/>
            <a:ahLst/>
            <a:cxnLst/>
            <a:rect l="l" t="t" r="r" b="b"/>
            <a:pathLst>
              <a:path w="411" h="275" fill="none" extrusionOk="0">
                <a:moveTo>
                  <a:pt x="23" y="92"/>
                </a:moveTo>
                <a:lnTo>
                  <a:pt x="342" y="274"/>
                </a:lnTo>
                <a:lnTo>
                  <a:pt x="342" y="274"/>
                </a:lnTo>
                <a:lnTo>
                  <a:pt x="388" y="274"/>
                </a:lnTo>
                <a:lnTo>
                  <a:pt x="410" y="274"/>
                </a:lnTo>
                <a:lnTo>
                  <a:pt x="410" y="274"/>
                </a:lnTo>
                <a:lnTo>
                  <a:pt x="410" y="229"/>
                </a:lnTo>
                <a:lnTo>
                  <a:pt x="388" y="206"/>
                </a:lnTo>
                <a:lnTo>
                  <a:pt x="46" y="1"/>
                </a:lnTo>
                <a:lnTo>
                  <a:pt x="46" y="1"/>
                </a:lnTo>
                <a:lnTo>
                  <a:pt x="23" y="1"/>
                </a:lnTo>
                <a:lnTo>
                  <a:pt x="0" y="23"/>
                </a:lnTo>
                <a:lnTo>
                  <a:pt x="0" y="23"/>
                </a:lnTo>
                <a:lnTo>
                  <a:pt x="0" y="69"/>
                </a:lnTo>
                <a:lnTo>
                  <a:pt x="23" y="92"/>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91" name="Google Shape;1691;p29"/>
          <p:cNvSpPr/>
          <p:nvPr/>
        </p:nvSpPr>
        <p:spPr>
          <a:xfrm>
            <a:off x="672452" y="2906475"/>
            <a:ext cx="31403" cy="20884"/>
          </a:xfrm>
          <a:custGeom>
            <a:avLst/>
            <a:gdLst/>
            <a:ahLst/>
            <a:cxnLst/>
            <a:rect l="l" t="t" r="r" b="b"/>
            <a:pathLst>
              <a:path w="412" h="274" extrusionOk="0">
                <a:moveTo>
                  <a:pt x="23" y="0"/>
                </a:moveTo>
                <a:lnTo>
                  <a:pt x="1" y="23"/>
                </a:lnTo>
                <a:lnTo>
                  <a:pt x="1" y="69"/>
                </a:lnTo>
                <a:lnTo>
                  <a:pt x="23" y="92"/>
                </a:lnTo>
                <a:lnTo>
                  <a:pt x="343" y="274"/>
                </a:lnTo>
                <a:lnTo>
                  <a:pt x="388" y="274"/>
                </a:lnTo>
                <a:lnTo>
                  <a:pt x="411" y="251"/>
                </a:lnTo>
                <a:lnTo>
                  <a:pt x="411" y="228"/>
                </a:lnTo>
                <a:lnTo>
                  <a:pt x="388" y="206"/>
                </a:lnTo>
                <a:lnTo>
                  <a:pt x="46"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92" name="Google Shape;1692;p29"/>
          <p:cNvSpPr/>
          <p:nvPr/>
        </p:nvSpPr>
        <p:spPr>
          <a:xfrm>
            <a:off x="672452" y="2906475"/>
            <a:ext cx="31403" cy="20884"/>
          </a:xfrm>
          <a:custGeom>
            <a:avLst/>
            <a:gdLst/>
            <a:ahLst/>
            <a:cxnLst/>
            <a:rect l="l" t="t" r="r" b="b"/>
            <a:pathLst>
              <a:path w="412" h="274" fill="none" extrusionOk="0">
                <a:moveTo>
                  <a:pt x="23" y="92"/>
                </a:moveTo>
                <a:lnTo>
                  <a:pt x="343" y="274"/>
                </a:lnTo>
                <a:lnTo>
                  <a:pt x="343" y="274"/>
                </a:lnTo>
                <a:lnTo>
                  <a:pt x="388" y="274"/>
                </a:lnTo>
                <a:lnTo>
                  <a:pt x="411" y="251"/>
                </a:lnTo>
                <a:lnTo>
                  <a:pt x="411" y="251"/>
                </a:lnTo>
                <a:lnTo>
                  <a:pt x="411" y="228"/>
                </a:lnTo>
                <a:lnTo>
                  <a:pt x="388" y="206"/>
                </a:lnTo>
                <a:lnTo>
                  <a:pt x="46" y="0"/>
                </a:lnTo>
                <a:lnTo>
                  <a:pt x="46" y="0"/>
                </a:lnTo>
                <a:lnTo>
                  <a:pt x="23" y="0"/>
                </a:lnTo>
                <a:lnTo>
                  <a:pt x="1" y="23"/>
                </a:lnTo>
                <a:lnTo>
                  <a:pt x="1" y="23"/>
                </a:lnTo>
                <a:lnTo>
                  <a:pt x="1" y="69"/>
                </a:lnTo>
                <a:lnTo>
                  <a:pt x="23" y="92"/>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93" name="Google Shape;1693;p29"/>
          <p:cNvSpPr/>
          <p:nvPr/>
        </p:nvSpPr>
        <p:spPr>
          <a:xfrm>
            <a:off x="721155" y="2856020"/>
            <a:ext cx="31325" cy="20960"/>
          </a:xfrm>
          <a:custGeom>
            <a:avLst/>
            <a:gdLst/>
            <a:ahLst/>
            <a:cxnLst/>
            <a:rect l="l" t="t" r="r" b="b"/>
            <a:pathLst>
              <a:path w="411" h="275" extrusionOk="0">
                <a:moveTo>
                  <a:pt x="23" y="1"/>
                </a:moveTo>
                <a:lnTo>
                  <a:pt x="0" y="24"/>
                </a:lnTo>
                <a:lnTo>
                  <a:pt x="0" y="47"/>
                </a:lnTo>
                <a:lnTo>
                  <a:pt x="23" y="69"/>
                </a:lnTo>
                <a:lnTo>
                  <a:pt x="342" y="275"/>
                </a:lnTo>
                <a:lnTo>
                  <a:pt x="388" y="275"/>
                </a:lnTo>
                <a:lnTo>
                  <a:pt x="411" y="252"/>
                </a:lnTo>
                <a:lnTo>
                  <a:pt x="411" y="229"/>
                </a:lnTo>
                <a:lnTo>
                  <a:pt x="388" y="183"/>
                </a:lnTo>
                <a:lnTo>
                  <a:pt x="68"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94" name="Google Shape;1694;p29"/>
          <p:cNvSpPr/>
          <p:nvPr/>
        </p:nvSpPr>
        <p:spPr>
          <a:xfrm>
            <a:off x="721155" y="2856020"/>
            <a:ext cx="31325" cy="20960"/>
          </a:xfrm>
          <a:custGeom>
            <a:avLst/>
            <a:gdLst/>
            <a:ahLst/>
            <a:cxnLst/>
            <a:rect l="l" t="t" r="r" b="b"/>
            <a:pathLst>
              <a:path w="411" h="275" fill="none" extrusionOk="0">
                <a:moveTo>
                  <a:pt x="23" y="69"/>
                </a:moveTo>
                <a:lnTo>
                  <a:pt x="342" y="275"/>
                </a:lnTo>
                <a:lnTo>
                  <a:pt x="342" y="275"/>
                </a:lnTo>
                <a:lnTo>
                  <a:pt x="388" y="275"/>
                </a:lnTo>
                <a:lnTo>
                  <a:pt x="411" y="252"/>
                </a:lnTo>
                <a:lnTo>
                  <a:pt x="411" y="252"/>
                </a:lnTo>
                <a:lnTo>
                  <a:pt x="411" y="229"/>
                </a:lnTo>
                <a:lnTo>
                  <a:pt x="388" y="183"/>
                </a:lnTo>
                <a:lnTo>
                  <a:pt x="68" y="1"/>
                </a:lnTo>
                <a:lnTo>
                  <a:pt x="68" y="1"/>
                </a:lnTo>
                <a:lnTo>
                  <a:pt x="23" y="1"/>
                </a:lnTo>
                <a:lnTo>
                  <a:pt x="0" y="24"/>
                </a:lnTo>
                <a:lnTo>
                  <a:pt x="0" y="24"/>
                </a:lnTo>
                <a:lnTo>
                  <a:pt x="0" y="47"/>
                </a:lnTo>
                <a:lnTo>
                  <a:pt x="23" y="69"/>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95" name="Google Shape;1695;p29"/>
          <p:cNvSpPr/>
          <p:nvPr/>
        </p:nvSpPr>
        <p:spPr>
          <a:xfrm>
            <a:off x="769779" y="2805643"/>
            <a:ext cx="31403" cy="20960"/>
          </a:xfrm>
          <a:custGeom>
            <a:avLst/>
            <a:gdLst/>
            <a:ahLst/>
            <a:cxnLst/>
            <a:rect l="l" t="t" r="r" b="b"/>
            <a:pathLst>
              <a:path w="412" h="275" extrusionOk="0">
                <a:moveTo>
                  <a:pt x="23" y="1"/>
                </a:moveTo>
                <a:lnTo>
                  <a:pt x="1" y="23"/>
                </a:lnTo>
                <a:lnTo>
                  <a:pt x="1" y="46"/>
                </a:lnTo>
                <a:lnTo>
                  <a:pt x="23" y="69"/>
                </a:lnTo>
                <a:lnTo>
                  <a:pt x="343" y="274"/>
                </a:lnTo>
                <a:lnTo>
                  <a:pt x="388" y="274"/>
                </a:lnTo>
                <a:lnTo>
                  <a:pt x="411" y="251"/>
                </a:lnTo>
                <a:lnTo>
                  <a:pt x="411" y="206"/>
                </a:lnTo>
                <a:lnTo>
                  <a:pt x="388" y="183"/>
                </a:lnTo>
                <a:lnTo>
                  <a:pt x="6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96" name="Google Shape;1696;p29"/>
          <p:cNvSpPr/>
          <p:nvPr/>
        </p:nvSpPr>
        <p:spPr>
          <a:xfrm>
            <a:off x="769779" y="2805643"/>
            <a:ext cx="31403" cy="20960"/>
          </a:xfrm>
          <a:custGeom>
            <a:avLst/>
            <a:gdLst/>
            <a:ahLst/>
            <a:cxnLst/>
            <a:rect l="l" t="t" r="r" b="b"/>
            <a:pathLst>
              <a:path w="412" h="275" fill="none" extrusionOk="0">
                <a:moveTo>
                  <a:pt x="23" y="69"/>
                </a:moveTo>
                <a:lnTo>
                  <a:pt x="343" y="274"/>
                </a:lnTo>
                <a:lnTo>
                  <a:pt x="343" y="274"/>
                </a:lnTo>
                <a:lnTo>
                  <a:pt x="388" y="274"/>
                </a:lnTo>
                <a:lnTo>
                  <a:pt x="411" y="251"/>
                </a:lnTo>
                <a:lnTo>
                  <a:pt x="411" y="251"/>
                </a:lnTo>
                <a:lnTo>
                  <a:pt x="411" y="206"/>
                </a:lnTo>
                <a:lnTo>
                  <a:pt x="388" y="183"/>
                </a:lnTo>
                <a:lnTo>
                  <a:pt x="69" y="1"/>
                </a:lnTo>
                <a:lnTo>
                  <a:pt x="69" y="1"/>
                </a:lnTo>
                <a:lnTo>
                  <a:pt x="23" y="1"/>
                </a:lnTo>
                <a:lnTo>
                  <a:pt x="1" y="23"/>
                </a:lnTo>
                <a:lnTo>
                  <a:pt x="1" y="23"/>
                </a:lnTo>
                <a:lnTo>
                  <a:pt x="1" y="46"/>
                </a:lnTo>
                <a:lnTo>
                  <a:pt x="23" y="69"/>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97" name="Google Shape;1697;p29"/>
          <p:cNvSpPr/>
          <p:nvPr/>
        </p:nvSpPr>
        <p:spPr>
          <a:xfrm>
            <a:off x="818482" y="2753511"/>
            <a:ext cx="31325" cy="22637"/>
          </a:xfrm>
          <a:custGeom>
            <a:avLst/>
            <a:gdLst/>
            <a:ahLst/>
            <a:cxnLst/>
            <a:rect l="l" t="t" r="r" b="b"/>
            <a:pathLst>
              <a:path w="411" h="297" extrusionOk="0">
                <a:moveTo>
                  <a:pt x="23" y="1"/>
                </a:moveTo>
                <a:lnTo>
                  <a:pt x="0" y="23"/>
                </a:lnTo>
                <a:lnTo>
                  <a:pt x="0" y="69"/>
                </a:lnTo>
                <a:lnTo>
                  <a:pt x="23" y="92"/>
                </a:lnTo>
                <a:lnTo>
                  <a:pt x="342" y="274"/>
                </a:lnTo>
                <a:lnTo>
                  <a:pt x="388" y="297"/>
                </a:lnTo>
                <a:lnTo>
                  <a:pt x="411" y="274"/>
                </a:lnTo>
                <a:lnTo>
                  <a:pt x="411" y="229"/>
                </a:lnTo>
                <a:lnTo>
                  <a:pt x="388" y="206"/>
                </a:lnTo>
                <a:lnTo>
                  <a:pt x="69" y="23"/>
                </a:lnTo>
                <a:lnTo>
                  <a:pt x="23"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98" name="Google Shape;1698;p29"/>
          <p:cNvSpPr/>
          <p:nvPr/>
        </p:nvSpPr>
        <p:spPr>
          <a:xfrm>
            <a:off x="818482" y="2753511"/>
            <a:ext cx="31325" cy="22637"/>
          </a:xfrm>
          <a:custGeom>
            <a:avLst/>
            <a:gdLst/>
            <a:ahLst/>
            <a:cxnLst/>
            <a:rect l="l" t="t" r="r" b="b"/>
            <a:pathLst>
              <a:path w="411" h="297" fill="none" extrusionOk="0">
                <a:moveTo>
                  <a:pt x="23" y="92"/>
                </a:moveTo>
                <a:lnTo>
                  <a:pt x="342" y="274"/>
                </a:lnTo>
                <a:lnTo>
                  <a:pt x="342" y="274"/>
                </a:lnTo>
                <a:lnTo>
                  <a:pt x="388" y="297"/>
                </a:lnTo>
                <a:lnTo>
                  <a:pt x="411" y="274"/>
                </a:lnTo>
                <a:lnTo>
                  <a:pt x="411" y="274"/>
                </a:lnTo>
                <a:lnTo>
                  <a:pt x="411" y="229"/>
                </a:lnTo>
                <a:lnTo>
                  <a:pt x="388" y="206"/>
                </a:lnTo>
                <a:lnTo>
                  <a:pt x="69" y="23"/>
                </a:lnTo>
                <a:lnTo>
                  <a:pt x="69" y="23"/>
                </a:lnTo>
                <a:lnTo>
                  <a:pt x="23" y="1"/>
                </a:lnTo>
                <a:lnTo>
                  <a:pt x="0" y="23"/>
                </a:lnTo>
                <a:lnTo>
                  <a:pt x="0" y="23"/>
                </a:lnTo>
                <a:lnTo>
                  <a:pt x="0" y="69"/>
                </a:lnTo>
                <a:lnTo>
                  <a:pt x="23" y="92"/>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699" name="Google Shape;1699;p29"/>
          <p:cNvSpPr/>
          <p:nvPr/>
        </p:nvSpPr>
        <p:spPr>
          <a:xfrm>
            <a:off x="867105" y="2703133"/>
            <a:ext cx="31403" cy="20884"/>
          </a:xfrm>
          <a:custGeom>
            <a:avLst/>
            <a:gdLst/>
            <a:ahLst/>
            <a:cxnLst/>
            <a:rect l="l" t="t" r="r" b="b"/>
            <a:pathLst>
              <a:path w="412" h="274" extrusionOk="0">
                <a:moveTo>
                  <a:pt x="23" y="0"/>
                </a:moveTo>
                <a:lnTo>
                  <a:pt x="1" y="23"/>
                </a:lnTo>
                <a:lnTo>
                  <a:pt x="1" y="69"/>
                </a:lnTo>
                <a:lnTo>
                  <a:pt x="23" y="91"/>
                </a:lnTo>
                <a:lnTo>
                  <a:pt x="343" y="274"/>
                </a:lnTo>
                <a:lnTo>
                  <a:pt x="388" y="274"/>
                </a:lnTo>
                <a:lnTo>
                  <a:pt x="411" y="251"/>
                </a:lnTo>
                <a:lnTo>
                  <a:pt x="411" y="228"/>
                </a:lnTo>
                <a:lnTo>
                  <a:pt x="388" y="205"/>
                </a:lnTo>
                <a:lnTo>
                  <a:pt x="69"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00" name="Google Shape;1700;p29"/>
          <p:cNvSpPr/>
          <p:nvPr/>
        </p:nvSpPr>
        <p:spPr>
          <a:xfrm>
            <a:off x="867105" y="2703133"/>
            <a:ext cx="31403" cy="20884"/>
          </a:xfrm>
          <a:custGeom>
            <a:avLst/>
            <a:gdLst/>
            <a:ahLst/>
            <a:cxnLst/>
            <a:rect l="l" t="t" r="r" b="b"/>
            <a:pathLst>
              <a:path w="412" h="274" fill="none" extrusionOk="0">
                <a:moveTo>
                  <a:pt x="23" y="91"/>
                </a:moveTo>
                <a:lnTo>
                  <a:pt x="343" y="274"/>
                </a:lnTo>
                <a:lnTo>
                  <a:pt x="343" y="274"/>
                </a:lnTo>
                <a:lnTo>
                  <a:pt x="388" y="274"/>
                </a:lnTo>
                <a:lnTo>
                  <a:pt x="411" y="251"/>
                </a:lnTo>
                <a:lnTo>
                  <a:pt x="411" y="251"/>
                </a:lnTo>
                <a:lnTo>
                  <a:pt x="411" y="228"/>
                </a:lnTo>
                <a:lnTo>
                  <a:pt x="388" y="205"/>
                </a:lnTo>
                <a:lnTo>
                  <a:pt x="69" y="0"/>
                </a:lnTo>
                <a:lnTo>
                  <a:pt x="69" y="0"/>
                </a:lnTo>
                <a:lnTo>
                  <a:pt x="23" y="0"/>
                </a:lnTo>
                <a:lnTo>
                  <a:pt x="1" y="23"/>
                </a:lnTo>
                <a:lnTo>
                  <a:pt x="1" y="23"/>
                </a:lnTo>
                <a:lnTo>
                  <a:pt x="1" y="69"/>
                </a:lnTo>
                <a:lnTo>
                  <a:pt x="23" y="9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01" name="Google Shape;1701;p29"/>
          <p:cNvSpPr/>
          <p:nvPr/>
        </p:nvSpPr>
        <p:spPr>
          <a:xfrm>
            <a:off x="915808" y="2652677"/>
            <a:ext cx="31325" cy="20960"/>
          </a:xfrm>
          <a:custGeom>
            <a:avLst/>
            <a:gdLst/>
            <a:ahLst/>
            <a:cxnLst/>
            <a:rect l="l" t="t" r="r" b="b"/>
            <a:pathLst>
              <a:path w="411" h="275" extrusionOk="0">
                <a:moveTo>
                  <a:pt x="23" y="1"/>
                </a:moveTo>
                <a:lnTo>
                  <a:pt x="0" y="24"/>
                </a:lnTo>
                <a:lnTo>
                  <a:pt x="0" y="46"/>
                </a:lnTo>
                <a:lnTo>
                  <a:pt x="23" y="92"/>
                </a:lnTo>
                <a:lnTo>
                  <a:pt x="342" y="275"/>
                </a:lnTo>
                <a:lnTo>
                  <a:pt x="388" y="275"/>
                </a:lnTo>
                <a:lnTo>
                  <a:pt x="411" y="252"/>
                </a:lnTo>
                <a:lnTo>
                  <a:pt x="411" y="229"/>
                </a:lnTo>
                <a:lnTo>
                  <a:pt x="388" y="183"/>
                </a:lnTo>
                <a:lnTo>
                  <a:pt x="6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02" name="Google Shape;1702;p29"/>
          <p:cNvSpPr/>
          <p:nvPr/>
        </p:nvSpPr>
        <p:spPr>
          <a:xfrm>
            <a:off x="915808" y="2652677"/>
            <a:ext cx="31325" cy="20960"/>
          </a:xfrm>
          <a:custGeom>
            <a:avLst/>
            <a:gdLst/>
            <a:ahLst/>
            <a:cxnLst/>
            <a:rect l="l" t="t" r="r" b="b"/>
            <a:pathLst>
              <a:path w="411" h="275" fill="none" extrusionOk="0">
                <a:moveTo>
                  <a:pt x="23" y="92"/>
                </a:moveTo>
                <a:lnTo>
                  <a:pt x="342" y="275"/>
                </a:lnTo>
                <a:lnTo>
                  <a:pt x="342" y="275"/>
                </a:lnTo>
                <a:lnTo>
                  <a:pt x="388" y="275"/>
                </a:lnTo>
                <a:lnTo>
                  <a:pt x="411" y="252"/>
                </a:lnTo>
                <a:lnTo>
                  <a:pt x="411" y="252"/>
                </a:lnTo>
                <a:lnTo>
                  <a:pt x="411" y="229"/>
                </a:lnTo>
                <a:lnTo>
                  <a:pt x="388" y="183"/>
                </a:lnTo>
                <a:lnTo>
                  <a:pt x="69" y="1"/>
                </a:lnTo>
                <a:lnTo>
                  <a:pt x="69" y="1"/>
                </a:lnTo>
                <a:lnTo>
                  <a:pt x="23" y="1"/>
                </a:lnTo>
                <a:lnTo>
                  <a:pt x="0" y="24"/>
                </a:lnTo>
                <a:lnTo>
                  <a:pt x="0" y="24"/>
                </a:lnTo>
                <a:lnTo>
                  <a:pt x="0" y="46"/>
                </a:lnTo>
                <a:lnTo>
                  <a:pt x="23" y="92"/>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03" name="Google Shape;1703;p29"/>
          <p:cNvSpPr/>
          <p:nvPr/>
        </p:nvSpPr>
        <p:spPr>
          <a:xfrm>
            <a:off x="964433" y="2602299"/>
            <a:ext cx="31403" cy="20960"/>
          </a:xfrm>
          <a:custGeom>
            <a:avLst/>
            <a:gdLst/>
            <a:ahLst/>
            <a:cxnLst/>
            <a:rect l="l" t="t" r="r" b="b"/>
            <a:pathLst>
              <a:path w="412" h="275" extrusionOk="0">
                <a:moveTo>
                  <a:pt x="23" y="1"/>
                </a:moveTo>
                <a:lnTo>
                  <a:pt x="1" y="23"/>
                </a:lnTo>
                <a:lnTo>
                  <a:pt x="1" y="46"/>
                </a:lnTo>
                <a:lnTo>
                  <a:pt x="23" y="69"/>
                </a:lnTo>
                <a:lnTo>
                  <a:pt x="343" y="274"/>
                </a:lnTo>
                <a:lnTo>
                  <a:pt x="388" y="274"/>
                </a:lnTo>
                <a:lnTo>
                  <a:pt x="411" y="251"/>
                </a:lnTo>
                <a:lnTo>
                  <a:pt x="411" y="206"/>
                </a:lnTo>
                <a:lnTo>
                  <a:pt x="388" y="183"/>
                </a:lnTo>
                <a:lnTo>
                  <a:pt x="6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04" name="Google Shape;1704;p29"/>
          <p:cNvSpPr/>
          <p:nvPr/>
        </p:nvSpPr>
        <p:spPr>
          <a:xfrm>
            <a:off x="964433" y="2602299"/>
            <a:ext cx="31403" cy="20960"/>
          </a:xfrm>
          <a:custGeom>
            <a:avLst/>
            <a:gdLst/>
            <a:ahLst/>
            <a:cxnLst/>
            <a:rect l="l" t="t" r="r" b="b"/>
            <a:pathLst>
              <a:path w="412" h="275" fill="none" extrusionOk="0">
                <a:moveTo>
                  <a:pt x="23" y="69"/>
                </a:moveTo>
                <a:lnTo>
                  <a:pt x="343" y="274"/>
                </a:lnTo>
                <a:lnTo>
                  <a:pt x="343" y="274"/>
                </a:lnTo>
                <a:lnTo>
                  <a:pt x="388" y="274"/>
                </a:lnTo>
                <a:lnTo>
                  <a:pt x="411" y="251"/>
                </a:lnTo>
                <a:lnTo>
                  <a:pt x="411" y="251"/>
                </a:lnTo>
                <a:lnTo>
                  <a:pt x="411" y="206"/>
                </a:lnTo>
                <a:lnTo>
                  <a:pt x="388" y="183"/>
                </a:lnTo>
                <a:lnTo>
                  <a:pt x="69" y="1"/>
                </a:lnTo>
                <a:lnTo>
                  <a:pt x="69" y="1"/>
                </a:lnTo>
                <a:lnTo>
                  <a:pt x="23" y="1"/>
                </a:lnTo>
                <a:lnTo>
                  <a:pt x="1" y="23"/>
                </a:lnTo>
                <a:lnTo>
                  <a:pt x="1" y="23"/>
                </a:lnTo>
                <a:lnTo>
                  <a:pt x="1" y="46"/>
                </a:lnTo>
                <a:lnTo>
                  <a:pt x="23" y="69"/>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05" name="Google Shape;1705;p29"/>
          <p:cNvSpPr/>
          <p:nvPr/>
        </p:nvSpPr>
        <p:spPr>
          <a:xfrm>
            <a:off x="1013136" y="2550168"/>
            <a:ext cx="31325" cy="22637"/>
          </a:xfrm>
          <a:custGeom>
            <a:avLst/>
            <a:gdLst/>
            <a:ahLst/>
            <a:cxnLst/>
            <a:rect l="l" t="t" r="r" b="b"/>
            <a:pathLst>
              <a:path w="411" h="297" extrusionOk="0">
                <a:moveTo>
                  <a:pt x="23" y="0"/>
                </a:moveTo>
                <a:lnTo>
                  <a:pt x="0" y="23"/>
                </a:lnTo>
                <a:lnTo>
                  <a:pt x="0" y="69"/>
                </a:lnTo>
                <a:lnTo>
                  <a:pt x="23" y="92"/>
                </a:lnTo>
                <a:lnTo>
                  <a:pt x="365" y="274"/>
                </a:lnTo>
                <a:lnTo>
                  <a:pt x="388" y="297"/>
                </a:lnTo>
                <a:lnTo>
                  <a:pt x="411" y="274"/>
                </a:lnTo>
                <a:lnTo>
                  <a:pt x="411" y="228"/>
                </a:lnTo>
                <a:lnTo>
                  <a:pt x="388" y="206"/>
                </a:lnTo>
                <a:lnTo>
                  <a:pt x="69" y="23"/>
                </a:lnTo>
                <a:lnTo>
                  <a:pt x="23"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06" name="Google Shape;1706;p29"/>
          <p:cNvSpPr/>
          <p:nvPr/>
        </p:nvSpPr>
        <p:spPr>
          <a:xfrm>
            <a:off x="1013136" y="2550168"/>
            <a:ext cx="31325" cy="22637"/>
          </a:xfrm>
          <a:custGeom>
            <a:avLst/>
            <a:gdLst/>
            <a:ahLst/>
            <a:cxnLst/>
            <a:rect l="l" t="t" r="r" b="b"/>
            <a:pathLst>
              <a:path w="411" h="297" fill="none" extrusionOk="0">
                <a:moveTo>
                  <a:pt x="23" y="92"/>
                </a:moveTo>
                <a:lnTo>
                  <a:pt x="365" y="274"/>
                </a:lnTo>
                <a:lnTo>
                  <a:pt x="365" y="274"/>
                </a:lnTo>
                <a:lnTo>
                  <a:pt x="388" y="297"/>
                </a:lnTo>
                <a:lnTo>
                  <a:pt x="411" y="274"/>
                </a:lnTo>
                <a:lnTo>
                  <a:pt x="411" y="274"/>
                </a:lnTo>
                <a:lnTo>
                  <a:pt x="411" y="228"/>
                </a:lnTo>
                <a:lnTo>
                  <a:pt x="388" y="206"/>
                </a:lnTo>
                <a:lnTo>
                  <a:pt x="69" y="23"/>
                </a:lnTo>
                <a:lnTo>
                  <a:pt x="69" y="23"/>
                </a:lnTo>
                <a:lnTo>
                  <a:pt x="23" y="0"/>
                </a:lnTo>
                <a:lnTo>
                  <a:pt x="0" y="23"/>
                </a:lnTo>
                <a:lnTo>
                  <a:pt x="0" y="23"/>
                </a:lnTo>
                <a:lnTo>
                  <a:pt x="0" y="69"/>
                </a:lnTo>
                <a:lnTo>
                  <a:pt x="23" y="92"/>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07" name="Google Shape;1707;p29"/>
          <p:cNvSpPr/>
          <p:nvPr/>
        </p:nvSpPr>
        <p:spPr>
          <a:xfrm>
            <a:off x="1061760" y="2499790"/>
            <a:ext cx="31403" cy="20884"/>
          </a:xfrm>
          <a:custGeom>
            <a:avLst/>
            <a:gdLst/>
            <a:ahLst/>
            <a:cxnLst/>
            <a:rect l="l" t="t" r="r" b="b"/>
            <a:pathLst>
              <a:path w="412" h="274" extrusionOk="0">
                <a:moveTo>
                  <a:pt x="24" y="0"/>
                </a:moveTo>
                <a:lnTo>
                  <a:pt x="1" y="23"/>
                </a:lnTo>
                <a:lnTo>
                  <a:pt x="1" y="68"/>
                </a:lnTo>
                <a:lnTo>
                  <a:pt x="24" y="91"/>
                </a:lnTo>
                <a:lnTo>
                  <a:pt x="366" y="274"/>
                </a:lnTo>
                <a:lnTo>
                  <a:pt x="388" y="274"/>
                </a:lnTo>
                <a:lnTo>
                  <a:pt x="411" y="251"/>
                </a:lnTo>
                <a:lnTo>
                  <a:pt x="411" y="228"/>
                </a:lnTo>
                <a:lnTo>
                  <a:pt x="411" y="205"/>
                </a:lnTo>
                <a:lnTo>
                  <a:pt x="69"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08" name="Google Shape;1708;p29"/>
          <p:cNvSpPr/>
          <p:nvPr/>
        </p:nvSpPr>
        <p:spPr>
          <a:xfrm>
            <a:off x="1061760" y="2499790"/>
            <a:ext cx="31403" cy="20884"/>
          </a:xfrm>
          <a:custGeom>
            <a:avLst/>
            <a:gdLst/>
            <a:ahLst/>
            <a:cxnLst/>
            <a:rect l="l" t="t" r="r" b="b"/>
            <a:pathLst>
              <a:path w="412" h="274" fill="none" extrusionOk="0">
                <a:moveTo>
                  <a:pt x="24" y="91"/>
                </a:moveTo>
                <a:lnTo>
                  <a:pt x="366" y="274"/>
                </a:lnTo>
                <a:lnTo>
                  <a:pt x="366" y="274"/>
                </a:lnTo>
                <a:lnTo>
                  <a:pt x="388" y="274"/>
                </a:lnTo>
                <a:lnTo>
                  <a:pt x="411" y="251"/>
                </a:lnTo>
                <a:lnTo>
                  <a:pt x="411" y="251"/>
                </a:lnTo>
                <a:lnTo>
                  <a:pt x="411" y="228"/>
                </a:lnTo>
                <a:lnTo>
                  <a:pt x="411" y="205"/>
                </a:lnTo>
                <a:lnTo>
                  <a:pt x="69" y="0"/>
                </a:lnTo>
                <a:lnTo>
                  <a:pt x="69" y="0"/>
                </a:lnTo>
                <a:lnTo>
                  <a:pt x="24" y="0"/>
                </a:lnTo>
                <a:lnTo>
                  <a:pt x="1" y="23"/>
                </a:lnTo>
                <a:lnTo>
                  <a:pt x="1" y="23"/>
                </a:lnTo>
                <a:lnTo>
                  <a:pt x="1" y="68"/>
                </a:lnTo>
                <a:lnTo>
                  <a:pt x="24" y="9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09" name="Google Shape;1709;p29"/>
          <p:cNvSpPr/>
          <p:nvPr/>
        </p:nvSpPr>
        <p:spPr>
          <a:xfrm>
            <a:off x="1110463" y="2449335"/>
            <a:ext cx="31325" cy="20960"/>
          </a:xfrm>
          <a:custGeom>
            <a:avLst/>
            <a:gdLst/>
            <a:ahLst/>
            <a:cxnLst/>
            <a:rect l="l" t="t" r="r" b="b"/>
            <a:pathLst>
              <a:path w="411" h="275" extrusionOk="0">
                <a:moveTo>
                  <a:pt x="23" y="1"/>
                </a:moveTo>
                <a:lnTo>
                  <a:pt x="0" y="24"/>
                </a:lnTo>
                <a:lnTo>
                  <a:pt x="0" y="46"/>
                </a:lnTo>
                <a:lnTo>
                  <a:pt x="23" y="92"/>
                </a:lnTo>
                <a:lnTo>
                  <a:pt x="365" y="274"/>
                </a:lnTo>
                <a:lnTo>
                  <a:pt x="388" y="274"/>
                </a:lnTo>
                <a:lnTo>
                  <a:pt x="411" y="252"/>
                </a:lnTo>
                <a:lnTo>
                  <a:pt x="411" y="229"/>
                </a:lnTo>
                <a:lnTo>
                  <a:pt x="411" y="183"/>
                </a:lnTo>
                <a:lnTo>
                  <a:pt x="6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10" name="Google Shape;1710;p29"/>
          <p:cNvSpPr/>
          <p:nvPr/>
        </p:nvSpPr>
        <p:spPr>
          <a:xfrm>
            <a:off x="1110463" y="2449335"/>
            <a:ext cx="31325" cy="20960"/>
          </a:xfrm>
          <a:custGeom>
            <a:avLst/>
            <a:gdLst/>
            <a:ahLst/>
            <a:cxnLst/>
            <a:rect l="l" t="t" r="r" b="b"/>
            <a:pathLst>
              <a:path w="411" h="275" fill="none" extrusionOk="0">
                <a:moveTo>
                  <a:pt x="23" y="92"/>
                </a:moveTo>
                <a:lnTo>
                  <a:pt x="365" y="274"/>
                </a:lnTo>
                <a:lnTo>
                  <a:pt x="365" y="274"/>
                </a:lnTo>
                <a:lnTo>
                  <a:pt x="388" y="274"/>
                </a:lnTo>
                <a:lnTo>
                  <a:pt x="411" y="252"/>
                </a:lnTo>
                <a:lnTo>
                  <a:pt x="411" y="252"/>
                </a:lnTo>
                <a:lnTo>
                  <a:pt x="411" y="229"/>
                </a:lnTo>
                <a:lnTo>
                  <a:pt x="411" y="183"/>
                </a:lnTo>
                <a:lnTo>
                  <a:pt x="69" y="1"/>
                </a:lnTo>
                <a:lnTo>
                  <a:pt x="69" y="1"/>
                </a:lnTo>
                <a:lnTo>
                  <a:pt x="23" y="1"/>
                </a:lnTo>
                <a:lnTo>
                  <a:pt x="0" y="24"/>
                </a:lnTo>
                <a:lnTo>
                  <a:pt x="0" y="24"/>
                </a:lnTo>
                <a:lnTo>
                  <a:pt x="0" y="46"/>
                </a:lnTo>
                <a:lnTo>
                  <a:pt x="23" y="92"/>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11" name="Google Shape;1711;p29"/>
          <p:cNvSpPr/>
          <p:nvPr/>
        </p:nvSpPr>
        <p:spPr>
          <a:xfrm>
            <a:off x="460422" y="2317253"/>
            <a:ext cx="782220" cy="956072"/>
          </a:xfrm>
          <a:custGeom>
            <a:avLst/>
            <a:gdLst/>
            <a:ahLst/>
            <a:cxnLst/>
            <a:rect l="l" t="t" r="r" b="b"/>
            <a:pathLst>
              <a:path w="10263" h="12544" extrusionOk="0">
                <a:moveTo>
                  <a:pt x="9282" y="3535"/>
                </a:moveTo>
                <a:lnTo>
                  <a:pt x="9259" y="3581"/>
                </a:lnTo>
                <a:lnTo>
                  <a:pt x="9099" y="4197"/>
                </a:lnTo>
                <a:lnTo>
                  <a:pt x="9099" y="4242"/>
                </a:lnTo>
                <a:lnTo>
                  <a:pt x="9145" y="4265"/>
                </a:lnTo>
                <a:lnTo>
                  <a:pt x="9168" y="4242"/>
                </a:lnTo>
                <a:lnTo>
                  <a:pt x="9191" y="4219"/>
                </a:lnTo>
                <a:lnTo>
                  <a:pt x="9350" y="3604"/>
                </a:lnTo>
                <a:lnTo>
                  <a:pt x="9350" y="3558"/>
                </a:lnTo>
                <a:lnTo>
                  <a:pt x="9327" y="3535"/>
                </a:lnTo>
                <a:close/>
                <a:moveTo>
                  <a:pt x="7161" y="5428"/>
                </a:moveTo>
                <a:lnTo>
                  <a:pt x="5871" y="9976"/>
                </a:lnTo>
                <a:lnTo>
                  <a:pt x="5871" y="9976"/>
                </a:lnTo>
                <a:lnTo>
                  <a:pt x="3740" y="9487"/>
                </a:lnTo>
                <a:lnTo>
                  <a:pt x="7161" y="5428"/>
                </a:lnTo>
                <a:close/>
                <a:moveTo>
                  <a:pt x="7252" y="5177"/>
                </a:moveTo>
                <a:lnTo>
                  <a:pt x="7229" y="5200"/>
                </a:lnTo>
                <a:lnTo>
                  <a:pt x="3626" y="9487"/>
                </a:lnTo>
                <a:lnTo>
                  <a:pt x="3626" y="9533"/>
                </a:lnTo>
                <a:lnTo>
                  <a:pt x="3649" y="9556"/>
                </a:lnTo>
                <a:lnTo>
                  <a:pt x="5907" y="10080"/>
                </a:lnTo>
                <a:lnTo>
                  <a:pt x="5930" y="10080"/>
                </a:lnTo>
                <a:lnTo>
                  <a:pt x="5952" y="10035"/>
                </a:lnTo>
                <a:lnTo>
                  <a:pt x="7298" y="5246"/>
                </a:lnTo>
                <a:lnTo>
                  <a:pt x="7298" y="5200"/>
                </a:lnTo>
                <a:lnTo>
                  <a:pt x="7275" y="5177"/>
                </a:lnTo>
                <a:close/>
                <a:moveTo>
                  <a:pt x="10217" y="1"/>
                </a:moveTo>
                <a:lnTo>
                  <a:pt x="10194" y="23"/>
                </a:lnTo>
                <a:lnTo>
                  <a:pt x="23" y="10627"/>
                </a:lnTo>
                <a:lnTo>
                  <a:pt x="0" y="10673"/>
                </a:lnTo>
                <a:lnTo>
                  <a:pt x="46" y="10719"/>
                </a:lnTo>
                <a:lnTo>
                  <a:pt x="7001" y="12543"/>
                </a:lnTo>
                <a:lnTo>
                  <a:pt x="7024" y="12543"/>
                </a:lnTo>
                <a:lnTo>
                  <a:pt x="7047" y="12520"/>
                </a:lnTo>
                <a:lnTo>
                  <a:pt x="8985" y="5018"/>
                </a:lnTo>
                <a:lnTo>
                  <a:pt x="8985" y="4972"/>
                </a:lnTo>
                <a:lnTo>
                  <a:pt x="8963" y="4949"/>
                </a:lnTo>
                <a:lnTo>
                  <a:pt x="8917" y="4972"/>
                </a:lnTo>
                <a:lnTo>
                  <a:pt x="8894" y="4995"/>
                </a:lnTo>
                <a:lnTo>
                  <a:pt x="6979" y="12452"/>
                </a:lnTo>
                <a:lnTo>
                  <a:pt x="137" y="10650"/>
                </a:lnTo>
                <a:lnTo>
                  <a:pt x="10126" y="206"/>
                </a:lnTo>
                <a:lnTo>
                  <a:pt x="9396" y="3102"/>
                </a:lnTo>
                <a:lnTo>
                  <a:pt x="9396" y="3125"/>
                </a:lnTo>
                <a:lnTo>
                  <a:pt x="9419" y="3148"/>
                </a:lnTo>
                <a:lnTo>
                  <a:pt x="9464" y="3148"/>
                </a:lnTo>
                <a:lnTo>
                  <a:pt x="9487" y="3125"/>
                </a:lnTo>
                <a:lnTo>
                  <a:pt x="10262" y="69"/>
                </a:lnTo>
                <a:lnTo>
                  <a:pt x="10262" y="23"/>
                </a:lnTo>
                <a:lnTo>
                  <a:pt x="10240"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grpSp>
        <p:nvGrpSpPr>
          <p:cNvPr id="1712" name="Google Shape;1712;p29"/>
          <p:cNvGrpSpPr/>
          <p:nvPr/>
        </p:nvGrpSpPr>
        <p:grpSpPr>
          <a:xfrm>
            <a:off x="1751842" y="432816"/>
            <a:ext cx="6178647" cy="5246394"/>
            <a:chOff x="4691075" y="4108025"/>
            <a:chExt cx="1649350" cy="1368850"/>
          </a:xfrm>
        </p:grpSpPr>
        <p:sp>
          <p:nvSpPr>
            <p:cNvPr id="1713" name="Google Shape;1713;p29"/>
            <p:cNvSpPr/>
            <p:nvPr/>
          </p:nvSpPr>
          <p:spPr>
            <a:xfrm>
              <a:off x="4780575" y="4300725"/>
              <a:ext cx="1559850" cy="1176150"/>
            </a:xfrm>
            <a:custGeom>
              <a:avLst/>
              <a:gdLst/>
              <a:ahLst/>
              <a:cxnLst/>
              <a:rect l="l" t="t" r="r" b="b"/>
              <a:pathLst>
                <a:path w="62394" h="47046" extrusionOk="0">
                  <a:moveTo>
                    <a:pt x="32315" y="0"/>
                  </a:moveTo>
                  <a:lnTo>
                    <a:pt x="1" y="28734"/>
                  </a:lnTo>
                  <a:lnTo>
                    <a:pt x="1" y="43169"/>
                  </a:lnTo>
                  <a:lnTo>
                    <a:pt x="24" y="43557"/>
                  </a:lnTo>
                  <a:lnTo>
                    <a:pt x="92" y="43945"/>
                  </a:lnTo>
                  <a:lnTo>
                    <a:pt x="183" y="44332"/>
                  </a:lnTo>
                  <a:lnTo>
                    <a:pt x="320" y="44674"/>
                  </a:lnTo>
                  <a:lnTo>
                    <a:pt x="480" y="45016"/>
                  </a:lnTo>
                  <a:lnTo>
                    <a:pt x="662" y="45336"/>
                  </a:lnTo>
                  <a:lnTo>
                    <a:pt x="890" y="45632"/>
                  </a:lnTo>
                  <a:lnTo>
                    <a:pt x="1141" y="45929"/>
                  </a:lnTo>
                  <a:lnTo>
                    <a:pt x="1415" y="46179"/>
                  </a:lnTo>
                  <a:lnTo>
                    <a:pt x="1734" y="46385"/>
                  </a:lnTo>
                  <a:lnTo>
                    <a:pt x="2053" y="46590"/>
                  </a:lnTo>
                  <a:lnTo>
                    <a:pt x="2373" y="46750"/>
                  </a:lnTo>
                  <a:lnTo>
                    <a:pt x="2737" y="46886"/>
                  </a:lnTo>
                  <a:lnTo>
                    <a:pt x="3102" y="46978"/>
                  </a:lnTo>
                  <a:lnTo>
                    <a:pt x="3490" y="47046"/>
                  </a:lnTo>
                  <a:lnTo>
                    <a:pt x="3969" y="47046"/>
                  </a:lnTo>
                  <a:lnTo>
                    <a:pt x="57468" y="46065"/>
                  </a:lnTo>
                  <a:lnTo>
                    <a:pt x="57856" y="46043"/>
                  </a:lnTo>
                  <a:lnTo>
                    <a:pt x="58221" y="45974"/>
                  </a:lnTo>
                  <a:lnTo>
                    <a:pt x="58585" y="45883"/>
                  </a:lnTo>
                  <a:lnTo>
                    <a:pt x="58928" y="45746"/>
                  </a:lnTo>
                  <a:lnTo>
                    <a:pt x="59270" y="45587"/>
                  </a:lnTo>
                  <a:lnTo>
                    <a:pt x="59566" y="45404"/>
                  </a:lnTo>
                  <a:lnTo>
                    <a:pt x="59862" y="45176"/>
                  </a:lnTo>
                  <a:lnTo>
                    <a:pt x="60136" y="44948"/>
                  </a:lnTo>
                  <a:lnTo>
                    <a:pt x="60387" y="44674"/>
                  </a:lnTo>
                  <a:lnTo>
                    <a:pt x="60592" y="44378"/>
                  </a:lnTo>
                  <a:lnTo>
                    <a:pt x="60797" y="44081"/>
                  </a:lnTo>
                  <a:lnTo>
                    <a:pt x="60957" y="43739"/>
                  </a:lnTo>
                  <a:lnTo>
                    <a:pt x="61094" y="43397"/>
                  </a:lnTo>
                  <a:lnTo>
                    <a:pt x="61185" y="43055"/>
                  </a:lnTo>
                  <a:lnTo>
                    <a:pt x="61254" y="42668"/>
                  </a:lnTo>
                  <a:lnTo>
                    <a:pt x="61276" y="42280"/>
                  </a:lnTo>
                  <a:lnTo>
                    <a:pt x="62394" y="4539"/>
                  </a:lnTo>
                  <a:lnTo>
                    <a:pt x="62394" y="4128"/>
                  </a:lnTo>
                  <a:lnTo>
                    <a:pt x="62348" y="3740"/>
                  </a:lnTo>
                  <a:lnTo>
                    <a:pt x="62257" y="3376"/>
                  </a:lnTo>
                  <a:lnTo>
                    <a:pt x="62143" y="3011"/>
                  </a:lnTo>
                  <a:lnTo>
                    <a:pt x="61983" y="2646"/>
                  </a:lnTo>
                  <a:lnTo>
                    <a:pt x="61801" y="2327"/>
                  </a:lnTo>
                  <a:lnTo>
                    <a:pt x="61573" y="2030"/>
                  </a:lnTo>
                  <a:lnTo>
                    <a:pt x="61322" y="1734"/>
                  </a:lnTo>
                  <a:lnTo>
                    <a:pt x="61048" y="1483"/>
                  </a:lnTo>
                  <a:lnTo>
                    <a:pt x="60775" y="1255"/>
                  </a:lnTo>
                  <a:lnTo>
                    <a:pt x="60455" y="1049"/>
                  </a:lnTo>
                  <a:lnTo>
                    <a:pt x="60113" y="867"/>
                  </a:lnTo>
                  <a:lnTo>
                    <a:pt x="59748" y="730"/>
                  </a:lnTo>
                  <a:lnTo>
                    <a:pt x="59384" y="616"/>
                  </a:lnTo>
                  <a:lnTo>
                    <a:pt x="58996" y="548"/>
                  </a:lnTo>
                  <a:lnTo>
                    <a:pt x="58585" y="525"/>
                  </a:lnTo>
                  <a:lnTo>
                    <a:pt x="32315" y="0"/>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14" name="Google Shape;1714;p29"/>
            <p:cNvSpPr/>
            <p:nvPr/>
          </p:nvSpPr>
          <p:spPr>
            <a:xfrm>
              <a:off x="4823350" y="4110875"/>
              <a:ext cx="34800" cy="34225"/>
            </a:xfrm>
            <a:custGeom>
              <a:avLst/>
              <a:gdLst/>
              <a:ahLst/>
              <a:cxnLst/>
              <a:rect l="l" t="t" r="r" b="b"/>
              <a:pathLst>
                <a:path w="1392" h="1369" extrusionOk="0">
                  <a:moveTo>
                    <a:pt x="570" y="1"/>
                  </a:moveTo>
                  <a:lnTo>
                    <a:pt x="434" y="46"/>
                  </a:lnTo>
                  <a:lnTo>
                    <a:pt x="320" y="115"/>
                  </a:lnTo>
                  <a:lnTo>
                    <a:pt x="206" y="183"/>
                  </a:lnTo>
                  <a:lnTo>
                    <a:pt x="137" y="297"/>
                  </a:lnTo>
                  <a:lnTo>
                    <a:pt x="69" y="411"/>
                  </a:lnTo>
                  <a:lnTo>
                    <a:pt x="23" y="548"/>
                  </a:lnTo>
                  <a:lnTo>
                    <a:pt x="0" y="685"/>
                  </a:lnTo>
                  <a:lnTo>
                    <a:pt x="23" y="822"/>
                  </a:lnTo>
                  <a:lnTo>
                    <a:pt x="69" y="936"/>
                  </a:lnTo>
                  <a:lnTo>
                    <a:pt x="137" y="1050"/>
                  </a:lnTo>
                  <a:lnTo>
                    <a:pt x="206" y="1164"/>
                  </a:lnTo>
                  <a:lnTo>
                    <a:pt x="320" y="1255"/>
                  </a:lnTo>
                  <a:lnTo>
                    <a:pt x="434" y="1300"/>
                  </a:lnTo>
                  <a:lnTo>
                    <a:pt x="570" y="1346"/>
                  </a:lnTo>
                  <a:lnTo>
                    <a:pt x="707" y="1369"/>
                  </a:lnTo>
                  <a:lnTo>
                    <a:pt x="844" y="1346"/>
                  </a:lnTo>
                  <a:lnTo>
                    <a:pt x="958" y="1300"/>
                  </a:lnTo>
                  <a:lnTo>
                    <a:pt x="1072" y="1255"/>
                  </a:lnTo>
                  <a:lnTo>
                    <a:pt x="1186" y="1164"/>
                  </a:lnTo>
                  <a:lnTo>
                    <a:pt x="1277" y="1050"/>
                  </a:lnTo>
                  <a:lnTo>
                    <a:pt x="1323" y="936"/>
                  </a:lnTo>
                  <a:lnTo>
                    <a:pt x="1369" y="822"/>
                  </a:lnTo>
                  <a:lnTo>
                    <a:pt x="1391" y="685"/>
                  </a:lnTo>
                  <a:lnTo>
                    <a:pt x="1369" y="548"/>
                  </a:lnTo>
                  <a:lnTo>
                    <a:pt x="1323" y="411"/>
                  </a:lnTo>
                  <a:lnTo>
                    <a:pt x="1277" y="297"/>
                  </a:lnTo>
                  <a:lnTo>
                    <a:pt x="1186" y="183"/>
                  </a:lnTo>
                  <a:lnTo>
                    <a:pt x="1072" y="115"/>
                  </a:lnTo>
                  <a:lnTo>
                    <a:pt x="958" y="46"/>
                  </a:lnTo>
                  <a:lnTo>
                    <a:pt x="844"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15" name="Google Shape;1715;p29"/>
            <p:cNvSpPr/>
            <p:nvPr/>
          </p:nvSpPr>
          <p:spPr>
            <a:xfrm>
              <a:off x="4821075" y="4108025"/>
              <a:ext cx="39350" cy="39375"/>
            </a:xfrm>
            <a:custGeom>
              <a:avLst/>
              <a:gdLst/>
              <a:ahLst/>
              <a:cxnLst/>
              <a:rect l="l" t="t" r="r" b="b"/>
              <a:pathLst>
                <a:path w="1574" h="1575" extrusionOk="0">
                  <a:moveTo>
                    <a:pt x="912" y="206"/>
                  </a:moveTo>
                  <a:lnTo>
                    <a:pt x="1026" y="251"/>
                  </a:lnTo>
                  <a:lnTo>
                    <a:pt x="1117" y="297"/>
                  </a:lnTo>
                  <a:lnTo>
                    <a:pt x="1209" y="365"/>
                  </a:lnTo>
                  <a:lnTo>
                    <a:pt x="1277" y="457"/>
                  </a:lnTo>
                  <a:lnTo>
                    <a:pt x="1323" y="571"/>
                  </a:lnTo>
                  <a:lnTo>
                    <a:pt x="1368" y="662"/>
                  </a:lnTo>
                  <a:lnTo>
                    <a:pt x="1368" y="799"/>
                  </a:lnTo>
                  <a:lnTo>
                    <a:pt x="1368" y="913"/>
                  </a:lnTo>
                  <a:lnTo>
                    <a:pt x="1323" y="1027"/>
                  </a:lnTo>
                  <a:lnTo>
                    <a:pt x="1277" y="1118"/>
                  </a:lnTo>
                  <a:lnTo>
                    <a:pt x="1209" y="1209"/>
                  </a:lnTo>
                  <a:lnTo>
                    <a:pt x="1117" y="1278"/>
                  </a:lnTo>
                  <a:lnTo>
                    <a:pt x="1026" y="1323"/>
                  </a:lnTo>
                  <a:lnTo>
                    <a:pt x="912" y="1369"/>
                  </a:lnTo>
                  <a:lnTo>
                    <a:pt x="661" y="1369"/>
                  </a:lnTo>
                  <a:lnTo>
                    <a:pt x="570" y="1323"/>
                  </a:lnTo>
                  <a:lnTo>
                    <a:pt x="456" y="1278"/>
                  </a:lnTo>
                  <a:lnTo>
                    <a:pt x="365" y="1209"/>
                  </a:lnTo>
                  <a:lnTo>
                    <a:pt x="297" y="1118"/>
                  </a:lnTo>
                  <a:lnTo>
                    <a:pt x="251" y="1027"/>
                  </a:lnTo>
                  <a:lnTo>
                    <a:pt x="205" y="913"/>
                  </a:lnTo>
                  <a:lnTo>
                    <a:pt x="205" y="799"/>
                  </a:lnTo>
                  <a:lnTo>
                    <a:pt x="205" y="662"/>
                  </a:lnTo>
                  <a:lnTo>
                    <a:pt x="251" y="571"/>
                  </a:lnTo>
                  <a:lnTo>
                    <a:pt x="297" y="457"/>
                  </a:lnTo>
                  <a:lnTo>
                    <a:pt x="365" y="365"/>
                  </a:lnTo>
                  <a:lnTo>
                    <a:pt x="456" y="297"/>
                  </a:lnTo>
                  <a:lnTo>
                    <a:pt x="570" y="251"/>
                  </a:lnTo>
                  <a:lnTo>
                    <a:pt x="661" y="206"/>
                  </a:lnTo>
                  <a:close/>
                  <a:moveTo>
                    <a:pt x="798" y="1"/>
                  </a:moveTo>
                  <a:lnTo>
                    <a:pt x="639" y="23"/>
                  </a:lnTo>
                  <a:lnTo>
                    <a:pt x="479" y="69"/>
                  </a:lnTo>
                  <a:lnTo>
                    <a:pt x="342" y="137"/>
                  </a:lnTo>
                  <a:lnTo>
                    <a:pt x="228" y="229"/>
                  </a:lnTo>
                  <a:lnTo>
                    <a:pt x="137" y="343"/>
                  </a:lnTo>
                  <a:lnTo>
                    <a:pt x="68" y="479"/>
                  </a:lnTo>
                  <a:lnTo>
                    <a:pt x="23" y="639"/>
                  </a:lnTo>
                  <a:lnTo>
                    <a:pt x="0" y="799"/>
                  </a:lnTo>
                  <a:lnTo>
                    <a:pt x="23" y="958"/>
                  </a:lnTo>
                  <a:lnTo>
                    <a:pt x="68" y="1095"/>
                  </a:lnTo>
                  <a:lnTo>
                    <a:pt x="137" y="1232"/>
                  </a:lnTo>
                  <a:lnTo>
                    <a:pt x="228" y="1346"/>
                  </a:lnTo>
                  <a:lnTo>
                    <a:pt x="342" y="1437"/>
                  </a:lnTo>
                  <a:lnTo>
                    <a:pt x="479" y="1506"/>
                  </a:lnTo>
                  <a:lnTo>
                    <a:pt x="639" y="1551"/>
                  </a:lnTo>
                  <a:lnTo>
                    <a:pt x="798" y="1574"/>
                  </a:lnTo>
                  <a:lnTo>
                    <a:pt x="958" y="1551"/>
                  </a:lnTo>
                  <a:lnTo>
                    <a:pt x="1095" y="1506"/>
                  </a:lnTo>
                  <a:lnTo>
                    <a:pt x="1232" y="1437"/>
                  </a:lnTo>
                  <a:lnTo>
                    <a:pt x="1346" y="1346"/>
                  </a:lnTo>
                  <a:lnTo>
                    <a:pt x="1437" y="1232"/>
                  </a:lnTo>
                  <a:lnTo>
                    <a:pt x="1505" y="1095"/>
                  </a:lnTo>
                  <a:lnTo>
                    <a:pt x="1551" y="958"/>
                  </a:lnTo>
                  <a:lnTo>
                    <a:pt x="1574" y="799"/>
                  </a:lnTo>
                  <a:lnTo>
                    <a:pt x="1551" y="639"/>
                  </a:lnTo>
                  <a:lnTo>
                    <a:pt x="1505" y="479"/>
                  </a:lnTo>
                  <a:lnTo>
                    <a:pt x="1437" y="343"/>
                  </a:lnTo>
                  <a:lnTo>
                    <a:pt x="1346" y="229"/>
                  </a:lnTo>
                  <a:lnTo>
                    <a:pt x="1232" y="137"/>
                  </a:lnTo>
                  <a:lnTo>
                    <a:pt x="1095" y="69"/>
                  </a:lnTo>
                  <a:lnTo>
                    <a:pt x="958" y="23"/>
                  </a:lnTo>
                  <a:lnTo>
                    <a:pt x="798"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16" name="Google Shape;1716;p29"/>
            <p:cNvSpPr/>
            <p:nvPr/>
          </p:nvSpPr>
          <p:spPr>
            <a:xfrm>
              <a:off x="4781725" y="4125125"/>
              <a:ext cx="44500" cy="95250"/>
            </a:xfrm>
            <a:custGeom>
              <a:avLst/>
              <a:gdLst/>
              <a:ahLst/>
              <a:cxnLst/>
              <a:rect l="l" t="t" r="r" b="b"/>
              <a:pathLst>
                <a:path w="1780" h="3810" extrusionOk="0">
                  <a:moveTo>
                    <a:pt x="1688" y="1"/>
                  </a:moveTo>
                  <a:lnTo>
                    <a:pt x="1642" y="23"/>
                  </a:lnTo>
                  <a:lnTo>
                    <a:pt x="1620" y="23"/>
                  </a:lnTo>
                  <a:lnTo>
                    <a:pt x="1597" y="69"/>
                  </a:lnTo>
                  <a:lnTo>
                    <a:pt x="1" y="3672"/>
                  </a:lnTo>
                  <a:lnTo>
                    <a:pt x="1" y="3718"/>
                  </a:lnTo>
                  <a:lnTo>
                    <a:pt x="1" y="3741"/>
                  </a:lnTo>
                  <a:lnTo>
                    <a:pt x="23" y="3786"/>
                  </a:lnTo>
                  <a:lnTo>
                    <a:pt x="46" y="3809"/>
                  </a:lnTo>
                  <a:lnTo>
                    <a:pt x="137" y="3809"/>
                  </a:lnTo>
                  <a:lnTo>
                    <a:pt x="160" y="3786"/>
                  </a:lnTo>
                  <a:lnTo>
                    <a:pt x="183" y="3741"/>
                  </a:lnTo>
                  <a:lnTo>
                    <a:pt x="1757" y="138"/>
                  </a:lnTo>
                  <a:lnTo>
                    <a:pt x="1779" y="115"/>
                  </a:lnTo>
                  <a:lnTo>
                    <a:pt x="1779" y="69"/>
                  </a:lnTo>
                  <a:lnTo>
                    <a:pt x="1757" y="46"/>
                  </a:lnTo>
                  <a:lnTo>
                    <a:pt x="1711" y="23"/>
                  </a:lnTo>
                  <a:lnTo>
                    <a:pt x="1688"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17" name="Google Shape;1717;p29"/>
            <p:cNvSpPr/>
            <p:nvPr/>
          </p:nvSpPr>
          <p:spPr>
            <a:xfrm>
              <a:off x="4781725" y="4125125"/>
              <a:ext cx="44500" cy="95250"/>
            </a:xfrm>
            <a:custGeom>
              <a:avLst/>
              <a:gdLst/>
              <a:ahLst/>
              <a:cxnLst/>
              <a:rect l="l" t="t" r="r" b="b"/>
              <a:pathLst>
                <a:path w="1780" h="3810" fill="none" extrusionOk="0">
                  <a:moveTo>
                    <a:pt x="1597" y="69"/>
                  </a:moveTo>
                  <a:lnTo>
                    <a:pt x="1" y="3672"/>
                  </a:lnTo>
                  <a:lnTo>
                    <a:pt x="1" y="3672"/>
                  </a:lnTo>
                  <a:lnTo>
                    <a:pt x="1" y="3718"/>
                  </a:lnTo>
                  <a:lnTo>
                    <a:pt x="1" y="3741"/>
                  </a:lnTo>
                  <a:lnTo>
                    <a:pt x="23" y="3786"/>
                  </a:lnTo>
                  <a:lnTo>
                    <a:pt x="46" y="3809"/>
                  </a:lnTo>
                  <a:lnTo>
                    <a:pt x="46" y="3809"/>
                  </a:lnTo>
                  <a:lnTo>
                    <a:pt x="92" y="3809"/>
                  </a:lnTo>
                  <a:lnTo>
                    <a:pt x="137" y="3809"/>
                  </a:lnTo>
                  <a:lnTo>
                    <a:pt x="160" y="3786"/>
                  </a:lnTo>
                  <a:lnTo>
                    <a:pt x="183" y="3741"/>
                  </a:lnTo>
                  <a:lnTo>
                    <a:pt x="1757" y="138"/>
                  </a:lnTo>
                  <a:lnTo>
                    <a:pt x="1757" y="138"/>
                  </a:lnTo>
                  <a:lnTo>
                    <a:pt x="1779" y="115"/>
                  </a:lnTo>
                  <a:lnTo>
                    <a:pt x="1779" y="69"/>
                  </a:lnTo>
                  <a:lnTo>
                    <a:pt x="1757" y="46"/>
                  </a:lnTo>
                  <a:lnTo>
                    <a:pt x="1711" y="23"/>
                  </a:lnTo>
                  <a:lnTo>
                    <a:pt x="1711" y="23"/>
                  </a:lnTo>
                  <a:lnTo>
                    <a:pt x="1688" y="1"/>
                  </a:lnTo>
                  <a:lnTo>
                    <a:pt x="1642" y="23"/>
                  </a:lnTo>
                  <a:lnTo>
                    <a:pt x="1620" y="23"/>
                  </a:lnTo>
                  <a:lnTo>
                    <a:pt x="1597" y="69"/>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18" name="Google Shape;1718;p29"/>
            <p:cNvSpPr/>
            <p:nvPr/>
          </p:nvSpPr>
          <p:spPr>
            <a:xfrm>
              <a:off x="4855275" y="4125125"/>
              <a:ext cx="44500" cy="95250"/>
            </a:xfrm>
            <a:custGeom>
              <a:avLst/>
              <a:gdLst/>
              <a:ahLst/>
              <a:cxnLst/>
              <a:rect l="l" t="t" r="r" b="b"/>
              <a:pathLst>
                <a:path w="1780" h="3810" extrusionOk="0">
                  <a:moveTo>
                    <a:pt x="114" y="1"/>
                  </a:moveTo>
                  <a:lnTo>
                    <a:pt x="69" y="23"/>
                  </a:lnTo>
                  <a:lnTo>
                    <a:pt x="46" y="46"/>
                  </a:lnTo>
                  <a:lnTo>
                    <a:pt x="23" y="69"/>
                  </a:lnTo>
                  <a:lnTo>
                    <a:pt x="0" y="115"/>
                  </a:lnTo>
                  <a:lnTo>
                    <a:pt x="23" y="138"/>
                  </a:lnTo>
                  <a:lnTo>
                    <a:pt x="1597" y="3741"/>
                  </a:lnTo>
                  <a:lnTo>
                    <a:pt x="1619" y="3786"/>
                  </a:lnTo>
                  <a:lnTo>
                    <a:pt x="1642" y="3809"/>
                  </a:lnTo>
                  <a:lnTo>
                    <a:pt x="1733" y="3809"/>
                  </a:lnTo>
                  <a:lnTo>
                    <a:pt x="1756" y="3786"/>
                  </a:lnTo>
                  <a:lnTo>
                    <a:pt x="1779" y="3741"/>
                  </a:lnTo>
                  <a:lnTo>
                    <a:pt x="1779" y="3718"/>
                  </a:lnTo>
                  <a:lnTo>
                    <a:pt x="1779" y="3672"/>
                  </a:lnTo>
                  <a:lnTo>
                    <a:pt x="206" y="69"/>
                  </a:lnTo>
                  <a:lnTo>
                    <a:pt x="183" y="23"/>
                  </a:lnTo>
                  <a:lnTo>
                    <a:pt x="137" y="23"/>
                  </a:lnTo>
                  <a:lnTo>
                    <a:pt x="114"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19" name="Google Shape;1719;p29"/>
            <p:cNvSpPr/>
            <p:nvPr/>
          </p:nvSpPr>
          <p:spPr>
            <a:xfrm>
              <a:off x="4855275" y="4125125"/>
              <a:ext cx="44500" cy="95250"/>
            </a:xfrm>
            <a:custGeom>
              <a:avLst/>
              <a:gdLst/>
              <a:ahLst/>
              <a:cxnLst/>
              <a:rect l="l" t="t" r="r" b="b"/>
              <a:pathLst>
                <a:path w="1780" h="3810" fill="none" extrusionOk="0">
                  <a:moveTo>
                    <a:pt x="23" y="138"/>
                  </a:moveTo>
                  <a:lnTo>
                    <a:pt x="1597" y="3741"/>
                  </a:lnTo>
                  <a:lnTo>
                    <a:pt x="1597" y="3741"/>
                  </a:lnTo>
                  <a:lnTo>
                    <a:pt x="1619" y="3786"/>
                  </a:lnTo>
                  <a:lnTo>
                    <a:pt x="1642" y="3809"/>
                  </a:lnTo>
                  <a:lnTo>
                    <a:pt x="1688" y="3809"/>
                  </a:lnTo>
                  <a:lnTo>
                    <a:pt x="1733" y="3809"/>
                  </a:lnTo>
                  <a:lnTo>
                    <a:pt x="1733" y="3809"/>
                  </a:lnTo>
                  <a:lnTo>
                    <a:pt x="1756" y="3786"/>
                  </a:lnTo>
                  <a:lnTo>
                    <a:pt x="1779" y="3741"/>
                  </a:lnTo>
                  <a:lnTo>
                    <a:pt x="1779" y="3718"/>
                  </a:lnTo>
                  <a:lnTo>
                    <a:pt x="1779" y="3672"/>
                  </a:lnTo>
                  <a:lnTo>
                    <a:pt x="206" y="69"/>
                  </a:lnTo>
                  <a:lnTo>
                    <a:pt x="206" y="69"/>
                  </a:lnTo>
                  <a:lnTo>
                    <a:pt x="183" y="23"/>
                  </a:lnTo>
                  <a:lnTo>
                    <a:pt x="137" y="23"/>
                  </a:lnTo>
                  <a:lnTo>
                    <a:pt x="114" y="1"/>
                  </a:lnTo>
                  <a:lnTo>
                    <a:pt x="69" y="23"/>
                  </a:lnTo>
                  <a:lnTo>
                    <a:pt x="69" y="23"/>
                  </a:lnTo>
                  <a:lnTo>
                    <a:pt x="46" y="46"/>
                  </a:lnTo>
                  <a:lnTo>
                    <a:pt x="23" y="69"/>
                  </a:lnTo>
                  <a:lnTo>
                    <a:pt x="0" y="115"/>
                  </a:lnTo>
                  <a:lnTo>
                    <a:pt x="23" y="138"/>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20" name="Google Shape;1720;p29"/>
            <p:cNvSpPr/>
            <p:nvPr/>
          </p:nvSpPr>
          <p:spPr>
            <a:xfrm>
              <a:off x="6106650" y="4110875"/>
              <a:ext cx="34250" cy="34225"/>
            </a:xfrm>
            <a:custGeom>
              <a:avLst/>
              <a:gdLst/>
              <a:ahLst/>
              <a:cxnLst/>
              <a:rect l="l" t="t" r="r" b="b"/>
              <a:pathLst>
                <a:path w="1370" h="1369" extrusionOk="0">
                  <a:moveTo>
                    <a:pt x="548" y="1"/>
                  </a:moveTo>
                  <a:lnTo>
                    <a:pt x="411" y="46"/>
                  </a:lnTo>
                  <a:lnTo>
                    <a:pt x="297" y="115"/>
                  </a:lnTo>
                  <a:lnTo>
                    <a:pt x="183" y="183"/>
                  </a:lnTo>
                  <a:lnTo>
                    <a:pt x="115" y="297"/>
                  </a:lnTo>
                  <a:lnTo>
                    <a:pt x="47" y="411"/>
                  </a:lnTo>
                  <a:lnTo>
                    <a:pt x="1" y="548"/>
                  </a:lnTo>
                  <a:lnTo>
                    <a:pt x="1" y="685"/>
                  </a:lnTo>
                  <a:lnTo>
                    <a:pt x="1" y="822"/>
                  </a:lnTo>
                  <a:lnTo>
                    <a:pt x="47" y="936"/>
                  </a:lnTo>
                  <a:lnTo>
                    <a:pt x="115" y="1050"/>
                  </a:lnTo>
                  <a:lnTo>
                    <a:pt x="183" y="1164"/>
                  </a:lnTo>
                  <a:lnTo>
                    <a:pt x="297" y="1255"/>
                  </a:lnTo>
                  <a:lnTo>
                    <a:pt x="411" y="1300"/>
                  </a:lnTo>
                  <a:lnTo>
                    <a:pt x="548" y="1346"/>
                  </a:lnTo>
                  <a:lnTo>
                    <a:pt x="685" y="1369"/>
                  </a:lnTo>
                  <a:lnTo>
                    <a:pt x="822" y="1346"/>
                  </a:lnTo>
                  <a:lnTo>
                    <a:pt x="936" y="1300"/>
                  </a:lnTo>
                  <a:lnTo>
                    <a:pt x="1073" y="1255"/>
                  </a:lnTo>
                  <a:lnTo>
                    <a:pt x="1164" y="1164"/>
                  </a:lnTo>
                  <a:lnTo>
                    <a:pt x="1255" y="1050"/>
                  </a:lnTo>
                  <a:lnTo>
                    <a:pt x="1301" y="936"/>
                  </a:lnTo>
                  <a:lnTo>
                    <a:pt x="1346" y="822"/>
                  </a:lnTo>
                  <a:lnTo>
                    <a:pt x="1369" y="685"/>
                  </a:lnTo>
                  <a:lnTo>
                    <a:pt x="1346" y="548"/>
                  </a:lnTo>
                  <a:lnTo>
                    <a:pt x="1301" y="411"/>
                  </a:lnTo>
                  <a:lnTo>
                    <a:pt x="1255" y="297"/>
                  </a:lnTo>
                  <a:lnTo>
                    <a:pt x="1164" y="183"/>
                  </a:lnTo>
                  <a:lnTo>
                    <a:pt x="1073" y="115"/>
                  </a:lnTo>
                  <a:lnTo>
                    <a:pt x="936" y="46"/>
                  </a:lnTo>
                  <a:lnTo>
                    <a:pt x="822"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21" name="Google Shape;1721;p29"/>
            <p:cNvSpPr/>
            <p:nvPr/>
          </p:nvSpPr>
          <p:spPr>
            <a:xfrm>
              <a:off x="6103800" y="4108025"/>
              <a:ext cx="39375" cy="39375"/>
            </a:xfrm>
            <a:custGeom>
              <a:avLst/>
              <a:gdLst/>
              <a:ahLst/>
              <a:cxnLst/>
              <a:rect l="l" t="t" r="r" b="b"/>
              <a:pathLst>
                <a:path w="1575" h="1575" extrusionOk="0">
                  <a:moveTo>
                    <a:pt x="913" y="206"/>
                  </a:moveTo>
                  <a:lnTo>
                    <a:pt x="1027" y="251"/>
                  </a:lnTo>
                  <a:lnTo>
                    <a:pt x="1118" y="297"/>
                  </a:lnTo>
                  <a:lnTo>
                    <a:pt x="1210" y="365"/>
                  </a:lnTo>
                  <a:lnTo>
                    <a:pt x="1278" y="457"/>
                  </a:lnTo>
                  <a:lnTo>
                    <a:pt x="1324" y="571"/>
                  </a:lnTo>
                  <a:lnTo>
                    <a:pt x="1369" y="662"/>
                  </a:lnTo>
                  <a:lnTo>
                    <a:pt x="1369" y="799"/>
                  </a:lnTo>
                  <a:lnTo>
                    <a:pt x="1369" y="913"/>
                  </a:lnTo>
                  <a:lnTo>
                    <a:pt x="1324" y="1027"/>
                  </a:lnTo>
                  <a:lnTo>
                    <a:pt x="1278" y="1118"/>
                  </a:lnTo>
                  <a:lnTo>
                    <a:pt x="1210" y="1209"/>
                  </a:lnTo>
                  <a:lnTo>
                    <a:pt x="1118" y="1278"/>
                  </a:lnTo>
                  <a:lnTo>
                    <a:pt x="1027" y="1323"/>
                  </a:lnTo>
                  <a:lnTo>
                    <a:pt x="913" y="1369"/>
                  </a:lnTo>
                  <a:lnTo>
                    <a:pt x="662" y="1369"/>
                  </a:lnTo>
                  <a:lnTo>
                    <a:pt x="571" y="1323"/>
                  </a:lnTo>
                  <a:lnTo>
                    <a:pt x="457" y="1278"/>
                  </a:lnTo>
                  <a:lnTo>
                    <a:pt x="366" y="1209"/>
                  </a:lnTo>
                  <a:lnTo>
                    <a:pt x="297" y="1118"/>
                  </a:lnTo>
                  <a:lnTo>
                    <a:pt x="252" y="1027"/>
                  </a:lnTo>
                  <a:lnTo>
                    <a:pt x="206" y="913"/>
                  </a:lnTo>
                  <a:lnTo>
                    <a:pt x="206" y="799"/>
                  </a:lnTo>
                  <a:lnTo>
                    <a:pt x="206" y="662"/>
                  </a:lnTo>
                  <a:lnTo>
                    <a:pt x="252" y="571"/>
                  </a:lnTo>
                  <a:lnTo>
                    <a:pt x="297" y="457"/>
                  </a:lnTo>
                  <a:lnTo>
                    <a:pt x="366" y="365"/>
                  </a:lnTo>
                  <a:lnTo>
                    <a:pt x="457" y="297"/>
                  </a:lnTo>
                  <a:lnTo>
                    <a:pt x="571" y="251"/>
                  </a:lnTo>
                  <a:lnTo>
                    <a:pt x="662" y="206"/>
                  </a:lnTo>
                  <a:close/>
                  <a:moveTo>
                    <a:pt x="799" y="1"/>
                  </a:moveTo>
                  <a:lnTo>
                    <a:pt x="639" y="23"/>
                  </a:lnTo>
                  <a:lnTo>
                    <a:pt x="480" y="69"/>
                  </a:lnTo>
                  <a:lnTo>
                    <a:pt x="343" y="137"/>
                  </a:lnTo>
                  <a:lnTo>
                    <a:pt x="229" y="229"/>
                  </a:lnTo>
                  <a:lnTo>
                    <a:pt x="138" y="343"/>
                  </a:lnTo>
                  <a:lnTo>
                    <a:pt x="69" y="479"/>
                  </a:lnTo>
                  <a:lnTo>
                    <a:pt x="24" y="639"/>
                  </a:lnTo>
                  <a:lnTo>
                    <a:pt x="1" y="799"/>
                  </a:lnTo>
                  <a:lnTo>
                    <a:pt x="24" y="958"/>
                  </a:lnTo>
                  <a:lnTo>
                    <a:pt x="69" y="1095"/>
                  </a:lnTo>
                  <a:lnTo>
                    <a:pt x="138" y="1232"/>
                  </a:lnTo>
                  <a:lnTo>
                    <a:pt x="229" y="1346"/>
                  </a:lnTo>
                  <a:lnTo>
                    <a:pt x="343" y="1437"/>
                  </a:lnTo>
                  <a:lnTo>
                    <a:pt x="480" y="1506"/>
                  </a:lnTo>
                  <a:lnTo>
                    <a:pt x="639" y="1551"/>
                  </a:lnTo>
                  <a:lnTo>
                    <a:pt x="799" y="1574"/>
                  </a:lnTo>
                  <a:lnTo>
                    <a:pt x="959" y="1551"/>
                  </a:lnTo>
                  <a:lnTo>
                    <a:pt x="1096" y="1506"/>
                  </a:lnTo>
                  <a:lnTo>
                    <a:pt x="1232" y="1437"/>
                  </a:lnTo>
                  <a:lnTo>
                    <a:pt x="1346" y="1346"/>
                  </a:lnTo>
                  <a:lnTo>
                    <a:pt x="1438" y="1232"/>
                  </a:lnTo>
                  <a:lnTo>
                    <a:pt x="1506" y="1095"/>
                  </a:lnTo>
                  <a:lnTo>
                    <a:pt x="1552" y="958"/>
                  </a:lnTo>
                  <a:lnTo>
                    <a:pt x="1574" y="799"/>
                  </a:lnTo>
                  <a:lnTo>
                    <a:pt x="1552" y="639"/>
                  </a:lnTo>
                  <a:lnTo>
                    <a:pt x="1506" y="479"/>
                  </a:lnTo>
                  <a:lnTo>
                    <a:pt x="1438" y="343"/>
                  </a:lnTo>
                  <a:lnTo>
                    <a:pt x="1346" y="229"/>
                  </a:lnTo>
                  <a:lnTo>
                    <a:pt x="1232" y="137"/>
                  </a:lnTo>
                  <a:lnTo>
                    <a:pt x="1096" y="69"/>
                  </a:lnTo>
                  <a:lnTo>
                    <a:pt x="959" y="23"/>
                  </a:lnTo>
                  <a:lnTo>
                    <a:pt x="79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22" name="Google Shape;1722;p29"/>
            <p:cNvSpPr/>
            <p:nvPr/>
          </p:nvSpPr>
          <p:spPr>
            <a:xfrm>
              <a:off x="6138025" y="4125125"/>
              <a:ext cx="44475" cy="95250"/>
            </a:xfrm>
            <a:custGeom>
              <a:avLst/>
              <a:gdLst/>
              <a:ahLst/>
              <a:cxnLst/>
              <a:rect l="l" t="t" r="r" b="b"/>
              <a:pathLst>
                <a:path w="1779" h="3810" extrusionOk="0">
                  <a:moveTo>
                    <a:pt x="114" y="1"/>
                  </a:moveTo>
                  <a:lnTo>
                    <a:pt x="69" y="23"/>
                  </a:lnTo>
                  <a:lnTo>
                    <a:pt x="46" y="46"/>
                  </a:lnTo>
                  <a:lnTo>
                    <a:pt x="23" y="69"/>
                  </a:lnTo>
                  <a:lnTo>
                    <a:pt x="0" y="115"/>
                  </a:lnTo>
                  <a:lnTo>
                    <a:pt x="23" y="138"/>
                  </a:lnTo>
                  <a:lnTo>
                    <a:pt x="1597" y="3741"/>
                  </a:lnTo>
                  <a:lnTo>
                    <a:pt x="1619" y="3786"/>
                  </a:lnTo>
                  <a:lnTo>
                    <a:pt x="1642" y="3809"/>
                  </a:lnTo>
                  <a:lnTo>
                    <a:pt x="1733" y="3809"/>
                  </a:lnTo>
                  <a:lnTo>
                    <a:pt x="1756" y="3786"/>
                  </a:lnTo>
                  <a:lnTo>
                    <a:pt x="1779" y="3741"/>
                  </a:lnTo>
                  <a:lnTo>
                    <a:pt x="1779" y="3718"/>
                  </a:lnTo>
                  <a:lnTo>
                    <a:pt x="1779" y="3672"/>
                  </a:lnTo>
                  <a:lnTo>
                    <a:pt x="205" y="69"/>
                  </a:lnTo>
                  <a:lnTo>
                    <a:pt x="183" y="23"/>
                  </a:lnTo>
                  <a:lnTo>
                    <a:pt x="137" y="23"/>
                  </a:lnTo>
                  <a:lnTo>
                    <a:pt x="114"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23" name="Google Shape;1723;p29"/>
            <p:cNvSpPr/>
            <p:nvPr/>
          </p:nvSpPr>
          <p:spPr>
            <a:xfrm>
              <a:off x="6138025" y="4125125"/>
              <a:ext cx="44475" cy="95250"/>
            </a:xfrm>
            <a:custGeom>
              <a:avLst/>
              <a:gdLst/>
              <a:ahLst/>
              <a:cxnLst/>
              <a:rect l="l" t="t" r="r" b="b"/>
              <a:pathLst>
                <a:path w="1779" h="3810" fill="none" extrusionOk="0">
                  <a:moveTo>
                    <a:pt x="23" y="138"/>
                  </a:moveTo>
                  <a:lnTo>
                    <a:pt x="1597" y="3741"/>
                  </a:lnTo>
                  <a:lnTo>
                    <a:pt x="1597" y="3741"/>
                  </a:lnTo>
                  <a:lnTo>
                    <a:pt x="1619" y="3786"/>
                  </a:lnTo>
                  <a:lnTo>
                    <a:pt x="1642" y="3809"/>
                  </a:lnTo>
                  <a:lnTo>
                    <a:pt x="1688" y="3809"/>
                  </a:lnTo>
                  <a:lnTo>
                    <a:pt x="1733" y="3809"/>
                  </a:lnTo>
                  <a:lnTo>
                    <a:pt x="1733" y="3809"/>
                  </a:lnTo>
                  <a:lnTo>
                    <a:pt x="1756" y="3786"/>
                  </a:lnTo>
                  <a:lnTo>
                    <a:pt x="1779" y="3741"/>
                  </a:lnTo>
                  <a:lnTo>
                    <a:pt x="1779" y="3718"/>
                  </a:lnTo>
                  <a:lnTo>
                    <a:pt x="1779" y="3672"/>
                  </a:lnTo>
                  <a:lnTo>
                    <a:pt x="205" y="69"/>
                  </a:lnTo>
                  <a:lnTo>
                    <a:pt x="205" y="69"/>
                  </a:lnTo>
                  <a:lnTo>
                    <a:pt x="183" y="23"/>
                  </a:lnTo>
                  <a:lnTo>
                    <a:pt x="137" y="23"/>
                  </a:lnTo>
                  <a:lnTo>
                    <a:pt x="114" y="1"/>
                  </a:lnTo>
                  <a:lnTo>
                    <a:pt x="69" y="23"/>
                  </a:lnTo>
                  <a:lnTo>
                    <a:pt x="69" y="23"/>
                  </a:lnTo>
                  <a:lnTo>
                    <a:pt x="46" y="46"/>
                  </a:lnTo>
                  <a:lnTo>
                    <a:pt x="23" y="69"/>
                  </a:lnTo>
                  <a:lnTo>
                    <a:pt x="0" y="115"/>
                  </a:lnTo>
                  <a:lnTo>
                    <a:pt x="23" y="138"/>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24" name="Google Shape;1724;p29"/>
            <p:cNvSpPr/>
            <p:nvPr/>
          </p:nvSpPr>
          <p:spPr>
            <a:xfrm>
              <a:off x="6064475" y="4125125"/>
              <a:ext cx="44500" cy="95250"/>
            </a:xfrm>
            <a:custGeom>
              <a:avLst/>
              <a:gdLst/>
              <a:ahLst/>
              <a:cxnLst/>
              <a:rect l="l" t="t" r="r" b="b"/>
              <a:pathLst>
                <a:path w="1780" h="3810" extrusionOk="0">
                  <a:moveTo>
                    <a:pt x="1688" y="1"/>
                  </a:moveTo>
                  <a:lnTo>
                    <a:pt x="1642" y="23"/>
                  </a:lnTo>
                  <a:lnTo>
                    <a:pt x="1620" y="23"/>
                  </a:lnTo>
                  <a:lnTo>
                    <a:pt x="1597" y="69"/>
                  </a:lnTo>
                  <a:lnTo>
                    <a:pt x="0" y="3672"/>
                  </a:lnTo>
                  <a:lnTo>
                    <a:pt x="0" y="3718"/>
                  </a:lnTo>
                  <a:lnTo>
                    <a:pt x="0" y="3741"/>
                  </a:lnTo>
                  <a:lnTo>
                    <a:pt x="23" y="3786"/>
                  </a:lnTo>
                  <a:lnTo>
                    <a:pt x="69" y="3809"/>
                  </a:lnTo>
                  <a:lnTo>
                    <a:pt x="137" y="3809"/>
                  </a:lnTo>
                  <a:lnTo>
                    <a:pt x="160" y="3786"/>
                  </a:lnTo>
                  <a:lnTo>
                    <a:pt x="183" y="3741"/>
                  </a:lnTo>
                  <a:lnTo>
                    <a:pt x="1779" y="138"/>
                  </a:lnTo>
                  <a:lnTo>
                    <a:pt x="1779" y="115"/>
                  </a:lnTo>
                  <a:lnTo>
                    <a:pt x="1779" y="69"/>
                  </a:lnTo>
                  <a:lnTo>
                    <a:pt x="1756" y="46"/>
                  </a:lnTo>
                  <a:lnTo>
                    <a:pt x="1711" y="23"/>
                  </a:lnTo>
                  <a:lnTo>
                    <a:pt x="1688"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25" name="Google Shape;1725;p29"/>
            <p:cNvSpPr/>
            <p:nvPr/>
          </p:nvSpPr>
          <p:spPr>
            <a:xfrm>
              <a:off x="6064475" y="4125125"/>
              <a:ext cx="44500" cy="95250"/>
            </a:xfrm>
            <a:custGeom>
              <a:avLst/>
              <a:gdLst/>
              <a:ahLst/>
              <a:cxnLst/>
              <a:rect l="l" t="t" r="r" b="b"/>
              <a:pathLst>
                <a:path w="1780" h="3810" fill="none" extrusionOk="0">
                  <a:moveTo>
                    <a:pt x="1597" y="69"/>
                  </a:moveTo>
                  <a:lnTo>
                    <a:pt x="0" y="3672"/>
                  </a:lnTo>
                  <a:lnTo>
                    <a:pt x="0" y="3672"/>
                  </a:lnTo>
                  <a:lnTo>
                    <a:pt x="0" y="3718"/>
                  </a:lnTo>
                  <a:lnTo>
                    <a:pt x="0" y="3741"/>
                  </a:lnTo>
                  <a:lnTo>
                    <a:pt x="23" y="3786"/>
                  </a:lnTo>
                  <a:lnTo>
                    <a:pt x="69" y="3809"/>
                  </a:lnTo>
                  <a:lnTo>
                    <a:pt x="69" y="3809"/>
                  </a:lnTo>
                  <a:lnTo>
                    <a:pt x="92" y="3809"/>
                  </a:lnTo>
                  <a:lnTo>
                    <a:pt x="137" y="3809"/>
                  </a:lnTo>
                  <a:lnTo>
                    <a:pt x="160" y="3786"/>
                  </a:lnTo>
                  <a:lnTo>
                    <a:pt x="183" y="3741"/>
                  </a:lnTo>
                  <a:lnTo>
                    <a:pt x="1779" y="138"/>
                  </a:lnTo>
                  <a:lnTo>
                    <a:pt x="1779" y="138"/>
                  </a:lnTo>
                  <a:lnTo>
                    <a:pt x="1779" y="115"/>
                  </a:lnTo>
                  <a:lnTo>
                    <a:pt x="1779" y="69"/>
                  </a:lnTo>
                  <a:lnTo>
                    <a:pt x="1756" y="46"/>
                  </a:lnTo>
                  <a:lnTo>
                    <a:pt x="1711" y="23"/>
                  </a:lnTo>
                  <a:lnTo>
                    <a:pt x="1711" y="23"/>
                  </a:lnTo>
                  <a:lnTo>
                    <a:pt x="1688" y="1"/>
                  </a:lnTo>
                  <a:lnTo>
                    <a:pt x="1642" y="23"/>
                  </a:lnTo>
                  <a:lnTo>
                    <a:pt x="1620" y="23"/>
                  </a:lnTo>
                  <a:lnTo>
                    <a:pt x="1597" y="69"/>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26" name="Google Shape;1726;p29"/>
            <p:cNvSpPr/>
            <p:nvPr/>
          </p:nvSpPr>
          <p:spPr>
            <a:xfrm>
              <a:off x="4693925" y="4218050"/>
              <a:ext cx="1576950" cy="1176750"/>
            </a:xfrm>
            <a:custGeom>
              <a:avLst/>
              <a:gdLst/>
              <a:ahLst/>
              <a:cxnLst/>
              <a:rect l="l" t="t" r="r" b="b"/>
              <a:pathLst>
                <a:path w="63078" h="47070" extrusionOk="0">
                  <a:moveTo>
                    <a:pt x="2623" y="1"/>
                  </a:moveTo>
                  <a:lnTo>
                    <a:pt x="2350" y="46"/>
                  </a:lnTo>
                  <a:lnTo>
                    <a:pt x="2053" y="115"/>
                  </a:lnTo>
                  <a:lnTo>
                    <a:pt x="1779" y="229"/>
                  </a:lnTo>
                  <a:lnTo>
                    <a:pt x="1529" y="343"/>
                  </a:lnTo>
                  <a:lnTo>
                    <a:pt x="1278" y="503"/>
                  </a:lnTo>
                  <a:lnTo>
                    <a:pt x="1073" y="662"/>
                  </a:lnTo>
                  <a:lnTo>
                    <a:pt x="844" y="845"/>
                  </a:lnTo>
                  <a:lnTo>
                    <a:pt x="662" y="1073"/>
                  </a:lnTo>
                  <a:lnTo>
                    <a:pt x="502" y="1301"/>
                  </a:lnTo>
                  <a:lnTo>
                    <a:pt x="343" y="1529"/>
                  </a:lnTo>
                  <a:lnTo>
                    <a:pt x="229" y="1780"/>
                  </a:lnTo>
                  <a:lnTo>
                    <a:pt x="115" y="2053"/>
                  </a:lnTo>
                  <a:lnTo>
                    <a:pt x="46" y="2350"/>
                  </a:lnTo>
                  <a:lnTo>
                    <a:pt x="1" y="2623"/>
                  </a:lnTo>
                  <a:lnTo>
                    <a:pt x="1" y="2943"/>
                  </a:lnTo>
                  <a:lnTo>
                    <a:pt x="1" y="44127"/>
                  </a:lnTo>
                  <a:lnTo>
                    <a:pt x="1" y="44424"/>
                  </a:lnTo>
                  <a:lnTo>
                    <a:pt x="46" y="44720"/>
                  </a:lnTo>
                  <a:lnTo>
                    <a:pt x="115" y="44994"/>
                  </a:lnTo>
                  <a:lnTo>
                    <a:pt x="229" y="45268"/>
                  </a:lnTo>
                  <a:lnTo>
                    <a:pt x="343" y="45518"/>
                  </a:lnTo>
                  <a:lnTo>
                    <a:pt x="502" y="45769"/>
                  </a:lnTo>
                  <a:lnTo>
                    <a:pt x="662" y="45997"/>
                  </a:lnTo>
                  <a:lnTo>
                    <a:pt x="844" y="46203"/>
                  </a:lnTo>
                  <a:lnTo>
                    <a:pt x="1073" y="46385"/>
                  </a:lnTo>
                  <a:lnTo>
                    <a:pt x="1278" y="46567"/>
                  </a:lnTo>
                  <a:lnTo>
                    <a:pt x="1529" y="46704"/>
                  </a:lnTo>
                  <a:lnTo>
                    <a:pt x="1779" y="46841"/>
                  </a:lnTo>
                  <a:lnTo>
                    <a:pt x="2053" y="46932"/>
                  </a:lnTo>
                  <a:lnTo>
                    <a:pt x="2350" y="47001"/>
                  </a:lnTo>
                  <a:lnTo>
                    <a:pt x="2623" y="47046"/>
                  </a:lnTo>
                  <a:lnTo>
                    <a:pt x="2942" y="47069"/>
                  </a:lnTo>
                  <a:lnTo>
                    <a:pt x="60136" y="47069"/>
                  </a:lnTo>
                  <a:lnTo>
                    <a:pt x="60432" y="47046"/>
                  </a:lnTo>
                  <a:lnTo>
                    <a:pt x="60729" y="47001"/>
                  </a:lnTo>
                  <a:lnTo>
                    <a:pt x="61002" y="46932"/>
                  </a:lnTo>
                  <a:lnTo>
                    <a:pt x="61276" y="46841"/>
                  </a:lnTo>
                  <a:lnTo>
                    <a:pt x="61527" y="46704"/>
                  </a:lnTo>
                  <a:lnTo>
                    <a:pt x="61778" y="46567"/>
                  </a:lnTo>
                  <a:lnTo>
                    <a:pt x="62006" y="46385"/>
                  </a:lnTo>
                  <a:lnTo>
                    <a:pt x="62211" y="46203"/>
                  </a:lnTo>
                  <a:lnTo>
                    <a:pt x="62394" y="45997"/>
                  </a:lnTo>
                  <a:lnTo>
                    <a:pt x="62576" y="45769"/>
                  </a:lnTo>
                  <a:lnTo>
                    <a:pt x="62713" y="45518"/>
                  </a:lnTo>
                  <a:lnTo>
                    <a:pt x="62850" y="45268"/>
                  </a:lnTo>
                  <a:lnTo>
                    <a:pt x="62941" y="44994"/>
                  </a:lnTo>
                  <a:lnTo>
                    <a:pt x="63009" y="44720"/>
                  </a:lnTo>
                  <a:lnTo>
                    <a:pt x="63055" y="44424"/>
                  </a:lnTo>
                  <a:lnTo>
                    <a:pt x="63078" y="44127"/>
                  </a:lnTo>
                  <a:lnTo>
                    <a:pt x="63078" y="2943"/>
                  </a:lnTo>
                  <a:lnTo>
                    <a:pt x="63055" y="2623"/>
                  </a:lnTo>
                  <a:lnTo>
                    <a:pt x="63009" y="2350"/>
                  </a:lnTo>
                  <a:lnTo>
                    <a:pt x="62941" y="2053"/>
                  </a:lnTo>
                  <a:lnTo>
                    <a:pt x="62850" y="1780"/>
                  </a:lnTo>
                  <a:lnTo>
                    <a:pt x="62713" y="1529"/>
                  </a:lnTo>
                  <a:lnTo>
                    <a:pt x="62576" y="1301"/>
                  </a:lnTo>
                  <a:lnTo>
                    <a:pt x="62394" y="1073"/>
                  </a:lnTo>
                  <a:lnTo>
                    <a:pt x="62211" y="845"/>
                  </a:lnTo>
                  <a:lnTo>
                    <a:pt x="62006" y="662"/>
                  </a:lnTo>
                  <a:lnTo>
                    <a:pt x="61778" y="503"/>
                  </a:lnTo>
                  <a:lnTo>
                    <a:pt x="61527" y="343"/>
                  </a:lnTo>
                  <a:lnTo>
                    <a:pt x="61276" y="229"/>
                  </a:lnTo>
                  <a:lnTo>
                    <a:pt x="61002" y="115"/>
                  </a:lnTo>
                  <a:lnTo>
                    <a:pt x="60729" y="46"/>
                  </a:lnTo>
                  <a:lnTo>
                    <a:pt x="60432" y="1"/>
                  </a:lnTo>
                  <a:close/>
                </a:path>
              </a:pathLst>
            </a:custGeom>
            <a:solidFill>
              <a:srgbClr val="EFBF60"/>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27" name="Google Shape;1727;p29"/>
            <p:cNvSpPr/>
            <p:nvPr/>
          </p:nvSpPr>
          <p:spPr>
            <a:xfrm>
              <a:off x="4693925" y="4239150"/>
              <a:ext cx="294200" cy="1133975"/>
            </a:xfrm>
            <a:custGeom>
              <a:avLst/>
              <a:gdLst/>
              <a:ahLst/>
              <a:cxnLst/>
              <a:rect l="l" t="t" r="r" b="b"/>
              <a:pathLst>
                <a:path w="11768" h="45359" extrusionOk="0">
                  <a:moveTo>
                    <a:pt x="844" y="1"/>
                  </a:moveTo>
                  <a:lnTo>
                    <a:pt x="662" y="229"/>
                  </a:lnTo>
                  <a:lnTo>
                    <a:pt x="502" y="457"/>
                  </a:lnTo>
                  <a:lnTo>
                    <a:pt x="343" y="685"/>
                  </a:lnTo>
                  <a:lnTo>
                    <a:pt x="229" y="936"/>
                  </a:lnTo>
                  <a:lnTo>
                    <a:pt x="115" y="1209"/>
                  </a:lnTo>
                  <a:lnTo>
                    <a:pt x="46" y="1506"/>
                  </a:lnTo>
                  <a:lnTo>
                    <a:pt x="1" y="1779"/>
                  </a:lnTo>
                  <a:lnTo>
                    <a:pt x="1" y="2099"/>
                  </a:lnTo>
                  <a:lnTo>
                    <a:pt x="1" y="43283"/>
                  </a:lnTo>
                  <a:lnTo>
                    <a:pt x="1" y="43580"/>
                  </a:lnTo>
                  <a:lnTo>
                    <a:pt x="46" y="43876"/>
                  </a:lnTo>
                  <a:lnTo>
                    <a:pt x="115" y="44150"/>
                  </a:lnTo>
                  <a:lnTo>
                    <a:pt x="229" y="44424"/>
                  </a:lnTo>
                  <a:lnTo>
                    <a:pt x="343" y="44674"/>
                  </a:lnTo>
                  <a:lnTo>
                    <a:pt x="502" y="44925"/>
                  </a:lnTo>
                  <a:lnTo>
                    <a:pt x="662" y="45153"/>
                  </a:lnTo>
                  <a:lnTo>
                    <a:pt x="844" y="45359"/>
                  </a:lnTo>
                  <a:lnTo>
                    <a:pt x="3763" y="42440"/>
                  </a:lnTo>
                  <a:lnTo>
                    <a:pt x="11768" y="22873"/>
                  </a:lnTo>
                  <a:lnTo>
                    <a:pt x="3763" y="2920"/>
                  </a:lnTo>
                  <a:lnTo>
                    <a:pt x="844" y="1"/>
                  </a:lnTo>
                  <a:close/>
                </a:path>
              </a:pathLst>
            </a:custGeom>
            <a:solidFill>
              <a:srgbClr val="CCA154"/>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28" name="Google Shape;1728;p29"/>
            <p:cNvSpPr/>
            <p:nvPr/>
          </p:nvSpPr>
          <p:spPr>
            <a:xfrm>
              <a:off x="6085575" y="4239150"/>
              <a:ext cx="185300" cy="1133975"/>
            </a:xfrm>
            <a:custGeom>
              <a:avLst/>
              <a:gdLst/>
              <a:ahLst/>
              <a:cxnLst/>
              <a:rect l="l" t="t" r="r" b="b"/>
              <a:pathLst>
                <a:path w="7412" h="45359" extrusionOk="0">
                  <a:moveTo>
                    <a:pt x="6545" y="1"/>
                  </a:moveTo>
                  <a:lnTo>
                    <a:pt x="3626" y="2920"/>
                  </a:lnTo>
                  <a:lnTo>
                    <a:pt x="0" y="21665"/>
                  </a:lnTo>
                  <a:lnTo>
                    <a:pt x="3626" y="42440"/>
                  </a:lnTo>
                  <a:lnTo>
                    <a:pt x="6545" y="45359"/>
                  </a:lnTo>
                  <a:lnTo>
                    <a:pt x="6728" y="45153"/>
                  </a:lnTo>
                  <a:lnTo>
                    <a:pt x="6910" y="44925"/>
                  </a:lnTo>
                  <a:lnTo>
                    <a:pt x="7047" y="44674"/>
                  </a:lnTo>
                  <a:lnTo>
                    <a:pt x="7184" y="44424"/>
                  </a:lnTo>
                  <a:lnTo>
                    <a:pt x="7275" y="44150"/>
                  </a:lnTo>
                  <a:lnTo>
                    <a:pt x="7343" y="43876"/>
                  </a:lnTo>
                  <a:lnTo>
                    <a:pt x="7389" y="43580"/>
                  </a:lnTo>
                  <a:lnTo>
                    <a:pt x="7412" y="43283"/>
                  </a:lnTo>
                  <a:lnTo>
                    <a:pt x="7412" y="2099"/>
                  </a:lnTo>
                  <a:lnTo>
                    <a:pt x="7389" y="1779"/>
                  </a:lnTo>
                  <a:lnTo>
                    <a:pt x="7343" y="1506"/>
                  </a:lnTo>
                  <a:lnTo>
                    <a:pt x="7275" y="1209"/>
                  </a:lnTo>
                  <a:lnTo>
                    <a:pt x="7184" y="936"/>
                  </a:lnTo>
                  <a:lnTo>
                    <a:pt x="7047" y="685"/>
                  </a:lnTo>
                  <a:lnTo>
                    <a:pt x="6910" y="457"/>
                  </a:lnTo>
                  <a:lnTo>
                    <a:pt x="6728" y="229"/>
                  </a:lnTo>
                  <a:lnTo>
                    <a:pt x="6545" y="1"/>
                  </a:lnTo>
                  <a:close/>
                </a:path>
              </a:pathLst>
            </a:custGeom>
            <a:solidFill>
              <a:srgbClr val="CCA154"/>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29" name="Google Shape;1729;p29"/>
            <p:cNvSpPr/>
            <p:nvPr/>
          </p:nvSpPr>
          <p:spPr>
            <a:xfrm>
              <a:off x="4691075" y="4215200"/>
              <a:ext cx="1582075" cy="1181875"/>
            </a:xfrm>
            <a:custGeom>
              <a:avLst/>
              <a:gdLst/>
              <a:ahLst/>
              <a:cxnLst/>
              <a:rect l="l" t="t" r="r" b="b"/>
              <a:pathLst>
                <a:path w="63283" h="47275" extrusionOk="0">
                  <a:moveTo>
                    <a:pt x="60250" y="206"/>
                  </a:moveTo>
                  <a:lnTo>
                    <a:pt x="60524" y="229"/>
                  </a:lnTo>
                  <a:lnTo>
                    <a:pt x="60820" y="274"/>
                  </a:lnTo>
                  <a:lnTo>
                    <a:pt x="61094" y="343"/>
                  </a:lnTo>
                  <a:lnTo>
                    <a:pt x="61344" y="434"/>
                  </a:lnTo>
                  <a:lnTo>
                    <a:pt x="61595" y="548"/>
                  </a:lnTo>
                  <a:lnTo>
                    <a:pt x="61823" y="685"/>
                  </a:lnTo>
                  <a:lnTo>
                    <a:pt x="62051" y="845"/>
                  </a:lnTo>
                  <a:lnTo>
                    <a:pt x="62257" y="1050"/>
                  </a:lnTo>
                  <a:lnTo>
                    <a:pt x="62439" y="1232"/>
                  </a:lnTo>
                  <a:lnTo>
                    <a:pt x="62599" y="1460"/>
                  </a:lnTo>
                  <a:lnTo>
                    <a:pt x="62736" y="1688"/>
                  </a:lnTo>
                  <a:lnTo>
                    <a:pt x="62872" y="1939"/>
                  </a:lnTo>
                  <a:lnTo>
                    <a:pt x="62964" y="2213"/>
                  </a:lnTo>
                  <a:lnTo>
                    <a:pt x="63032" y="2486"/>
                  </a:lnTo>
                  <a:lnTo>
                    <a:pt x="63078" y="2760"/>
                  </a:lnTo>
                  <a:lnTo>
                    <a:pt x="63078" y="3057"/>
                  </a:lnTo>
                  <a:lnTo>
                    <a:pt x="63078" y="44241"/>
                  </a:lnTo>
                  <a:lnTo>
                    <a:pt x="63078" y="44515"/>
                  </a:lnTo>
                  <a:lnTo>
                    <a:pt x="63032" y="44812"/>
                  </a:lnTo>
                  <a:lnTo>
                    <a:pt x="62964" y="45085"/>
                  </a:lnTo>
                  <a:lnTo>
                    <a:pt x="62872" y="45336"/>
                  </a:lnTo>
                  <a:lnTo>
                    <a:pt x="62736" y="45587"/>
                  </a:lnTo>
                  <a:lnTo>
                    <a:pt x="62599" y="45815"/>
                  </a:lnTo>
                  <a:lnTo>
                    <a:pt x="62439" y="46043"/>
                  </a:lnTo>
                  <a:lnTo>
                    <a:pt x="62257" y="46248"/>
                  </a:lnTo>
                  <a:lnTo>
                    <a:pt x="62051" y="46431"/>
                  </a:lnTo>
                  <a:lnTo>
                    <a:pt x="61823" y="46590"/>
                  </a:lnTo>
                  <a:lnTo>
                    <a:pt x="61595" y="46727"/>
                  </a:lnTo>
                  <a:lnTo>
                    <a:pt x="61344" y="46864"/>
                  </a:lnTo>
                  <a:lnTo>
                    <a:pt x="61094" y="46955"/>
                  </a:lnTo>
                  <a:lnTo>
                    <a:pt x="60820" y="47024"/>
                  </a:lnTo>
                  <a:lnTo>
                    <a:pt x="60524" y="47069"/>
                  </a:lnTo>
                  <a:lnTo>
                    <a:pt x="2760" y="47069"/>
                  </a:lnTo>
                  <a:lnTo>
                    <a:pt x="2464" y="47024"/>
                  </a:lnTo>
                  <a:lnTo>
                    <a:pt x="2213" y="46955"/>
                  </a:lnTo>
                  <a:lnTo>
                    <a:pt x="1939" y="46864"/>
                  </a:lnTo>
                  <a:lnTo>
                    <a:pt x="1688" y="46727"/>
                  </a:lnTo>
                  <a:lnTo>
                    <a:pt x="1460" y="46590"/>
                  </a:lnTo>
                  <a:lnTo>
                    <a:pt x="1232" y="46431"/>
                  </a:lnTo>
                  <a:lnTo>
                    <a:pt x="1027" y="46248"/>
                  </a:lnTo>
                  <a:lnTo>
                    <a:pt x="844" y="46043"/>
                  </a:lnTo>
                  <a:lnTo>
                    <a:pt x="685" y="45815"/>
                  </a:lnTo>
                  <a:lnTo>
                    <a:pt x="548" y="45587"/>
                  </a:lnTo>
                  <a:lnTo>
                    <a:pt x="434" y="45336"/>
                  </a:lnTo>
                  <a:lnTo>
                    <a:pt x="343" y="45085"/>
                  </a:lnTo>
                  <a:lnTo>
                    <a:pt x="252" y="44812"/>
                  </a:lnTo>
                  <a:lnTo>
                    <a:pt x="229" y="44515"/>
                  </a:lnTo>
                  <a:lnTo>
                    <a:pt x="206" y="44241"/>
                  </a:lnTo>
                  <a:lnTo>
                    <a:pt x="206" y="3057"/>
                  </a:lnTo>
                  <a:lnTo>
                    <a:pt x="229" y="2760"/>
                  </a:lnTo>
                  <a:lnTo>
                    <a:pt x="252" y="2486"/>
                  </a:lnTo>
                  <a:lnTo>
                    <a:pt x="343" y="2213"/>
                  </a:lnTo>
                  <a:lnTo>
                    <a:pt x="434" y="1939"/>
                  </a:lnTo>
                  <a:lnTo>
                    <a:pt x="548" y="1688"/>
                  </a:lnTo>
                  <a:lnTo>
                    <a:pt x="685" y="1460"/>
                  </a:lnTo>
                  <a:lnTo>
                    <a:pt x="844" y="1232"/>
                  </a:lnTo>
                  <a:lnTo>
                    <a:pt x="1027" y="1050"/>
                  </a:lnTo>
                  <a:lnTo>
                    <a:pt x="1232" y="845"/>
                  </a:lnTo>
                  <a:lnTo>
                    <a:pt x="1460" y="685"/>
                  </a:lnTo>
                  <a:lnTo>
                    <a:pt x="1688" y="548"/>
                  </a:lnTo>
                  <a:lnTo>
                    <a:pt x="1939" y="434"/>
                  </a:lnTo>
                  <a:lnTo>
                    <a:pt x="2213" y="343"/>
                  </a:lnTo>
                  <a:lnTo>
                    <a:pt x="2464" y="274"/>
                  </a:lnTo>
                  <a:lnTo>
                    <a:pt x="2760" y="229"/>
                  </a:lnTo>
                  <a:lnTo>
                    <a:pt x="3056" y="206"/>
                  </a:lnTo>
                  <a:close/>
                  <a:moveTo>
                    <a:pt x="3056" y="1"/>
                  </a:moveTo>
                  <a:lnTo>
                    <a:pt x="2737" y="24"/>
                  </a:lnTo>
                  <a:lnTo>
                    <a:pt x="2441" y="69"/>
                  </a:lnTo>
                  <a:lnTo>
                    <a:pt x="2144" y="138"/>
                  </a:lnTo>
                  <a:lnTo>
                    <a:pt x="1871" y="252"/>
                  </a:lnTo>
                  <a:lnTo>
                    <a:pt x="1597" y="366"/>
                  </a:lnTo>
                  <a:lnTo>
                    <a:pt x="1346" y="525"/>
                  </a:lnTo>
                  <a:lnTo>
                    <a:pt x="1118" y="708"/>
                  </a:lnTo>
                  <a:lnTo>
                    <a:pt x="890" y="890"/>
                  </a:lnTo>
                  <a:lnTo>
                    <a:pt x="708" y="1118"/>
                  </a:lnTo>
                  <a:lnTo>
                    <a:pt x="525" y="1346"/>
                  </a:lnTo>
                  <a:lnTo>
                    <a:pt x="366" y="1597"/>
                  </a:lnTo>
                  <a:lnTo>
                    <a:pt x="252" y="1871"/>
                  </a:lnTo>
                  <a:lnTo>
                    <a:pt x="138" y="2144"/>
                  </a:lnTo>
                  <a:lnTo>
                    <a:pt x="69" y="2441"/>
                  </a:lnTo>
                  <a:lnTo>
                    <a:pt x="23" y="2737"/>
                  </a:lnTo>
                  <a:lnTo>
                    <a:pt x="1" y="3057"/>
                  </a:lnTo>
                  <a:lnTo>
                    <a:pt x="1" y="44241"/>
                  </a:lnTo>
                  <a:lnTo>
                    <a:pt x="23" y="44538"/>
                  </a:lnTo>
                  <a:lnTo>
                    <a:pt x="69" y="44857"/>
                  </a:lnTo>
                  <a:lnTo>
                    <a:pt x="138" y="45131"/>
                  </a:lnTo>
                  <a:lnTo>
                    <a:pt x="252" y="45427"/>
                  </a:lnTo>
                  <a:lnTo>
                    <a:pt x="366" y="45678"/>
                  </a:lnTo>
                  <a:lnTo>
                    <a:pt x="525" y="45929"/>
                  </a:lnTo>
                  <a:lnTo>
                    <a:pt x="708" y="46180"/>
                  </a:lnTo>
                  <a:lnTo>
                    <a:pt x="890" y="46385"/>
                  </a:lnTo>
                  <a:lnTo>
                    <a:pt x="1118" y="46590"/>
                  </a:lnTo>
                  <a:lnTo>
                    <a:pt x="1346" y="46750"/>
                  </a:lnTo>
                  <a:lnTo>
                    <a:pt x="1597" y="46910"/>
                  </a:lnTo>
                  <a:lnTo>
                    <a:pt x="1871" y="47046"/>
                  </a:lnTo>
                  <a:lnTo>
                    <a:pt x="2144" y="47138"/>
                  </a:lnTo>
                  <a:lnTo>
                    <a:pt x="2441" y="47206"/>
                  </a:lnTo>
                  <a:lnTo>
                    <a:pt x="2737" y="47252"/>
                  </a:lnTo>
                  <a:lnTo>
                    <a:pt x="3056" y="47274"/>
                  </a:lnTo>
                  <a:lnTo>
                    <a:pt x="60250" y="47274"/>
                  </a:lnTo>
                  <a:lnTo>
                    <a:pt x="60546" y="47252"/>
                  </a:lnTo>
                  <a:lnTo>
                    <a:pt x="60866" y="47206"/>
                  </a:lnTo>
                  <a:lnTo>
                    <a:pt x="61139" y="47138"/>
                  </a:lnTo>
                  <a:lnTo>
                    <a:pt x="61436" y="47046"/>
                  </a:lnTo>
                  <a:lnTo>
                    <a:pt x="61687" y="46910"/>
                  </a:lnTo>
                  <a:lnTo>
                    <a:pt x="61937" y="46750"/>
                  </a:lnTo>
                  <a:lnTo>
                    <a:pt x="62165" y="46590"/>
                  </a:lnTo>
                  <a:lnTo>
                    <a:pt x="62393" y="46385"/>
                  </a:lnTo>
                  <a:lnTo>
                    <a:pt x="62599" y="46180"/>
                  </a:lnTo>
                  <a:lnTo>
                    <a:pt x="62758" y="45929"/>
                  </a:lnTo>
                  <a:lnTo>
                    <a:pt x="62918" y="45678"/>
                  </a:lnTo>
                  <a:lnTo>
                    <a:pt x="63055" y="45427"/>
                  </a:lnTo>
                  <a:lnTo>
                    <a:pt x="63146" y="45131"/>
                  </a:lnTo>
                  <a:lnTo>
                    <a:pt x="63214" y="44857"/>
                  </a:lnTo>
                  <a:lnTo>
                    <a:pt x="63260" y="44538"/>
                  </a:lnTo>
                  <a:lnTo>
                    <a:pt x="63283" y="44241"/>
                  </a:lnTo>
                  <a:lnTo>
                    <a:pt x="63283" y="3057"/>
                  </a:lnTo>
                  <a:lnTo>
                    <a:pt x="63260" y="2737"/>
                  </a:lnTo>
                  <a:lnTo>
                    <a:pt x="63214" y="2441"/>
                  </a:lnTo>
                  <a:lnTo>
                    <a:pt x="63146" y="2144"/>
                  </a:lnTo>
                  <a:lnTo>
                    <a:pt x="63055" y="1871"/>
                  </a:lnTo>
                  <a:lnTo>
                    <a:pt x="62918" y="1597"/>
                  </a:lnTo>
                  <a:lnTo>
                    <a:pt x="62758" y="1346"/>
                  </a:lnTo>
                  <a:lnTo>
                    <a:pt x="62599" y="1118"/>
                  </a:lnTo>
                  <a:lnTo>
                    <a:pt x="62393" y="890"/>
                  </a:lnTo>
                  <a:lnTo>
                    <a:pt x="62165" y="708"/>
                  </a:lnTo>
                  <a:lnTo>
                    <a:pt x="61937" y="525"/>
                  </a:lnTo>
                  <a:lnTo>
                    <a:pt x="61687" y="366"/>
                  </a:lnTo>
                  <a:lnTo>
                    <a:pt x="61436" y="252"/>
                  </a:lnTo>
                  <a:lnTo>
                    <a:pt x="61139" y="138"/>
                  </a:lnTo>
                  <a:lnTo>
                    <a:pt x="60866" y="69"/>
                  </a:lnTo>
                  <a:lnTo>
                    <a:pt x="60546" y="24"/>
                  </a:lnTo>
                  <a:lnTo>
                    <a:pt x="60250"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30" name="Google Shape;1730;p29"/>
            <p:cNvSpPr/>
            <p:nvPr/>
          </p:nvSpPr>
          <p:spPr>
            <a:xfrm>
              <a:off x="4788000" y="4312125"/>
              <a:ext cx="1388250" cy="988025"/>
            </a:xfrm>
            <a:custGeom>
              <a:avLst/>
              <a:gdLst/>
              <a:ahLst/>
              <a:cxnLst/>
              <a:rect l="l" t="t" r="r" b="b"/>
              <a:pathLst>
                <a:path w="55530" h="39521" extrusionOk="0">
                  <a:moveTo>
                    <a:pt x="0" y="1"/>
                  </a:moveTo>
                  <a:lnTo>
                    <a:pt x="0" y="39521"/>
                  </a:lnTo>
                  <a:lnTo>
                    <a:pt x="55529" y="39521"/>
                  </a:lnTo>
                  <a:lnTo>
                    <a:pt x="55529" y="1"/>
                  </a:lnTo>
                  <a:close/>
                </a:path>
              </a:pathLst>
            </a:custGeom>
            <a:solidFill>
              <a:srgbClr val="70CC62"/>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sp>
          <p:nvSpPr>
            <p:cNvPr id="1731" name="Google Shape;1731;p29"/>
            <p:cNvSpPr/>
            <p:nvPr/>
          </p:nvSpPr>
          <p:spPr>
            <a:xfrm>
              <a:off x="4785725" y="4309850"/>
              <a:ext cx="1392800" cy="993150"/>
            </a:xfrm>
            <a:custGeom>
              <a:avLst/>
              <a:gdLst/>
              <a:ahLst/>
              <a:cxnLst/>
              <a:rect l="l" t="t" r="r" b="b"/>
              <a:pathLst>
                <a:path w="55712" h="39726" extrusionOk="0">
                  <a:moveTo>
                    <a:pt x="55529" y="206"/>
                  </a:moveTo>
                  <a:lnTo>
                    <a:pt x="55529" y="39520"/>
                  </a:lnTo>
                  <a:lnTo>
                    <a:pt x="183" y="39520"/>
                  </a:lnTo>
                  <a:lnTo>
                    <a:pt x="183" y="206"/>
                  </a:lnTo>
                  <a:close/>
                  <a:moveTo>
                    <a:pt x="46" y="0"/>
                  </a:moveTo>
                  <a:lnTo>
                    <a:pt x="23" y="23"/>
                  </a:lnTo>
                  <a:lnTo>
                    <a:pt x="0" y="69"/>
                  </a:lnTo>
                  <a:lnTo>
                    <a:pt x="0" y="92"/>
                  </a:lnTo>
                  <a:lnTo>
                    <a:pt x="0" y="39612"/>
                  </a:lnTo>
                  <a:lnTo>
                    <a:pt x="0" y="39657"/>
                  </a:lnTo>
                  <a:lnTo>
                    <a:pt x="23" y="39680"/>
                  </a:lnTo>
                  <a:lnTo>
                    <a:pt x="46" y="39703"/>
                  </a:lnTo>
                  <a:lnTo>
                    <a:pt x="91" y="39726"/>
                  </a:lnTo>
                  <a:lnTo>
                    <a:pt x="55620" y="39726"/>
                  </a:lnTo>
                  <a:lnTo>
                    <a:pt x="55666" y="39703"/>
                  </a:lnTo>
                  <a:lnTo>
                    <a:pt x="55689" y="39680"/>
                  </a:lnTo>
                  <a:lnTo>
                    <a:pt x="55711" y="39657"/>
                  </a:lnTo>
                  <a:lnTo>
                    <a:pt x="55711" y="39612"/>
                  </a:lnTo>
                  <a:lnTo>
                    <a:pt x="55711" y="92"/>
                  </a:lnTo>
                  <a:lnTo>
                    <a:pt x="55711" y="69"/>
                  </a:lnTo>
                  <a:lnTo>
                    <a:pt x="55689" y="23"/>
                  </a:lnTo>
                  <a:lnTo>
                    <a:pt x="55666"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Boogaloo" panose="020B0604020202020204" charset="0"/>
                <a:cs typeface="Arial"/>
                <a:sym typeface="Arial"/>
              </a:endParaRPr>
            </a:p>
          </p:txBody>
        </p:sp>
      </p:grpSp>
      <p:sp>
        <p:nvSpPr>
          <p:cNvPr id="7" name="TextBox 6">
            <a:extLst>
              <a:ext uri="{FF2B5EF4-FFF2-40B4-BE49-F238E27FC236}">
                <a16:creationId xmlns:a16="http://schemas.microsoft.com/office/drawing/2014/main" id="{5E124D50-AA4E-43AA-8145-E2790BEBD641}"/>
              </a:ext>
            </a:extLst>
          </p:cNvPr>
          <p:cNvSpPr txBox="1"/>
          <p:nvPr/>
        </p:nvSpPr>
        <p:spPr>
          <a:xfrm>
            <a:off x="2106411" y="1206351"/>
            <a:ext cx="5210434" cy="1631216"/>
          </a:xfrm>
          <a:prstGeom prst="rect">
            <a:avLst/>
          </a:prstGeom>
          <a:noFill/>
        </p:spPr>
        <p:txBody>
          <a:bodyPr wrap="square" rtlCol="0">
            <a:spAutoFit/>
          </a:bodyPr>
          <a:lstStyle/>
          <a:p>
            <a:r>
              <a:rPr lang="en-US" sz="5000">
                <a:latin typeface="Boogaloo" panose="020B0604020202020204" charset="0"/>
              </a:rPr>
              <a:t>Dynamic Programming</a:t>
            </a:r>
          </a:p>
        </p:txBody>
      </p:sp>
      <p:sp>
        <p:nvSpPr>
          <p:cNvPr id="8" name="TextBox 7">
            <a:extLst>
              <a:ext uri="{FF2B5EF4-FFF2-40B4-BE49-F238E27FC236}">
                <a16:creationId xmlns:a16="http://schemas.microsoft.com/office/drawing/2014/main" id="{63D2C56F-0D47-4267-896E-5A51D9D2B507}"/>
              </a:ext>
            </a:extLst>
          </p:cNvPr>
          <p:cNvSpPr txBox="1"/>
          <p:nvPr/>
        </p:nvSpPr>
        <p:spPr>
          <a:xfrm>
            <a:off x="2205475" y="2906475"/>
            <a:ext cx="4669559" cy="646331"/>
          </a:xfrm>
          <a:prstGeom prst="rect">
            <a:avLst/>
          </a:prstGeom>
          <a:noFill/>
        </p:spPr>
        <p:txBody>
          <a:bodyPr wrap="square" lIns="91440" tIns="45720" rIns="91440" bIns="45720" rtlCol="0" anchor="t">
            <a:spAutoFit/>
          </a:bodyPr>
          <a:lstStyle/>
          <a:p>
            <a:r>
              <a:rPr lang="en-US" err="1">
                <a:latin typeface="Boogaloo"/>
                <a:ea typeface="+mn-lt"/>
                <a:cs typeface="+mn-lt"/>
              </a:rPr>
              <a:t>Giảng</a:t>
            </a:r>
            <a:r>
              <a:rPr lang="en-US">
                <a:latin typeface="Boogaloo"/>
                <a:ea typeface="+mn-lt"/>
                <a:cs typeface="+mn-lt"/>
              </a:rPr>
              <a:t> </a:t>
            </a:r>
            <a:r>
              <a:rPr lang="en-US" err="1">
                <a:latin typeface="Boogaloo"/>
                <a:ea typeface="+mn-lt"/>
                <a:cs typeface="+mn-lt"/>
              </a:rPr>
              <a:t>viên</a:t>
            </a:r>
            <a:r>
              <a:rPr lang="en-US">
                <a:latin typeface="Boogaloo"/>
                <a:ea typeface="+mn-lt"/>
                <a:cs typeface="+mn-lt"/>
              </a:rPr>
              <a:t>: </a:t>
            </a:r>
            <a:r>
              <a:rPr lang="en-US" err="1">
                <a:latin typeface="Boogaloo"/>
                <a:ea typeface="+mn-lt"/>
                <a:cs typeface="+mn-lt"/>
              </a:rPr>
              <a:t>Thầy</a:t>
            </a:r>
            <a:r>
              <a:rPr lang="en-US">
                <a:latin typeface="Boogaloo"/>
                <a:ea typeface="+mn-lt"/>
                <a:cs typeface="+mn-lt"/>
              </a:rPr>
              <a:t> Lê </a:t>
            </a:r>
            <a:r>
              <a:rPr lang="en-US" err="1">
                <a:latin typeface="Boogaloo"/>
                <a:ea typeface="+mn-lt"/>
                <a:cs typeface="+mn-lt"/>
              </a:rPr>
              <a:t>Đình</a:t>
            </a:r>
            <a:r>
              <a:rPr lang="en-US">
                <a:latin typeface="Boogaloo"/>
                <a:ea typeface="+mn-lt"/>
                <a:cs typeface="+mn-lt"/>
              </a:rPr>
              <a:t> Duy</a:t>
            </a:r>
            <a:endParaRPr lang="vi-VN"/>
          </a:p>
          <a:p>
            <a:r>
              <a:rPr lang="en-US">
                <a:latin typeface="Boogaloo"/>
                <a:ea typeface="+mn-lt"/>
                <a:cs typeface="+mn-lt"/>
              </a:rPr>
              <a:t>		     </a:t>
            </a:r>
            <a:r>
              <a:rPr lang="en-US" err="1">
                <a:latin typeface="Boogaloo"/>
                <a:ea typeface="+mn-lt"/>
                <a:cs typeface="+mn-lt"/>
              </a:rPr>
              <a:t>Thầy</a:t>
            </a:r>
            <a:r>
              <a:rPr lang="en-US">
                <a:latin typeface="Boogaloo"/>
                <a:ea typeface="+mn-lt"/>
                <a:cs typeface="+mn-lt"/>
              </a:rPr>
              <a:t> Nguyễn Thanh S</a:t>
            </a:r>
            <a:r>
              <a:rPr lang="vi-VN">
                <a:ea typeface="+mn-lt"/>
                <a:cs typeface="Arial"/>
              </a:rPr>
              <a:t>ơ</a:t>
            </a:r>
            <a:r>
              <a:rPr lang="en-US">
                <a:latin typeface="Boogaloo"/>
                <a:ea typeface="+mn-lt"/>
                <a:cs typeface="+mn-lt"/>
              </a:rPr>
              <a:t>n</a:t>
            </a:r>
            <a:endParaRPr lang="vi-VN"/>
          </a:p>
        </p:txBody>
      </p:sp>
      <p:sp>
        <p:nvSpPr>
          <p:cNvPr id="9" name="TextBox 8">
            <a:extLst>
              <a:ext uri="{FF2B5EF4-FFF2-40B4-BE49-F238E27FC236}">
                <a16:creationId xmlns:a16="http://schemas.microsoft.com/office/drawing/2014/main" id="{7A83A648-5134-473B-AEE2-7E2F73819F7D}"/>
              </a:ext>
            </a:extLst>
          </p:cNvPr>
          <p:cNvSpPr txBox="1"/>
          <p:nvPr/>
        </p:nvSpPr>
        <p:spPr>
          <a:xfrm>
            <a:off x="2205476" y="3726782"/>
            <a:ext cx="4683431" cy="923330"/>
          </a:xfrm>
          <a:prstGeom prst="rect">
            <a:avLst/>
          </a:prstGeom>
          <a:noFill/>
        </p:spPr>
        <p:txBody>
          <a:bodyPr wrap="square" rtlCol="0">
            <a:spAutoFit/>
          </a:bodyPr>
          <a:lstStyle/>
          <a:p>
            <a:r>
              <a:rPr lang="en-US" err="1">
                <a:latin typeface="Boogaloo" panose="020B0604020202020204" charset="0"/>
              </a:rPr>
              <a:t>Nhóm</a:t>
            </a:r>
            <a:r>
              <a:rPr lang="en-US">
                <a:latin typeface="Boogaloo" panose="020B0604020202020204" charset="0"/>
              </a:rPr>
              <a:t> 3:      Nguyễn Khánh Toàn</a:t>
            </a:r>
          </a:p>
          <a:p>
            <a:r>
              <a:rPr lang="en-US">
                <a:latin typeface="Boogaloo" panose="020B0604020202020204" charset="0"/>
              </a:rPr>
              <a:t>		    Nguyễn </a:t>
            </a:r>
            <a:r>
              <a:rPr lang="en-US" err="1">
                <a:latin typeface="Boogaloo" panose="020B0604020202020204" charset="0"/>
              </a:rPr>
              <a:t>Trần</a:t>
            </a:r>
            <a:r>
              <a:rPr lang="en-US">
                <a:latin typeface="Boogaloo" panose="020B0604020202020204" charset="0"/>
              </a:rPr>
              <a:t> </a:t>
            </a:r>
            <a:r>
              <a:rPr lang="en-US" err="1">
                <a:latin typeface="Boogaloo" panose="020B0604020202020204" charset="0"/>
              </a:rPr>
              <a:t>Trung</a:t>
            </a:r>
            <a:endParaRPr lang="en-US">
              <a:latin typeface="Boogaloo" panose="020B0604020202020204" charset="0"/>
            </a:endParaRPr>
          </a:p>
          <a:p>
            <a:r>
              <a:rPr lang="en-US">
                <a:latin typeface="Boogaloo" panose="020B0604020202020204" charset="0"/>
              </a:rPr>
              <a:t>		    Nguyễn </a:t>
            </a:r>
            <a:r>
              <a:rPr lang="en-US" err="1">
                <a:latin typeface="Boogaloo" panose="020B0604020202020204" charset="0"/>
              </a:rPr>
              <a:t>Lâm</a:t>
            </a:r>
            <a:r>
              <a:rPr lang="en-US">
                <a:latin typeface="Boogaloo" panose="020B0604020202020204" charset="0"/>
              </a:rPr>
              <a:t> </a:t>
            </a:r>
            <a:r>
              <a:rPr lang="en-US" err="1">
                <a:latin typeface="Boogaloo" panose="020B0604020202020204" charset="0"/>
              </a:rPr>
              <a:t>Quỳnh</a:t>
            </a:r>
            <a:endParaRPr lang="en-US">
              <a:latin typeface="Boogaloo"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4" name="TextBox 3">
            <a:extLst>
              <a:ext uri="{FF2B5EF4-FFF2-40B4-BE49-F238E27FC236}">
                <a16:creationId xmlns:a16="http://schemas.microsoft.com/office/drawing/2014/main" id="{75B16330-B233-49C0-8510-49CD5DD3C2E7}"/>
              </a:ext>
            </a:extLst>
          </p:cNvPr>
          <p:cNvSpPr txBox="1"/>
          <p:nvPr/>
        </p:nvSpPr>
        <p:spPr>
          <a:xfrm>
            <a:off x="864576" y="1326586"/>
            <a:ext cx="3554395" cy="1569660"/>
          </a:xfrm>
          <a:prstGeom prst="rect">
            <a:avLst/>
          </a:prstGeom>
          <a:noFill/>
        </p:spPr>
        <p:txBody>
          <a:bodyPr wrap="square" rtlCol="0">
            <a:spAutoFit/>
          </a:bodyPr>
          <a:lstStyle/>
          <a:p>
            <a:pPr marL="285750" indent="-285750">
              <a:buFont typeface="Arial" panose="020B0604020202020204" pitchFamily="34" charset="0"/>
              <a:buChar char="•"/>
            </a:pPr>
            <a:r>
              <a:rPr lang="vi-VN" sz="2400"/>
              <a:t>Cần xác định hai vấn đề: </a:t>
            </a:r>
            <a:endParaRPr lang="en-US" sz="2400"/>
          </a:p>
          <a:p>
            <a:r>
              <a:rPr lang="en-US" sz="2400"/>
              <a:t> 	- B</a:t>
            </a:r>
            <a:r>
              <a:rPr lang="vi-VN" sz="2400"/>
              <a:t>ài toán cơ sở </a:t>
            </a:r>
            <a:endParaRPr lang="en-US" sz="2400"/>
          </a:p>
          <a:p>
            <a:r>
              <a:rPr lang="en-US" sz="2400"/>
              <a:t>	- C</a:t>
            </a:r>
            <a:r>
              <a:rPr lang="vi-VN" sz="2400"/>
              <a:t>ông thức truy hồi.</a:t>
            </a:r>
            <a:endParaRPr lang="en-US" sz="2400"/>
          </a:p>
        </p:txBody>
      </p:sp>
      <p:grpSp>
        <p:nvGrpSpPr>
          <p:cNvPr id="8" name="Google Shape;1744;p31">
            <a:extLst>
              <a:ext uri="{FF2B5EF4-FFF2-40B4-BE49-F238E27FC236}">
                <a16:creationId xmlns:a16="http://schemas.microsoft.com/office/drawing/2014/main" id="{1988C857-F0FD-4540-97E6-C7B0FA20B116}"/>
              </a:ext>
            </a:extLst>
          </p:cNvPr>
          <p:cNvGrpSpPr/>
          <p:nvPr/>
        </p:nvGrpSpPr>
        <p:grpSpPr>
          <a:xfrm>
            <a:off x="924457" y="230235"/>
            <a:ext cx="571831" cy="626072"/>
            <a:chOff x="2172358" y="5517789"/>
            <a:chExt cx="571831" cy="626072"/>
          </a:xfrm>
        </p:grpSpPr>
        <p:sp>
          <p:nvSpPr>
            <p:cNvPr id="9" name="Google Shape;1745;p31">
              <a:extLst>
                <a:ext uri="{FF2B5EF4-FFF2-40B4-BE49-F238E27FC236}">
                  <a16:creationId xmlns:a16="http://schemas.microsoft.com/office/drawing/2014/main" id="{E6825DB5-5B1F-4910-AD26-215BF5DDC73F}"/>
                </a:ext>
              </a:extLst>
            </p:cNvPr>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mj-lt"/>
                <a:cs typeface="Arial"/>
                <a:sym typeface="Arial"/>
              </a:endParaRPr>
            </a:p>
          </p:txBody>
        </p:sp>
        <p:sp>
          <p:nvSpPr>
            <p:cNvPr id="10" name="Google Shape;1746;p31">
              <a:extLst>
                <a:ext uri="{FF2B5EF4-FFF2-40B4-BE49-F238E27FC236}">
                  <a16:creationId xmlns:a16="http://schemas.microsoft.com/office/drawing/2014/main" id="{D2F19CEC-8A67-4FEE-A1B7-C5572CC32CAF}"/>
                </a:ext>
              </a:extLst>
            </p:cNvPr>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mj-lt"/>
                <a:cs typeface="Arial"/>
                <a:sym typeface="Arial"/>
              </a:endParaRPr>
            </a:p>
          </p:txBody>
        </p:sp>
      </p:grpSp>
      <p:sp>
        <p:nvSpPr>
          <p:cNvPr id="11" name="Google Shape;1805;p31">
            <a:extLst>
              <a:ext uri="{FF2B5EF4-FFF2-40B4-BE49-F238E27FC236}">
                <a16:creationId xmlns:a16="http://schemas.microsoft.com/office/drawing/2014/main" id="{FDE913EC-EB64-4204-97B7-B659EC82AB2A}"/>
              </a:ext>
            </a:extLst>
          </p:cNvPr>
          <p:cNvSpPr txBox="1">
            <a:spLocks/>
          </p:cNvSpPr>
          <p:nvPr/>
        </p:nvSpPr>
        <p:spPr>
          <a:xfrm>
            <a:off x="977722" y="341846"/>
            <a:ext cx="465300" cy="34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600"/>
              <a:buFont typeface="Boogaloo"/>
              <a:buNone/>
              <a:defRPr sz="1600" b="1" i="0" u="none" strike="noStrike" cap="none">
                <a:solidFill>
                  <a:schemeClr val="lt1"/>
                </a:solidFill>
                <a:latin typeface="IBM Plex Sans"/>
                <a:ea typeface="IBM Plex Sans"/>
                <a:cs typeface="IBM Plex Sans"/>
                <a:sym typeface="IBM Plex Sans"/>
              </a:defRPr>
            </a:lvl1pPr>
            <a:lvl2pPr marR="0" lvl="1"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9pPr>
          </a:lstStyle>
          <a:p>
            <a:pPr defTabSz="914400"/>
            <a:r>
              <a:rPr lang="en" sz="2400" kern="0" dirty="0">
                <a:latin typeface="+mj-lt"/>
              </a:rPr>
              <a:t>6</a:t>
            </a:r>
          </a:p>
        </p:txBody>
      </p:sp>
      <p:sp>
        <p:nvSpPr>
          <p:cNvPr id="12" name="TextBox 11">
            <a:extLst>
              <a:ext uri="{FF2B5EF4-FFF2-40B4-BE49-F238E27FC236}">
                <a16:creationId xmlns:a16="http://schemas.microsoft.com/office/drawing/2014/main" id="{66AB547C-E583-4541-A418-15F988DD6711}"/>
              </a:ext>
            </a:extLst>
          </p:cNvPr>
          <p:cNvSpPr txBox="1"/>
          <p:nvPr/>
        </p:nvSpPr>
        <p:spPr>
          <a:xfrm>
            <a:off x="1646361" y="341846"/>
            <a:ext cx="5029647" cy="584775"/>
          </a:xfrm>
          <a:prstGeom prst="rect">
            <a:avLst/>
          </a:prstGeom>
          <a:noFill/>
        </p:spPr>
        <p:txBody>
          <a:bodyPr wrap="square" rtlCol="0">
            <a:spAutoFit/>
          </a:bodyPr>
          <a:lstStyle/>
          <a:p>
            <a:r>
              <a:rPr lang="en-US" sz="3200">
                <a:latin typeface="+mj-lt"/>
              </a:rPr>
              <a:t>Ph</a:t>
            </a:r>
            <a:r>
              <a:rPr lang="vi-VN" sz="3200">
                <a:latin typeface="+mj-lt"/>
              </a:rPr>
              <a:t>ư</a:t>
            </a:r>
            <a:r>
              <a:rPr lang="en-US" sz="3200" err="1">
                <a:latin typeface="+mj-lt"/>
              </a:rPr>
              <a:t>ơng</a:t>
            </a:r>
            <a:r>
              <a:rPr lang="en-US" sz="3200">
                <a:latin typeface="+mj-lt"/>
              </a:rPr>
              <a:t> </a:t>
            </a:r>
            <a:r>
              <a:rPr lang="en-US" sz="3200" err="1">
                <a:latin typeface="+mj-lt"/>
              </a:rPr>
              <a:t>pháp</a:t>
            </a:r>
            <a:r>
              <a:rPr lang="en-US" sz="3200">
                <a:latin typeface="+mj-lt"/>
              </a:rPr>
              <a:t> </a:t>
            </a:r>
            <a:r>
              <a:rPr lang="en-US" sz="3200" err="1">
                <a:latin typeface="+mj-lt"/>
              </a:rPr>
              <a:t>giải</a:t>
            </a:r>
            <a:endParaRPr lang="en-US" sz="3200">
              <a:latin typeface="+mj-lt"/>
            </a:endParaRPr>
          </a:p>
        </p:txBody>
      </p:sp>
      <p:pic>
        <p:nvPicPr>
          <p:cNvPr id="2" name="Hình ảnh 2">
            <a:extLst>
              <a:ext uri="{FF2B5EF4-FFF2-40B4-BE49-F238E27FC236}">
                <a16:creationId xmlns:a16="http://schemas.microsoft.com/office/drawing/2014/main" id="{E39F3DFB-4140-4355-BAAB-BEB8EAA9AB31}"/>
              </a:ext>
            </a:extLst>
          </p:cNvPr>
          <p:cNvPicPr>
            <a:picLocks noChangeAspect="1"/>
          </p:cNvPicPr>
          <p:nvPr/>
        </p:nvPicPr>
        <p:blipFill>
          <a:blip r:embed="rId3"/>
          <a:stretch>
            <a:fillRect/>
          </a:stretch>
        </p:blipFill>
        <p:spPr>
          <a:xfrm>
            <a:off x="4418971" y="1451141"/>
            <a:ext cx="3716166" cy="4758652"/>
          </a:xfrm>
          <a:prstGeom prst="rect">
            <a:avLst/>
          </a:prstGeom>
        </p:spPr>
      </p:pic>
      <p:sp>
        <p:nvSpPr>
          <p:cNvPr id="3" name="Hộp Văn bản 2">
            <a:extLst>
              <a:ext uri="{FF2B5EF4-FFF2-40B4-BE49-F238E27FC236}">
                <a16:creationId xmlns:a16="http://schemas.microsoft.com/office/drawing/2014/main" id="{7B7BB5D2-F58E-423B-8FB2-F537B993C172}"/>
              </a:ext>
            </a:extLst>
          </p:cNvPr>
          <p:cNvSpPr txBox="1"/>
          <p:nvPr/>
        </p:nvSpPr>
        <p:spPr>
          <a:xfrm>
            <a:off x="5032979" y="6204317"/>
            <a:ext cx="25542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200" i="1">
                <a:latin typeface="Arial"/>
                <a:cs typeface="Arial"/>
              </a:rPr>
              <a:t>Lưu </a:t>
            </a:r>
            <a:r>
              <a:rPr lang="vi-VN" sz="1200" i="1" err="1">
                <a:latin typeface="Arial"/>
                <a:cs typeface="Arial"/>
              </a:rPr>
              <a:t>đồ</a:t>
            </a:r>
            <a:r>
              <a:rPr lang="vi-VN" sz="1200" i="1">
                <a:latin typeface="Arial"/>
                <a:cs typeface="Arial"/>
              </a:rPr>
              <a:t> </a:t>
            </a:r>
            <a:r>
              <a:rPr lang="vi-VN" sz="1200" i="1" err="1">
                <a:latin typeface="Arial"/>
                <a:cs typeface="Arial"/>
              </a:rPr>
              <a:t>giải</a:t>
            </a:r>
            <a:r>
              <a:rPr lang="vi-VN" sz="1200" i="1">
                <a:latin typeface="Arial"/>
                <a:cs typeface="Arial"/>
              </a:rPr>
              <a:t> </a:t>
            </a:r>
            <a:r>
              <a:rPr lang="vi-VN" sz="1200" i="1" err="1">
                <a:latin typeface="Arial"/>
                <a:cs typeface="Arial"/>
              </a:rPr>
              <a:t>thuật</a:t>
            </a:r>
            <a:r>
              <a:rPr lang="vi-VN" sz="1200" i="1">
                <a:latin typeface="Arial"/>
                <a:cs typeface="Arial"/>
              </a:rPr>
              <a:t> Quy </a:t>
            </a:r>
            <a:r>
              <a:rPr lang="vi-VN" sz="1200" i="1" err="1">
                <a:latin typeface="Arial"/>
                <a:cs typeface="Arial"/>
              </a:rPr>
              <a:t>hoạch</a:t>
            </a:r>
            <a:r>
              <a:rPr lang="vi-VN" sz="1200" i="1">
                <a:latin typeface="Arial"/>
                <a:cs typeface="Arial"/>
              </a:rPr>
              <a:t> </a:t>
            </a:r>
            <a:r>
              <a:rPr lang="vi-VN" sz="1200" i="1" err="1">
                <a:latin typeface="Arial"/>
                <a:cs typeface="Arial"/>
              </a:rPr>
              <a:t>động</a:t>
            </a:r>
            <a:endParaRPr lang="vi-VN" sz="1200" i="1">
              <a:latin typeface="Arial"/>
              <a:cs typeface="Arial"/>
            </a:endParaRPr>
          </a:p>
        </p:txBody>
      </p:sp>
    </p:spTree>
    <p:extLst>
      <p:ext uri="{BB962C8B-B14F-4D97-AF65-F5344CB8AC3E}">
        <p14:creationId xmlns:p14="http://schemas.microsoft.com/office/powerpoint/2010/main" val="415782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grpSp>
        <p:nvGrpSpPr>
          <p:cNvPr id="8" name="Google Shape;1744;p31">
            <a:extLst>
              <a:ext uri="{FF2B5EF4-FFF2-40B4-BE49-F238E27FC236}">
                <a16:creationId xmlns:a16="http://schemas.microsoft.com/office/drawing/2014/main" id="{1988C857-F0FD-4540-97E6-C7B0FA20B116}"/>
              </a:ext>
            </a:extLst>
          </p:cNvPr>
          <p:cNvGrpSpPr/>
          <p:nvPr/>
        </p:nvGrpSpPr>
        <p:grpSpPr>
          <a:xfrm>
            <a:off x="924457" y="230235"/>
            <a:ext cx="571831" cy="626072"/>
            <a:chOff x="2172358" y="5517789"/>
            <a:chExt cx="571831" cy="626072"/>
          </a:xfrm>
        </p:grpSpPr>
        <p:sp>
          <p:nvSpPr>
            <p:cNvPr id="9" name="Google Shape;1745;p31">
              <a:extLst>
                <a:ext uri="{FF2B5EF4-FFF2-40B4-BE49-F238E27FC236}">
                  <a16:creationId xmlns:a16="http://schemas.microsoft.com/office/drawing/2014/main" id="{E6825DB5-5B1F-4910-AD26-215BF5DDC73F}"/>
                </a:ext>
              </a:extLst>
            </p:cNvPr>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mj-lt"/>
                <a:cs typeface="Arial"/>
                <a:sym typeface="Arial"/>
              </a:endParaRPr>
            </a:p>
          </p:txBody>
        </p:sp>
        <p:sp>
          <p:nvSpPr>
            <p:cNvPr id="10" name="Google Shape;1746;p31">
              <a:extLst>
                <a:ext uri="{FF2B5EF4-FFF2-40B4-BE49-F238E27FC236}">
                  <a16:creationId xmlns:a16="http://schemas.microsoft.com/office/drawing/2014/main" id="{D2F19CEC-8A67-4FEE-A1B7-C5572CC32CAF}"/>
                </a:ext>
              </a:extLst>
            </p:cNvPr>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mj-lt"/>
                <a:cs typeface="Arial"/>
                <a:sym typeface="Arial"/>
              </a:endParaRPr>
            </a:p>
          </p:txBody>
        </p:sp>
      </p:grpSp>
      <p:sp>
        <p:nvSpPr>
          <p:cNvPr id="11" name="Google Shape;1805;p31">
            <a:extLst>
              <a:ext uri="{FF2B5EF4-FFF2-40B4-BE49-F238E27FC236}">
                <a16:creationId xmlns:a16="http://schemas.microsoft.com/office/drawing/2014/main" id="{FDE913EC-EB64-4204-97B7-B659EC82AB2A}"/>
              </a:ext>
            </a:extLst>
          </p:cNvPr>
          <p:cNvSpPr txBox="1">
            <a:spLocks/>
          </p:cNvSpPr>
          <p:nvPr/>
        </p:nvSpPr>
        <p:spPr>
          <a:xfrm>
            <a:off x="977722" y="341846"/>
            <a:ext cx="465300" cy="34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600"/>
              <a:buFont typeface="Boogaloo"/>
              <a:buNone/>
              <a:defRPr sz="1600" b="1" i="0" u="none" strike="noStrike" cap="none">
                <a:solidFill>
                  <a:schemeClr val="lt1"/>
                </a:solidFill>
                <a:latin typeface="IBM Plex Sans"/>
                <a:ea typeface="IBM Plex Sans"/>
                <a:cs typeface="IBM Plex Sans"/>
                <a:sym typeface="IBM Plex Sans"/>
              </a:defRPr>
            </a:lvl1pPr>
            <a:lvl2pPr marR="0" lvl="1"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9pPr>
          </a:lstStyle>
          <a:p>
            <a:pPr defTabSz="914400"/>
            <a:r>
              <a:rPr lang="en" sz="2400" kern="0" dirty="0">
                <a:latin typeface="+mj-lt"/>
              </a:rPr>
              <a:t>7</a:t>
            </a:r>
          </a:p>
        </p:txBody>
      </p:sp>
      <p:sp>
        <p:nvSpPr>
          <p:cNvPr id="12" name="TextBox 11">
            <a:extLst>
              <a:ext uri="{FF2B5EF4-FFF2-40B4-BE49-F238E27FC236}">
                <a16:creationId xmlns:a16="http://schemas.microsoft.com/office/drawing/2014/main" id="{66AB547C-E583-4541-A418-15F988DD6711}"/>
              </a:ext>
            </a:extLst>
          </p:cNvPr>
          <p:cNvSpPr txBox="1"/>
          <p:nvPr/>
        </p:nvSpPr>
        <p:spPr>
          <a:xfrm>
            <a:off x="1646361" y="341846"/>
            <a:ext cx="5029647" cy="584775"/>
          </a:xfrm>
          <a:prstGeom prst="rect">
            <a:avLst/>
          </a:prstGeom>
          <a:noFill/>
        </p:spPr>
        <p:txBody>
          <a:bodyPr wrap="square" rtlCol="0">
            <a:spAutoFit/>
          </a:bodyPr>
          <a:lstStyle/>
          <a:p>
            <a:r>
              <a:rPr lang="en-US" sz="3200" err="1">
                <a:latin typeface="+mj-lt"/>
              </a:rPr>
              <a:t>Ví</a:t>
            </a:r>
            <a:r>
              <a:rPr lang="en-US" sz="3200">
                <a:latin typeface="+mj-lt"/>
              </a:rPr>
              <a:t> </a:t>
            </a:r>
            <a:r>
              <a:rPr lang="en-US" sz="3200" err="1">
                <a:latin typeface="+mj-lt"/>
              </a:rPr>
              <a:t>dụ</a:t>
            </a:r>
            <a:endParaRPr lang="en-US" sz="3200">
              <a:latin typeface="+mj-lt"/>
            </a:endParaRPr>
          </a:p>
        </p:txBody>
      </p:sp>
      <p:sp>
        <p:nvSpPr>
          <p:cNvPr id="2" name="TextBox 1">
            <a:extLst>
              <a:ext uri="{FF2B5EF4-FFF2-40B4-BE49-F238E27FC236}">
                <a16:creationId xmlns:a16="http://schemas.microsoft.com/office/drawing/2014/main" id="{CA898594-3311-4B09-8CD2-71DF50E83BD3}"/>
              </a:ext>
            </a:extLst>
          </p:cNvPr>
          <p:cNvSpPr txBox="1"/>
          <p:nvPr/>
        </p:nvSpPr>
        <p:spPr>
          <a:xfrm>
            <a:off x="1247316" y="1126836"/>
            <a:ext cx="2668901" cy="923330"/>
          </a:xfrm>
          <a:prstGeom prst="rect">
            <a:avLst/>
          </a:prstGeom>
          <a:noFill/>
        </p:spPr>
        <p:txBody>
          <a:bodyPr wrap="square" rtlCol="0">
            <a:spAutoFit/>
          </a:bodyPr>
          <a:lstStyle/>
          <a:p>
            <a:r>
              <a:rPr lang="en-US"/>
              <a:t>VD1: </a:t>
            </a:r>
            <a:r>
              <a:rPr lang="en-US" err="1"/>
              <a:t>Dãy</a:t>
            </a:r>
            <a:r>
              <a:rPr lang="en-US"/>
              <a:t> Fibonacci</a:t>
            </a:r>
          </a:p>
          <a:p>
            <a:r>
              <a:rPr lang="en-US" err="1"/>
              <a:t>Cách</a:t>
            </a:r>
            <a:r>
              <a:rPr lang="en-US"/>
              <a:t> </a:t>
            </a:r>
            <a:r>
              <a:rPr lang="en-US" err="1"/>
              <a:t>thông</a:t>
            </a:r>
            <a:r>
              <a:rPr lang="en-US"/>
              <a:t> </a:t>
            </a:r>
            <a:r>
              <a:rPr lang="en-US" err="1"/>
              <a:t>thường</a:t>
            </a:r>
            <a:r>
              <a:rPr lang="en-US"/>
              <a:t> (</a:t>
            </a:r>
            <a:r>
              <a:rPr lang="en-US" err="1"/>
              <a:t>sử</a:t>
            </a:r>
            <a:r>
              <a:rPr lang="en-US"/>
              <a:t> </a:t>
            </a:r>
            <a:r>
              <a:rPr lang="en-US" err="1"/>
              <a:t>dụng</a:t>
            </a:r>
            <a:r>
              <a:rPr lang="en-US"/>
              <a:t> </a:t>
            </a:r>
            <a:r>
              <a:rPr lang="en-US" err="1"/>
              <a:t>đệ</a:t>
            </a:r>
            <a:r>
              <a:rPr lang="en-US"/>
              <a:t> </a:t>
            </a:r>
            <a:r>
              <a:rPr lang="en-US" err="1"/>
              <a:t>quy</a:t>
            </a:r>
            <a:r>
              <a:rPr lang="en-US"/>
              <a:t>.</a:t>
            </a:r>
          </a:p>
        </p:txBody>
      </p:sp>
      <p:sp>
        <p:nvSpPr>
          <p:cNvPr id="3" name="AutoShape 2" descr="Tìm số Fibonacci thứ N trong C/C++ như thế nào?">
            <a:extLst>
              <a:ext uri="{FF2B5EF4-FFF2-40B4-BE49-F238E27FC236}">
                <a16:creationId xmlns:a16="http://schemas.microsoft.com/office/drawing/2014/main" id="{8F3F5D63-5044-4FB7-BEA7-B5618B5DD390}"/>
              </a:ext>
            </a:extLst>
          </p:cNvPr>
          <p:cNvSpPr>
            <a:spLocks noChangeAspect="1" noChangeArrowheads="1"/>
          </p:cNvSpPr>
          <p:nvPr/>
        </p:nvSpPr>
        <p:spPr bwMode="auto">
          <a:xfrm>
            <a:off x="2493818" y="3276600"/>
            <a:ext cx="223058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Diagram&#10;&#10;Description automatically generated">
            <a:extLst>
              <a:ext uri="{FF2B5EF4-FFF2-40B4-BE49-F238E27FC236}">
                <a16:creationId xmlns:a16="http://schemas.microsoft.com/office/drawing/2014/main" id="{F5BF5C4F-5658-4B3A-BC47-3D9E932E5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372" y="2094211"/>
            <a:ext cx="6337300" cy="2552700"/>
          </a:xfrm>
          <a:prstGeom prst="rect">
            <a:avLst/>
          </a:prstGeom>
        </p:spPr>
      </p:pic>
      <p:pic>
        <p:nvPicPr>
          <p:cNvPr id="7" name="Picture 6">
            <a:extLst>
              <a:ext uri="{FF2B5EF4-FFF2-40B4-BE49-F238E27FC236}">
                <a16:creationId xmlns:a16="http://schemas.microsoft.com/office/drawing/2014/main" id="{D1F9A7F9-56CA-42CF-874C-171A644A1C56}"/>
              </a:ext>
            </a:extLst>
          </p:cNvPr>
          <p:cNvPicPr>
            <a:picLocks noChangeAspect="1"/>
          </p:cNvPicPr>
          <p:nvPr/>
        </p:nvPicPr>
        <p:blipFill>
          <a:blip r:embed="rId4"/>
          <a:stretch>
            <a:fillRect/>
          </a:stretch>
        </p:blipFill>
        <p:spPr>
          <a:xfrm>
            <a:off x="1210372" y="5513340"/>
            <a:ext cx="3324225" cy="742950"/>
          </a:xfrm>
          <a:prstGeom prst="rect">
            <a:avLst/>
          </a:prstGeom>
        </p:spPr>
      </p:pic>
      <p:sp>
        <p:nvSpPr>
          <p:cNvPr id="13" name="TextBox 12">
            <a:extLst>
              <a:ext uri="{FF2B5EF4-FFF2-40B4-BE49-F238E27FC236}">
                <a16:creationId xmlns:a16="http://schemas.microsoft.com/office/drawing/2014/main" id="{4B5D2289-C519-4E92-9E53-7AFA2AF40D0C}"/>
              </a:ext>
            </a:extLst>
          </p:cNvPr>
          <p:cNvSpPr txBox="1"/>
          <p:nvPr/>
        </p:nvSpPr>
        <p:spPr>
          <a:xfrm>
            <a:off x="1228844" y="4995000"/>
            <a:ext cx="1454244" cy="369332"/>
          </a:xfrm>
          <a:prstGeom prst="rect">
            <a:avLst/>
          </a:prstGeom>
          <a:noFill/>
        </p:spPr>
        <p:txBody>
          <a:bodyPr wrap="none" rtlCol="0">
            <a:spAutoFit/>
          </a:bodyPr>
          <a:lstStyle/>
          <a:p>
            <a:r>
              <a:rPr lang="en-US" err="1"/>
              <a:t>Độ</a:t>
            </a:r>
            <a:r>
              <a:rPr lang="en-US"/>
              <a:t> </a:t>
            </a:r>
            <a:r>
              <a:rPr lang="en-US" err="1"/>
              <a:t>phức</a:t>
            </a:r>
            <a:r>
              <a:rPr lang="en-US"/>
              <a:t> </a:t>
            </a:r>
            <a:r>
              <a:rPr lang="en-US" err="1"/>
              <a:t>tạp</a:t>
            </a:r>
            <a:endParaRPr lang="en-US"/>
          </a:p>
        </p:txBody>
      </p:sp>
    </p:spTree>
    <p:extLst>
      <p:ext uri="{BB962C8B-B14F-4D97-AF65-F5344CB8AC3E}">
        <p14:creationId xmlns:p14="http://schemas.microsoft.com/office/powerpoint/2010/main" val="72391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4" name="TextBox 3">
            <a:extLst>
              <a:ext uri="{FF2B5EF4-FFF2-40B4-BE49-F238E27FC236}">
                <a16:creationId xmlns:a16="http://schemas.microsoft.com/office/drawing/2014/main" id="{75B16330-B233-49C0-8510-49CD5DD3C2E7}"/>
              </a:ext>
            </a:extLst>
          </p:cNvPr>
          <p:cNvSpPr txBox="1"/>
          <p:nvPr/>
        </p:nvSpPr>
        <p:spPr>
          <a:xfrm>
            <a:off x="1005431" y="998245"/>
            <a:ext cx="7177987" cy="2000548"/>
          </a:xfrm>
          <a:prstGeom prst="rect">
            <a:avLst/>
          </a:prstGeom>
          <a:noFill/>
        </p:spPr>
        <p:txBody>
          <a:bodyPr wrap="square" rtlCol="0">
            <a:spAutoFit/>
          </a:bodyPr>
          <a:lstStyle/>
          <a:p>
            <a:r>
              <a:rPr lang="en-US" sz="2400">
                <a:latin typeface="+mj-lt"/>
              </a:rPr>
              <a:t>Fibonacci</a:t>
            </a:r>
          </a:p>
          <a:p>
            <a:r>
              <a:rPr lang="en-US" sz="2000">
                <a:latin typeface="+mj-lt"/>
              </a:rPr>
              <a:t>* </a:t>
            </a:r>
            <a:r>
              <a:rPr lang="en-US" sz="2000" err="1">
                <a:latin typeface="+mj-lt"/>
              </a:rPr>
              <a:t>Sử</a:t>
            </a:r>
            <a:r>
              <a:rPr lang="en-US" sz="2000">
                <a:latin typeface="+mj-lt"/>
              </a:rPr>
              <a:t> </a:t>
            </a:r>
            <a:r>
              <a:rPr lang="en-US" sz="2000" err="1">
                <a:latin typeface="+mj-lt"/>
              </a:rPr>
              <a:t>dụng</a:t>
            </a:r>
            <a:r>
              <a:rPr lang="en-US" sz="2000">
                <a:latin typeface="+mj-lt"/>
              </a:rPr>
              <a:t> </a:t>
            </a:r>
            <a:r>
              <a:rPr lang="en-US" sz="2000" err="1">
                <a:latin typeface="+mj-lt"/>
              </a:rPr>
              <a:t>Quy</a:t>
            </a:r>
            <a:r>
              <a:rPr lang="en-US" sz="2000">
                <a:latin typeface="+mj-lt"/>
              </a:rPr>
              <a:t> </a:t>
            </a:r>
            <a:r>
              <a:rPr lang="en-US" sz="2000" err="1">
                <a:latin typeface="+mj-lt"/>
              </a:rPr>
              <a:t>hoạch</a:t>
            </a:r>
            <a:r>
              <a:rPr lang="en-US" sz="2000">
                <a:latin typeface="+mj-lt"/>
              </a:rPr>
              <a:t> </a:t>
            </a:r>
            <a:r>
              <a:rPr lang="en-US" sz="2000" err="1">
                <a:latin typeface="+mj-lt"/>
              </a:rPr>
              <a:t>động</a:t>
            </a:r>
            <a:r>
              <a:rPr lang="en-US" sz="2000">
                <a:latin typeface="+mj-lt"/>
              </a:rPr>
              <a:t>:</a:t>
            </a:r>
          </a:p>
          <a:p>
            <a:r>
              <a:rPr lang="en-US" sz="2000">
                <a:latin typeface="+mj-lt"/>
              </a:rPr>
              <a:t>	- </a:t>
            </a:r>
            <a:r>
              <a:rPr lang="en-US" sz="2000" err="1">
                <a:latin typeface="+mj-lt"/>
              </a:rPr>
              <a:t>Tạo</a:t>
            </a:r>
            <a:r>
              <a:rPr lang="en-US" sz="2000">
                <a:latin typeface="+mj-lt"/>
              </a:rPr>
              <a:t> </a:t>
            </a:r>
            <a:r>
              <a:rPr lang="en-US" sz="2000" err="1">
                <a:latin typeface="+mj-lt"/>
              </a:rPr>
              <a:t>mảngng</a:t>
            </a:r>
            <a:r>
              <a:rPr lang="en-US" sz="2000">
                <a:latin typeface="+mj-lt"/>
              </a:rPr>
              <a:t> lưu </a:t>
            </a:r>
            <a:r>
              <a:rPr lang="en-US" sz="2000" err="1">
                <a:latin typeface="+mj-lt"/>
              </a:rPr>
              <a:t>các</a:t>
            </a:r>
            <a:r>
              <a:rPr lang="en-US" sz="2000">
                <a:latin typeface="+mj-lt"/>
              </a:rPr>
              <a:t> </a:t>
            </a:r>
            <a:r>
              <a:rPr lang="en-US" sz="2000" err="1">
                <a:latin typeface="+mj-lt"/>
              </a:rPr>
              <a:t>giá</a:t>
            </a:r>
            <a:r>
              <a:rPr lang="en-US" sz="2000">
                <a:latin typeface="+mj-lt"/>
              </a:rPr>
              <a:t> </a:t>
            </a:r>
            <a:r>
              <a:rPr lang="en-US" sz="2000" err="1">
                <a:latin typeface="+mj-lt"/>
              </a:rPr>
              <a:t>trị</a:t>
            </a:r>
            <a:r>
              <a:rPr lang="en-US" sz="2000">
                <a:latin typeface="+mj-lt"/>
              </a:rPr>
              <a:t> từ F[0] </a:t>
            </a:r>
            <a:r>
              <a:rPr lang="en-US" sz="2000" err="1">
                <a:latin typeface="+mj-lt"/>
              </a:rPr>
              <a:t>đến</a:t>
            </a:r>
            <a:r>
              <a:rPr lang="en-US" sz="2000">
                <a:latin typeface="+mj-lt"/>
              </a:rPr>
              <a:t> F[n]</a:t>
            </a:r>
          </a:p>
          <a:p>
            <a:r>
              <a:rPr lang="en-US" sz="2000">
                <a:latin typeface="+mj-lt"/>
              </a:rPr>
              <a:t>	- Khi </a:t>
            </a:r>
            <a:r>
              <a:rPr lang="en-US" sz="2000" err="1">
                <a:latin typeface="+mj-lt"/>
              </a:rPr>
              <a:t>cần</a:t>
            </a:r>
            <a:r>
              <a:rPr lang="en-US" sz="2000">
                <a:latin typeface="+mj-lt"/>
              </a:rPr>
              <a:t> </a:t>
            </a:r>
            <a:r>
              <a:rPr lang="en-US" sz="2000" err="1">
                <a:latin typeface="+mj-lt"/>
              </a:rPr>
              <a:t>tính</a:t>
            </a:r>
            <a:r>
              <a:rPr lang="en-US" sz="2000">
                <a:latin typeface="+mj-lt"/>
              </a:rPr>
              <a:t> F[k] </a:t>
            </a:r>
            <a:r>
              <a:rPr lang="en-US" sz="2000" err="1">
                <a:latin typeface="+mj-lt"/>
              </a:rPr>
              <a:t>chỉ</a:t>
            </a:r>
            <a:r>
              <a:rPr lang="en-US" sz="2000">
                <a:latin typeface="+mj-lt"/>
              </a:rPr>
              <a:t> </a:t>
            </a:r>
            <a:r>
              <a:rPr lang="en-US" sz="2000" err="1">
                <a:latin typeface="+mj-lt"/>
              </a:rPr>
              <a:t>cần</a:t>
            </a:r>
            <a:r>
              <a:rPr lang="en-US" sz="2000">
                <a:latin typeface="+mj-lt"/>
              </a:rPr>
              <a:t> </a:t>
            </a:r>
            <a:r>
              <a:rPr lang="en-US" sz="2000" err="1">
                <a:latin typeface="+mj-lt"/>
              </a:rPr>
              <a:t>truy</a:t>
            </a:r>
            <a:r>
              <a:rPr lang="en-US" sz="2000">
                <a:latin typeface="+mj-lt"/>
              </a:rPr>
              <a:t> </a:t>
            </a:r>
            <a:r>
              <a:rPr lang="en-US" sz="2000" err="1">
                <a:latin typeface="+mj-lt"/>
              </a:rPr>
              <a:t>xuất</a:t>
            </a:r>
            <a:r>
              <a:rPr lang="en-US" sz="2000">
                <a:latin typeface="+mj-lt"/>
              </a:rPr>
              <a:t> từ </a:t>
            </a:r>
            <a:r>
              <a:rPr lang="en-US" sz="2000" err="1">
                <a:latin typeface="+mj-lt"/>
              </a:rPr>
              <a:t>mảng</a:t>
            </a:r>
            <a:r>
              <a:rPr lang="en-US" sz="2000">
                <a:latin typeface="+mj-lt"/>
              </a:rPr>
              <a:t> </a:t>
            </a:r>
          </a:p>
          <a:p>
            <a:r>
              <a:rPr lang="en-US" sz="2000">
                <a:latin typeface="+mj-lt"/>
              </a:rPr>
              <a:t>	F[k-1] và F[k-2]</a:t>
            </a:r>
          </a:p>
          <a:p>
            <a:r>
              <a:rPr lang="en-US" sz="2000">
                <a:latin typeface="+mj-lt"/>
              </a:rPr>
              <a:t> </a:t>
            </a:r>
            <a:r>
              <a:rPr lang="en-US" sz="2000" err="1">
                <a:latin typeface="+mj-lt"/>
              </a:rPr>
              <a:t>Độ</a:t>
            </a:r>
            <a:r>
              <a:rPr lang="en-US" sz="2000">
                <a:latin typeface="+mj-lt"/>
              </a:rPr>
              <a:t> </a:t>
            </a:r>
            <a:r>
              <a:rPr lang="en-US" sz="2000" err="1">
                <a:latin typeface="+mj-lt"/>
              </a:rPr>
              <a:t>phức</a:t>
            </a:r>
            <a:r>
              <a:rPr lang="en-US" sz="2000">
                <a:latin typeface="+mj-lt"/>
              </a:rPr>
              <a:t> </a:t>
            </a:r>
            <a:r>
              <a:rPr lang="en-US" sz="2000" err="1">
                <a:latin typeface="+mj-lt"/>
              </a:rPr>
              <a:t>tạp</a:t>
            </a:r>
            <a:r>
              <a:rPr lang="en-US" sz="2000">
                <a:latin typeface="+mj-lt"/>
              </a:rPr>
              <a:t> bộ nhớ O(n), </a:t>
            </a:r>
            <a:r>
              <a:rPr lang="en-US" sz="2000" err="1">
                <a:latin typeface="+mj-lt"/>
              </a:rPr>
              <a:t>độ</a:t>
            </a:r>
            <a:r>
              <a:rPr lang="en-US" sz="2000">
                <a:latin typeface="+mj-lt"/>
              </a:rPr>
              <a:t> </a:t>
            </a:r>
            <a:r>
              <a:rPr lang="en-US" sz="2000" err="1">
                <a:latin typeface="+mj-lt"/>
              </a:rPr>
              <a:t>phức</a:t>
            </a:r>
            <a:r>
              <a:rPr lang="en-US" sz="2000">
                <a:latin typeface="+mj-lt"/>
              </a:rPr>
              <a:t> </a:t>
            </a:r>
            <a:r>
              <a:rPr lang="en-US" sz="2000" err="1">
                <a:latin typeface="+mj-lt"/>
              </a:rPr>
              <a:t>tạp</a:t>
            </a:r>
            <a:r>
              <a:rPr lang="en-US" sz="2000">
                <a:latin typeface="+mj-lt"/>
              </a:rPr>
              <a:t> </a:t>
            </a:r>
            <a:r>
              <a:rPr lang="en-US" sz="2000" err="1">
                <a:latin typeface="+mj-lt"/>
              </a:rPr>
              <a:t>thời</a:t>
            </a:r>
            <a:r>
              <a:rPr lang="en-US" sz="2000">
                <a:latin typeface="+mj-lt"/>
              </a:rPr>
              <a:t> </a:t>
            </a:r>
            <a:r>
              <a:rPr lang="en-US" sz="2000" err="1">
                <a:latin typeface="+mj-lt"/>
              </a:rPr>
              <a:t>gian</a:t>
            </a:r>
            <a:r>
              <a:rPr lang="en-US" sz="2000">
                <a:latin typeface="+mj-lt"/>
              </a:rPr>
              <a:t> O(n)</a:t>
            </a:r>
          </a:p>
        </p:txBody>
      </p:sp>
      <p:sp>
        <p:nvSpPr>
          <p:cNvPr id="3" name="TextBox 2">
            <a:extLst>
              <a:ext uri="{FF2B5EF4-FFF2-40B4-BE49-F238E27FC236}">
                <a16:creationId xmlns:a16="http://schemas.microsoft.com/office/drawing/2014/main" id="{E86A2FEC-0825-4964-BBF3-029FDB4A4947}"/>
              </a:ext>
            </a:extLst>
          </p:cNvPr>
          <p:cNvSpPr txBox="1"/>
          <p:nvPr/>
        </p:nvSpPr>
        <p:spPr>
          <a:xfrm>
            <a:off x="1005431" y="3351376"/>
            <a:ext cx="6123792" cy="1015663"/>
          </a:xfrm>
          <a:prstGeom prst="rect">
            <a:avLst/>
          </a:prstGeom>
          <a:noFill/>
        </p:spPr>
        <p:txBody>
          <a:bodyPr wrap="none" rtlCol="0">
            <a:spAutoFit/>
          </a:bodyPr>
          <a:lstStyle/>
          <a:p>
            <a:r>
              <a:rPr lang="en-US" sz="2000">
                <a:latin typeface="+mj-lt"/>
              </a:rPr>
              <a:t>* </a:t>
            </a:r>
            <a:r>
              <a:rPr lang="en-US" sz="2000" err="1">
                <a:latin typeface="+mj-lt"/>
              </a:rPr>
              <a:t>Cải</a:t>
            </a:r>
            <a:r>
              <a:rPr lang="en-US" sz="2000">
                <a:latin typeface="+mj-lt"/>
              </a:rPr>
              <a:t> </a:t>
            </a:r>
            <a:r>
              <a:rPr lang="en-US" sz="2000" err="1">
                <a:latin typeface="+mj-lt"/>
              </a:rPr>
              <a:t>tiến</a:t>
            </a:r>
            <a:r>
              <a:rPr lang="en-US" sz="2000">
                <a:latin typeface="+mj-lt"/>
              </a:rPr>
              <a:t> 1: </a:t>
            </a:r>
            <a:r>
              <a:rPr lang="en-US" sz="2000" err="1">
                <a:latin typeface="+mj-lt"/>
              </a:rPr>
              <a:t>Giảm</a:t>
            </a:r>
            <a:r>
              <a:rPr lang="en-US" sz="2000">
                <a:latin typeface="+mj-lt"/>
              </a:rPr>
              <a:t> </a:t>
            </a:r>
            <a:r>
              <a:rPr lang="en-US" sz="2000" err="1">
                <a:latin typeface="+mj-lt"/>
              </a:rPr>
              <a:t>độ</a:t>
            </a:r>
            <a:r>
              <a:rPr lang="en-US" sz="2000">
                <a:latin typeface="+mj-lt"/>
              </a:rPr>
              <a:t> </a:t>
            </a:r>
            <a:r>
              <a:rPr lang="en-US" sz="2000" err="1">
                <a:latin typeface="+mj-lt"/>
              </a:rPr>
              <a:t>phức</a:t>
            </a:r>
            <a:r>
              <a:rPr lang="en-US" sz="2000">
                <a:latin typeface="+mj-lt"/>
              </a:rPr>
              <a:t> </a:t>
            </a:r>
            <a:r>
              <a:rPr lang="en-US" sz="2000" err="1">
                <a:latin typeface="+mj-lt"/>
              </a:rPr>
              <a:t>tạp</a:t>
            </a:r>
            <a:r>
              <a:rPr lang="en-US" sz="2000">
                <a:latin typeface="+mj-lt"/>
              </a:rPr>
              <a:t> bộ nhớ </a:t>
            </a:r>
            <a:r>
              <a:rPr lang="en-US" sz="2000" err="1">
                <a:latin typeface="+mj-lt"/>
              </a:rPr>
              <a:t>còn</a:t>
            </a:r>
            <a:r>
              <a:rPr lang="en-US" sz="2000">
                <a:latin typeface="+mj-lt"/>
              </a:rPr>
              <a:t> O(1)</a:t>
            </a:r>
          </a:p>
          <a:p>
            <a:r>
              <a:rPr lang="en-US" sz="2000">
                <a:latin typeface="+mj-lt"/>
              </a:rPr>
              <a:t>	</a:t>
            </a:r>
            <a:r>
              <a:rPr lang="en-US" sz="2000" err="1">
                <a:latin typeface="+mj-lt"/>
              </a:rPr>
              <a:t>Dùng</a:t>
            </a:r>
            <a:r>
              <a:rPr lang="en-US" sz="2000">
                <a:latin typeface="+mj-lt"/>
              </a:rPr>
              <a:t> 3 </a:t>
            </a:r>
            <a:r>
              <a:rPr lang="en-US" sz="2000" err="1">
                <a:latin typeface="+mj-lt"/>
              </a:rPr>
              <a:t>phần</a:t>
            </a:r>
            <a:r>
              <a:rPr lang="en-US" sz="2000">
                <a:latin typeface="+mj-lt"/>
              </a:rPr>
              <a:t> </a:t>
            </a:r>
            <a:r>
              <a:rPr lang="en-US" sz="2000" err="1">
                <a:latin typeface="+mj-lt"/>
              </a:rPr>
              <a:t>tử</a:t>
            </a:r>
            <a:r>
              <a:rPr lang="en-US" sz="2000">
                <a:latin typeface="+mj-lt"/>
              </a:rPr>
              <a:t> lưu </a:t>
            </a:r>
            <a:r>
              <a:rPr lang="en-US" sz="2000" err="1">
                <a:latin typeface="+mj-lt"/>
              </a:rPr>
              <a:t>các</a:t>
            </a:r>
            <a:r>
              <a:rPr lang="en-US" sz="2000">
                <a:latin typeface="+mj-lt"/>
              </a:rPr>
              <a:t> </a:t>
            </a:r>
            <a:r>
              <a:rPr lang="en-US" sz="2000" err="1">
                <a:latin typeface="+mj-lt"/>
              </a:rPr>
              <a:t>giá</a:t>
            </a:r>
            <a:r>
              <a:rPr lang="en-US" sz="2000">
                <a:latin typeface="+mj-lt"/>
              </a:rPr>
              <a:t> </a:t>
            </a:r>
            <a:r>
              <a:rPr lang="en-US" sz="2000" err="1">
                <a:latin typeface="+mj-lt"/>
              </a:rPr>
              <a:t>trị</a:t>
            </a:r>
            <a:r>
              <a:rPr lang="en-US" sz="2000">
                <a:latin typeface="+mj-lt"/>
              </a:rPr>
              <a:t> F[k], F[k-1], F[k-2]</a:t>
            </a:r>
          </a:p>
          <a:p>
            <a:endParaRPr lang="en-US" sz="2000"/>
          </a:p>
        </p:txBody>
      </p:sp>
      <p:pic>
        <p:nvPicPr>
          <p:cNvPr id="5" name="Picture 4">
            <a:extLst>
              <a:ext uri="{FF2B5EF4-FFF2-40B4-BE49-F238E27FC236}">
                <a16:creationId xmlns:a16="http://schemas.microsoft.com/office/drawing/2014/main" id="{C80F6597-2035-48FC-B7BA-8DC2639E6F56}"/>
              </a:ext>
            </a:extLst>
          </p:cNvPr>
          <p:cNvPicPr>
            <a:picLocks noChangeAspect="1"/>
          </p:cNvPicPr>
          <p:nvPr/>
        </p:nvPicPr>
        <p:blipFill>
          <a:blip r:embed="rId3"/>
          <a:stretch>
            <a:fillRect/>
          </a:stretch>
        </p:blipFill>
        <p:spPr>
          <a:xfrm>
            <a:off x="1127440" y="4452016"/>
            <a:ext cx="3241361" cy="1961876"/>
          </a:xfrm>
          <a:prstGeom prst="rect">
            <a:avLst/>
          </a:prstGeom>
        </p:spPr>
      </p:pic>
      <p:pic>
        <p:nvPicPr>
          <p:cNvPr id="6" name="Picture 5">
            <a:extLst>
              <a:ext uri="{FF2B5EF4-FFF2-40B4-BE49-F238E27FC236}">
                <a16:creationId xmlns:a16="http://schemas.microsoft.com/office/drawing/2014/main" id="{0AEF0194-9F71-4691-A723-3C84FFFA5BB1}"/>
              </a:ext>
            </a:extLst>
          </p:cNvPr>
          <p:cNvPicPr>
            <a:picLocks noChangeAspect="1"/>
          </p:cNvPicPr>
          <p:nvPr/>
        </p:nvPicPr>
        <p:blipFill>
          <a:blip r:embed="rId4"/>
          <a:stretch>
            <a:fillRect/>
          </a:stretch>
        </p:blipFill>
        <p:spPr>
          <a:xfrm>
            <a:off x="4775201" y="4452016"/>
            <a:ext cx="3330363" cy="1955443"/>
          </a:xfrm>
          <a:prstGeom prst="rect">
            <a:avLst/>
          </a:prstGeom>
        </p:spPr>
      </p:pic>
    </p:spTree>
    <p:extLst>
      <p:ext uri="{BB962C8B-B14F-4D97-AF65-F5344CB8AC3E}">
        <p14:creationId xmlns:p14="http://schemas.microsoft.com/office/powerpoint/2010/main" val="4133624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C840-5593-4292-B336-E4ABA979B4DA}"/>
              </a:ext>
            </a:extLst>
          </p:cNvPr>
          <p:cNvSpPr>
            <a:spLocks noGrp="1"/>
          </p:cNvSpPr>
          <p:nvPr>
            <p:ph type="ctrTitle"/>
          </p:nvPr>
        </p:nvSpPr>
        <p:spPr>
          <a:xfrm>
            <a:off x="1277301" y="749667"/>
            <a:ext cx="6589399" cy="1408900"/>
          </a:xfrm>
        </p:spPr>
        <p:txBody>
          <a:bodyPr/>
          <a:lstStyle/>
          <a:p>
            <a:r>
              <a:rPr lang="en-US" sz="2000">
                <a:latin typeface="+mj-lt"/>
              </a:rPr>
              <a:t>VD2:  Bài </a:t>
            </a:r>
            <a:r>
              <a:rPr lang="en-US" sz="2000" err="1">
                <a:latin typeface="+mj-lt"/>
              </a:rPr>
              <a:t>toán</a:t>
            </a:r>
            <a:r>
              <a:rPr lang="en-US" sz="2000">
                <a:latin typeface="+mj-lt"/>
              </a:rPr>
              <a:t> </a:t>
            </a:r>
            <a:r>
              <a:rPr lang="en-US" sz="2000" err="1">
                <a:latin typeface="+mj-lt"/>
              </a:rPr>
              <a:t>xâu</a:t>
            </a:r>
            <a:r>
              <a:rPr lang="en-US" sz="2000">
                <a:latin typeface="+mj-lt"/>
              </a:rPr>
              <a:t> con </a:t>
            </a:r>
            <a:r>
              <a:rPr lang="en-US" sz="2000" err="1">
                <a:latin typeface="+mj-lt"/>
              </a:rPr>
              <a:t>chung</a:t>
            </a:r>
            <a:r>
              <a:rPr lang="en-US" sz="2000">
                <a:latin typeface="+mj-lt"/>
              </a:rPr>
              <a:t> </a:t>
            </a:r>
            <a:r>
              <a:rPr lang="en-US" sz="2000" err="1">
                <a:latin typeface="+mj-lt"/>
              </a:rPr>
              <a:t>dài</a:t>
            </a:r>
            <a:r>
              <a:rPr lang="en-US" sz="2000">
                <a:latin typeface="+mj-lt"/>
              </a:rPr>
              <a:t> </a:t>
            </a:r>
            <a:r>
              <a:rPr lang="en-US" sz="2000" err="1">
                <a:latin typeface="+mj-lt"/>
              </a:rPr>
              <a:t>nhất</a:t>
            </a:r>
            <a:br>
              <a:rPr lang="en-US" sz="2000">
                <a:latin typeface="+mj-lt"/>
              </a:rPr>
            </a:br>
            <a:r>
              <a:rPr lang="en-US" sz="2000">
                <a:latin typeface="+mj-lt"/>
              </a:rPr>
              <a:t>Từ 2 </a:t>
            </a:r>
            <a:r>
              <a:rPr lang="en-US" sz="2000" err="1">
                <a:latin typeface="+mj-lt"/>
              </a:rPr>
              <a:t>xâu</a:t>
            </a:r>
            <a:r>
              <a:rPr lang="en-US" sz="2000">
                <a:latin typeface="+mj-lt"/>
              </a:rPr>
              <a:t> được </a:t>
            </a:r>
            <a:r>
              <a:rPr lang="en-US" sz="2000" err="1">
                <a:latin typeface="+mj-lt"/>
              </a:rPr>
              <a:t>nhập</a:t>
            </a:r>
            <a:r>
              <a:rPr lang="en-US" sz="2000">
                <a:latin typeface="+mj-lt"/>
              </a:rPr>
              <a:t> </a:t>
            </a:r>
            <a:r>
              <a:rPr lang="en-US" sz="2000" err="1">
                <a:latin typeface="+mj-lt"/>
              </a:rPr>
              <a:t>vào</a:t>
            </a:r>
            <a:r>
              <a:rPr lang="en-US" sz="2000">
                <a:latin typeface="+mj-lt"/>
              </a:rPr>
              <a:t>, </a:t>
            </a:r>
            <a:r>
              <a:rPr lang="en-US" sz="2000" err="1">
                <a:latin typeface="+mj-lt"/>
              </a:rPr>
              <a:t>đưa</a:t>
            </a:r>
            <a:r>
              <a:rPr lang="en-US" sz="2000">
                <a:latin typeface="+mj-lt"/>
              </a:rPr>
              <a:t> ra </a:t>
            </a:r>
            <a:r>
              <a:rPr lang="en-US" sz="2000" err="1">
                <a:latin typeface="+mj-lt"/>
              </a:rPr>
              <a:t>độ</a:t>
            </a:r>
            <a:r>
              <a:rPr lang="en-US" sz="2000">
                <a:latin typeface="+mj-lt"/>
              </a:rPr>
              <a:t> </a:t>
            </a:r>
            <a:r>
              <a:rPr lang="en-US" sz="2000" err="1">
                <a:latin typeface="+mj-lt"/>
              </a:rPr>
              <a:t>dài</a:t>
            </a:r>
            <a:r>
              <a:rPr lang="en-US" sz="2000">
                <a:latin typeface="+mj-lt"/>
              </a:rPr>
              <a:t> </a:t>
            </a:r>
            <a:r>
              <a:rPr lang="en-US" sz="2000" err="1">
                <a:latin typeface="+mj-lt"/>
              </a:rPr>
              <a:t>xâu</a:t>
            </a:r>
            <a:r>
              <a:rPr lang="en-US" sz="2000">
                <a:latin typeface="+mj-lt"/>
              </a:rPr>
              <a:t> con </a:t>
            </a:r>
            <a:r>
              <a:rPr lang="en-US" sz="2000" err="1">
                <a:latin typeface="+mj-lt"/>
              </a:rPr>
              <a:t>chung</a:t>
            </a:r>
            <a:r>
              <a:rPr lang="en-US" sz="2000">
                <a:latin typeface="+mj-lt"/>
              </a:rPr>
              <a:t> </a:t>
            </a:r>
            <a:r>
              <a:rPr lang="en-US" sz="2000" err="1">
                <a:latin typeface="+mj-lt"/>
              </a:rPr>
              <a:t>dài</a:t>
            </a:r>
            <a:r>
              <a:rPr lang="en-US" sz="2000">
                <a:latin typeface="+mj-lt"/>
              </a:rPr>
              <a:t> </a:t>
            </a:r>
            <a:r>
              <a:rPr lang="en-US" sz="2000" err="1">
                <a:latin typeface="+mj-lt"/>
              </a:rPr>
              <a:t>nhất</a:t>
            </a:r>
            <a:r>
              <a:rPr lang="en-US" sz="2000">
                <a:latin typeface="+mj-lt"/>
              </a:rPr>
              <a:t>. (</a:t>
            </a:r>
            <a:r>
              <a:rPr lang="en-US" sz="2000" err="1">
                <a:latin typeface="+mj-lt"/>
              </a:rPr>
              <a:t>Xâu</a:t>
            </a:r>
            <a:r>
              <a:rPr lang="en-US" sz="2000">
                <a:latin typeface="+mj-lt"/>
              </a:rPr>
              <a:t> con là </a:t>
            </a:r>
            <a:r>
              <a:rPr lang="en-US" sz="2000" err="1">
                <a:latin typeface="+mj-lt"/>
              </a:rPr>
              <a:t>xâu</a:t>
            </a:r>
            <a:r>
              <a:rPr lang="en-US" sz="2000">
                <a:latin typeface="+mj-lt"/>
              </a:rPr>
              <a:t> </a:t>
            </a:r>
            <a:r>
              <a:rPr lang="en-US" sz="2000" err="1">
                <a:latin typeface="+mj-lt"/>
              </a:rPr>
              <a:t>có</a:t>
            </a:r>
            <a:r>
              <a:rPr lang="en-US" sz="2000">
                <a:latin typeface="+mj-lt"/>
              </a:rPr>
              <a:t> được </a:t>
            </a:r>
            <a:r>
              <a:rPr lang="en-US" sz="2000" err="1">
                <a:latin typeface="+mj-lt"/>
              </a:rPr>
              <a:t>sau</a:t>
            </a:r>
            <a:r>
              <a:rPr lang="en-US" sz="2000">
                <a:latin typeface="+mj-lt"/>
              </a:rPr>
              <a:t> </a:t>
            </a:r>
            <a:r>
              <a:rPr lang="en-US" sz="2000" err="1">
                <a:latin typeface="+mj-lt"/>
              </a:rPr>
              <a:t>khi</a:t>
            </a:r>
            <a:r>
              <a:rPr lang="en-US" sz="2000">
                <a:latin typeface="+mj-lt"/>
              </a:rPr>
              <a:t> </a:t>
            </a:r>
            <a:r>
              <a:rPr lang="en-US" sz="2000" err="1">
                <a:latin typeface="+mj-lt"/>
              </a:rPr>
              <a:t>loại</a:t>
            </a:r>
            <a:r>
              <a:rPr lang="en-US" sz="2000">
                <a:latin typeface="+mj-lt"/>
              </a:rPr>
              <a:t> </a:t>
            </a:r>
            <a:r>
              <a:rPr lang="en-US" sz="2000" err="1">
                <a:latin typeface="+mj-lt"/>
              </a:rPr>
              <a:t>bỏ</a:t>
            </a:r>
            <a:r>
              <a:rPr lang="en-US" sz="2000">
                <a:latin typeface="+mj-lt"/>
              </a:rPr>
              <a:t> 1 </a:t>
            </a:r>
            <a:r>
              <a:rPr lang="en-US" sz="2000" err="1">
                <a:latin typeface="+mj-lt"/>
              </a:rPr>
              <a:t>số</a:t>
            </a:r>
            <a:r>
              <a:rPr lang="en-US" sz="2000">
                <a:latin typeface="+mj-lt"/>
              </a:rPr>
              <a:t> </a:t>
            </a:r>
            <a:r>
              <a:rPr lang="en-US" sz="2000" err="1">
                <a:latin typeface="+mj-lt"/>
              </a:rPr>
              <a:t>phần</a:t>
            </a:r>
            <a:r>
              <a:rPr lang="en-US" sz="2000">
                <a:latin typeface="+mj-lt"/>
              </a:rPr>
              <a:t> </a:t>
            </a:r>
            <a:r>
              <a:rPr lang="en-US" sz="2000" err="1">
                <a:latin typeface="+mj-lt"/>
              </a:rPr>
              <a:t>tử</a:t>
            </a:r>
            <a:r>
              <a:rPr lang="en-US" sz="2000">
                <a:latin typeface="+mj-lt"/>
              </a:rPr>
              <a:t> ở </a:t>
            </a:r>
            <a:r>
              <a:rPr lang="en-US" sz="2000" err="1">
                <a:latin typeface="+mj-lt"/>
              </a:rPr>
              <a:t>xâu</a:t>
            </a:r>
            <a:r>
              <a:rPr lang="en-US" sz="2000">
                <a:latin typeface="+mj-lt"/>
              </a:rPr>
              <a:t> ban </a:t>
            </a:r>
            <a:r>
              <a:rPr lang="en-US" sz="2000" err="1">
                <a:latin typeface="+mj-lt"/>
              </a:rPr>
              <a:t>đầu</a:t>
            </a:r>
            <a:r>
              <a:rPr lang="en-US" sz="2000">
                <a:latin typeface="+mj-lt"/>
              </a:rPr>
              <a:t>)</a:t>
            </a:r>
          </a:p>
        </p:txBody>
      </p:sp>
      <p:pic>
        <p:nvPicPr>
          <p:cNvPr id="6" name="Picture 5">
            <a:extLst>
              <a:ext uri="{FF2B5EF4-FFF2-40B4-BE49-F238E27FC236}">
                <a16:creationId xmlns:a16="http://schemas.microsoft.com/office/drawing/2014/main" id="{89A09D09-EDDA-4B61-91E2-E70CBA9C12BA}"/>
              </a:ext>
            </a:extLst>
          </p:cNvPr>
          <p:cNvPicPr>
            <a:picLocks noChangeAspect="1"/>
          </p:cNvPicPr>
          <p:nvPr/>
        </p:nvPicPr>
        <p:blipFill>
          <a:blip r:embed="rId2"/>
          <a:stretch>
            <a:fillRect/>
          </a:stretch>
        </p:blipFill>
        <p:spPr>
          <a:xfrm>
            <a:off x="1277300" y="2295367"/>
            <a:ext cx="6784909" cy="1242160"/>
          </a:xfrm>
          <a:prstGeom prst="rect">
            <a:avLst/>
          </a:prstGeom>
        </p:spPr>
      </p:pic>
    </p:spTree>
    <p:extLst>
      <p:ext uri="{BB962C8B-B14F-4D97-AF65-F5344CB8AC3E}">
        <p14:creationId xmlns:p14="http://schemas.microsoft.com/office/powerpoint/2010/main" val="1204855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06F0-FEDB-4812-B6B8-231F31816F7B}"/>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615BB29C-55A7-44CA-A431-BC01B1247289}"/>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87FA6F69-E10B-4BCB-9E43-CF1766D988AF}"/>
              </a:ext>
            </a:extLst>
          </p:cNvPr>
          <p:cNvPicPr>
            <a:picLocks noChangeAspect="1"/>
          </p:cNvPicPr>
          <p:nvPr/>
        </p:nvPicPr>
        <p:blipFill>
          <a:blip r:embed="rId2"/>
          <a:stretch>
            <a:fillRect/>
          </a:stretch>
        </p:blipFill>
        <p:spPr>
          <a:xfrm>
            <a:off x="738305" y="665018"/>
            <a:ext cx="7667389" cy="6003636"/>
          </a:xfrm>
          <a:prstGeom prst="rect">
            <a:avLst/>
          </a:prstGeom>
        </p:spPr>
      </p:pic>
    </p:spTree>
    <p:extLst>
      <p:ext uri="{BB962C8B-B14F-4D97-AF65-F5344CB8AC3E}">
        <p14:creationId xmlns:p14="http://schemas.microsoft.com/office/powerpoint/2010/main" val="1593507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0269-32DD-4D1A-84B8-703DBFF03022}"/>
              </a:ext>
            </a:extLst>
          </p:cNvPr>
          <p:cNvSpPr>
            <a:spLocks noGrp="1"/>
          </p:cNvSpPr>
          <p:nvPr>
            <p:ph type="ctrTitle"/>
          </p:nvPr>
        </p:nvSpPr>
        <p:spPr/>
        <p:txBody>
          <a:bodyPr/>
          <a:lstStyle/>
          <a:p>
            <a:r>
              <a:rPr lang="en-US" sz="3000" err="1">
                <a:latin typeface="+mj-lt"/>
              </a:rPr>
              <a:t>Nguồn</a:t>
            </a:r>
            <a:r>
              <a:rPr lang="en-US" sz="3000">
                <a:latin typeface="+mj-lt"/>
              </a:rPr>
              <a:t> </a:t>
            </a:r>
            <a:r>
              <a:rPr lang="en-US" sz="3000" err="1">
                <a:latin typeface="+mj-lt"/>
              </a:rPr>
              <a:t>tham</a:t>
            </a:r>
            <a:r>
              <a:rPr lang="en-US" sz="3000">
                <a:latin typeface="+mj-lt"/>
              </a:rPr>
              <a:t> </a:t>
            </a:r>
            <a:r>
              <a:rPr lang="en-US" sz="3000" err="1">
                <a:latin typeface="+mj-lt"/>
              </a:rPr>
              <a:t>khảo</a:t>
            </a:r>
            <a:r>
              <a:rPr lang="en-US" sz="3000">
                <a:latin typeface="+mj-lt"/>
              </a:rPr>
              <a:t>:</a:t>
            </a:r>
          </a:p>
        </p:txBody>
      </p:sp>
      <p:sp>
        <p:nvSpPr>
          <p:cNvPr id="3" name="Text Placeholder 2">
            <a:extLst>
              <a:ext uri="{FF2B5EF4-FFF2-40B4-BE49-F238E27FC236}">
                <a16:creationId xmlns:a16="http://schemas.microsoft.com/office/drawing/2014/main" id="{6D131F74-FF8E-4788-BC93-5A5D4CC0997D}"/>
              </a:ext>
            </a:extLst>
          </p:cNvPr>
          <p:cNvSpPr>
            <a:spLocks noGrp="1"/>
          </p:cNvSpPr>
          <p:nvPr>
            <p:ph type="body" idx="1"/>
          </p:nvPr>
        </p:nvSpPr>
        <p:spPr>
          <a:xfrm>
            <a:off x="1277301" y="1816822"/>
            <a:ext cx="5274600" cy="3748400"/>
          </a:xfrm>
        </p:spPr>
        <p:txBody>
          <a:bodyPr/>
          <a:lstStyle/>
          <a:p>
            <a:r>
              <a:rPr lang="en-US" dirty="0">
                <a:hlinkClick r:id="rId2"/>
              </a:rPr>
              <a:t>https://www.geeksforgeeks.org/</a:t>
            </a:r>
            <a:endParaRPr lang="en-US" dirty="0"/>
          </a:p>
          <a:p>
            <a:r>
              <a:rPr lang="en-US" dirty="0">
                <a:hlinkClick r:id="rId3"/>
              </a:rPr>
              <a:t>https://vn.spoj.com/</a:t>
            </a:r>
            <a:endParaRPr lang="en-US" dirty="0">
              <a:hlinkClick r:id="rId4"/>
            </a:endParaRPr>
          </a:p>
          <a:p>
            <a:r>
              <a:rPr lang="en-US" dirty="0">
                <a:hlinkClick r:id="rId4"/>
              </a:rPr>
              <a:t>https://vi.wikipedia.org/</a:t>
            </a:r>
            <a:endParaRPr lang="en-US" dirty="0"/>
          </a:p>
          <a:p>
            <a:r>
              <a:rPr lang="en-US" dirty="0">
                <a:hlinkClick r:id="rId5"/>
              </a:rPr>
              <a:t>https://medium.com/</a:t>
            </a:r>
            <a:endParaRPr lang="en-US" dirty="0"/>
          </a:p>
          <a:p>
            <a:pPr marL="126997" indent="0">
              <a:buNone/>
            </a:pPr>
            <a:endParaRPr lang="en-US" dirty="0"/>
          </a:p>
        </p:txBody>
      </p:sp>
    </p:spTree>
    <p:extLst>
      <p:ext uri="{BB962C8B-B14F-4D97-AF65-F5344CB8AC3E}">
        <p14:creationId xmlns:p14="http://schemas.microsoft.com/office/powerpoint/2010/main" val="224607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4225-0BC4-46D3-A59A-DECFF819B184}"/>
              </a:ext>
            </a:extLst>
          </p:cNvPr>
          <p:cNvSpPr>
            <a:spLocks noGrp="1"/>
          </p:cNvSpPr>
          <p:nvPr>
            <p:ph type="ctrTitle"/>
          </p:nvPr>
        </p:nvSpPr>
        <p:spPr>
          <a:xfrm>
            <a:off x="1222950" y="411019"/>
            <a:ext cx="6698100" cy="886800"/>
          </a:xfrm>
        </p:spPr>
        <p:txBody>
          <a:bodyPr/>
          <a:lstStyle/>
          <a:p>
            <a:r>
              <a:rPr lang="en-US"/>
              <a:t>Bài tập: </a:t>
            </a:r>
          </a:p>
        </p:txBody>
      </p:sp>
      <p:sp>
        <p:nvSpPr>
          <p:cNvPr id="3" name="Text Placeholder 2">
            <a:extLst>
              <a:ext uri="{FF2B5EF4-FFF2-40B4-BE49-F238E27FC236}">
                <a16:creationId xmlns:a16="http://schemas.microsoft.com/office/drawing/2014/main" id="{E67E02FC-EF4E-4E7B-980C-5DB2954EB246}"/>
              </a:ext>
            </a:extLst>
          </p:cNvPr>
          <p:cNvSpPr>
            <a:spLocks noGrp="1"/>
          </p:cNvSpPr>
          <p:nvPr>
            <p:ph type="body" idx="1"/>
          </p:nvPr>
        </p:nvSpPr>
        <p:spPr>
          <a:xfrm>
            <a:off x="1222950" y="1297819"/>
            <a:ext cx="6698100" cy="4745861"/>
          </a:xfrm>
        </p:spPr>
        <p:txBody>
          <a:bodyPr/>
          <a:lstStyle/>
          <a:p>
            <a:pPr>
              <a:buFont typeface="Arial" panose="020B0604020202020204" pitchFamily="34" charset="0"/>
              <a:buChar char="•"/>
            </a:pPr>
            <a:r>
              <a:rPr lang="en-US"/>
              <a:t> </a:t>
            </a:r>
            <a:r>
              <a:rPr lang="vi-VN"/>
              <a:t>Cho một dãy số nguyên gồm N phần tử A[1], A[2], ... A[N].</a:t>
            </a:r>
          </a:p>
          <a:p>
            <a:pPr lvl="1"/>
            <a:r>
              <a:rPr lang="vi-VN"/>
              <a:t>Biết rằng dãy con tăng đơn điệu là 1 dãy A[i1],... A[ik] thỏa mãn</a:t>
            </a:r>
          </a:p>
          <a:p>
            <a:pPr lvl="1"/>
            <a:r>
              <a:rPr lang="vi-VN" i="1"/>
              <a:t>i1</a:t>
            </a:r>
            <a:r>
              <a:rPr lang="vi-VN"/>
              <a:t> &lt; i2 &lt; ... &lt; ik và A[i1] &lt; A[i2] &lt; .. &lt; A[ik]. Hãy cho biết dãy con tăng đơn điệu dài nhất của dãy này có bao nhiêu phần tử?</a:t>
            </a:r>
            <a:endParaRPr lang="en-US"/>
          </a:p>
          <a:p>
            <a:r>
              <a:rPr lang="en-US"/>
              <a:t>Input</a:t>
            </a:r>
            <a:endParaRPr lang="vi-VN"/>
          </a:p>
          <a:p>
            <a:pPr lvl="1"/>
            <a:r>
              <a:rPr lang="vi-VN"/>
              <a:t>Dòng 1 gồm 1 số nguyên là số N (1 ≤ N ≤ 1000).</a:t>
            </a:r>
          </a:p>
          <a:p>
            <a:pPr lvl="1"/>
            <a:r>
              <a:rPr lang="vi-VN"/>
              <a:t>Dòng thứ 2 ghi N số nguyên A[1], A[2], .. A[N] (1 ≤ A[i] ≤ 10000).</a:t>
            </a:r>
          </a:p>
          <a:p>
            <a:r>
              <a:rPr lang="vi-VN"/>
              <a:t>Output</a:t>
            </a:r>
          </a:p>
          <a:p>
            <a:pPr lvl="1"/>
            <a:r>
              <a:rPr lang="vi-VN"/>
              <a:t>Ghi ra độ dài của dãy con tăng đơn điệu dài nhất.</a:t>
            </a:r>
            <a:endParaRPr lang="en-US"/>
          </a:p>
        </p:txBody>
      </p:sp>
      <p:pic>
        <p:nvPicPr>
          <p:cNvPr id="5" name="Picture 4">
            <a:extLst>
              <a:ext uri="{FF2B5EF4-FFF2-40B4-BE49-F238E27FC236}">
                <a16:creationId xmlns:a16="http://schemas.microsoft.com/office/drawing/2014/main" id="{E03EDDB0-AEE7-44DF-B9F1-1A1542A5F42F}"/>
              </a:ext>
            </a:extLst>
          </p:cNvPr>
          <p:cNvPicPr>
            <a:picLocks noChangeAspect="1"/>
          </p:cNvPicPr>
          <p:nvPr/>
        </p:nvPicPr>
        <p:blipFill>
          <a:blip r:embed="rId2"/>
          <a:stretch>
            <a:fillRect/>
          </a:stretch>
        </p:blipFill>
        <p:spPr>
          <a:xfrm>
            <a:off x="1411624" y="5310152"/>
            <a:ext cx="3439005" cy="1467055"/>
          </a:xfrm>
          <a:prstGeom prst="rect">
            <a:avLst/>
          </a:prstGeom>
        </p:spPr>
      </p:pic>
    </p:spTree>
    <p:extLst>
      <p:ext uri="{BB962C8B-B14F-4D97-AF65-F5344CB8AC3E}">
        <p14:creationId xmlns:p14="http://schemas.microsoft.com/office/powerpoint/2010/main" val="162758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grpSp>
        <p:nvGrpSpPr>
          <p:cNvPr id="1744" name="Google Shape;1744;p31"/>
          <p:cNvGrpSpPr/>
          <p:nvPr/>
        </p:nvGrpSpPr>
        <p:grpSpPr>
          <a:xfrm>
            <a:off x="3925110" y="2183689"/>
            <a:ext cx="571831" cy="626072"/>
            <a:chOff x="2172358" y="5517789"/>
            <a:chExt cx="571831" cy="626072"/>
          </a:xfrm>
        </p:grpSpPr>
        <p:sp>
          <p:nvSpPr>
            <p:cNvPr id="1745" name="Google Shape;1745;p31"/>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46" name="Google Shape;1746;p31"/>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dirty="0">
                <a:solidFill>
                  <a:srgbClr val="000000"/>
                </a:solidFill>
                <a:latin typeface="Arial"/>
                <a:cs typeface="Arial"/>
                <a:sym typeface="Arial"/>
              </a:endParaRPr>
            </a:p>
          </p:txBody>
        </p:sp>
      </p:grpSp>
      <p:grpSp>
        <p:nvGrpSpPr>
          <p:cNvPr id="1747" name="Google Shape;1747;p31"/>
          <p:cNvGrpSpPr/>
          <p:nvPr/>
        </p:nvGrpSpPr>
        <p:grpSpPr>
          <a:xfrm>
            <a:off x="3925110" y="4406015"/>
            <a:ext cx="571831" cy="626072"/>
            <a:chOff x="2172358" y="5517789"/>
            <a:chExt cx="571831" cy="626072"/>
          </a:xfrm>
        </p:grpSpPr>
        <p:sp>
          <p:nvSpPr>
            <p:cNvPr id="1748" name="Google Shape;1748;p31"/>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49" name="Google Shape;1749;p31"/>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445B8E"/>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grpSp>
      <p:grpSp>
        <p:nvGrpSpPr>
          <p:cNvPr id="1750" name="Google Shape;1750;p31"/>
          <p:cNvGrpSpPr/>
          <p:nvPr/>
        </p:nvGrpSpPr>
        <p:grpSpPr>
          <a:xfrm>
            <a:off x="3925110" y="3665239"/>
            <a:ext cx="571831" cy="626072"/>
            <a:chOff x="2172358" y="5517789"/>
            <a:chExt cx="571831" cy="626072"/>
          </a:xfrm>
        </p:grpSpPr>
        <p:sp>
          <p:nvSpPr>
            <p:cNvPr id="1751" name="Google Shape;1751;p31"/>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52" name="Google Shape;1752;p31"/>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6DE8E4"/>
            </a:solidFill>
            <a:ln>
              <a:noFill/>
            </a:ln>
          </p:spPr>
          <p:txBody>
            <a:bodyPr spcFirstLastPara="1" wrap="square" lIns="91425" tIns="91425" rIns="91425" bIns="91425" anchor="ctr" anchorCtr="0">
              <a:noAutofit/>
            </a:bodyPr>
            <a:lstStyle/>
            <a:p>
              <a:pPr defTabSz="1219170">
                <a:buClr>
                  <a:srgbClr val="000000"/>
                </a:buClr>
              </a:pPr>
              <a:endParaRPr sz="1400" kern="0" dirty="0">
                <a:solidFill>
                  <a:srgbClr val="000000"/>
                </a:solidFill>
                <a:latin typeface="Arial"/>
                <a:cs typeface="Arial"/>
                <a:sym typeface="Arial"/>
              </a:endParaRPr>
            </a:p>
          </p:txBody>
        </p:sp>
      </p:grpSp>
      <p:grpSp>
        <p:nvGrpSpPr>
          <p:cNvPr id="1753" name="Google Shape;1753;p31"/>
          <p:cNvGrpSpPr/>
          <p:nvPr/>
        </p:nvGrpSpPr>
        <p:grpSpPr>
          <a:xfrm>
            <a:off x="3925110" y="2924464"/>
            <a:ext cx="571831" cy="626072"/>
            <a:chOff x="2172358" y="5517789"/>
            <a:chExt cx="571831" cy="626072"/>
          </a:xfrm>
        </p:grpSpPr>
        <p:sp>
          <p:nvSpPr>
            <p:cNvPr id="1754" name="Google Shape;1754;p31"/>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55" name="Google Shape;1755;p31"/>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70CC62"/>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grpSp>
      <p:grpSp>
        <p:nvGrpSpPr>
          <p:cNvPr id="1756" name="Google Shape;1756;p31"/>
          <p:cNvGrpSpPr/>
          <p:nvPr/>
        </p:nvGrpSpPr>
        <p:grpSpPr>
          <a:xfrm>
            <a:off x="1660771" y="3499928"/>
            <a:ext cx="1233116" cy="1490613"/>
            <a:chOff x="1400200" y="2885885"/>
            <a:chExt cx="877226" cy="1060331"/>
          </a:xfrm>
        </p:grpSpPr>
        <p:sp>
          <p:nvSpPr>
            <p:cNvPr id="1757" name="Google Shape;1757;p31"/>
            <p:cNvSpPr/>
            <p:nvPr/>
          </p:nvSpPr>
          <p:spPr>
            <a:xfrm>
              <a:off x="1741002" y="3419788"/>
              <a:ext cx="270794" cy="270794"/>
            </a:xfrm>
            <a:custGeom>
              <a:avLst/>
              <a:gdLst/>
              <a:ahLst/>
              <a:cxnLst/>
              <a:rect l="l" t="t" r="r" b="b"/>
              <a:pathLst>
                <a:path w="2464" h="2464" extrusionOk="0">
                  <a:moveTo>
                    <a:pt x="1232" y="0"/>
                  </a:moveTo>
                  <a:lnTo>
                    <a:pt x="1118" y="23"/>
                  </a:lnTo>
                  <a:lnTo>
                    <a:pt x="228" y="525"/>
                  </a:lnTo>
                  <a:lnTo>
                    <a:pt x="137" y="684"/>
                  </a:lnTo>
                  <a:lnTo>
                    <a:pt x="69" y="867"/>
                  </a:lnTo>
                  <a:lnTo>
                    <a:pt x="23" y="1049"/>
                  </a:lnTo>
                  <a:lnTo>
                    <a:pt x="0" y="1232"/>
                  </a:lnTo>
                  <a:lnTo>
                    <a:pt x="23" y="1483"/>
                  </a:lnTo>
                  <a:lnTo>
                    <a:pt x="92" y="1711"/>
                  </a:lnTo>
                  <a:lnTo>
                    <a:pt x="206" y="1916"/>
                  </a:lnTo>
                  <a:lnTo>
                    <a:pt x="365" y="2098"/>
                  </a:lnTo>
                  <a:lnTo>
                    <a:pt x="548" y="2258"/>
                  </a:lnTo>
                  <a:lnTo>
                    <a:pt x="753" y="2372"/>
                  </a:lnTo>
                  <a:lnTo>
                    <a:pt x="981" y="2440"/>
                  </a:lnTo>
                  <a:lnTo>
                    <a:pt x="1232" y="2463"/>
                  </a:lnTo>
                  <a:lnTo>
                    <a:pt x="1483" y="2440"/>
                  </a:lnTo>
                  <a:lnTo>
                    <a:pt x="1711" y="2372"/>
                  </a:lnTo>
                  <a:lnTo>
                    <a:pt x="1916" y="2258"/>
                  </a:lnTo>
                  <a:lnTo>
                    <a:pt x="2098" y="2098"/>
                  </a:lnTo>
                  <a:lnTo>
                    <a:pt x="2258" y="1916"/>
                  </a:lnTo>
                  <a:lnTo>
                    <a:pt x="2372" y="1711"/>
                  </a:lnTo>
                  <a:lnTo>
                    <a:pt x="2441" y="1483"/>
                  </a:lnTo>
                  <a:lnTo>
                    <a:pt x="2463" y="1232"/>
                  </a:lnTo>
                  <a:lnTo>
                    <a:pt x="2441" y="981"/>
                  </a:lnTo>
                  <a:lnTo>
                    <a:pt x="2372" y="753"/>
                  </a:lnTo>
                  <a:lnTo>
                    <a:pt x="2258" y="548"/>
                  </a:lnTo>
                  <a:lnTo>
                    <a:pt x="2098" y="365"/>
                  </a:lnTo>
                  <a:lnTo>
                    <a:pt x="1916" y="228"/>
                  </a:lnTo>
                  <a:lnTo>
                    <a:pt x="1711" y="114"/>
                  </a:lnTo>
                  <a:lnTo>
                    <a:pt x="1483" y="23"/>
                  </a:lnTo>
                  <a:lnTo>
                    <a:pt x="1232" y="0"/>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58" name="Google Shape;1758;p31"/>
            <p:cNvSpPr/>
            <p:nvPr/>
          </p:nvSpPr>
          <p:spPr>
            <a:xfrm>
              <a:off x="1741002" y="3419788"/>
              <a:ext cx="270794" cy="270794"/>
            </a:xfrm>
            <a:custGeom>
              <a:avLst/>
              <a:gdLst/>
              <a:ahLst/>
              <a:cxnLst/>
              <a:rect l="l" t="t" r="r" b="b"/>
              <a:pathLst>
                <a:path w="2464" h="2464" fill="none" extrusionOk="0">
                  <a:moveTo>
                    <a:pt x="228" y="525"/>
                  </a:moveTo>
                  <a:lnTo>
                    <a:pt x="228" y="525"/>
                  </a:lnTo>
                  <a:lnTo>
                    <a:pt x="137" y="684"/>
                  </a:lnTo>
                  <a:lnTo>
                    <a:pt x="69" y="867"/>
                  </a:lnTo>
                  <a:lnTo>
                    <a:pt x="23" y="1049"/>
                  </a:lnTo>
                  <a:lnTo>
                    <a:pt x="0" y="1232"/>
                  </a:lnTo>
                  <a:lnTo>
                    <a:pt x="0" y="1232"/>
                  </a:lnTo>
                  <a:lnTo>
                    <a:pt x="23" y="1483"/>
                  </a:lnTo>
                  <a:lnTo>
                    <a:pt x="92" y="1711"/>
                  </a:lnTo>
                  <a:lnTo>
                    <a:pt x="206" y="1916"/>
                  </a:lnTo>
                  <a:lnTo>
                    <a:pt x="365" y="2098"/>
                  </a:lnTo>
                  <a:lnTo>
                    <a:pt x="548" y="2258"/>
                  </a:lnTo>
                  <a:lnTo>
                    <a:pt x="753" y="2372"/>
                  </a:lnTo>
                  <a:lnTo>
                    <a:pt x="981" y="2440"/>
                  </a:lnTo>
                  <a:lnTo>
                    <a:pt x="1232" y="2463"/>
                  </a:lnTo>
                  <a:lnTo>
                    <a:pt x="1232" y="2463"/>
                  </a:lnTo>
                  <a:lnTo>
                    <a:pt x="1483" y="2440"/>
                  </a:lnTo>
                  <a:lnTo>
                    <a:pt x="1711" y="2372"/>
                  </a:lnTo>
                  <a:lnTo>
                    <a:pt x="1916" y="2258"/>
                  </a:lnTo>
                  <a:lnTo>
                    <a:pt x="2098" y="2098"/>
                  </a:lnTo>
                  <a:lnTo>
                    <a:pt x="2258" y="1916"/>
                  </a:lnTo>
                  <a:lnTo>
                    <a:pt x="2372" y="1711"/>
                  </a:lnTo>
                  <a:lnTo>
                    <a:pt x="2441" y="1483"/>
                  </a:lnTo>
                  <a:lnTo>
                    <a:pt x="2463" y="1232"/>
                  </a:lnTo>
                  <a:lnTo>
                    <a:pt x="2463" y="1232"/>
                  </a:lnTo>
                  <a:lnTo>
                    <a:pt x="2441" y="981"/>
                  </a:lnTo>
                  <a:lnTo>
                    <a:pt x="2372" y="753"/>
                  </a:lnTo>
                  <a:lnTo>
                    <a:pt x="2258" y="548"/>
                  </a:lnTo>
                  <a:lnTo>
                    <a:pt x="2098" y="365"/>
                  </a:lnTo>
                  <a:lnTo>
                    <a:pt x="1916" y="228"/>
                  </a:lnTo>
                  <a:lnTo>
                    <a:pt x="1711" y="114"/>
                  </a:lnTo>
                  <a:lnTo>
                    <a:pt x="1483" y="23"/>
                  </a:lnTo>
                  <a:lnTo>
                    <a:pt x="1232" y="0"/>
                  </a:lnTo>
                  <a:lnTo>
                    <a:pt x="1232" y="0"/>
                  </a:lnTo>
                  <a:lnTo>
                    <a:pt x="1118" y="23"/>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59" name="Google Shape;1759;p31"/>
            <p:cNvSpPr/>
            <p:nvPr/>
          </p:nvSpPr>
          <p:spPr>
            <a:xfrm>
              <a:off x="1735946" y="3414733"/>
              <a:ext cx="280794" cy="283322"/>
            </a:xfrm>
            <a:custGeom>
              <a:avLst/>
              <a:gdLst/>
              <a:ahLst/>
              <a:cxnLst/>
              <a:rect l="l" t="t" r="r" b="b"/>
              <a:pathLst>
                <a:path w="2555" h="2578" extrusionOk="0">
                  <a:moveTo>
                    <a:pt x="1164" y="1"/>
                  </a:moveTo>
                  <a:lnTo>
                    <a:pt x="1118" y="23"/>
                  </a:lnTo>
                  <a:lnTo>
                    <a:pt x="1095" y="69"/>
                  </a:lnTo>
                  <a:lnTo>
                    <a:pt x="1118" y="115"/>
                  </a:lnTo>
                  <a:lnTo>
                    <a:pt x="1278" y="115"/>
                  </a:lnTo>
                  <a:lnTo>
                    <a:pt x="1506" y="137"/>
                  </a:lnTo>
                  <a:lnTo>
                    <a:pt x="1734" y="206"/>
                  </a:lnTo>
                  <a:lnTo>
                    <a:pt x="1939" y="320"/>
                  </a:lnTo>
                  <a:lnTo>
                    <a:pt x="2099" y="457"/>
                  </a:lnTo>
                  <a:lnTo>
                    <a:pt x="2236" y="639"/>
                  </a:lnTo>
                  <a:lnTo>
                    <a:pt x="2350" y="822"/>
                  </a:lnTo>
                  <a:lnTo>
                    <a:pt x="2418" y="1050"/>
                  </a:lnTo>
                  <a:lnTo>
                    <a:pt x="2441" y="1278"/>
                  </a:lnTo>
                  <a:lnTo>
                    <a:pt x="2418" y="1506"/>
                  </a:lnTo>
                  <a:lnTo>
                    <a:pt x="2350" y="1734"/>
                  </a:lnTo>
                  <a:lnTo>
                    <a:pt x="2236" y="1939"/>
                  </a:lnTo>
                  <a:lnTo>
                    <a:pt x="2099" y="2099"/>
                  </a:lnTo>
                  <a:lnTo>
                    <a:pt x="1939" y="2235"/>
                  </a:lnTo>
                  <a:lnTo>
                    <a:pt x="1734" y="2350"/>
                  </a:lnTo>
                  <a:lnTo>
                    <a:pt x="1506" y="2418"/>
                  </a:lnTo>
                  <a:lnTo>
                    <a:pt x="1278" y="2441"/>
                  </a:lnTo>
                  <a:lnTo>
                    <a:pt x="1050" y="2418"/>
                  </a:lnTo>
                  <a:lnTo>
                    <a:pt x="822" y="2350"/>
                  </a:lnTo>
                  <a:lnTo>
                    <a:pt x="617" y="2235"/>
                  </a:lnTo>
                  <a:lnTo>
                    <a:pt x="457" y="2099"/>
                  </a:lnTo>
                  <a:lnTo>
                    <a:pt x="320" y="1939"/>
                  </a:lnTo>
                  <a:lnTo>
                    <a:pt x="206" y="1734"/>
                  </a:lnTo>
                  <a:lnTo>
                    <a:pt x="138" y="1506"/>
                  </a:lnTo>
                  <a:lnTo>
                    <a:pt x="115" y="1278"/>
                  </a:lnTo>
                  <a:lnTo>
                    <a:pt x="138" y="1095"/>
                  </a:lnTo>
                  <a:lnTo>
                    <a:pt x="160" y="913"/>
                  </a:lnTo>
                  <a:lnTo>
                    <a:pt x="229" y="753"/>
                  </a:lnTo>
                  <a:lnTo>
                    <a:pt x="320" y="616"/>
                  </a:lnTo>
                  <a:lnTo>
                    <a:pt x="343" y="571"/>
                  </a:lnTo>
                  <a:lnTo>
                    <a:pt x="320" y="525"/>
                  </a:lnTo>
                  <a:lnTo>
                    <a:pt x="274" y="502"/>
                  </a:lnTo>
                  <a:lnTo>
                    <a:pt x="229" y="525"/>
                  </a:lnTo>
                  <a:lnTo>
                    <a:pt x="138" y="708"/>
                  </a:lnTo>
                  <a:lnTo>
                    <a:pt x="46" y="890"/>
                  </a:lnTo>
                  <a:lnTo>
                    <a:pt x="1" y="1072"/>
                  </a:lnTo>
                  <a:lnTo>
                    <a:pt x="1" y="1278"/>
                  </a:lnTo>
                  <a:lnTo>
                    <a:pt x="24" y="1529"/>
                  </a:lnTo>
                  <a:lnTo>
                    <a:pt x="92" y="1779"/>
                  </a:lnTo>
                  <a:lnTo>
                    <a:pt x="206" y="2007"/>
                  </a:lnTo>
                  <a:lnTo>
                    <a:pt x="366" y="2190"/>
                  </a:lnTo>
                  <a:lnTo>
                    <a:pt x="548" y="2350"/>
                  </a:lnTo>
                  <a:lnTo>
                    <a:pt x="776" y="2464"/>
                  </a:lnTo>
                  <a:lnTo>
                    <a:pt x="1027" y="2532"/>
                  </a:lnTo>
                  <a:lnTo>
                    <a:pt x="1278" y="2578"/>
                  </a:lnTo>
                  <a:lnTo>
                    <a:pt x="1529" y="2532"/>
                  </a:lnTo>
                  <a:lnTo>
                    <a:pt x="1780" y="2464"/>
                  </a:lnTo>
                  <a:lnTo>
                    <a:pt x="2008" y="2350"/>
                  </a:lnTo>
                  <a:lnTo>
                    <a:pt x="2190" y="2190"/>
                  </a:lnTo>
                  <a:lnTo>
                    <a:pt x="2350" y="2007"/>
                  </a:lnTo>
                  <a:lnTo>
                    <a:pt x="2464" y="1779"/>
                  </a:lnTo>
                  <a:lnTo>
                    <a:pt x="2532" y="1529"/>
                  </a:lnTo>
                  <a:lnTo>
                    <a:pt x="2555" y="1278"/>
                  </a:lnTo>
                  <a:lnTo>
                    <a:pt x="2532" y="1027"/>
                  </a:lnTo>
                  <a:lnTo>
                    <a:pt x="2464" y="776"/>
                  </a:lnTo>
                  <a:lnTo>
                    <a:pt x="2350" y="571"/>
                  </a:lnTo>
                  <a:lnTo>
                    <a:pt x="2190" y="366"/>
                  </a:lnTo>
                  <a:lnTo>
                    <a:pt x="2008" y="206"/>
                  </a:lnTo>
                  <a:lnTo>
                    <a:pt x="1780" y="92"/>
                  </a:lnTo>
                  <a:lnTo>
                    <a:pt x="1529" y="23"/>
                  </a:lnTo>
                  <a:lnTo>
                    <a:pt x="1278"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60" name="Google Shape;1760;p31"/>
            <p:cNvSpPr/>
            <p:nvPr/>
          </p:nvSpPr>
          <p:spPr>
            <a:xfrm>
              <a:off x="1618243" y="3209216"/>
              <a:ext cx="270684" cy="268266"/>
            </a:xfrm>
            <a:custGeom>
              <a:avLst/>
              <a:gdLst/>
              <a:ahLst/>
              <a:cxnLst/>
              <a:rect l="l" t="t" r="r" b="b"/>
              <a:pathLst>
                <a:path w="2463" h="2441" extrusionOk="0">
                  <a:moveTo>
                    <a:pt x="1231" y="1"/>
                  </a:moveTo>
                  <a:lnTo>
                    <a:pt x="981" y="24"/>
                  </a:lnTo>
                  <a:lnTo>
                    <a:pt x="753" y="92"/>
                  </a:lnTo>
                  <a:lnTo>
                    <a:pt x="547" y="206"/>
                  </a:lnTo>
                  <a:lnTo>
                    <a:pt x="365" y="366"/>
                  </a:lnTo>
                  <a:lnTo>
                    <a:pt x="205" y="548"/>
                  </a:lnTo>
                  <a:lnTo>
                    <a:pt x="91" y="753"/>
                  </a:lnTo>
                  <a:lnTo>
                    <a:pt x="23" y="981"/>
                  </a:lnTo>
                  <a:lnTo>
                    <a:pt x="0" y="1232"/>
                  </a:lnTo>
                  <a:lnTo>
                    <a:pt x="23" y="1460"/>
                  </a:lnTo>
                  <a:lnTo>
                    <a:pt x="91" y="1688"/>
                  </a:lnTo>
                  <a:lnTo>
                    <a:pt x="205" y="1916"/>
                  </a:lnTo>
                  <a:lnTo>
                    <a:pt x="365" y="2099"/>
                  </a:lnTo>
                  <a:lnTo>
                    <a:pt x="547" y="2236"/>
                  </a:lnTo>
                  <a:lnTo>
                    <a:pt x="753" y="2350"/>
                  </a:lnTo>
                  <a:lnTo>
                    <a:pt x="981" y="2418"/>
                  </a:lnTo>
                  <a:lnTo>
                    <a:pt x="1231" y="2441"/>
                  </a:lnTo>
                  <a:lnTo>
                    <a:pt x="1482" y="2418"/>
                  </a:lnTo>
                  <a:lnTo>
                    <a:pt x="1710" y="2350"/>
                  </a:lnTo>
                  <a:lnTo>
                    <a:pt x="1916" y="2236"/>
                  </a:lnTo>
                  <a:lnTo>
                    <a:pt x="2098" y="2099"/>
                  </a:lnTo>
                  <a:lnTo>
                    <a:pt x="2258" y="1916"/>
                  </a:lnTo>
                  <a:lnTo>
                    <a:pt x="2349" y="1688"/>
                  </a:lnTo>
                  <a:lnTo>
                    <a:pt x="2440" y="1460"/>
                  </a:lnTo>
                  <a:lnTo>
                    <a:pt x="2463" y="1232"/>
                  </a:lnTo>
                  <a:lnTo>
                    <a:pt x="2440" y="981"/>
                  </a:lnTo>
                  <a:lnTo>
                    <a:pt x="2349" y="753"/>
                  </a:lnTo>
                  <a:lnTo>
                    <a:pt x="2258" y="548"/>
                  </a:lnTo>
                  <a:lnTo>
                    <a:pt x="2098" y="366"/>
                  </a:lnTo>
                  <a:lnTo>
                    <a:pt x="1916" y="206"/>
                  </a:lnTo>
                  <a:lnTo>
                    <a:pt x="1710" y="92"/>
                  </a:lnTo>
                  <a:lnTo>
                    <a:pt x="1482" y="24"/>
                  </a:lnTo>
                  <a:lnTo>
                    <a:pt x="1231"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61" name="Google Shape;1761;p31"/>
            <p:cNvSpPr/>
            <p:nvPr/>
          </p:nvSpPr>
          <p:spPr>
            <a:xfrm>
              <a:off x="1610660" y="3201743"/>
              <a:ext cx="283322" cy="283322"/>
            </a:xfrm>
            <a:custGeom>
              <a:avLst/>
              <a:gdLst/>
              <a:ahLst/>
              <a:cxnLst/>
              <a:rect l="l" t="t" r="r" b="b"/>
              <a:pathLst>
                <a:path w="2578" h="2578" extrusionOk="0">
                  <a:moveTo>
                    <a:pt x="1300" y="137"/>
                  </a:moveTo>
                  <a:lnTo>
                    <a:pt x="1529" y="160"/>
                  </a:lnTo>
                  <a:lnTo>
                    <a:pt x="1757" y="228"/>
                  </a:lnTo>
                  <a:lnTo>
                    <a:pt x="1939" y="320"/>
                  </a:lnTo>
                  <a:lnTo>
                    <a:pt x="2121" y="456"/>
                  </a:lnTo>
                  <a:lnTo>
                    <a:pt x="2258" y="639"/>
                  </a:lnTo>
                  <a:lnTo>
                    <a:pt x="2372" y="844"/>
                  </a:lnTo>
                  <a:lnTo>
                    <a:pt x="2441" y="1049"/>
                  </a:lnTo>
                  <a:lnTo>
                    <a:pt x="2464" y="1300"/>
                  </a:lnTo>
                  <a:lnTo>
                    <a:pt x="2441" y="1528"/>
                  </a:lnTo>
                  <a:lnTo>
                    <a:pt x="2372" y="1733"/>
                  </a:lnTo>
                  <a:lnTo>
                    <a:pt x="2258" y="1939"/>
                  </a:lnTo>
                  <a:lnTo>
                    <a:pt x="2121" y="2121"/>
                  </a:lnTo>
                  <a:lnTo>
                    <a:pt x="1939" y="2258"/>
                  </a:lnTo>
                  <a:lnTo>
                    <a:pt x="1757" y="2372"/>
                  </a:lnTo>
                  <a:lnTo>
                    <a:pt x="1529" y="2440"/>
                  </a:lnTo>
                  <a:lnTo>
                    <a:pt x="1300" y="2463"/>
                  </a:lnTo>
                  <a:lnTo>
                    <a:pt x="1072" y="2440"/>
                  </a:lnTo>
                  <a:lnTo>
                    <a:pt x="844" y="2372"/>
                  </a:lnTo>
                  <a:lnTo>
                    <a:pt x="639" y="2258"/>
                  </a:lnTo>
                  <a:lnTo>
                    <a:pt x="480" y="2121"/>
                  </a:lnTo>
                  <a:lnTo>
                    <a:pt x="343" y="1939"/>
                  </a:lnTo>
                  <a:lnTo>
                    <a:pt x="229" y="1733"/>
                  </a:lnTo>
                  <a:lnTo>
                    <a:pt x="160" y="1528"/>
                  </a:lnTo>
                  <a:lnTo>
                    <a:pt x="137" y="1300"/>
                  </a:lnTo>
                  <a:lnTo>
                    <a:pt x="160" y="1049"/>
                  </a:lnTo>
                  <a:lnTo>
                    <a:pt x="229" y="844"/>
                  </a:lnTo>
                  <a:lnTo>
                    <a:pt x="343" y="639"/>
                  </a:lnTo>
                  <a:lnTo>
                    <a:pt x="480" y="456"/>
                  </a:lnTo>
                  <a:lnTo>
                    <a:pt x="639" y="320"/>
                  </a:lnTo>
                  <a:lnTo>
                    <a:pt x="844" y="228"/>
                  </a:lnTo>
                  <a:lnTo>
                    <a:pt x="1072" y="160"/>
                  </a:lnTo>
                  <a:lnTo>
                    <a:pt x="1300" y="137"/>
                  </a:lnTo>
                  <a:close/>
                  <a:moveTo>
                    <a:pt x="1300" y="0"/>
                  </a:moveTo>
                  <a:lnTo>
                    <a:pt x="1050" y="23"/>
                  </a:lnTo>
                  <a:lnTo>
                    <a:pt x="799" y="114"/>
                  </a:lnTo>
                  <a:lnTo>
                    <a:pt x="571" y="228"/>
                  </a:lnTo>
                  <a:lnTo>
                    <a:pt x="388" y="388"/>
                  </a:lnTo>
                  <a:lnTo>
                    <a:pt x="229" y="570"/>
                  </a:lnTo>
                  <a:lnTo>
                    <a:pt x="115" y="798"/>
                  </a:lnTo>
                  <a:lnTo>
                    <a:pt x="46" y="1026"/>
                  </a:lnTo>
                  <a:lnTo>
                    <a:pt x="1" y="1300"/>
                  </a:lnTo>
                  <a:lnTo>
                    <a:pt x="46" y="1551"/>
                  </a:lnTo>
                  <a:lnTo>
                    <a:pt x="115" y="1802"/>
                  </a:lnTo>
                  <a:lnTo>
                    <a:pt x="229" y="2007"/>
                  </a:lnTo>
                  <a:lnTo>
                    <a:pt x="388" y="2190"/>
                  </a:lnTo>
                  <a:lnTo>
                    <a:pt x="571" y="2349"/>
                  </a:lnTo>
                  <a:lnTo>
                    <a:pt x="799" y="2486"/>
                  </a:lnTo>
                  <a:lnTo>
                    <a:pt x="1050" y="2554"/>
                  </a:lnTo>
                  <a:lnTo>
                    <a:pt x="1300" y="2577"/>
                  </a:lnTo>
                  <a:lnTo>
                    <a:pt x="1551" y="2554"/>
                  </a:lnTo>
                  <a:lnTo>
                    <a:pt x="1802" y="2486"/>
                  </a:lnTo>
                  <a:lnTo>
                    <a:pt x="2030" y="2349"/>
                  </a:lnTo>
                  <a:lnTo>
                    <a:pt x="2213" y="2190"/>
                  </a:lnTo>
                  <a:lnTo>
                    <a:pt x="2372" y="2007"/>
                  </a:lnTo>
                  <a:lnTo>
                    <a:pt x="2486" y="1802"/>
                  </a:lnTo>
                  <a:lnTo>
                    <a:pt x="2555" y="1551"/>
                  </a:lnTo>
                  <a:lnTo>
                    <a:pt x="2578" y="1300"/>
                  </a:lnTo>
                  <a:lnTo>
                    <a:pt x="2555" y="1026"/>
                  </a:lnTo>
                  <a:lnTo>
                    <a:pt x="2486" y="798"/>
                  </a:lnTo>
                  <a:lnTo>
                    <a:pt x="2372" y="570"/>
                  </a:lnTo>
                  <a:lnTo>
                    <a:pt x="2213" y="388"/>
                  </a:lnTo>
                  <a:lnTo>
                    <a:pt x="2030" y="228"/>
                  </a:lnTo>
                  <a:lnTo>
                    <a:pt x="1802" y="114"/>
                  </a:lnTo>
                  <a:lnTo>
                    <a:pt x="1551" y="23"/>
                  </a:lnTo>
                  <a:lnTo>
                    <a:pt x="1300"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62" name="Google Shape;1762;p31"/>
            <p:cNvSpPr/>
            <p:nvPr/>
          </p:nvSpPr>
          <p:spPr>
            <a:xfrm>
              <a:off x="1688359" y="2893468"/>
              <a:ext cx="130451" cy="130451"/>
            </a:xfrm>
            <a:custGeom>
              <a:avLst/>
              <a:gdLst/>
              <a:ahLst/>
              <a:cxnLst/>
              <a:rect l="l" t="t" r="r" b="b"/>
              <a:pathLst>
                <a:path w="1187" h="1187" extrusionOk="0">
                  <a:moveTo>
                    <a:pt x="593" y="0"/>
                  </a:moveTo>
                  <a:lnTo>
                    <a:pt x="479" y="23"/>
                  </a:lnTo>
                  <a:lnTo>
                    <a:pt x="365" y="46"/>
                  </a:lnTo>
                  <a:lnTo>
                    <a:pt x="251" y="114"/>
                  </a:lnTo>
                  <a:lnTo>
                    <a:pt x="183" y="183"/>
                  </a:lnTo>
                  <a:lnTo>
                    <a:pt x="92" y="274"/>
                  </a:lnTo>
                  <a:lnTo>
                    <a:pt x="46" y="365"/>
                  </a:lnTo>
                  <a:lnTo>
                    <a:pt x="1" y="479"/>
                  </a:lnTo>
                  <a:lnTo>
                    <a:pt x="1" y="593"/>
                  </a:lnTo>
                  <a:lnTo>
                    <a:pt x="1" y="730"/>
                  </a:lnTo>
                  <a:lnTo>
                    <a:pt x="46" y="821"/>
                  </a:lnTo>
                  <a:lnTo>
                    <a:pt x="92" y="935"/>
                  </a:lnTo>
                  <a:lnTo>
                    <a:pt x="183" y="1027"/>
                  </a:lnTo>
                  <a:lnTo>
                    <a:pt x="251" y="1095"/>
                  </a:lnTo>
                  <a:lnTo>
                    <a:pt x="365" y="1141"/>
                  </a:lnTo>
                  <a:lnTo>
                    <a:pt x="479" y="1186"/>
                  </a:lnTo>
                  <a:lnTo>
                    <a:pt x="707" y="1186"/>
                  </a:lnTo>
                  <a:lnTo>
                    <a:pt x="822" y="1141"/>
                  </a:lnTo>
                  <a:lnTo>
                    <a:pt x="936" y="1095"/>
                  </a:lnTo>
                  <a:lnTo>
                    <a:pt x="1004" y="1027"/>
                  </a:lnTo>
                  <a:lnTo>
                    <a:pt x="1095" y="935"/>
                  </a:lnTo>
                  <a:lnTo>
                    <a:pt x="1141" y="821"/>
                  </a:lnTo>
                  <a:lnTo>
                    <a:pt x="1164" y="730"/>
                  </a:lnTo>
                  <a:lnTo>
                    <a:pt x="1186" y="593"/>
                  </a:lnTo>
                  <a:lnTo>
                    <a:pt x="1164" y="479"/>
                  </a:lnTo>
                  <a:lnTo>
                    <a:pt x="1141" y="365"/>
                  </a:lnTo>
                  <a:lnTo>
                    <a:pt x="1095" y="274"/>
                  </a:lnTo>
                  <a:lnTo>
                    <a:pt x="1004" y="183"/>
                  </a:lnTo>
                  <a:lnTo>
                    <a:pt x="936" y="114"/>
                  </a:lnTo>
                  <a:lnTo>
                    <a:pt x="822" y="46"/>
                  </a:lnTo>
                  <a:lnTo>
                    <a:pt x="707" y="23"/>
                  </a:lnTo>
                  <a:lnTo>
                    <a:pt x="593" y="0"/>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63" name="Google Shape;1763;p31"/>
            <p:cNvSpPr/>
            <p:nvPr/>
          </p:nvSpPr>
          <p:spPr>
            <a:xfrm>
              <a:off x="1680886" y="2885885"/>
              <a:ext cx="145398" cy="145508"/>
            </a:xfrm>
            <a:custGeom>
              <a:avLst/>
              <a:gdLst/>
              <a:ahLst/>
              <a:cxnLst/>
              <a:rect l="l" t="t" r="r" b="b"/>
              <a:pathLst>
                <a:path w="1323" h="1324" extrusionOk="0">
                  <a:moveTo>
                    <a:pt x="775" y="138"/>
                  </a:moveTo>
                  <a:lnTo>
                    <a:pt x="867" y="183"/>
                  </a:lnTo>
                  <a:lnTo>
                    <a:pt x="958" y="229"/>
                  </a:lnTo>
                  <a:lnTo>
                    <a:pt x="1026" y="297"/>
                  </a:lnTo>
                  <a:lnTo>
                    <a:pt x="1095" y="366"/>
                  </a:lnTo>
                  <a:lnTo>
                    <a:pt x="1140" y="457"/>
                  </a:lnTo>
                  <a:lnTo>
                    <a:pt x="1186" y="571"/>
                  </a:lnTo>
                  <a:lnTo>
                    <a:pt x="1186" y="662"/>
                  </a:lnTo>
                  <a:lnTo>
                    <a:pt x="1186" y="776"/>
                  </a:lnTo>
                  <a:lnTo>
                    <a:pt x="1140" y="867"/>
                  </a:lnTo>
                  <a:lnTo>
                    <a:pt x="1095" y="959"/>
                  </a:lnTo>
                  <a:lnTo>
                    <a:pt x="1026" y="1050"/>
                  </a:lnTo>
                  <a:lnTo>
                    <a:pt x="958" y="1118"/>
                  </a:lnTo>
                  <a:lnTo>
                    <a:pt x="867" y="1164"/>
                  </a:lnTo>
                  <a:lnTo>
                    <a:pt x="775" y="1187"/>
                  </a:lnTo>
                  <a:lnTo>
                    <a:pt x="661" y="1210"/>
                  </a:lnTo>
                  <a:lnTo>
                    <a:pt x="547" y="1187"/>
                  </a:lnTo>
                  <a:lnTo>
                    <a:pt x="456" y="1164"/>
                  </a:lnTo>
                  <a:lnTo>
                    <a:pt x="365" y="1118"/>
                  </a:lnTo>
                  <a:lnTo>
                    <a:pt x="274" y="1050"/>
                  </a:lnTo>
                  <a:lnTo>
                    <a:pt x="228" y="959"/>
                  </a:lnTo>
                  <a:lnTo>
                    <a:pt x="160" y="867"/>
                  </a:lnTo>
                  <a:lnTo>
                    <a:pt x="137" y="776"/>
                  </a:lnTo>
                  <a:lnTo>
                    <a:pt x="137" y="662"/>
                  </a:lnTo>
                  <a:lnTo>
                    <a:pt x="137" y="571"/>
                  </a:lnTo>
                  <a:lnTo>
                    <a:pt x="160" y="457"/>
                  </a:lnTo>
                  <a:lnTo>
                    <a:pt x="228" y="366"/>
                  </a:lnTo>
                  <a:lnTo>
                    <a:pt x="274" y="297"/>
                  </a:lnTo>
                  <a:lnTo>
                    <a:pt x="365" y="229"/>
                  </a:lnTo>
                  <a:lnTo>
                    <a:pt x="456" y="183"/>
                  </a:lnTo>
                  <a:lnTo>
                    <a:pt x="547" y="138"/>
                  </a:lnTo>
                  <a:close/>
                  <a:moveTo>
                    <a:pt x="661" y="1"/>
                  </a:moveTo>
                  <a:lnTo>
                    <a:pt x="525" y="24"/>
                  </a:lnTo>
                  <a:lnTo>
                    <a:pt x="411" y="69"/>
                  </a:lnTo>
                  <a:lnTo>
                    <a:pt x="297" y="115"/>
                  </a:lnTo>
                  <a:lnTo>
                    <a:pt x="205" y="206"/>
                  </a:lnTo>
                  <a:lnTo>
                    <a:pt x="114" y="297"/>
                  </a:lnTo>
                  <a:lnTo>
                    <a:pt x="46" y="411"/>
                  </a:lnTo>
                  <a:lnTo>
                    <a:pt x="23" y="525"/>
                  </a:lnTo>
                  <a:lnTo>
                    <a:pt x="0" y="662"/>
                  </a:lnTo>
                  <a:lnTo>
                    <a:pt x="23" y="799"/>
                  </a:lnTo>
                  <a:lnTo>
                    <a:pt x="46" y="913"/>
                  </a:lnTo>
                  <a:lnTo>
                    <a:pt x="114" y="1027"/>
                  </a:lnTo>
                  <a:lnTo>
                    <a:pt x="205" y="1141"/>
                  </a:lnTo>
                  <a:lnTo>
                    <a:pt x="297" y="1210"/>
                  </a:lnTo>
                  <a:lnTo>
                    <a:pt x="411" y="1278"/>
                  </a:lnTo>
                  <a:lnTo>
                    <a:pt x="525" y="1301"/>
                  </a:lnTo>
                  <a:lnTo>
                    <a:pt x="661" y="1324"/>
                  </a:lnTo>
                  <a:lnTo>
                    <a:pt x="798" y="1301"/>
                  </a:lnTo>
                  <a:lnTo>
                    <a:pt x="912" y="1278"/>
                  </a:lnTo>
                  <a:lnTo>
                    <a:pt x="1026" y="1210"/>
                  </a:lnTo>
                  <a:lnTo>
                    <a:pt x="1118" y="1141"/>
                  </a:lnTo>
                  <a:lnTo>
                    <a:pt x="1209" y="1027"/>
                  </a:lnTo>
                  <a:lnTo>
                    <a:pt x="1254" y="913"/>
                  </a:lnTo>
                  <a:lnTo>
                    <a:pt x="1300" y="799"/>
                  </a:lnTo>
                  <a:lnTo>
                    <a:pt x="1323" y="662"/>
                  </a:lnTo>
                  <a:lnTo>
                    <a:pt x="1300" y="525"/>
                  </a:lnTo>
                  <a:lnTo>
                    <a:pt x="1254" y="411"/>
                  </a:lnTo>
                  <a:lnTo>
                    <a:pt x="1209" y="297"/>
                  </a:lnTo>
                  <a:lnTo>
                    <a:pt x="1118" y="206"/>
                  </a:lnTo>
                  <a:lnTo>
                    <a:pt x="1026" y="115"/>
                  </a:lnTo>
                  <a:lnTo>
                    <a:pt x="912" y="69"/>
                  </a:lnTo>
                  <a:lnTo>
                    <a:pt x="798" y="24"/>
                  </a:lnTo>
                  <a:lnTo>
                    <a:pt x="661"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64" name="Google Shape;1764;p31"/>
            <p:cNvSpPr/>
            <p:nvPr/>
          </p:nvSpPr>
          <p:spPr>
            <a:xfrm>
              <a:off x="1407673" y="3522546"/>
              <a:ext cx="130451" cy="130451"/>
            </a:xfrm>
            <a:custGeom>
              <a:avLst/>
              <a:gdLst/>
              <a:ahLst/>
              <a:cxnLst/>
              <a:rect l="l" t="t" r="r" b="b"/>
              <a:pathLst>
                <a:path w="1187" h="1187" extrusionOk="0">
                  <a:moveTo>
                    <a:pt x="593" y="0"/>
                  </a:moveTo>
                  <a:lnTo>
                    <a:pt x="479" y="23"/>
                  </a:lnTo>
                  <a:lnTo>
                    <a:pt x="365" y="46"/>
                  </a:lnTo>
                  <a:lnTo>
                    <a:pt x="251" y="91"/>
                  </a:lnTo>
                  <a:lnTo>
                    <a:pt x="160" y="183"/>
                  </a:lnTo>
                  <a:lnTo>
                    <a:pt x="92" y="274"/>
                  </a:lnTo>
                  <a:lnTo>
                    <a:pt x="46" y="365"/>
                  </a:lnTo>
                  <a:lnTo>
                    <a:pt x="0" y="479"/>
                  </a:lnTo>
                  <a:lnTo>
                    <a:pt x="0" y="593"/>
                  </a:lnTo>
                  <a:lnTo>
                    <a:pt x="0" y="707"/>
                  </a:lnTo>
                  <a:lnTo>
                    <a:pt x="46" y="821"/>
                  </a:lnTo>
                  <a:lnTo>
                    <a:pt x="92" y="935"/>
                  </a:lnTo>
                  <a:lnTo>
                    <a:pt x="160" y="1026"/>
                  </a:lnTo>
                  <a:lnTo>
                    <a:pt x="251" y="1095"/>
                  </a:lnTo>
                  <a:lnTo>
                    <a:pt x="365" y="1140"/>
                  </a:lnTo>
                  <a:lnTo>
                    <a:pt x="479" y="1186"/>
                  </a:lnTo>
                  <a:lnTo>
                    <a:pt x="707" y="1186"/>
                  </a:lnTo>
                  <a:lnTo>
                    <a:pt x="821" y="1140"/>
                  </a:lnTo>
                  <a:lnTo>
                    <a:pt x="913" y="1095"/>
                  </a:lnTo>
                  <a:lnTo>
                    <a:pt x="1004" y="1026"/>
                  </a:lnTo>
                  <a:lnTo>
                    <a:pt x="1072" y="935"/>
                  </a:lnTo>
                  <a:lnTo>
                    <a:pt x="1141" y="821"/>
                  </a:lnTo>
                  <a:lnTo>
                    <a:pt x="1163" y="707"/>
                  </a:lnTo>
                  <a:lnTo>
                    <a:pt x="1186" y="593"/>
                  </a:lnTo>
                  <a:lnTo>
                    <a:pt x="1163" y="479"/>
                  </a:lnTo>
                  <a:lnTo>
                    <a:pt x="1141" y="365"/>
                  </a:lnTo>
                  <a:lnTo>
                    <a:pt x="1072" y="274"/>
                  </a:lnTo>
                  <a:lnTo>
                    <a:pt x="1004" y="183"/>
                  </a:lnTo>
                  <a:lnTo>
                    <a:pt x="913" y="91"/>
                  </a:lnTo>
                  <a:lnTo>
                    <a:pt x="821" y="46"/>
                  </a:lnTo>
                  <a:lnTo>
                    <a:pt x="707" y="23"/>
                  </a:lnTo>
                  <a:lnTo>
                    <a:pt x="593" y="0"/>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65" name="Google Shape;1765;p31"/>
            <p:cNvSpPr/>
            <p:nvPr/>
          </p:nvSpPr>
          <p:spPr>
            <a:xfrm>
              <a:off x="1400200" y="3514963"/>
              <a:ext cx="145398" cy="145508"/>
            </a:xfrm>
            <a:custGeom>
              <a:avLst/>
              <a:gdLst/>
              <a:ahLst/>
              <a:cxnLst/>
              <a:rect l="l" t="t" r="r" b="b"/>
              <a:pathLst>
                <a:path w="1323" h="1324" extrusionOk="0">
                  <a:moveTo>
                    <a:pt x="775" y="138"/>
                  </a:moveTo>
                  <a:lnTo>
                    <a:pt x="867" y="183"/>
                  </a:lnTo>
                  <a:lnTo>
                    <a:pt x="958" y="229"/>
                  </a:lnTo>
                  <a:lnTo>
                    <a:pt x="1026" y="297"/>
                  </a:lnTo>
                  <a:lnTo>
                    <a:pt x="1095" y="366"/>
                  </a:lnTo>
                  <a:lnTo>
                    <a:pt x="1140" y="457"/>
                  </a:lnTo>
                  <a:lnTo>
                    <a:pt x="1186" y="548"/>
                  </a:lnTo>
                  <a:lnTo>
                    <a:pt x="1186" y="662"/>
                  </a:lnTo>
                  <a:lnTo>
                    <a:pt x="1186" y="776"/>
                  </a:lnTo>
                  <a:lnTo>
                    <a:pt x="1140" y="867"/>
                  </a:lnTo>
                  <a:lnTo>
                    <a:pt x="1095" y="959"/>
                  </a:lnTo>
                  <a:lnTo>
                    <a:pt x="1026" y="1050"/>
                  </a:lnTo>
                  <a:lnTo>
                    <a:pt x="958" y="1095"/>
                  </a:lnTo>
                  <a:lnTo>
                    <a:pt x="867" y="1164"/>
                  </a:lnTo>
                  <a:lnTo>
                    <a:pt x="775" y="1187"/>
                  </a:lnTo>
                  <a:lnTo>
                    <a:pt x="547" y="1187"/>
                  </a:lnTo>
                  <a:lnTo>
                    <a:pt x="456" y="1164"/>
                  </a:lnTo>
                  <a:lnTo>
                    <a:pt x="365" y="1095"/>
                  </a:lnTo>
                  <a:lnTo>
                    <a:pt x="274" y="1050"/>
                  </a:lnTo>
                  <a:lnTo>
                    <a:pt x="205" y="959"/>
                  </a:lnTo>
                  <a:lnTo>
                    <a:pt x="160" y="867"/>
                  </a:lnTo>
                  <a:lnTo>
                    <a:pt x="137" y="776"/>
                  </a:lnTo>
                  <a:lnTo>
                    <a:pt x="137" y="662"/>
                  </a:lnTo>
                  <a:lnTo>
                    <a:pt x="137" y="548"/>
                  </a:lnTo>
                  <a:lnTo>
                    <a:pt x="160" y="457"/>
                  </a:lnTo>
                  <a:lnTo>
                    <a:pt x="205" y="366"/>
                  </a:lnTo>
                  <a:lnTo>
                    <a:pt x="274" y="297"/>
                  </a:lnTo>
                  <a:lnTo>
                    <a:pt x="365" y="229"/>
                  </a:lnTo>
                  <a:lnTo>
                    <a:pt x="456" y="183"/>
                  </a:lnTo>
                  <a:lnTo>
                    <a:pt x="547" y="138"/>
                  </a:lnTo>
                  <a:close/>
                  <a:moveTo>
                    <a:pt x="661" y="1"/>
                  </a:moveTo>
                  <a:lnTo>
                    <a:pt x="525" y="24"/>
                  </a:lnTo>
                  <a:lnTo>
                    <a:pt x="411" y="69"/>
                  </a:lnTo>
                  <a:lnTo>
                    <a:pt x="297" y="115"/>
                  </a:lnTo>
                  <a:lnTo>
                    <a:pt x="182" y="206"/>
                  </a:lnTo>
                  <a:lnTo>
                    <a:pt x="114" y="297"/>
                  </a:lnTo>
                  <a:lnTo>
                    <a:pt x="46" y="411"/>
                  </a:lnTo>
                  <a:lnTo>
                    <a:pt x="23" y="525"/>
                  </a:lnTo>
                  <a:lnTo>
                    <a:pt x="0" y="662"/>
                  </a:lnTo>
                  <a:lnTo>
                    <a:pt x="23" y="799"/>
                  </a:lnTo>
                  <a:lnTo>
                    <a:pt x="46" y="913"/>
                  </a:lnTo>
                  <a:lnTo>
                    <a:pt x="114" y="1027"/>
                  </a:lnTo>
                  <a:lnTo>
                    <a:pt x="182" y="1118"/>
                  </a:lnTo>
                  <a:lnTo>
                    <a:pt x="297" y="1209"/>
                  </a:lnTo>
                  <a:lnTo>
                    <a:pt x="411" y="1278"/>
                  </a:lnTo>
                  <a:lnTo>
                    <a:pt x="525" y="1301"/>
                  </a:lnTo>
                  <a:lnTo>
                    <a:pt x="661" y="1323"/>
                  </a:lnTo>
                  <a:lnTo>
                    <a:pt x="798" y="1301"/>
                  </a:lnTo>
                  <a:lnTo>
                    <a:pt x="912" y="1278"/>
                  </a:lnTo>
                  <a:lnTo>
                    <a:pt x="1026" y="1209"/>
                  </a:lnTo>
                  <a:lnTo>
                    <a:pt x="1117" y="1118"/>
                  </a:lnTo>
                  <a:lnTo>
                    <a:pt x="1209" y="1027"/>
                  </a:lnTo>
                  <a:lnTo>
                    <a:pt x="1254" y="913"/>
                  </a:lnTo>
                  <a:lnTo>
                    <a:pt x="1300" y="799"/>
                  </a:lnTo>
                  <a:lnTo>
                    <a:pt x="1323" y="662"/>
                  </a:lnTo>
                  <a:lnTo>
                    <a:pt x="1300" y="525"/>
                  </a:lnTo>
                  <a:lnTo>
                    <a:pt x="1254" y="411"/>
                  </a:lnTo>
                  <a:lnTo>
                    <a:pt x="1209" y="297"/>
                  </a:lnTo>
                  <a:lnTo>
                    <a:pt x="1117" y="206"/>
                  </a:lnTo>
                  <a:lnTo>
                    <a:pt x="1026" y="115"/>
                  </a:lnTo>
                  <a:lnTo>
                    <a:pt x="912" y="69"/>
                  </a:lnTo>
                  <a:lnTo>
                    <a:pt x="798" y="24"/>
                  </a:lnTo>
                  <a:lnTo>
                    <a:pt x="661"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66" name="Google Shape;1766;p31"/>
            <p:cNvSpPr/>
            <p:nvPr/>
          </p:nvSpPr>
          <p:spPr>
            <a:xfrm>
              <a:off x="1741002" y="3808181"/>
              <a:ext cx="130451" cy="130451"/>
            </a:xfrm>
            <a:custGeom>
              <a:avLst/>
              <a:gdLst/>
              <a:ahLst/>
              <a:cxnLst/>
              <a:rect l="l" t="t" r="r" b="b"/>
              <a:pathLst>
                <a:path w="1187" h="1187" extrusionOk="0">
                  <a:moveTo>
                    <a:pt x="593" y="1"/>
                  </a:moveTo>
                  <a:lnTo>
                    <a:pt x="479" y="24"/>
                  </a:lnTo>
                  <a:lnTo>
                    <a:pt x="365" y="47"/>
                  </a:lnTo>
                  <a:lnTo>
                    <a:pt x="274" y="92"/>
                  </a:lnTo>
                  <a:lnTo>
                    <a:pt x="183" y="183"/>
                  </a:lnTo>
                  <a:lnTo>
                    <a:pt x="114" y="252"/>
                  </a:lnTo>
                  <a:lnTo>
                    <a:pt x="46" y="366"/>
                  </a:lnTo>
                  <a:lnTo>
                    <a:pt x="23" y="480"/>
                  </a:lnTo>
                  <a:lnTo>
                    <a:pt x="0" y="594"/>
                  </a:lnTo>
                  <a:lnTo>
                    <a:pt x="23" y="708"/>
                  </a:lnTo>
                  <a:lnTo>
                    <a:pt x="46" y="822"/>
                  </a:lnTo>
                  <a:lnTo>
                    <a:pt x="114" y="936"/>
                  </a:lnTo>
                  <a:lnTo>
                    <a:pt x="183" y="1004"/>
                  </a:lnTo>
                  <a:lnTo>
                    <a:pt x="274" y="1096"/>
                  </a:lnTo>
                  <a:lnTo>
                    <a:pt x="365" y="1141"/>
                  </a:lnTo>
                  <a:lnTo>
                    <a:pt x="479" y="1187"/>
                  </a:lnTo>
                  <a:lnTo>
                    <a:pt x="730" y="1187"/>
                  </a:lnTo>
                  <a:lnTo>
                    <a:pt x="821" y="1141"/>
                  </a:lnTo>
                  <a:lnTo>
                    <a:pt x="935" y="1096"/>
                  </a:lnTo>
                  <a:lnTo>
                    <a:pt x="1027" y="1004"/>
                  </a:lnTo>
                  <a:lnTo>
                    <a:pt x="1095" y="936"/>
                  </a:lnTo>
                  <a:lnTo>
                    <a:pt x="1141" y="822"/>
                  </a:lnTo>
                  <a:lnTo>
                    <a:pt x="1186" y="708"/>
                  </a:lnTo>
                  <a:lnTo>
                    <a:pt x="1186" y="594"/>
                  </a:lnTo>
                  <a:lnTo>
                    <a:pt x="1186" y="480"/>
                  </a:lnTo>
                  <a:lnTo>
                    <a:pt x="1141" y="366"/>
                  </a:lnTo>
                  <a:lnTo>
                    <a:pt x="1095" y="252"/>
                  </a:lnTo>
                  <a:lnTo>
                    <a:pt x="1027" y="183"/>
                  </a:lnTo>
                  <a:lnTo>
                    <a:pt x="935" y="92"/>
                  </a:lnTo>
                  <a:lnTo>
                    <a:pt x="821" y="47"/>
                  </a:lnTo>
                  <a:lnTo>
                    <a:pt x="730" y="24"/>
                  </a:lnTo>
                  <a:lnTo>
                    <a:pt x="593" y="1"/>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67" name="Google Shape;1767;p31"/>
            <p:cNvSpPr/>
            <p:nvPr/>
          </p:nvSpPr>
          <p:spPr>
            <a:xfrm>
              <a:off x="1735946" y="3800708"/>
              <a:ext cx="142980" cy="145508"/>
            </a:xfrm>
            <a:custGeom>
              <a:avLst/>
              <a:gdLst/>
              <a:ahLst/>
              <a:cxnLst/>
              <a:rect l="l" t="t" r="r" b="b"/>
              <a:pathLst>
                <a:path w="1301" h="1324" extrusionOk="0">
                  <a:moveTo>
                    <a:pt x="753" y="137"/>
                  </a:moveTo>
                  <a:lnTo>
                    <a:pt x="845" y="183"/>
                  </a:lnTo>
                  <a:lnTo>
                    <a:pt x="936" y="229"/>
                  </a:lnTo>
                  <a:lnTo>
                    <a:pt x="1027" y="297"/>
                  </a:lnTo>
                  <a:lnTo>
                    <a:pt x="1095" y="365"/>
                  </a:lnTo>
                  <a:lnTo>
                    <a:pt x="1141" y="457"/>
                  </a:lnTo>
                  <a:lnTo>
                    <a:pt x="1164" y="548"/>
                  </a:lnTo>
                  <a:lnTo>
                    <a:pt x="1187" y="662"/>
                  </a:lnTo>
                  <a:lnTo>
                    <a:pt x="1164" y="776"/>
                  </a:lnTo>
                  <a:lnTo>
                    <a:pt x="1141" y="867"/>
                  </a:lnTo>
                  <a:lnTo>
                    <a:pt x="1095" y="958"/>
                  </a:lnTo>
                  <a:lnTo>
                    <a:pt x="1027" y="1050"/>
                  </a:lnTo>
                  <a:lnTo>
                    <a:pt x="936" y="1095"/>
                  </a:lnTo>
                  <a:lnTo>
                    <a:pt x="845" y="1164"/>
                  </a:lnTo>
                  <a:lnTo>
                    <a:pt x="753" y="1186"/>
                  </a:lnTo>
                  <a:lnTo>
                    <a:pt x="548" y="1186"/>
                  </a:lnTo>
                  <a:lnTo>
                    <a:pt x="434" y="1164"/>
                  </a:lnTo>
                  <a:lnTo>
                    <a:pt x="343" y="1095"/>
                  </a:lnTo>
                  <a:lnTo>
                    <a:pt x="274" y="1050"/>
                  </a:lnTo>
                  <a:lnTo>
                    <a:pt x="206" y="958"/>
                  </a:lnTo>
                  <a:lnTo>
                    <a:pt x="160" y="867"/>
                  </a:lnTo>
                  <a:lnTo>
                    <a:pt x="115" y="776"/>
                  </a:lnTo>
                  <a:lnTo>
                    <a:pt x="115" y="662"/>
                  </a:lnTo>
                  <a:lnTo>
                    <a:pt x="115" y="548"/>
                  </a:lnTo>
                  <a:lnTo>
                    <a:pt x="160" y="457"/>
                  </a:lnTo>
                  <a:lnTo>
                    <a:pt x="206" y="365"/>
                  </a:lnTo>
                  <a:lnTo>
                    <a:pt x="274" y="297"/>
                  </a:lnTo>
                  <a:lnTo>
                    <a:pt x="343" y="229"/>
                  </a:lnTo>
                  <a:lnTo>
                    <a:pt x="434" y="183"/>
                  </a:lnTo>
                  <a:lnTo>
                    <a:pt x="548" y="137"/>
                  </a:lnTo>
                  <a:close/>
                  <a:moveTo>
                    <a:pt x="639" y="1"/>
                  </a:moveTo>
                  <a:lnTo>
                    <a:pt x="525" y="23"/>
                  </a:lnTo>
                  <a:lnTo>
                    <a:pt x="389" y="69"/>
                  </a:lnTo>
                  <a:lnTo>
                    <a:pt x="274" y="115"/>
                  </a:lnTo>
                  <a:lnTo>
                    <a:pt x="183" y="206"/>
                  </a:lnTo>
                  <a:lnTo>
                    <a:pt x="92" y="297"/>
                  </a:lnTo>
                  <a:lnTo>
                    <a:pt x="46" y="411"/>
                  </a:lnTo>
                  <a:lnTo>
                    <a:pt x="1" y="525"/>
                  </a:lnTo>
                  <a:lnTo>
                    <a:pt x="1" y="662"/>
                  </a:lnTo>
                  <a:lnTo>
                    <a:pt x="1" y="799"/>
                  </a:lnTo>
                  <a:lnTo>
                    <a:pt x="46" y="913"/>
                  </a:lnTo>
                  <a:lnTo>
                    <a:pt x="92" y="1027"/>
                  </a:lnTo>
                  <a:lnTo>
                    <a:pt x="183" y="1118"/>
                  </a:lnTo>
                  <a:lnTo>
                    <a:pt x="274" y="1209"/>
                  </a:lnTo>
                  <a:lnTo>
                    <a:pt x="389" y="1278"/>
                  </a:lnTo>
                  <a:lnTo>
                    <a:pt x="525" y="1300"/>
                  </a:lnTo>
                  <a:lnTo>
                    <a:pt x="639" y="1323"/>
                  </a:lnTo>
                  <a:lnTo>
                    <a:pt x="776" y="1300"/>
                  </a:lnTo>
                  <a:lnTo>
                    <a:pt x="913" y="1278"/>
                  </a:lnTo>
                  <a:lnTo>
                    <a:pt x="1004" y="1209"/>
                  </a:lnTo>
                  <a:lnTo>
                    <a:pt x="1118" y="1118"/>
                  </a:lnTo>
                  <a:lnTo>
                    <a:pt x="1187" y="1027"/>
                  </a:lnTo>
                  <a:lnTo>
                    <a:pt x="1255" y="913"/>
                  </a:lnTo>
                  <a:lnTo>
                    <a:pt x="1301" y="799"/>
                  </a:lnTo>
                  <a:lnTo>
                    <a:pt x="1301" y="662"/>
                  </a:lnTo>
                  <a:lnTo>
                    <a:pt x="1301" y="525"/>
                  </a:lnTo>
                  <a:lnTo>
                    <a:pt x="1255" y="411"/>
                  </a:lnTo>
                  <a:lnTo>
                    <a:pt x="1187" y="297"/>
                  </a:lnTo>
                  <a:lnTo>
                    <a:pt x="1118" y="206"/>
                  </a:lnTo>
                  <a:lnTo>
                    <a:pt x="1004" y="115"/>
                  </a:lnTo>
                  <a:lnTo>
                    <a:pt x="913" y="69"/>
                  </a:lnTo>
                  <a:lnTo>
                    <a:pt x="776" y="23"/>
                  </a:lnTo>
                  <a:lnTo>
                    <a:pt x="63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68" name="Google Shape;1768;p31"/>
            <p:cNvSpPr/>
            <p:nvPr/>
          </p:nvSpPr>
          <p:spPr>
            <a:xfrm>
              <a:off x="2139501" y="3402204"/>
              <a:ext cx="130451" cy="130451"/>
            </a:xfrm>
            <a:custGeom>
              <a:avLst/>
              <a:gdLst/>
              <a:ahLst/>
              <a:cxnLst/>
              <a:rect l="l" t="t" r="r" b="b"/>
              <a:pathLst>
                <a:path w="1187" h="1187" extrusionOk="0">
                  <a:moveTo>
                    <a:pt x="479" y="1"/>
                  </a:moveTo>
                  <a:lnTo>
                    <a:pt x="365" y="46"/>
                  </a:lnTo>
                  <a:lnTo>
                    <a:pt x="251" y="92"/>
                  </a:lnTo>
                  <a:lnTo>
                    <a:pt x="160" y="183"/>
                  </a:lnTo>
                  <a:lnTo>
                    <a:pt x="92" y="251"/>
                  </a:lnTo>
                  <a:lnTo>
                    <a:pt x="46" y="366"/>
                  </a:lnTo>
                  <a:lnTo>
                    <a:pt x="0" y="480"/>
                  </a:lnTo>
                  <a:lnTo>
                    <a:pt x="0" y="594"/>
                  </a:lnTo>
                  <a:lnTo>
                    <a:pt x="0" y="708"/>
                  </a:lnTo>
                  <a:lnTo>
                    <a:pt x="46" y="822"/>
                  </a:lnTo>
                  <a:lnTo>
                    <a:pt x="92" y="936"/>
                  </a:lnTo>
                  <a:lnTo>
                    <a:pt x="160" y="1004"/>
                  </a:lnTo>
                  <a:lnTo>
                    <a:pt x="251" y="1095"/>
                  </a:lnTo>
                  <a:lnTo>
                    <a:pt x="365" y="1141"/>
                  </a:lnTo>
                  <a:lnTo>
                    <a:pt x="479" y="1186"/>
                  </a:lnTo>
                  <a:lnTo>
                    <a:pt x="707" y="1186"/>
                  </a:lnTo>
                  <a:lnTo>
                    <a:pt x="821" y="1141"/>
                  </a:lnTo>
                  <a:lnTo>
                    <a:pt x="913" y="1095"/>
                  </a:lnTo>
                  <a:lnTo>
                    <a:pt x="1004" y="1004"/>
                  </a:lnTo>
                  <a:lnTo>
                    <a:pt x="1072" y="936"/>
                  </a:lnTo>
                  <a:lnTo>
                    <a:pt x="1141" y="822"/>
                  </a:lnTo>
                  <a:lnTo>
                    <a:pt x="1163" y="708"/>
                  </a:lnTo>
                  <a:lnTo>
                    <a:pt x="1186" y="594"/>
                  </a:lnTo>
                  <a:lnTo>
                    <a:pt x="1163" y="480"/>
                  </a:lnTo>
                  <a:lnTo>
                    <a:pt x="1141" y="366"/>
                  </a:lnTo>
                  <a:lnTo>
                    <a:pt x="1072" y="251"/>
                  </a:lnTo>
                  <a:lnTo>
                    <a:pt x="1004" y="183"/>
                  </a:lnTo>
                  <a:lnTo>
                    <a:pt x="913" y="92"/>
                  </a:lnTo>
                  <a:lnTo>
                    <a:pt x="821" y="46"/>
                  </a:lnTo>
                  <a:lnTo>
                    <a:pt x="707" y="1"/>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69" name="Google Shape;1769;p31"/>
            <p:cNvSpPr/>
            <p:nvPr/>
          </p:nvSpPr>
          <p:spPr>
            <a:xfrm>
              <a:off x="2131918" y="3394730"/>
              <a:ext cx="145508" cy="145398"/>
            </a:xfrm>
            <a:custGeom>
              <a:avLst/>
              <a:gdLst/>
              <a:ahLst/>
              <a:cxnLst/>
              <a:rect l="l" t="t" r="r" b="b"/>
              <a:pathLst>
                <a:path w="1324" h="1323" extrusionOk="0">
                  <a:moveTo>
                    <a:pt x="753" y="137"/>
                  </a:moveTo>
                  <a:lnTo>
                    <a:pt x="868" y="160"/>
                  </a:lnTo>
                  <a:lnTo>
                    <a:pt x="959" y="228"/>
                  </a:lnTo>
                  <a:lnTo>
                    <a:pt x="1027" y="274"/>
                  </a:lnTo>
                  <a:lnTo>
                    <a:pt x="1096" y="365"/>
                  </a:lnTo>
                  <a:lnTo>
                    <a:pt x="1141" y="456"/>
                  </a:lnTo>
                  <a:lnTo>
                    <a:pt x="1187" y="548"/>
                  </a:lnTo>
                  <a:lnTo>
                    <a:pt x="1187" y="662"/>
                  </a:lnTo>
                  <a:lnTo>
                    <a:pt x="1187" y="776"/>
                  </a:lnTo>
                  <a:lnTo>
                    <a:pt x="1141" y="867"/>
                  </a:lnTo>
                  <a:lnTo>
                    <a:pt x="1096" y="958"/>
                  </a:lnTo>
                  <a:lnTo>
                    <a:pt x="1027" y="1026"/>
                  </a:lnTo>
                  <a:lnTo>
                    <a:pt x="959" y="1095"/>
                  </a:lnTo>
                  <a:lnTo>
                    <a:pt x="868" y="1140"/>
                  </a:lnTo>
                  <a:lnTo>
                    <a:pt x="753" y="1186"/>
                  </a:lnTo>
                  <a:lnTo>
                    <a:pt x="548" y="1186"/>
                  </a:lnTo>
                  <a:lnTo>
                    <a:pt x="457" y="1140"/>
                  </a:lnTo>
                  <a:lnTo>
                    <a:pt x="366" y="1095"/>
                  </a:lnTo>
                  <a:lnTo>
                    <a:pt x="275" y="1026"/>
                  </a:lnTo>
                  <a:lnTo>
                    <a:pt x="206" y="958"/>
                  </a:lnTo>
                  <a:lnTo>
                    <a:pt x="161" y="867"/>
                  </a:lnTo>
                  <a:lnTo>
                    <a:pt x="138" y="776"/>
                  </a:lnTo>
                  <a:lnTo>
                    <a:pt x="115" y="662"/>
                  </a:lnTo>
                  <a:lnTo>
                    <a:pt x="138" y="548"/>
                  </a:lnTo>
                  <a:lnTo>
                    <a:pt x="161" y="456"/>
                  </a:lnTo>
                  <a:lnTo>
                    <a:pt x="206" y="365"/>
                  </a:lnTo>
                  <a:lnTo>
                    <a:pt x="275" y="274"/>
                  </a:lnTo>
                  <a:lnTo>
                    <a:pt x="366" y="228"/>
                  </a:lnTo>
                  <a:lnTo>
                    <a:pt x="457" y="160"/>
                  </a:lnTo>
                  <a:lnTo>
                    <a:pt x="548" y="137"/>
                  </a:lnTo>
                  <a:close/>
                  <a:moveTo>
                    <a:pt x="662" y="0"/>
                  </a:moveTo>
                  <a:lnTo>
                    <a:pt x="525" y="23"/>
                  </a:lnTo>
                  <a:lnTo>
                    <a:pt x="411" y="46"/>
                  </a:lnTo>
                  <a:lnTo>
                    <a:pt x="297" y="114"/>
                  </a:lnTo>
                  <a:lnTo>
                    <a:pt x="183" y="205"/>
                  </a:lnTo>
                  <a:lnTo>
                    <a:pt x="115" y="297"/>
                  </a:lnTo>
                  <a:lnTo>
                    <a:pt x="47" y="411"/>
                  </a:lnTo>
                  <a:lnTo>
                    <a:pt x="24" y="525"/>
                  </a:lnTo>
                  <a:lnTo>
                    <a:pt x="1" y="662"/>
                  </a:lnTo>
                  <a:lnTo>
                    <a:pt x="24" y="798"/>
                  </a:lnTo>
                  <a:lnTo>
                    <a:pt x="47" y="912"/>
                  </a:lnTo>
                  <a:lnTo>
                    <a:pt x="115" y="1026"/>
                  </a:lnTo>
                  <a:lnTo>
                    <a:pt x="183" y="1118"/>
                  </a:lnTo>
                  <a:lnTo>
                    <a:pt x="297" y="1209"/>
                  </a:lnTo>
                  <a:lnTo>
                    <a:pt x="411" y="1254"/>
                  </a:lnTo>
                  <a:lnTo>
                    <a:pt x="525" y="1300"/>
                  </a:lnTo>
                  <a:lnTo>
                    <a:pt x="662" y="1323"/>
                  </a:lnTo>
                  <a:lnTo>
                    <a:pt x="799" y="1300"/>
                  </a:lnTo>
                  <a:lnTo>
                    <a:pt x="913" y="1254"/>
                  </a:lnTo>
                  <a:lnTo>
                    <a:pt x="1027" y="1209"/>
                  </a:lnTo>
                  <a:lnTo>
                    <a:pt x="1118" y="1118"/>
                  </a:lnTo>
                  <a:lnTo>
                    <a:pt x="1210" y="1026"/>
                  </a:lnTo>
                  <a:lnTo>
                    <a:pt x="1255" y="912"/>
                  </a:lnTo>
                  <a:lnTo>
                    <a:pt x="1301" y="798"/>
                  </a:lnTo>
                  <a:lnTo>
                    <a:pt x="1324" y="662"/>
                  </a:lnTo>
                  <a:lnTo>
                    <a:pt x="1301" y="525"/>
                  </a:lnTo>
                  <a:lnTo>
                    <a:pt x="1255" y="411"/>
                  </a:lnTo>
                  <a:lnTo>
                    <a:pt x="1210" y="297"/>
                  </a:lnTo>
                  <a:lnTo>
                    <a:pt x="1118" y="205"/>
                  </a:lnTo>
                  <a:lnTo>
                    <a:pt x="1027" y="114"/>
                  </a:lnTo>
                  <a:lnTo>
                    <a:pt x="913" y="46"/>
                  </a:lnTo>
                  <a:lnTo>
                    <a:pt x="799" y="23"/>
                  </a:lnTo>
                  <a:lnTo>
                    <a:pt x="662"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70" name="Google Shape;1770;p31"/>
            <p:cNvSpPr/>
            <p:nvPr/>
          </p:nvSpPr>
          <p:spPr>
            <a:xfrm>
              <a:off x="1746057" y="3018756"/>
              <a:ext cx="15056" cy="223207"/>
            </a:xfrm>
            <a:custGeom>
              <a:avLst/>
              <a:gdLst/>
              <a:ahLst/>
              <a:cxnLst/>
              <a:rect l="l" t="t" r="r" b="b"/>
              <a:pathLst>
                <a:path w="137" h="2031" extrusionOk="0">
                  <a:moveTo>
                    <a:pt x="23" y="1"/>
                  </a:moveTo>
                  <a:lnTo>
                    <a:pt x="0" y="46"/>
                  </a:lnTo>
                  <a:lnTo>
                    <a:pt x="0" y="1985"/>
                  </a:lnTo>
                  <a:lnTo>
                    <a:pt x="23" y="2030"/>
                  </a:lnTo>
                  <a:lnTo>
                    <a:pt x="114" y="2030"/>
                  </a:lnTo>
                  <a:lnTo>
                    <a:pt x="137" y="1985"/>
                  </a:lnTo>
                  <a:lnTo>
                    <a:pt x="137" y="46"/>
                  </a:lnTo>
                  <a:lnTo>
                    <a:pt x="114"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71" name="Google Shape;1771;p31"/>
            <p:cNvSpPr/>
            <p:nvPr/>
          </p:nvSpPr>
          <p:spPr>
            <a:xfrm>
              <a:off x="1746057" y="3018756"/>
              <a:ext cx="15056" cy="223207"/>
            </a:xfrm>
            <a:custGeom>
              <a:avLst/>
              <a:gdLst/>
              <a:ahLst/>
              <a:cxnLst/>
              <a:rect l="l" t="t" r="r" b="b"/>
              <a:pathLst>
                <a:path w="137" h="2031" fill="none" extrusionOk="0">
                  <a:moveTo>
                    <a:pt x="137" y="1985"/>
                  </a:moveTo>
                  <a:lnTo>
                    <a:pt x="137" y="46"/>
                  </a:lnTo>
                  <a:lnTo>
                    <a:pt x="137" y="46"/>
                  </a:lnTo>
                  <a:lnTo>
                    <a:pt x="114" y="1"/>
                  </a:lnTo>
                  <a:lnTo>
                    <a:pt x="68" y="1"/>
                  </a:lnTo>
                  <a:lnTo>
                    <a:pt x="68" y="1"/>
                  </a:lnTo>
                  <a:lnTo>
                    <a:pt x="23" y="1"/>
                  </a:lnTo>
                  <a:lnTo>
                    <a:pt x="0" y="46"/>
                  </a:lnTo>
                  <a:lnTo>
                    <a:pt x="0" y="1985"/>
                  </a:lnTo>
                  <a:lnTo>
                    <a:pt x="0" y="1985"/>
                  </a:lnTo>
                  <a:lnTo>
                    <a:pt x="23" y="2030"/>
                  </a:lnTo>
                  <a:lnTo>
                    <a:pt x="68" y="2030"/>
                  </a:lnTo>
                  <a:lnTo>
                    <a:pt x="68" y="2030"/>
                  </a:lnTo>
                  <a:lnTo>
                    <a:pt x="114" y="2030"/>
                  </a:lnTo>
                  <a:lnTo>
                    <a:pt x="137" y="1985"/>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72" name="Google Shape;1772;p31"/>
            <p:cNvSpPr/>
            <p:nvPr/>
          </p:nvSpPr>
          <p:spPr>
            <a:xfrm>
              <a:off x="1500429" y="3424734"/>
              <a:ext cx="157926" cy="140452"/>
            </a:xfrm>
            <a:custGeom>
              <a:avLst/>
              <a:gdLst/>
              <a:ahLst/>
              <a:cxnLst/>
              <a:rect l="l" t="t" r="r" b="b"/>
              <a:pathLst>
                <a:path w="1437" h="1278" extrusionOk="0">
                  <a:moveTo>
                    <a:pt x="1391" y="1"/>
                  </a:moveTo>
                  <a:lnTo>
                    <a:pt x="1346" y="24"/>
                  </a:lnTo>
                  <a:lnTo>
                    <a:pt x="23" y="1164"/>
                  </a:lnTo>
                  <a:lnTo>
                    <a:pt x="0" y="1210"/>
                  </a:lnTo>
                  <a:lnTo>
                    <a:pt x="0" y="1255"/>
                  </a:lnTo>
                  <a:lnTo>
                    <a:pt x="46" y="1278"/>
                  </a:lnTo>
                  <a:lnTo>
                    <a:pt x="91" y="1255"/>
                  </a:lnTo>
                  <a:lnTo>
                    <a:pt x="1414" y="115"/>
                  </a:lnTo>
                  <a:lnTo>
                    <a:pt x="1437" y="69"/>
                  </a:lnTo>
                  <a:lnTo>
                    <a:pt x="1414" y="24"/>
                  </a:lnTo>
                  <a:lnTo>
                    <a:pt x="1391"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73" name="Google Shape;1773;p31"/>
            <p:cNvSpPr/>
            <p:nvPr/>
          </p:nvSpPr>
          <p:spPr>
            <a:xfrm>
              <a:off x="1500429" y="3424734"/>
              <a:ext cx="157926" cy="140452"/>
            </a:xfrm>
            <a:custGeom>
              <a:avLst/>
              <a:gdLst/>
              <a:ahLst/>
              <a:cxnLst/>
              <a:rect l="l" t="t" r="r" b="b"/>
              <a:pathLst>
                <a:path w="1437" h="1278" fill="none" extrusionOk="0">
                  <a:moveTo>
                    <a:pt x="91" y="1255"/>
                  </a:moveTo>
                  <a:lnTo>
                    <a:pt x="1414" y="115"/>
                  </a:lnTo>
                  <a:lnTo>
                    <a:pt x="1414" y="115"/>
                  </a:lnTo>
                  <a:lnTo>
                    <a:pt x="1437" y="69"/>
                  </a:lnTo>
                  <a:lnTo>
                    <a:pt x="1414" y="24"/>
                  </a:lnTo>
                  <a:lnTo>
                    <a:pt x="1414" y="24"/>
                  </a:lnTo>
                  <a:lnTo>
                    <a:pt x="1391" y="1"/>
                  </a:lnTo>
                  <a:lnTo>
                    <a:pt x="1346" y="24"/>
                  </a:lnTo>
                  <a:lnTo>
                    <a:pt x="23" y="1164"/>
                  </a:lnTo>
                  <a:lnTo>
                    <a:pt x="23" y="1164"/>
                  </a:lnTo>
                  <a:lnTo>
                    <a:pt x="0" y="1210"/>
                  </a:lnTo>
                  <a:lnTo>
                    <a:pt x="0" y="1255"/>
                  </a:lnTo>
                  <a:lnTo>
                    <a:pt x="0" y="1255"/>
                  </a:lnTo>
                  <a:lnTo>
                    <a:pt x="46" y="1278"/>
                  </a:lnTo>
                  <a:lnTo>
                    <a:pt x="91" y="1255"/>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74" name="Google Shape;1774;p31"/>
            <p:cNvSpPr/>
            <p:nvPr/>
          </p:nvSpPr>
          <p:spPr>
            <a:xfrm>
              <a:off x="1808701" y="3680365"/>
              <a:ext cx="45169" cy="158036"/>
            </a:xfrm>
            <a:custGeom>
              <a:avLst/>
              <a:gdLst/>
              <a:ahLst/>
              <a:cxnLst/>
              <a:rect l="l" t="t" r="r" b="b"/>
              <a:pathLst>
                <a:path w="411" h="1438" extrusionOk="0">
                  <a:moveTo>
                    <a:pt x="319" y="1"/>
                  </a:moveTo>
                  <a:lnTo>
                    <a:pt x="297" y="47"/>
                  </a:lnTo>
                  <a:lnTo>
                    <a:pt x="0" y="1369"/>
                  </a:lnTo>
                  <a:lnTo>
                    <a:pt x="23" y="1415"/>
                  </a:lnTo>
                  <a:lnTo>
                    <a:pt x="46" y="1438"/>
                  </a:lnTo>
                  <a:lnTo>
                    <a:pt x="91" y="1438"/>
                  </a:lnTo>
                  <a:lnTo>
                    <a:pt x="137" y="1392"/>
                  </a:lnTo>
                  <a:lnTo>
                    <a:pt x="411" y="69"/>
                  </a:lnTo>
                  <a:lnTo>
                    <a:pt x="411" y="24"/>
                  </a:lnTo>
                  <a:lnTo>
                    <a:pt x="365"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75" name="Google Shape;1775;p31"/>
            <p:cNvSpPr/>
            <p:nvPr/>
          </p:nvSpPr>
          <p:spPr>
            <a:xfrm>
              <a:off x="1808701" y="3680365"/>
              <a:ext cx="45169" cy="158036"/>
            </a:xfrm>
            <a:custGeom>
              <a:avLst/>
              <a:gdLst/>
              <a:ahLst/>
              <a:cxnLst/>
              <a:rect l="l" t="t" r="r" b="b"/>
              <a:pathLst>
                <a:path w="411" h="1438" fill="none" extrusionOk="0">
                  <a:moveTo>
                    <a:pt x="297" y="47"/>
                  </a:moveTo>
                  <a:lnTo>
                    <a:pt x="0" y="1369"/>
                  </a:lnTo>
                  <a:lnTo>
                    <a:pt x="0" y="1369"/>
                  </a:lnTo>
                  <a:lnTo>
                    <a:pt x="23" y="1415"/>
                  </a:lnTo>
                  <a:lnTo>
                    <a:pt x="46" y="1438"/>
                  </a:lnTo>
                  <a:lnTo>
                    <a:pt x="46" y="1438"/>
                  </a:lnTo>
                  <a:lnTo>
                    <a:pt x="91" y="1438"/>
                  </a:lnTo>
                  <a:lnTo>
                    <a:pt x="137" y="1392"/>
                  </a:lnTo>
                  <a:lnTo>
                    <a:pt x="411" y="69"/>
                  </a:lnTo>
                  <a:lnTo>
                    <a:pt x="411" y="69"/>
                  </a:lnTo>
                  <a:lnTo>
                    <a:pt x="411" y="24"/>
                  </a:lnTo>
                  <a:lnTo>
                    <a:pt x="365" y="1"/>
                  </a:lnTo>
                  <a:lnTo>
                    <a:pt x="365" y="1"/>
                  </a:lnTo>
                  <a:lnTo>
                    <a:pt x="319" y="1"/>
                  </a:lnTo>
                  <a:lnTo>
                    <a:pt x="297" y="47"/>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76" name="Google Shape;1776;p31"/>
            <p:cNvSpPr/>
            <p:nvPr/>
          </p:nvSpPr>
          <p:spPr>
            <a:xfrm>
              <a:off x="1964100" y="3477377"/>
              <a:ext cx="182983" cy="60335"/>
            </a:xfrm>
            <a:custGeom>
              <a:avLst/>
              <a:gdLst/>
              <a:ahLst/>
              <a:cxnLst/>
              <a:rect l="l" t="t" r="r" b="b"/>
              <a:pathLst>
                <a:path w="1665" h="549" extrusionOk="0">
                  <a:moveTo>
                    <a:pt x="1596" y="1"/>
                  </a:moveTo>
                  <a:lnTo>
                    <a:pt x="46" y="411"/>
                  </a:lnTo>
                  <a:lnTo>
                    <a:pt x="0" y="457"/>
                  </a:lnTo>
                  <a:lnTo>
                    <a:pt x="0" y="502"/>
                  </a:lnTo>
                  <a:lnTo>
                    <a:pt x="23" y="525"/>
                  </a:lnTo>
                  <a:lnTo>
                    <a:pt x="91" y="548"/>
                  </a:lnTo>
                  <a:lnTo>
                    <a:pt x="1619" y="115"/>
                  </a:lnTo>
                  <a:lnTo>
                    <a:pt x="1665" y="92"/>
                  </a:lnTo>
                  <a:lnTo>
                    <a:pt x="1665" y="46"/>
                  </a:lnTo>
                  <a:lnTo>
                    <a:pt x="1642"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77" name="Google Shape;1777;p31"/>
            <p:cNvSpPr/>
            <p:nvPr/>
          </p:nvSpPr>
          <p:spPr>
            <a:xfrm>
              <a:off x="1964100" y="3477377"/>
              <a:ext cx="182983" cy="60335"/>
            </a:xfrm>
            <a:custGeom>
              <a:avLst/>
              <a:gdLst/>
              <a:ahLst/>
              <a:cxnLst/>
              <a:rect l="l" t="t" r="r" b="b"/>
              <a:pathLst>
                <a:path w="1665" h="549" fill="none" extrusionOk="0">
                  <a:moveTo>
                    <a:pt x="1596" y="1"/>
                  </a:moveTo>
                  <a:lnTo>
                    <a:pt x="46" y="411"/>
                  </a:lnTo>
                  <a:lnTo>
                    <a:pt x="46" y="411"/>
                  </a:lnTo>
                  <a:lnTo>
                    <a:pt x="0" y="457"/>
                  </a:lnTo>
                  <a:lnTo>
                    <a:pt x="0" y="502"/>
                  </a:lnTo>
                  <a:lnTo>
                    <a:pt x="0" y="502"/>
                  </a:lnTo>
                  <a:lnTo>
                    <a:pt x="23" y="525"/>
                  </a:lnTo>
                  <a:lnTo>
                    <a:pt x="91" y="548"/>
                  </a:lnTo>
                  <a:lnTo>
                    <a:pt x="1619" y="115"/>
                  </a:lnTo>
                  <a:lnTo>
                    <a:pt x="1619" y="115"/>
                  </a:lnTo>
                  <a:lnTo>
                    <a:pt x="1665" y="92"/>
                  </a:lnTo>
                  <a:lnTo>
                    <a:pt x="1665" y="46"/>
                  </a:lnTo>
                  <a:lnTo>
                    <a:pt x="1665" y="46"/>
                  </a:lnTo>
                  <a:lnTo>
                    <a:pt x="1642" y="1"/>
                  </a:lnTo>
                  <a:lnTo>
                    <a:pt x="1596"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grpSp>
      <p:grpSp>
        <p:nvGrpSpPr>
          <p:cNvPr id="1778" name="Google Shape;1778;p31"/>
          <p:cNvGrpSpPr/>
          <p:nvPr/>
        </p:nvGrpSpPr>
        <p:grpSpPr>
          <a:xfrm rot="-6847086">
            <a:off x="6766205" y="1043216"/>
            <a:ext cx="1233127" cy="1490616"/>
            <a:chOff x="1400200" y="2885885"/>
            <a:chExt cx="877226" cy="1060331"/>
          </a:xfrm>
        </p:grpSpPr>
        <p:sp>
          <p:nvSpPr>
            <p:cNvPr id="1779" name="Google Shape;1779;p31"/>
            <p:cNvSpPr/>
            <p:nvPr/>
          </p:nvSpPr>
          <p:spPr>
            <a:xfrm>
              <a:off x="1741002" y="3419788"/>
              <a:ext cx="270794" cy="270794"/>
            </a:xfrm>
            <a:custGeom>
              <a:avLst/>
              <a:gdLst/>
              <a:ahLst/>
              <a:cxnLst/>
              <a:rect l="l" t="t" r="r" b="b"/>
              <a:pathLst>
                <a:path w="2464" h="2464" extrusionOk="0">
                  <a:moveTo>
                    <a:pt x="1232" y="0"/>
                  </a:moveTo>
                  <a:lnTo>
                    <a:pt x="1118" y="23"/>
                  </a:lnTo>
                  <a:lnTo>
                    <a:pt x="228" y="525"/>
                  </a:lnTo>
                  <a:lnTo>
                    <a:pt x="137" y="684"/>
                  </a:lnTo>
                  <a:lnTo>
                    <a:pt x="69" y="867"/>
                  </a:lnTo>
                  <a:lnTo>
                    <a:pt x="23" y="1049"/>
                  </a:lnTo>
                  <a:lnTo>
                    <a:pt x="0" y="1232"/>
                  </a:lnTo>
                  <a:lnTo>
                    <a:pt x="23" y="1483"/>
                  </a:lnTo>
                  <a:lnTo>
                    <a:pt x="92" y="1711"/>
                  </a:lnTo>
                  <a:lnTo>
                    <a:pt x="206" y="1916"/>
                  </a:lnTo>
                  <a:lnTo>
                    <a:pt x="365" y="2098"/>
                  </a:lnTo>
                  <a:lnTo>
                    <a:pt x="548" y="2258"/>
                  </a:lnTo>
                  <a:lnTo>
                    <a:pt x="753" y="2372"/>
                  </a:lnTo>
                  <a:lnTo>
                    <a:pt x="981" y="2440"/>
                  </a:lnTo>
                  <a:lnTo>
                    <a:pt x="1232" y="2463"/>
                  </a:lnTo>
                  <a:lnTo>
                    <a:pt x="1483" y="2440"/>
                  </a:lnTo>
                  <a:lnTo>
                    <a:pt x="1711" y="2372"/>
                  </a:lnTo>
                  <a:lnTo>
                    <a:pt x="1916" y="2258"/>
                  </a:lnTo>
                  <a:lnTo>
                    <a:pt x="2098" y="2098"/>
                  </a:lnTo>
                  <a:lnTo>
                    <a:pt x="2258" y="1916"/>
                  </a:lnTo>
                  <a:lnTo>
                    <a:pt x="2372" y="1711"/>
                  </a:lnTo>
                  <a:lnTo>
                    <a:pt x="2441" y="1483"/>
                  </a:lnTo>
                  <a:lnTo>
                    <a:pt x="2463" y="1232"/>
                  </a:lnTo>
                  <a:lnTo>
                    <a:pt x="2441" y="981"/>
                  </a:lnTo>
                  <a:lnTo>
                    <a:pt x="2372" y="753"/>
                  </a:lnTo>
                  <a:lnTo>
                    <a:pt x="2258" y="548"/>
                  </a:lnTo>
                  <a:lnTo>
                    <a:pt x="2098" y="365"/>
                  </a:lnTo>
                  <a:lnTo>
                    <a:pt x="1916" y="228"/>
                  </a:lnTo>
                  <a:lnTo>
                    <a:pt x="1711" y="114"/>
                  </a:lnTo>
                  <a:lnTo>
                    <a:pt x="1483" y="23"/>
                  </a:lnTo>
                  <a:lnTo>
                    <a:pt x="1232" y="0"/>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80" name="Google Shape;1780;p31"/>
            <p:cNvSpPr/>
            <p:nvPr/>
          </p:nvSpPr>
          <p:spPr>
            <a:xfrm>
              <a:off x="1741002" y="3419788"/>
              <a:ext cx="270794" cy="270794"/>
            </a:xfrm>
            <a:custGeom>
              <a:avLst/>
              <a:gdLst/>
              <a:ahLst/>
              <a:cxnLst/>
              <a:rect l="l" t="t" r="r" b="b"/>
              <a:pathLst>
                <a:path w="2464" h="2464" fill="none" extrusionOk="0">
                  <a:moveTo>
                    <a:pt x="228" y="525"/>
                  </a:moveTo>
                  <a:lnTo>
                    <a:pt x="228" y="525"/>
                  </a:lnTo>
                  <a:lnTo>
                    <a:pt x="137" y="684"/>
                  </a:lnTo>
                  <a:lnTo>
                    <a:pt x="69" y="867"/>
                  </a:lnTo>
                  <a:lnTo>
                    <a:pt x="23" y="1049"/>
                  </a:lnTo>
                  <a:lnTo>
                    <a:pt x="0" y="1232"/>
                  </a:lnTo>
                  <a:lnTo>
                    <a:pt x="0" y="1232"/>
                  </a:lnTo>
                  <a:lnTo>
                    <a:pt x="23" y="1483"/>
                  </a:lnTo>
                  <a:lnTo>
                    <a:pt x="92" y="1711"/>
                  </a:lnTo>
                  <a:lnTo>
                    <a:pt x="206" y="1916"/>
                  </a:lnTo>
                  <a:lnTo>
                    <a:pt x="365" y="2098"/>
                  </a:lnTo>
                  <a:lnTo>
                    <a:pt x="548" y="2258"/>
                  </a:lnTo>
                  <a:lnTo>
                    <a:pt x="753" y="2372"/>
                  </a:lnTo>
                  <a:lnTo>
                    <a:pt x="981" y="2440"/>
                  </a:lnTo>
                  <a:lnTo>
                    <a:pt x="1232" y="2463"/>
                  </a:lnTo>
                  <a:lnTo>
                    <a:pt x="1232" y="2463"/>
                  </a:lnTo>
                  <a:lnTo>
                    <a:pt x="1483" y="2440"/>
                  </a:lnTo>
                  <a:lnTo>
                    <a:pt x="1711" y="2372"/>
                  </a:lnTo>
                  <a:lnTo>
                    <a:pt x="1916" y="2258"/>
                  </a:lnTo>
                  <a:lnTo>
                    <a:pt x="2098" y="2098"/>
                  </a:lnTo>
                  <a:lnTo>
                    <a:pt x="2258" y="1916"/>
                  </a:lnTo>
                  <a:lnTo>
                    <a:pt x="2372" y="1711"/>
                  </a:lnTo>
                  <a:lnTo>
                    <a:pt x="2441" y="1483"/>
                  </a:lnTo>
                  <a:lnTo>
                    <a:pt x="2463" y="1232"/>
                  </a:lnTo>
                  <a:lnTo>
                    <a:pt x="2463" y="1232"/>
                  </a:lnTo>
                  <a:lnTo>
                    <a:pt x="2441" y="981"/>
                  </a:lnTo>
                  <a:lnTo>
                    <a:pt x="2372" y="753"/>
                  </a:lnTo>
                  <a:lnTo>
                    <a:pt x="2258" y="548"/>
                  </a:lnTo>
                  <a:lnTo>
                    <a:pt x="2098" y="365"/>
                  </a:lnTo>
                  <a:lnTo>
                    <a:pt x="1916" y="228"/>
                  </a:lnTo>
                  <a:lnTo>
                    <a:pt x="1711" y="114"/>
                  </a:lnTo>
                  <a:lnTo>
                    <a:pt x="1483" y="23"/>
                  </a:lnTo>
                  <a:lnTo>
                    <a:pt x="1232" y="0"/>
                  </a:lnTo>
                  <a:lnTo>
                    <a:pt x="1232" y="0"/>
                  </a:lnTo>
                  <a:lnTo>
                    <a:pt x="1118" y="23"/>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81" name="Google Shape;1781;p31"/>
            <p:cNvSpPr/>
            <p:nvPr/>
          </p:nvSpPr>
          <p:spPr>
            <a:xfrm>
              <a:off x="1735946" y="3414733"/>
              <a:ext cx="280794" cy="283322"/>
            </a:xfrm>
            <a:custGeom>
              <a:avLst/>
              <a:gdLst/>
              <a:ahLst/>
              <a:cxnLst/>
              <a:rect l="l" t="t" r="r" b="b"/>
              <a:pathLst>
                <a:path w="2555" h="2578" extrusionOk="0">
                  <a:moveTo>
                    <a:pt x="1164" y="1"/>
                  </a:moveTo>
                  <a:lnTo>
                    <a:pt x="1118" y="23"/>
                  </a:lnTo>
                  <a:lnTo>
                    <a:pt x="1095" y="69"/>
                  </a:lnTo>
                  <a:lnTo>
                    <a:pt x="1118" y="115"/>
                  </a:lnTo>
                  <a:lnTo>
                    <a:pt x="1278" y="115"/>
                  </a:lnTo>
                  <a:lnTo>
                    <a:pt x="1506" y="137"/>
                  </a:lnTo>
                  <a:lnTo>
                    <a:pt x="1734" y="206"/>
                  </a:lnTo>
                  <a:lnTo>
                    <a:pt x="1939" y="320"/>
                  </a:lnTo>
                  <a:lnTo>
                    <a:pt x="2099" y="457"/>
                  </a:lnTo>
                  <a:lnTo>
                    <a:pt x="2236" y="639"/>
                  </a:lnTo>
                  <a:lnTo>
                    <a:pt x="2350" y="822"/>
                  </a:lnTo>
                  <a:lnTo>
                    <a:pt x="2418" y="1050"/>
                  </a:lnTo>
                  <a:lnTo>
                    <a:pt x="2441" y="1278"/>
                  </a:lnTo>
                  <a:lnTo>
                    <a:pt x="2418" y="1506"/>
                  </a:lnTo>
                  <a:lnTo>
                    <a:pt x="2350" y="1734"/>
                  </a:lnTo>
                  <a:lnTo>
                    <a:pt x="2236" y="1939"/>
                  </a:lnTo>
                  <a:lnTo>
                    <a:pt x="2099" y="2099"/>
                  </a:lnTo>
                  <a:lnTo>
                    <a:pt x="1939" y="2235"/>
                  </a:lnTo>
                  <a:lnTo>
                    <a:pt x="1734" y="2350"/>
                  </a:lnTo>
                  <a:lnTo>
                    <a:pt x="1506" y="2418"/>
                  </a:lnTo>
                  <a:lnTo>
                    <a:pt x="1278" y="2441"/>
                  </a:lnTo>
                  <a:lnTo>
                    <a:pt x="1050" y="2418"/>
                  </a:lnTo>
                  <a:lnTo>
                    <a:pt x="822" y="2350"/>
                  </a:lnTo>
                  <a:lnTo>
                    <a:pt x="617" y="2235"/>
                  </a:lnTo>
                  <a:lnTo>
                    <a:pt x="457" y="2099"/>
                  </a:lnTo>
                  <a:lnTo>
                    <a:pt x="320" y="1939"/>
                  </a:lnTo>
                  <a:lnTo>
                    <a:pt x="206" y="1734"/>
                  </a:lnTo>
                  <a:lnTo>
                    <a:pt x="138" y="1506"/>
                  </a:lnTo>
                  <a:lnTo>
                    <a:pt x="115" y="1278"/>
                  </a:lnTo>
                  <a:lnTo>
                    <a:pt x="138" y="1095"/>
                  </a:lnTo>
                  <a:lnTo>
                    <a:pt x="160" y="913"/>
                  </a:lnTo>
                  <a:lnTo>
                    <a:pt x="229" y="753"/>
                  </a:lnTo>
                  <a:lnTo>
                    <a:pt x="320" y="616"/>
                  </a:lnTo>
                  <a:lnTo>
                    <a:pt x="343" y="571"/>
                  </a:lnTo>
                  <a:lnTo>
                    <a:pt x="320" y="525"/>
                  </a:lnTo>
                  <a:lnTo>
                    <a:pt x="274" y="502"/>
                  </a:lnTo>
                  <a:lnTo>
                    <a:pt x="229" y="525"/>
                  </a:lnTo>
                  <a:lnTo>
                    <a:pt x="138" y="708"/>
                  </a:lnTo>
                  <a:lnTo>
                    <a:pt x="46" y="890"/>
                  </a:lnTo>
                  <a:lnTo>
                    <a:pt x="1" y="1072"/>
                  </a:lnTo>
                  <a:lnTo>
                    <a:pt x="1" y="1278"/>
                  </a:lnTo>
                  <a:lnTo>
                    <a:pt x="24" y="1529"/>
                  </a:lnTo>
                  <a:lnTo>
                    <a:pt x="92" y="1779"/>
                  </a:lnTo>
                  <a:lnTo>
                    <a:pt x="206" y="2007"/>
                  </a:lnTo>
                  <a:lnTo>
                    <a:pt x="366" y="2190"/>
                  </a:lnTo>
                  <a:lnTo>
                    <a:pt x="548" y="2350"/>
                  </a:lnTo>
                  <a:lnTo>
                    <a:pt x="776" y="2464"/>
                  </a:lnTo>
                  <a:lnTo>
                    <a:pt x="1027" y="2532"/>
                  </a:lnTo>
                  <a:lnTo>
                    <a:pt x="1278" y="2578"/>
                  </a:lnTo>
                  <a:lnTo>
                    <a:pt x="1529" y="2532"/>
                  </a:lnTo>
                  <a:lnTo>
                    <a:pt x="1780" y="2464"/>
                  </a:lnTo>
                  <a:lnTo>
                    <a:pt x="2008" y="2350"/>
                  </a:lnTo>
                  <a:lnTo>
                    <a:pt x="2190" y="2190"/>
                  </a:lnTo>
                  <a:lnTo>
                    <a:pt x="2350" y="2007"/>
                  </a:lnTo>
                  <a:lnTo>
                    <a:pt x="2464" y="1779"/>
                  </a:lnTo>
                  <a:lnTo>
                    <a:pt x="2532" y="1529"/>
                  </a:lnTo>
                  <a:lnTo>
                    <a:pt x="2555" y="1278"/>
                  </a:lnTo>
                  <a:lnTo>
                    <a:pt x="2532" y="1027"/>
                  </a:lnTo>
                  <a:lnTo>
                    <a:pt x="2464" y="776"/>
                  </a:lnTo>
                  <a:lnTo>
                    <a:pt x="2350" y="571"/>
                  </a:lnTo>
                  <a:lnTo>
                    <a:pt x="2190" y="366"/>
                  </a:lnTo>
                  <a:lnTo>
                    <a:pt x="2008" y="206"/>
                  </a:lnTo>
                  <a:lnTo>
                    <a:pt x="1780" y="92"/>
                  </a:lnTo>
                  <a:lnTo>
                    <a:pt x="1529" y="23"/>
                  </a:lnTo>
                  <a:lnTo>
                    <a:pt x="1278"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82" name="Google Shape;1782;p31"/>
            <p:cNvSpPr/>
            <p:nvPr/>
          </p:nvSpPr>
          <p:spPr>
            <a:xfrm>
              <a:off x="1618243" y="3209216"/>
              <a:ext cx="270684" cy="268266"/>
            </a:xfrm>
            <a:custGeom>
              <a:avLst/>
              <a:gdLst/>
              <a:ahLst/>
              <a:cxnLst/>
              <a:rect l="l" t="t" r="r" b="b"/>
              <a:pathLst>
                <a:path w="2463" h="2441" extrusionOk="0">
                  <a:moveTo>
                    <a:pt x="1231" y="1"/>
                  </a:moveTo>
                  <a:lnTo>
                    <a:pt x="981" y="24"/>
                  </a:lnTo>
                  <a:lnTo>
                    <a:pt x="753" y="92"/>
                  </a:lnTo>
                  <a:lnTo>
                    <a:pt x="547" y="206"/>
                  </a:lnTo>
                  <a:lnTo>
                    <a:pt x="365" y="366"/>
                  </a:lnTo>
                  <a:lnTo>
                    <a:pt x="205" y="548"/>
                  </a:lnTo>
                  <a:lnTo>
                    <a:pt x="91" y="753"/>
                  </a:lnTo>
                  <a:lnTo>
                    <a:pt x="23" y="981"/>
                  </a:lnTo>
                  <a:lnTo>
                    <a:pt x="0" y="1232"/>
                  </a:lnTo>
                  <a:lnTo>
                    <a:pt x="23" y="1460"/>
                  </a:lnTo>
                  <a:lnTo>
                    <a:pt x="91" y="1688"/>
                  </a:lnTo>
                  <a:lnTo>
                    <a:pt x="205" y="1916"/>
                  </a:lnTo>
                  <a:lnTo>
                    <a:pt x="365" y="2099"/>
                  </a:lnTo>
                  <a:lnTo>
                    <a:pt x="547" y="2236"/>
                  </a:lnTo>
                  <a:lnTo>
                    <a:pt x="753" y="2350"/>
                  </a:lnTo>
                  <a:lnTo>
                    <a:pt x="981" y="2418"/>
                  </a:lnTo>
                  <a:lnTo>
                    <a:pt x="1231" y="2441"/>
                  </a:lnTo>
                  <a:lnTo>
                    <a:pt x="1482" y="2418"/>
                  </a:lnTo>
                  <a:lnTo>
                    <a:pt x="1710" y="2350"/>
                  </a:lnTo>
                  <a:lnTo>
                    <a:pt x="1916" y="2236"/>
                  </a:lnTo>
                  <a:lnTo>
                    <a:pt x="2098" y="2099"/>
                  </a:lnTo>
                  <a:lnTo>
                    <a:pt x="2258" y="1916"/>
                  </a:lnTo>
                  <a:lnTo>
                    <a:pt x="2349" y="1688"/>
                  </a:lnTo>
                  <a:lnTo>
                    <a:pt x="2440" y="1460"/>
                  </a:lnTo>
                  <a:lnTo>
                    <a:pt x="2463" y="1232"/>
                  </a:lnTo>
                  <a:lnTo>
                    <a:pt x="2440" y="981"/>
                  </a:lnTo>
                  <a:lnTo>
                    <a:pt x="2349" y="753"/>
                  </a:lnTo>
                  <a:lnTo>
                    <a:pt x="2258" y="548"/>
                  </a:lnTo>
                  <a:lnTo>
                    <a:pt x="2098" y="366"/>
                  </a:lnTo>
                  <a:lnTo>
                    <a:pt x="1916" y="206"/>
                  </a:lnTo>
                  <a:lnTo>
                    <a:pt x="1710" y="92"/>
                  </a:lnTo>
                  <a:lnTo>
                    <a:pt x="1482" y="24"/>
                  </a:lnTo>
                  <a:lnTo>
                    <a:pt x="1231"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83" name="Google Shape;1783;p31"/>
            <p:cNvSpPr/>
            <p:nvPr/>
          </p:nvSpPr>
          <p:spPr>
            <a:xfrm>
              <a:off x="1610660" y="3201743"/>
              <a:ext cx="283322" cy="283322"/>
            </a:xfrm>
            <a:custGeom>
              <a:avLst/>
              <a:gdLst/>
              <a:ahLst/>
              <a:cxnLst/>
              <a:rect l="l" t="t" r="r" b="b"/>
              <a:pathLst>
                <a:path w="2578" h="2578" extrusionOk="0">
                  <a:moveTo>
                    <a:pt x="1300" y="137"/>
                  </a:moveTo>
                  <a:lnTo>
                    <a:pt x="1529" y="160"/>
                  </a:lnTo>
                  <a:lnTo>
                    <a:pt x="1757" y="228"/>
                  </a:lnTo>
                  <a:lnTo>
                    <a:pt x="1939" y="320"/>
                  </a:lnTo>
                  <a:lnTo>
                    <a:pt x="2121" y="456"/>
                  </a:lnTo>
                  <a:lnTo>
                    <a:pt x="2258" y="639"/>
                  </a:lnTo>
                  <a:lnTo>
                    <a:pt x="2372" y="844"/>
                  </a:lnTo>
                  <a:lnTo>
                    <a:pt x="2441" y="1049"/>
                  </a:lnTo>
                  <a:lnTo>
                    <a:pt x="2464" y="1300"/>
                  </a:lnTo>
                  <a:lnTo>
                    <a:pt x="2441" y="1528"/>
                  </a:lnTo>
                  <a:lnTo>
                    <a:pt x="2372" y="1733"/>
                  </a:lnTo>
                  <a:lnTo>
                    <a:pt x="2258" y="1939"/>
                  </a:lnTo>
                  <a:lnTo>
                    <a:pt x="2121" y="2121"/>
                  </a:lnTo>
                  <a:lnTo>
                    <a:pt x="1939" y="2258"/>
                  </a:lnTo>
                  <a:lnTo>
                    <a:pt x="1757" y="2372"/>
                  </a:lnTo>
                  <a:lnTo>
                    <a:pt x="1529" y="2440"/>
                  </a:lnTo>
                  <a:lnTo>
                    <a:pt x="1300" y="2463"/>
                  </a:lnTo>
                  <a:lnTo>
                    <a:pt x="1072" y="2440"/>
                  </a:lnTo>
                  <a:lnTo>
                    <a:pt x="844" y="2372"/>
                  </a:lnTo>
                  <a:lnTo>
                    <a:pt x="639" y="2258"/>
                  </a:lnTo>
                  <a:lnTo>
                    <a:pt x="480" y="2121"/>
                  </a:lnTo>
                  <a:lnTo>
                    <a:pt x="343" y="1939"/>
                  </a:lnTo>
                  <a:lnTo>
                    <a:pt x="229" y="1733"/>
                  </a:lnTo>
                  <a:lnTo>
                    <a:pt x="160" y="1528"/>
                  </a:lnTo>
                  <a:lnTo>
                    <a:pt x="137" y="1300"/>
                  </a:lnTo>
                  <a:lnTo>
                    <a:pt x="160" y="1049"/>
                  </a:lnTo>
                  <a:lnTo>
                    <a:pt x="229" y="844"/>
                  </a:lnTo>
                  <a:lnTo>
                    <a:pt x="343" y="639"/>
                  </a:lnTo>
                  <a:lnTo>
                    <a:pt x="480" y="456"/>
                  </a:lnTo>
                  <a:lnTo>
                    <a:pt x="639" y="320"/>
                  </a:lnTo>
                  <a:lnTo>
                    <a:pt x="844" y="228"/>
                  </a:lnTo>
                  <a:lnTo>
                    <a:pt x="1072" y="160"/>
                  </a:lnTo>
                  <a:lnTo>
                    <a:pt x="1300" y="137"/>
                  </a:lnTo>
                  <a:close/>
                  <a:moveTo>
                    <a:pt x="1300" y="0"/>
                  </a:moveTo>
                  <a:lnTo>
                    <a:pt x="1050" y="23"/>
                  </a:lnTo>
                  <a:lnTo>
                    <a:pt x="799" y="114"/>
                  </a:lnTo>
                  <a:lnTo>
                    <a:pt x="571" y="228"/>
                  </a:lnTo>
                  <a:lnTo>
                    <a:pt x="388" y="388"/>
                  </a:lnTo>
                  <a:lnTo>
                    <a:pt x="229" y="570"/>
                  </a:lnTo>
                  <a:lnTo>
                    <a:pt x="115" y="798"/>
                  </a:lnTo>
                  <a:lnTo>
                    <a:pt x="46" y="1026"/>
                  </a:lnTo>
                  <a:lnTo>
                    <a:pt x="1" y="1300"/>
                  </a:lnTo>
                  <a:lnTo>
                    <a:pt x="46" y="1551"/>
                  </a:lnTo>
                  <a:lnTo>
                    <a:pt x="115" y="1802"/>
                  </a:lnTo>
                  <a:lnTo>
                    <a:pt x="229" y="2007"/>
                  </a:lnTo>
                  <a:lnTo>
                    <a:pt x="388" y="2190"/>
                  </a:lnTo>
                  <a:lnTo>
                    <a:pt x="571" y="2349"/>
                  </a:lnTo>
                  <a:lnTo>
                    <a:pt x="799" y="2486"/>
                  </a:lnTo>
                  <a:lnTo>
                    <a:pt x="1050" y="2554"/>
                  </a:lnTo>
                  <a:lnTo>
                    <a:pt x="1300" y="2577"/>
                  </a:lnTo>
                  <a:lnTo>
                    <a:pt x="1551" y="2554"/>
                  </a:lnTo>
                  <a:lnTo>
                    <a:pt x="1802" y="2486"/>
                  </a:lnTo>
                  <a:lnTo>
                    <a:pt x="2030" y="2349"/>
                  </a:lnTo>
                  <a:lnTo>
                    <a:pt x="2213" y="2190"/>
                  </a:lnTo>
                  <a:lnTo>
                    <a:pt x="2372" y="2007"/>
                  </a:lnTo>
                  <a:lnTo>
                    <a:pt x="2486" y="1802"/>
                  </a:lnTo>
                  <a:lnTo>
                    <a:pt x="2555" y="1551"/>
                  </a:lnTo>
                  <a:lnTo>
                    <a:pt x="2578" y="1300"/>
                  </a:lnTo>
                  <a:lnTo>
                    <a:pt x="2555" y="1026"/>
                  </a:lnTo>
                  <a:lnTo>
                    <a:pt x="2486" y="798"/>
                  </a:lnTo>
                  <a:lnTo>
                    <a:pt x="2372" y="570"/>
                  </a:lnTo>
                  <a:lnTo>
                    <a:pt x="2213" y="388"/>
                  </a:lnTo>
                  <a:lnTo>
                    <a:pt x="2030" y="228"/>
                  </a:lnTo>
                  <a:lnTo>
                    <a:pt x="1802" y="114"/>
                  </a:lnTo>
                  <a:lnTo>
                    <a:pt x="1551" y="23"/>
                  </a:lnTo>
                  <a:lnTo>
                    <a:pt x="1300"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84" name="Google Shape;1784;p31"/>
            <p:cNvSpPr/>
            <p:nvPr/>
          </p:nvSpPr>
          <p:spPr>
            <a:xfrm>
              <a:off x="1688359" y="2893468"/>
              <a:ext cx="130451" cy="130451"/>
            </a:xfrm>
            <a:custGeom>
              <a:avLst/>
              <a:gdLst/>
              <a:ahLst/>
              <a:cxnLst/>
              <a:rect l="l" t="t" r="r" b="b"/>
              <a:pathLst>
                <a:path w="1187" h="1187" extrusionOk="0">
                  <a:moveTo>
                    <a:pt x="593" y="0"/>
                  </a:moveTo>
                  <a:lnTo>
                    <a:pt x="479" y="23"/>
                  </a:lnTo>
                  <a:lnTo>
                    <a:pt x="365" y="46"/>
                  </a:lnTo>
                  <a:lnTo>
                    <a:pt x="251" y="114"/>
                  </a:lnTo>
                  <a:lnTo>
                    <a:pt x="183" y="183"/>
                  </a:lnTo>
                  <a:lnTo>
                    <a:pt x="92" y="274"/>
                  </a:lnTo>
                  <a:lnTo>
                    <a:pt x="46" y="365"/>
                  </a:lnTo>
                  <a:lnTo>
                    <a:pt x="1" y="479"/>
                  </a:lnTo>
                  <a:lnTo>
                    <a:pt x="1" y="593"/>
                  </a:lnTo>
                  <a:lnTo>
                    <a:pt x="1" y="730"/>
                  </a:lnTo>
                  <a:lnTo>
                    <a:pt x="46" y="821"/>
                  </a:lnTo>
                  <a:lnTo>
                    <a:pt x="92" y="935"/>
                  </a:lnTo>
                  <a:lnTo>
                    <a:pt x="183" y="1027"/>
                  </a:lnTo>
                  <a:lnTo>
                    <a:pt x="251" y="1095"/>
                  </a:lnTo>
                  <a:lnTo>
                    <a:pt x="365" y="1141"/>
                  </a:lnTo>
                  <a:lnTo>
                    <a:pt x="479" y="1186"/>
                  </a:lnTo>
                  <a:lnTo>
                    <a:pt x="707" y="1186"/>
                  </a:lnTo>
                  <a:lnTo>
                    <a:pt x="822" y="1141"/>
                  </a:lnTo>
                  <a:lnTo>
                    <a:pt x="936" y="1095"/>
                  </a:lnTo>
                  <a:lnTo>
                    <a:pt x="1004" y="1027"/>
                  </a:lnTo>
                  <a:lnTo>
                    <a:pt x="1095" y="935"/>
                  </a:lnTo>
                  <a:lnTo>
                    <a:pt x="1141" y="821"/>
                  </a:lnTo>
                  <a:lnTo>
                    <a:pt x="1164" y="730"/>
                  </a:lnTo>
                  <a:lnTo>
                    <a:pt x="1186" y="593"/>
                  </a:lnTo>
                  <a:lnTo>
                    <a:pt x="1164" y="479"/>
                  </a:lnTo>
                  <a:lnTo>
                    <a:pt x="1141" y="365"/>
                  </a:lnTo>
                  <a:lnTo>
                    <a:pt x="1095" y="274"/>
                  </a:lnTo>
                  <a:lnTo>
                    <a:pt x="1004" y="183"/>
                  </a:lnTo>
                  <a:lnTo>
                    <a:pt x="936" y="114"/>
                  </a:lnTo>
                  <a:lnTo>
                    <a:pt x="822" y="46"/>
                  </a:lnTo>
                  <a:lnTo>
                    <a:pt x="707" y="23"/>
                  </a:lnTo>
                  <a:lnTo>
                    <a:pt x="593" y="0"/>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85" name="Google Shape;1785;p31"/>
            <p:cNvSpPr/>
            <p:nvPr/>
          </p:nvSpPr>
          <p:spPr>
            <a:xfrm>
              <a:off x="1680886" y="2885885"/>
              <a:ext cx="145398" cy="145508"/>
            </a:xfrm>
            <a:custGeom>
              <a:avLst/>
              <a:gdLst/>
              <a:ahLst/>
              <a:cxnLst/>
              <a:rect l="l" t="t" r="r" b="b"/>
              <a:pathLst>
                <a:path w="1323" h="1324" extrusionOk="0">
                  <a:moveTo>
                    <a:pt x="775" y="138"/>
                  </a:moveTo>
                  <a:lnTo>
                    <a:pt x="867" y="183"/>
                  </a:lnTo>
                  <a:lnTo>
                    <a:pt x="958" y="229"/>
                  </a:lnTo>
                  <a:lnTo>
                    <a:pt x="1026" y="297"/>
                  </a:lnTo>
                  <a:lnTo>
                    <a:pt x="1095" y="366"/>
                  </a:lnTo>
                  <a:lnTo>
                    <a:pt x="1140" y="457"/>
                  </a:lnTo>
                  <a:lnTo>
                    <a:pt x="1186" y="571"/>
                  </a:lnTo>
                  <a:lnTo>
                    <a:pt x="1186" y="662"/>
                  </a:lnTo>
                  <a:lnTo>
                    <a:pt x="1186" y="776"/>
                  </a:lnTo>
                  <a:lnTo>
                    <a:pt x="1140" y="867"/>
                  </a:lnTo>
                  <a:lnTo>
                    <a:pt x="1095" y="959"/>
                  </a:lnTo>
                  <a:lnTo>
                    <a:pt x="1026" y="1050"/>
                  </a:lnTo>
                  <a:lnTo>
                    <a:pt x="958" y="1118"/>
                  </a:lnTo>
                  <a:lnTo>
                    <a:pt x="867" y="1164"/>
                  </a:lnTo>
                  <a:lnTo>
                    <a:pt x="775" y="1187"/>
                  </a:lnTo>
                  <a:lnTo>
                    <a:pt x="661" y="1210"/>
                  </a:lnTo>
                  <a:lnTo>
                    <a:pt x="547" y="1187"/>
                  </a:lnTo>
                  <a:lnTo>
                    <a:pt x="456" y="1164"/>
                  </a:lnTo>
                  <a:lnTo>
                    <a:pt x="365" y="1118"/>
                  </a:lnTo>
                  <a:lnTo>
                    <a:pt x="274" y="1050"/>
                  </a:lnTo>
                  <a:lnTo>
                    <a:pt x="228" y="959"/>
                  </a:lnTo>
                  <a:lnTo>
                    <a:pt x="160" y="867"/>
                  </a:lnTo>
                  <a:lnTo>
                    <a:pt x="137" y="776"/>
                  </a:lnTo>
                  <a:lnTo>
                    <a:pt x="137" y="662"/>
                  </a:lnTo>
                  <a:lnTo>
                    <a:pt x="137" y="571"/>
                  </a:lnTo>
                  <a:lnTo>
                    <a:pt x="160" y="457"/>
                  </a:lnTo>
                  <a:lnTo>
                    <a:pt x="228" y="366"/>
                  </a:lnTo>
                  <a:lnTo>
                    <a:pt x="274" y="297"/>
                  </a:lnTo>
                  <a:lnTo>
                    <a:pt x="365" y="229"/>
                  </a:lnTo>
                  <a:lnTo>
                    <a:pt x="456" y="183"/>
                  </a:lnTo>
                  <a:lnTo>
                    <a:pt x="547" y="138"/>
                  </a:lnTo>
                  <a:close/>
                  <a:moveTo>
                    <a:pt x="661" y="1"/>
                  </a:moveTo>
                  <a:lnTo>
                    <a:pt x="525" y="24"/>
                  </a:lnTo>
                  <a:lnTo>
                    <a:pt x="411" y="69"/>
                  </a:lnTo>
                  <a:lnTo>
                    <a:pt x="297" y="115"/>
                  </a:lnTo>
                  <a:lnTo>
                    <a:pt x="205" y="206"/>
                  </a:lnTo>
                  <a:lnTo>
                    <a:pt x="114" y="297"/>
                  </a:lnTo>
                  <a:lnTo>
                    <a:pt x="46" y="411"/>
                  </a:lnTo>
                  <a:lnTo>
                    <a:pt x="23" y="525"/>
                  </a:lnTo>
                  <a:lnTo>
                    <a:pt x="0" y="662"/>
                  </a:lnTo>
                  <a:lnTo>
                    <a:pt x="23" y="799"/>
                  </a:lnTo>
                  <a:lnTo>
                    <a:pt x="46" y="913"/>
                  </a:lnTo>
                  <a:lnTo>
                    <a:pt x="114" y="1027"/>
                  </a:lnTo>
                  <a:lnTo>
                    <a:pt x="205" y="1141"/>
                  </a:lnTo>
                  <a:lnTo>
                    <a:pt x="297" y="1210"/>
                  </a:lnTo>
                  <a:lnTo>
                    <a:pt x="411" y="1278"/>
                  </a:lnTo>
                  <a:lnTo>
                    <a:pt x="525" y="1301"/>
                  </a:lnTo>
                  <a:lnTo>
                    <a:pt x="661" y="1324"/>
                  </a:lnTo>
                  <a:lnTo>
                    <a:pt x="798" y="1301"/>
                  </a:lnTo>
                  <a:lnTo>
                    <a:pt x="912" y="1278"/>
                  </a:lnTo>
                  <a:lnTo>
                    <a:pt x="1026" y="1210"/>
                  </a:lnTo>
                  <a:lnTo>
                    <a:pt x="1118" y="1141"/>
                  </a:lnTo>
                  <a:lnTo>
                    <a:pt x="1209" y="1027"/>
                  </a:lnTo>
                  <a:lnTo>
                    <a:pt x="1254" y="913"/>
                  </a:lnTo>
                  <a:lnTo>
                    <a:pt x="1300" y="799"/>
                  </a:lnTo>
                  <a:lnTo>
                    <a:pt x="1323" y="662"/>
                  </a:lnTo>
                  <a:lnTo>
                    <a:pt x="1300" y="525"/>
                  </a:lnTo>
                  <a:lnTo>
                    <a:pt x="1254" y="411"/>
                  </a:lnTo>
                  <a:lnTo>
                    <a:pt x="1209" y="297"/>
                  </a:lnTo>
                  <a:lnTo>
                    <a:pt x="1118" y="206"/>
                  </a:lnTo>
                  <a:lnTo>
                    <a:pt x="1026" y="115"/>
                  </a:lnTo>
                  <a:lnTo>
                    <a:pt x="912" y="69"/>
                  </a:lnTo>
                  <a:lnTo>
                    <a:pt x="798" y="24"/>
                  </a:lnTo>
                  <a:lnTo>
                    <a:pt x="661"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86" name="Google Shape;1786;p31"/>
            <p:cNvSpPr/>
            <p:nvPr/>
          </p:nvSpPr>
          <p:spPr>
            <a:xfrm>
              <a:off x="1407673" y="3522546"/>
              <a:ext cx="130451" cy="130451"/>
            </a:xfrm>
            <a:custGeom>
              <a:avLst/>
              <a:gdLst/>
              <a:ahLst/>
              <a:cxnLst/>
              <a:rect l="l" t="t" r="r" b="b"/>
              <a:pathLst>
                <a:path w="1187" h="1187" extrusionOk="0">
                  <a:moveTo>
                    <a:pt x="593" y="0"/>
                  </a:moveTo>
                  <a:lnTo>
                    <a:pt x="479" y="23"/>
                  </a:lnTo>
                  <a:lnTo>
                    <a:pt x="365" y="46"/>
                  </a:lnTo>
                  <a:lnTo>
                    <a:pt x="251" y="91"/>
                  </a:lnTo>
                  <a:lnTo>
                    <a:pt x="160" y="183"/>
                  </a:lnTo>
                  <a:lnTo>
                    <a:pt x="92" y="274"/>
                  </a:lnTo>
                  <a:lnTo>
                    <a:pt x="46" y="365"/>
                  </a:lnTo>
                  <a:lnTo>
                    <a:pt x="0" y="479"/>
                  </a:lnTo>
                  <a:lnTo>
                    <a:pt x="0" y="593"/>
                  </a:lnTo>
                  <a:lnTo>
                    <a:pt x="0" y="707"/>
                  </a:lnTo>
                  <a:lnTo>
                    <a:pt x="46" y="821"/>
                  </a:lnTo>
                  <a:lnTo>
                    <a:pt x="92" y="935"/>
                  </a:lnTo>
                  <a:lnTo>
                    <a:pt x="160" y="1026"/>
                  </a:lnTo>
                  <a:lnTo>
                    <a:pt x="251" y="1095"/>
                  </a:lnTo>
                  <a:lnTo>
                    <a:pt x="365" y="1140"/>
                  </a:lnTo>
                  <a:lnTo>
                    <a:pt x="479" y="1186"/>
                  </a:lnTo>
                  <a:lnTo>
                    <a:pt x="707" y="1186"/>
                  </a:lnTo>
                  <a:lnTo>
                    <a:pt x="821" y="1140"/>
                  </a:lnTo>
                  <a:lnTo>
                    <a:pt x="913" y="1095"/>
                  </a:lnTo>
                  <a:lnTo>
                    <a:pt x="1004" y="1026"/>
                  </a:lnTo>
                  <a:lnTo>
                    <a:pt x="1072" y="935"/>
                  </a:lnTo>
                  <a:lnTo>
                    <a:pt x="1141" y="821"/>
                  </a:lnTo>
                  <a:lnTo>
                    <a:pt x="1163" y="707"/>
                  </a:lnTo>
                  <a:lnTo>
                    <a:pt x="1186" y="593"/>
                  </a:lnTo>
                  <a:lnTo>
                    <a:pt x="1163" y="479"/>
                  </a:lnTo>
                  <a:lnTo>
                    <a:pt x="1141" y="365"/>
                  </a:lnTo>
                  <a:lnTo>
                    <a:pt x="1072" y="274"/>
                  </a:lnTo>
                  <a:lnTo>
                    <a:pt x="1004" y="183"/>
                  </a:lnTo>
                  <a:lnTo>
                    <a:pt x="913" y="91"/>
                  </a:lnTo>
                  <a:lnTo>
                    <a:pt x="821" y="46"/>
                  </a:lnTo>
                  <a:lnTo>
                    <a:pt x="707" y="23"/>
                  </a:lnTo>
                  <a:lnTo>
                    <a:pt x="593" y="0"/>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87" name="Google Shape;1787;p31"/>
            <p:cNvSpPr/>
            <p:nvPr/>
          </p:nvSpPr>
          <p:spPr>
            <a:xfrm>
              <a:off x="1400200" y="3514963"/>
              <a:ext cx="145398" cy="145508"/>
            </a:xfrm>
            <a:custGeom>
              <a:avLst/>
              <a:gdLst/>
              <a:ahLst/>
              <a:cxnLst/>
              <a:rect l="l" t="t" r="r" b="b"/>
              <a:pathLst>
                <a:path w="1323" h="1324" extrusionOk="0">
                  <a:moveTo>
                    <a:pt x="775" y="138"/>
                  </a:moveTo>
                  <a:lnTo>
                    <a:pt x="867" y="183"/>
                  </a:lnTo>
                  <a:lnTo>
                    <a:pt x="958" y="229"/>
                  </a:lnTo>
                  <a:lnTo>
                    <a:pt x="1026" y="297"/>
                  </a:lnTo>
                  <a:lnTo>
                    <a:pt x="1095" y="366"/>
                  </a:lnTo>
                  <a:lnTo>
                    <a:pt x="1140" y="457"/>
                  </a:lnTo>
                  <a:lnTo>
                    <a:pt x="1186" y="548"/>
                  </a:lnTo>
                  <a:lnTo>
                    <a:pt x="1186" y="662"/>
                  </a:lnTo>
                  <a:lnTo>
                    <a:pt x="1186" y="776"/>
                  </a:lnTo>
                  <a:lnTo>
                    <a:pt x="1140" y="867"/>
                  </a:lnTo>
                  <a:lnTo>
                    <a:pt x="1095" y="959"/>
                  </a:lnTo>
                  <a:lnTo>
                    <a:pt x="1026" y="1050"/>
                  </a:lnTo>
                  <a:lnTo>
                    <a:pt x="958" y="1095"/>
                  </a:lnTo>
                  <a:lnTo>
                    <a:pt x="867" y="1164"/>
                  </a:lnTo>
                  <a:lnTo>
                    <a:pt x="775" y="1187"/>
                  </a:lnTo>
                  <a:lnTo>
                    <a:pt x="547" y="1187"/>
                  </a:lnTo>
                  <a:lnTo>
                    <a:pt x="456" y="1164"/>
                  </a:lnTo>
                  <a:lnTo>
                    <a:pt x="365" y="1095"/>
                  </a:lnTo>
                  <a:lnTo>
                    <a:pt x="274" y="1050"/>
                  </a:lnTo>
                  <a:lnTo>
                    <a:pt x="205" y="959"/>
                  </a:lnTo>
                  <a:lnTo>
                    <a:pt x="160" y="867"/>
                  </a:lnTo>
                  <a:lnTo>
                    <a:pt x="137" y="776"/>
                  </a:lnTo>
                  <a:lnTo>
                    <a:pt x="137" y="662"/>
                  </a:lnTo>
                  <a:lnTo>
                    <a:pt x="137" y="548"/>
                  </a:lnTo>
                  <a:lnTo>
                    <a:pt x="160" y="457"/>
                  </a:lnTo>
                  <a:lnTo>
                    <a:pt x="205" y="366"/>
                  </a:lnTo>
                  <a:lnTo>
                    <a:pt x="274" y="297"/>
                  </a:lnTo>
                  <a:lnTo>
                    <a:pt x="365" y="229"/>
                  </a:lnTo>
                  <a:lnTo>
                    <a:pt x="456" y="183"/>
                  </a:lnTo>
                  <a:lnTo>
                    <a:pt x="547" y="138"/>
                  </a:lnTo>
                  <a:close/>
                  <a:moveTo>
                    <a:pt x="661" y="1"/>
                  </a:moveTo>
                  <a:lnTo>
                    <a:pt x="525" y="24"/>
                  </a:lnTo>
                  <a:lnTo>
                    <a:pt x="411" y="69"/>
                  </a:lnTo>
                  <a:lnTo>
                    <a:pt x="297" y="115"/>
                  </a:lnTo>
                  <a:lnTo>
                    <a:pt x="182" y="206"/>
                  </a:lnTo>
                  <a:lnTo>
                    <a:pt x="114" y="297"/>
                  </a:lnTo>
                  <a:lnTo>
                    <a:pt x="46" y="411"/>
                  </a:lnTo>
                  <a:lnTo>
                    <a:pt x="23" y="525"/>
                  </a:lnTo>
                  <a:lnTo>
                    <a:pt x="0" y="662"/>
                  </a:lnTo>
                  <a:lnTo>
                    <a:pt x="23" y="799"/>
                  </a:lnTo>
                  <a:lnTo>
                    <a:pt x="46" y="913"/>
                  </a:lnTo>
                  <a:lnTo>
                    <a:pt x="114" y="1027"/>
                  </a:lnTo>
                  <a:lnTo>
                    <a:pt x="182" y="1118"/>
                  </a:lnTo>
                  <a:lnTo>
                    <a:pt x="297" y="1209"/>
                  </a:lnTo>
                  <a:lnTo>
                    <a:pt x="411" y="1278"/>
                  </a:lnTo>
                  <a:lnTo>
                    <a:pt x="525" y="1301"/>
                  </a:lnTo>
                  <a:lnTo>
                    <a:pt x="661" y="1323"/>
                  </a:lnTo>
                  <a:lnTo>
                    <a:pt x="798" y="1301"/>
                  </a:lnTo>
                  <a:lnTo>
                    <a:pt x="912" y="1278"/>
                  </a:lnTo>
                  <a:lnTo>
                    <a:pt x="1026" y="1209"/>
                  </a:lnTo>
                  <a:lnTo>
                    <a:pt x="1117" y="1118"/>
                  </a:lnTo>
                  <a:lnTo>
                    <a:pt x="1209" y="1027"/>
                  </a:lnTo>
                  <a:lnTo>
                    <a:pt x="1254" y="913"/>
                  </a:lnTo>
                  <a:lnTo>
                    <a:pt x="1300" y="799"/>
                  </a:lnTo>
                  <a:lnTo>
                    <a:pt x="1323" y="662"/>
                  </a:lnTo>
                  <a:lnTo>
                    <a:pt x="1300" y="525"/>
                  </a:lnTo>
                  <a:lnTo>
                    <a:pt x="1254" y="411"/>
                  </a:lnTo>
                  <a:lnTo>
                    <a:pt x="1209" y="297"/>
                  </a:lnTo>
                  <a:lnTo>
                    <a:pt x="1117" y="206"/>
                  </a:lnTo>
                  <a:lnTo>
                    <a:pt x="1026" y="115"/>
                  </a:lnTo>
                  <a:lnTo>
                    <a:pt x="912" y="69"/>
                  </a:lnTo>
                  <a:lnTo>
                    <a:pt x="798" y="24"/>
                  </a:lnTo>
                  <a:lnTo>
                    <a:pt x="661"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88" name="Google Shape;1788;p31"/>
            <p:cNvSpPr/>
            <p:nvPr/>
          </p:nvSpPr>
          <p:spPr>
            <a:xfrm>
              <a:off x="1741002" y="3808181"/>
              <a:ext cx="130451" cy="130451"/>
            </a:xfrm>
            <a:custGeom>
              <a:avLst/>
              <a:gdLst/>
              <a:ahLst/>
              <a:cxnLst/>
              <a:rect l="l" t="t" r="r" b="b"/>
              <a:pathLst>
                <a:path w="1187" h="1187" extrusionOk="0">
                  <a:moveTo>
                    <a:pt x="593" y="1"/>
                  </a:moveTo>
                  <a:lnTo>
                    <a:pt x="479" y="24"/>
                  </a:lnTo>
                  <a:lnTo>
                    <a:pt x="365" y="47"/>
                  </a:lnTo>
                  <a:lnTo>
                    <a:pt x="274" y="92"/>
                  </a:lnTo>
                  <a:lnTo>
                    <a:pt x="183" y="183"/>
                  </a:lnTo>
                  <a:lnTo>
                    <a:pt x="114" y="252"/>
                  </a:lnTo>
                  <a:lnTo>
                    <a:pt x="46" y="366"/>
                  </a:lnTo>
                  <a:lnTo>
                    <a:pt x="23" y="480"/>
                  </a:lnTo>
                  <a:lnTo>
                    <a:pt x="0" y="594"/>
                  </a:lnTo>
                  <a:lnTo>
                    <a:pt x="23" y="708"/>
                  </a:lnTo>
                  <a:lnTo>
                    <a:pt x="46" y="822"/>
                  </a:lnTo>
                  <a:lnTo>
                    <a:pt x="114" y="936"/>
                  </a:lnTo>
                  <a:lnTo>
                    <a:pt x="183" y="1004"/>
                  </a:lnTo>
                  <a:lnTo>
                    <a:pt x="274" y="1096"/>
                  </a:lnTo>
                  <a:lnTo>
                    <a:pt x="365" y="1141"/>
                  </a:lnTo>
                  <a:lnTo>
                    <a:pt x="479" y="1187"/>
                  </a:lnTo>
                  <a:lnTo>
                    <a:pt x="730" y="1187"/>
                  </a:lnTo>
                  <a:lnTo>
                    <a:pt x="821" y="1141"/>
                  </a:lnTo>
                  <a:lnTo>
                    <a:pt x="935" y="1096"/>
                  </a:lnTo>
                  <a:lnTo>
                    <a:pt x="1027" y="1004"/>
                  </a:lnTo>
                  <a:lnTo>
                    <a:pt x="1095" y="936"/>
                  </a:lnTo>
                  <a:lnTo>
                    <a:pt x="1141" y="822"/>
                  </a:lnTo>
                  <a:lnTo>
                    <a:pt x="1186" y="708"/>
                  </a:lnTo>
                  <a:lnTo>
                    <a:pt x="1186" y="594"/>
                  </a:lnTo>
                  <a:lnTo>
                    <a:pt x="1186" y="480"/>
                  </a:lnTo>
                  <a:lnTo>
                    <a:pt x="1141" y="366"/>
                  </a:lnTo>
                  <a:lnTo>
                    <a:pt x="1095" y="252"/>
                  </a:lnTo>
                  <a:lnTo>
                    <a:pt x="1027" y="183"/>
                  </a:lnTo>
                  <a:lnTo>
                    <a:pt x="935" y="92"/>
                  </a:lnTo>
                  <a:lnTo>
                    <a:pt x="821" y="47"/>
                  </a:lnTo>
                  <a:lnTo>
                    <a:pt x="730" y="24"/>
                  </a:lnTo>
                  <a:lnTo>
                    <a:pt x="593" y="1"/>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89" name="Google Shape;1789;p31"/>
            <p:cNvSpPr/>
            <p:nvPr/>
          </p:nvSpPr>
          <p:spPr>
            <a:xfrm>
              <a:off x="1735946" y="3800708"/>
              <a:ext cx="142980" cy="145508"/>
            </a:xfrm>
            <a:custGeom>
              <a:avLst/>
              <a:gdLst/>
              <a:ahLst/>
              <a:cxnLst/>
              <a:rect l="l" t="t" r="r" b="b"/>
              <a:pathLst>
                <a:path w="1301" h="1324" extrusionOk="0">
                  <a:moveTo>
                    <a:pt x="753" y="137"/>
                  </a:moveTo>
                  <a:lnTo>
                    <a:pt x="845" y="183"/>
                  </a:lnTo>
                  <a:lnTo>
                    <a:pt x="936" y="229"/>
                  </a:lnTo>
                  <a:lnTo>
                    <a:pt x="1027" y="297"/>
                  </a:lnTo>
                  <a:lnTo>
                    <a:pt x="1095" y="365"/>
                  </a:lnTo>
                  <a:lnTo>
                    <a:pt x="1141" y="457"/>
                  </a:lnTo>
                  <a:lnTo>
                    <a:pt x="1164" y="548"/>
                  </a:lnTo>
                  <a:lnTo>
                    <a:pt x="1187" y="662"/>
                  </a:lnTo>
                  <a:lnTo>
                    <a:pt x="1164" y="776"/>
                  </a:lnTo>
                  <a:lnTo>
                    <a:pt x="1141" y="867"/>
                  </a:lnTo>
                  <a:lnTo>
                    <a:pt x="1095" y="958"/>
                  </a:lnTo>
                  <a:lnTo>
                    <a:pt x="1027" y="1050"/>
                  </a:lnTo>
                  <a:lnTo>
                    <a:pt x="936" y="1095"/>
                  </a:lnTo>
                  <a:lnTo>
                    <a:pt x="845" y="1164"/>
                  </a:lnTo>
                  <a:lnTo>
                    <a:pt x="753" y="1186"/>
                  </a:lnTo>
                  <a:lnTo>
                    <a:pt x="548" y="1186"/>
                  </a:lnTo>
                  <a:lnTo>
                    <a:pt x="434" y="1164"/>
                  </a:lnTo>
                  <a:lnTo>
                    <a:pt x="343" y="1095"/>
                  </a:lnTo>
                  <a:lnTo>
                    <a:pt x="274" y="1050"/>
                  </a:lnTo>
                  <a:lnTo>
                    <a:pt x="206" y="958"/>
                  </a:lnTo>
                  <a:lnTo>
                    <a:pt x="160" y="867"/>
                  </a:lnTo>
                  <a:lnTo>
                    <a:pt x="115" y="776"/>
                  </a:lnTo>
                  <a:lnTo>
                    <a:pt x="115" y="662"/>
                  </a:lnTo>
                  <a:lnTo>
                    <a:pt x="115" y="548"/>
                  </a:lnTo>
                  <a:lnTo>
                    <a:pt x="160" y="457"/>
                  </a:lnTo>
                  <a:lnTo>
                    <a:pt x="206" y="365"/>
                  </a:lnTo>
                  <a:lnTo>
                    <a:pt x="274" y="297"/>
                  </a:lnTo>
                  <a:lnTo>
                    <a:pt x="343" y="229"/>
                  </a:lnTo>
                  <a:lnTo>
                    <a:pt x="434" y="183"/>
                  </a:lnTo>
                  <a:lnTo>
                    <a:pt x="548" y="137"/>
                  </a:lnTo>
                  <a:close/>
                  <a:moveTo>
                    <a:pt x="639" y="1"/>
                  </a:moveTo>
                  <a:lnTo>
                    <a:pt x="525" y="23"/>
                  </a:lnTo>
                  <a:lnTo>
                    <a:pt x="389" y="69"/>
                  </a:lnTo>
                  <a:lnTo>
                    <a:pt x="274" y="115"/>
                  </a:lnTo>
                  <a:lnTo>
                    <a:pt x="183" y="206"/>
                  </a:lnTo>
                  <a:lnTo>
                    <a:pt x="92" y="297"/>
                  </a:lnTo>
                  <a:lnTo>
                    <a:pt x="46" y="411"/>
                  </a:lnTo>
                  <a:lnTo>
                    <a:pt x="1" y="525"/>
                  </a:lnTo>
                  <a:lnTo>
                    <a:pt x="1" y="662"/>
                  </a:lnTo>
                  <a:lnTo>
                    <a:pt x="1" y="799"/>
                  </a:lnTo>
                  <a:lnTo>
                    <a:pt x="46" y="913"/>
                  </a:lnTo>
                  <a:lnTo>
                    <a:pt x="92" y="1027"/>
                  </a:lnTo>
                  <a:lnTo>
                    <a:pt x="183" y="1118"/>
                  </a:lnTo>
                  <a:lnTo>
                    <a:pt x="274" y="1209"/>
                  </a:lnTo>
                  <a:lnTo>
                    <a:pt x="389" y="1278"/>
                  </a:lnTo>
                  <a:lnTo>
                    <a:pt x="525" y="1300"/>
                  </a:lnTo>
                  <a:lnTo>
                    <a:pt x="639" y="1323"/>
                  </a:lnTo>
                  <a:lnTo>
                    <a:pt x="776" y="1300"/>
                  </a:lnTo>
                  <a:lnTo>
                    <a:pt x="913" y="1278"/>
                  </a:lnTo>
                  <a:lnTo>
                    <a:pt x="1004" y="1209"/>
                  </a:lnTo>
                  <a:lnTo>
                    <a:pt x="1118" y="1118"/>
                  </a:lnTo>
                  <a:lnTo>
                    <a:pt x="1187" y="1027"/>
                  </a:lnTo>
                  <a:lnTo>
                    <a:pt x="1255" y="913"/>
                  </a:lnTo>
                  <a:lnTo>
                    <a:pt x="1301" y="799"/>
                  </a:lnTo>
                  <a:lnTo>
                    <a:pt x="1301" y="662"/>
                  </a:lnTo>
                  <a:lnTo>
                    <a:pt x="1301" y="525"/>
                  </a:lnTo>
                  <a:lnTo>
                    <a:pt x="1255" y="411"/>
                  </a:lnTo>
                  <a:lnTo>
                    <a:pt x="1187" y="297"/>
                  </a:lnTo>
                  <a:lnTo>
                    <a:pt x="1118" y="206"/>
                  </a:lnTo>
                  <a:lnTo>
                    <a:pt x="1004" y="115"/>
                  </a:lnTo>
                  <a:lnTo>
                    <a:pt x="913" y="69"/>
                  </a:lnTo>
                  <a:lnTo>
                    <a:pt x="776" y="23"/>
                  </a:lnTo>
                  <a:lnTo>
                    <a:pt x="639"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90" name="Google Shape;1790;p31"/>
            <p:cNvSpPr/>
            <p:nvPr/>
          </p:nvSpPr>
          <p:spPr>
            <a:xfrm>
              <a:off x="2139501" y="3402204"/>
              <a:ext cx="130451" cy="130451"/>
            </a:xfrm>
            <a:custGeom>
              <a:avLst/>
              <a:gdLst/>
              <a:ahLst/>
              <a:cxnLst/>
              <a:rect l="l" t="t" r="r" b="b"/>
              <a:pathLst>
                <a:path w="1187" h="1187" extrusionOk="0">
                  <a:moveTo>
                    <a:pt x="479" y="1"/>
                  </a:moveTo>
                  <a:lnTo>
                    <a:pt x="365" y="46"/>
                  </a:lnTo>
                  <a:lnTo>
                    <a:pt x="251" y="92"/>
                  </a:lnTo>
                  <a:lnTo>
                    <a:pt x="160" y="183"/>
                  </a:lnTo>
                  <a:lnTo>
                    <a:pt x="92" y="251"/>
                  </a:lnTo>
                  <a:lnTo>
                    <a:pt x="46" y="366"/>
                  </a:lnTo>
                  <a:lnTo>
                    <a:pt x="0" y="480"/>
                  </a:lnTo>
                  <a:lnTo>
                    <a:pt x="0" y="594"/>
                  </a:lnTo>
                  <a:lnTo>
                    <a:pt x="0" y="708"/>
                  </a:lnTo>
                  <a:lnTo>
                    <a:pt x="46" y="822"/>
                  </a:lnTo>
                  <a:lnTo>
                    <a:pt x="92" y="936"/>
                  </a:lnTo>
                  <a:lnTo>
                    <a:pt x="160" y="1004"/>
                  </a:lnTo>
                  <a:lnTo>
                    <a:pt x="251" y="1095"/>
                  </a:lnTo>
                  <a:lnTo>
                    <a:pt x="365" y="1141"/>
                  </a:lnTo>
                  <a:lnTo>
                    <a:pt x="479" y="1186"/>
                  </a:lnTo>
                  <a:lnTo>
                    <a:pt x="707" y="1186"/>
                  </a:lnTo>
                  <a:lnTo>
                    <a:pt x="821" y="1141"/>
                  </a:lnTo>
                  <a:lnTo>
                    <a:pt x="913" y="1095"/>
                  </a:lnTo>
                  <a:lnTo>
                    <a:pt x="1004" y="1004"/>
                  </a:lnTo>
                  <a:lnTo>
                    <a:pt x="1072" y="936"/>
                  </a:lnTo>
                  <a:lnTo>
                    <a:pt x="1141" y="822"/>
                  </a:lnTo>
                  <a:lnTo>
                    <a:pt x="1163" y="708"/>
                  </a:lnTo>
                  <a:lnTo>
                    <a:pt x="1186" y="594"/>
                  </a:lnTo>
                  <a:lnTo>
                    <a:pt x="1163" y="480"/>
                  </a:lnTo>
                  <a:lnTo>
                    <a:pt x="1141" y="366"/>
                  </a:lnTo>
                  <a:lnTo>
                    <a:pt x="1072" y="251"/>
                  </a:lnTo>
                  <a:lnTo>
                    <a:pt x="1004" y="183"/>
                  </a:lnTo>
                  <a:lnTo>
                    <a:pt x="913" y="92"/>
                  </a:lnTo>
                  <a:lnTo>
                    <a:pt x="821" y="46"/>
                  </a:lnTo>
                  <a:lnTo>
                    <a:pt x="707" y="1"/>
                  </a:lnTo>
                  <a:close/>
                </a:path>
              </a:pathLst>
            </a:custGeom>
            <a:solidFill>
              <a:srgbClr val="FFFFFF"/>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91" name="Google Shape;1791;p31"/>
            <p:cNvSpPr/>
            <p:nvPr/>
          </p:nvSpPr>
          <p:spPr>
            <a:xfrm>
              <a:off x="2131918" y="3394730"/>
              <a:ext cx="145508" cy="145398"/>
            </a:xfrm>
            <a:custGeom>
              <a:avLst/>
              <a:gdLst/>
              <a:ahLst/>
              <a:cxnLst/>
              <a:rect l="l" t="t" r="r" b="b"/>
              <a:pathLst>
                <a:path w="1324" h="1323" extrusionOk="0">
                  <a:moveTo>
                    <a:pt x="753" y="137"/>
                  </a:moveTo>
                  <a:lnTo>
                    <a:pt x="868" y="160"/>
                  </a:lnTo>
                  <a:lnTo>
                    <a:pt x="959" y="228"/>
                  </a:lnTo>
                  <a:lnTo>
                    <a:pt x="1027" y="274"/>
                  </a:lnTo>
                  <a:lnTo>
                    <a:pt x="1096" y="365"/>
                  </a:lnTo>
                  <a:lnTo>
                    <a:pt x="1141" y="456"/>
                  </a:lnTo>
                  <a:lnTo>
                    <a:pt x="1187" y="548"/>
                  </a:lnTo>
                  <a:lnTo>
                    <a:pt x="1187" y="662"/>
                  </a:lnTo>
                  <a:lnTo>
                    <a:pt x="1187" y="776"/>
                  </a:lnTo>
                  <a:lnTo>
                    <a:pt x="1141" y="867"/>
                  </a:lnTo>
                  <a:lnTo>
                    <a:pt x="1096" y="958"/>
                  </a:lnTo>
                  <a:lnTo>
                    <a:pt x="1027" y="1026"/>
                  </a:lnTo>
                  <a:lnTo>
                    <a:pt x="959" y="1095"/>
                  </a:lnTo>
                  <a:lnTo>
                    <a:pt x="868" y="1140"/>
                  </a:lnTo>
                  <a:lnTo>
                    <a:pt x="753" y="1186"/>
                  </a:lnTo>
                  <a:lnTo>
                    <a:pt x="548" y="1186"/>
                  </a:lnTo>
                  <a:lnTo>
                    <a:pt x="457" y="1140"/>
                  </a:lnTo>
                  <a:lnTo>
                    <a:pt x="366" y="1095"/>
                  </a:lnTo>
                  <a:lnTo>
                    <a:pt x="275" y="1026"/>
                  </a:lnTo>
                  <a:lnTo>
                    <a:pt x="206" y="958"/>
                  </a:lnTo>
                  <a:lnTo>
                    <a:pt x="161" y="867"/>
                  </a:lnTo>
                  <a:lnTo>
                    <a:pt x="138" y="776"/>
                  </a:lnTo>
                  <a:lnTo>
                    <a:pt x="115" y="662"/>
                  </a:lnTo>
                  <a:lnTo>
                    <a:pt x="138" y="548"/>
                  </a:lnTo>
                  <a:lnTo>
                    <a:pt x="161" y="456"/>
                  </a:lnTo>
                  <a:lnTo>
                    <a:pt x="206" y="365"/>
                  </a:lnTo>
                  <a:lnTo>
                    <a:pt x="275" y="274"/>
                  </a:lnTo>
                  <a:lnTo>
                    <a:pt x="366" y="228"/>
                  </a:lnTo>
                  <a:lnTo>
                    <a:pt x="457" y="160"/>
                  </a:lnTo>
                  <a:lnTo>
                    <a:pt x="548" y="137"/>
                  </a:lnTo>
                  <a:close/>
                  <a:moveTo>
                    <a:pt x="662" y="0"/>
                  </a:moveTo>
                  <a:lnTo>
                    <a:pt x="525" y="23"/>
                  </a:lnTo>
                  <a:lnTo>
                    <a:pt x="411" y="46"/>
                  </a:lnTo>
                  <a:lnTo>
                    <a:pt x="297" y="114"/>
                  </a:lnTo>
                  <a:lnTo>
                    <a:pt x="183" y="205"/>
                  </a:lnTo>
                  <a:lnTo>
                    <a:pt x="115" y="297"/>
                  </a:lnTo>
                  <a:lnTo>
                    <a:pt x="47" y="411"/>
                  </a:lnTo>
                  <a:lnTo>
                    <a:pt x="24" y="525"/>
                  </a:lnTo>
                  <a:lnTo>
                    <a:pt x="1" y="662"/>
                  </a:lnTo>
                  <a:lnTo>
                    <a:pt x="24" y="798"/>
                  </a:lnTo>
                  <a:lnTo>
                    <a:pt x="47" y="912"/>
                  </a:lnTo>
                  <a:lnTo>
                    <a:pt x="115" y="1026"/>
                  </a:lnTo>
                  <a:lnTo>
                    <a:pt x="183" y="1118"/>
                  </a:lnTo>
                  <a:lnTo>
                    <a:pt x="297" y="1209"/>
                  </a:lnTo>
                  <a:lnTo>
                    <a:pt x="411" y="1254"/>
                  </a:lnTo>
                  <a:lnTo>
                    <a:pt x="525" y="1300"/>
                  </a:lnTo>
                  <a:lnTo>
                    <a:pt x="662" y="1323"/>
                  </a:lnTo>
                  <a:lnTo>
                    <a:pt x="799" y="1300"/>
                  </a:lnTo>
                  <a:lnTo>
                    <a:pt x="913" y="1254"/>
                  </a:lnTo>
                  <a:lnTo>
                    <a:pt x="1027" y="1209"/>
                  </a:lnTo>
                  <a:lnTo>
                    <a:pt x="1118" y="1118"/>
                  </a:lnTo>
                  <a:lnTo>
                    <a:pt x="1210" y="1026"/>
                  </a:lnTo>
                  <a:lnTo>
                    <a:pt x="1255" y="912"/>
                  </a:lnTo>
                  <a:lnTo>
                    <a:pt x="1301" y="798"/>
                  </a:lnTo>
                  <a:lnTo>
                    <a:pt x="1324" y="662"/>
                  </a:lnTo>
                  <a:lnTo>
                    <a:pt x="1301" y="525"/>
                  </a:lnTo>
                  <a:lnTo>
                    <a:pt x="1255" y="411"/>
                  </a:lnTo>
                  <a:lnTo>
                    <a:pt x="1210" y="297"/>
                  </a:lnTo>
                  <a:lnTo>
                    <a:pt x="1118" y="205"/>
                  </a:lnTo>
                  <a:lnTo>
                    <a:pt x="1027" y="114"/>
                  </a:lnTo>
                  <a:lnTo>
                    <a:pt x="913" y="46"/>
                  </a:lnTo>
                  <a:lnTo>
                    <a:pt x="799" y="23"/>
                  </a:lnTo>
                  <a:lnTo>
                    <a:pt x="662" y="0"/>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92" name="Google Shape;1792;p31"/>
            <p:cNvSpPr/>
            <p:nvPr/>
          </p:nvSpPr>
          <p:spPr>
            <a:xfrm>
              <a:off x="1746057" y="3018756"/>
              <a:ext cx="15056" cy="223207"/>
            </a:xfrm>
            <a:custGeom>
              <a:avLst/>
              <a:gdLst/>
              <a:ahLst/>
              <a:cxnLst/>
              <a:rect l="l" t="t" r="r" b="b"/>
              <a:pathLst>
                <a:path w="137" h="2031" extrusionOk="0">
                  <a:moveTo>
                    <a:pt x="23" y="1"/>
                  </a:moveTo>
                  <a:lnTo>
                    <a:pt x="0" y="46"/>
                  </a:lnTo>
                  <a:lnTo>
                    <a:pt x="0" y="1985"/>
                  </a:lnTo>
                  <a:lnTo>
                    <a:pt x="23" y="2030"/>
                  </a:lnTo>
                  <a:lnTo>
                    <a:pt x="114" y="2030"/>
                  </a:lnTo>
                  <a:lnTo>
                    <a:pt x="137" y="1985"/>
                  </a:lnTo>
                  <a:lnTo>
                    <a:pt x="137" y="46"/>
                  </a:lnTo>
                  <a:lnTo>
                    <a:pt x="114"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93" name="Google Shape;1793;p31"/>
            <p:cNvSpPr/>
            <p:nvPr/>
          </p:nvSpPr>
          <p:spPr>
            <a:xfrm>
              <a:off x="1746057" y="3018756"/>
              <a:ext cx="15056" cy="223207"/>
            </a:xfrm>
            <a:custGeom>
              <a:avLst/>
              <a:gdLst/>
              <a:ahLst/>
              <a:cxnLst/>
              <a:rect l="l" t="t" r="r" b="b"/>
              <a:pathLst>
                <a:path w="137" h="2031" fill="none" extrusionOk="0">
                  <a:moveTo>
                    <a:pt x="137" y="1985"/>
                  </a:moveTo>
                  <a:lnTo>
                    <a:pt x="137" y="46"/>
                  </a:lnTo>
                  <a:lnTo>
                    <a:pt x="137" y="46"/>
                  </a:lnTo>
                  <a:lnTo>
                    <a:pt x="114" y="1"/>
                  </a:lnTo>
                  <a:lnTo>
                    <a:pt x="68" y="1"/>
                  </a:lnTo>
                  <a:lnTo>
                    <a:pt x="68" y="1"/>
                  </a:lnTo>
                  <a:lnTo>
                    <a:pt x="23" y="1"/>
                  </a:lnTo>
                  <a:lnTo>
                    <a:pt x="0" y="46"/>
                  </a:lnTo>
                  <a:lnTo>
                    <a:pt x="0" y="1985"/>
                  </a:lnTo>
                  <a:lnTo>
                    <a:pt x="0" y="1985"/>
                  </a:lnTo>
                  <a:lnTo>
                    <a:pt x="23" y="2030"/>
                  </a:lnTo>
                  <a:lnTo>
                    <a:pt x="68" y="2030"/>
                  </a:lnTo>
                  <a:lnTo>
                    <a:pt x="68" y="2030"/>
                  </a:lnTo>
                  <a:lnTo>
                    <a:pt x="114" y="2030"/>
                  </a:lnTo>
                  <a:lnTo>
                    <a:pt x="137" y="1985"/>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94" name="Google Shape;1794;p31"/>
            <p:cNvSpPr/>
            <p:nvPr/>
          </p:nvSpPr>
          <p:spPr>
            <a:xfrm>
              <a:off x="1500429" y="3424734"/>
              <a:ext cx="157926" cy="140452"/>
            </a:xfrm>
            <a:custGeom>
              <a:avLst/>
              <a:gdLst/>
              <a:ahLst/>
              <a:cxnLst/>
              <a:rect l="l" t="t" r="r" b="b"/>
              <a:pathLst>
                <a:path w="1437" h="1278" extrusionOk="0">
                  <a:moveTo>
                    <a:pt x="1391" y="1"/>
                  </a:moveTo>
                  <a:lnTo>
                    <a:pt x="1346" y="24"/>
                  </a:lnTo>
                  <a:lnTo>
                    <a:pt x="23" y="1164"/>
                  </a:lnTo>
                  <a:lnTo>
                    <a:pt x="0" y="1210"/>
                  </a:lnTo>
                  <a:lnTo>
                    <a:pt x="0" y="1255"/>
                  </a:lnTo>
                  <a:lnTo>
                    <a:pt x="46" y="1278"/>
                  </a:lnTo>
                  <a:lnTo>
                    <a:pt x="91" y="1255"/>
                  </a:lnTo>
                  <a:lnTo>
                    <a:pt x="1414" y="115"/>
                  </a:lnTo>
                  <a:lnTo>
                    <a:pt x="1437" y="69"/>
                  </a:lnTo>
                  <a:lnTo>
                    <a:pt x="1414" y="24"/>
                  </a:lnTo>
                  <a:lnTo>
                    <a:pt x="1391"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95" name="Google Shape;1795;p31"/>
            <p:cNvSpPr/>
            <p:nvPr/>
          </p:nvSpPr>
          <p:spPr>
            <a:xfrm>
              <a:off x="1500429" y="3424734"/>
              <a:ext cx="157926" cy="140452"/>
            </a:xfrm>
            <a:custGeom>
              <a:avLst/>
              <a:gdLst/>
              <a:ahLst/>
              <a:cxnLst/>
              <a:rect l="l" t="t" r="r" b="b"/>
              <a:pathLst>
                <a:path w="1437" h="1278" fill="none" extrusionOk="0">
                  <a:moveTo>
                    <a:pt x="91" y="1255"/>
                  </a:moveTo>
                  <a:lnTo>
                    <a:pt x="1414" y="115"/>
                  </a:lnTo>
                  <a:lnTo>
                    <a:pt x="1414" y="115"/>
                  </a:lnTo>
                  <a:lnTo>
                    <a:pt x="1437" y="69"/>
                  </a:lnTo>
                  <a:lnTo>
                    <a:pt x="1414" y="24"/>
                  </a:lnTo>
                  <a:lnTo>
                    <a:pt x="1414" y="24"/>
                  </a:lnTo>
                  <a:lnTo>
                    <a:pt x="1391" y="1"/>
                  </a:lnTo>
                  <a:lnTo>
                    <a:pt x="1346" y="24"/>
                  </a:lnTo>
                  <a:lnTo>
                    <a:pt x="23" y="1164"/>
                  </a:lnTo>
                  <a:lnTo>
                    <a:pt x="23" y="1164"/>
                  </a:lnTo>
                  <a:lnTo>
                    <a:pt x="0" y="1210"/>
                  </a:lnTo>
                  <a:lnTo>
                    <a:pt x="0" y="1255"/>
                  </a:lnTo>
                  <a:lnTo>
                    <a:pt x="0" y="1255"/>
                  </a:lnTo>
                  <a:lnTo>
                    <a:pt x="46" y="1278"/>
                  </a:lnTo>
                  <a:lnTo>
                    <a:pt x="91" y="1255"/>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96" name="Google Shape;1796;p31"/>
            <p:cNvSpPr/>
            <p:nvPr/>
          </p:nvSpPr>
          <p:spPr>
            <a:xfrm>
              <a:off x="1808701" y="3680365"/>
              <a:ext cx="45169" cy="158036"/>
            </a:xfrm>
            <a:custGeom>
              <a:avLst/>
              <a:gdLst/>
              <a:ahLst/>
              <a:cxnLst/>
              <a:rect l="l" t="t" r="r" b="b"/>
              <a:pathLst>
                <a:path w="411" h="1438" extrusionOk="0">
                  <a:moveTo>
                    <a:pt x="319" y="1"/>
                  </a:moveTo>
                  <a:lnTo>
                    <a:pt x="297" y="47"/>
                  </a:lnTo>
                  <a:lnTo>
                    <a:pt x="0" y="1369"/>
                  </a:lnTo>
                  <a:lnTo>
                    <a:pt x="23" y="1415"/>
                  </a:lnTo>
                  <a:lnTo>
                    <a:pt x="46" y="1438"/>
                  </a:lnTo>
                  <a:lnTo>
                    <a:pt x="91" y="1438"/>
                  </a:lnTo>
                  <a:lnTo>
                    <a:pt x="137" y="1392"/>
                  </a:lnTo>
                  <a:lnTo>
                    <a:pt x="411" y="69"/>
                  </a:lnTo>
                  <a:lnTo>
                    <a:pt x="411" y="24"/>
                  </a:lnTo>
                  <a:lnTo>
                    <a:pt x="365"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97" name="Google Shape;1797;p31"/>
            <p:cNvSpPr/>
            <p:nvPr/>
          </p:nvSpPr>
          <p:spPr>
            <a:xfrm>
              <a:off x="1808701" y="3680365"/>
              <a:ext cx="45169" cy="158036"/>
            </a:xfrm>
            <a:custGeom>
              <a:avLst/>
              <a:gdLst/>
              <a:ahLst/>
              <a:cxnLst/>
              <a:rect l="l" t="t" r="r" b="b"/>
              <a:pathLst>
                <a:path w="411" h="1438" fill="none" extrusionOk="0">
                  <a:moveTo>
                    <a:pt x="297" y="47"/>
                  </a:moveTo>
                  <a:lnTo>
                    <a:pt x="0" y="1369"/>
                  </a:lnTo>
                  <a:lnTo>
                    <a:pt x="0" y="1369"/>
                  </a:lnTo>
                  <a:lnTo>
                    <a:pt x="23" y="1415"/>
                  </a:lnTo>
                  <a:lnTo>
                    <a:pt x="46" y="1438"/>
                  </a:lnTo>
                  <a:lnTo>
                    <a:pt x="46" y="1438"/>
                  </a:lnTo>
                  <a:lnTo>
                    <a:pt x="91" y="1438"/>
                  </a:lnTo>
                  <a:lnTo>
                    <a:pt x="137" y="1392"/>
                  </a:lnTo>
                  <a:lnTo>
                    <a:pt x="411" y="69"/>
                  </a:lnTo>
                  <a:lnTo>
                    <a:pt x="411" y="69"/>
                  </a:lnTo>
                  <a:lnTo>
                    <a:pt x="411" y="24"/>
                  </a:lnTo>
                  <a:lnTo>
                    <a:pt x="365" y="1"/>
                  </a:lnTo>
                  <a:lnTo>
                    <a:pt x="365" y="1"/>
                  </a:lnTo>
                  <a:lnTo>
                    <a:pt x="319" y="1"/>
                  </a:lnTo>
                  <a:lnTo>
                    <a:pt x="297" y="47"/>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98" name="Google Shape;1798;p31"/>
            <p:cNvSpPr/>
            <p:nvPr/>
          </p:nvSpPr>
          <p:spPr>
            <a:xfrm>
              <a:off x="1964100" y="3477377"/>
              <a:ext cx="182983" cy="60335"/>
            </a:xfrm>
            <a:custGeom>
              <a:avLst/>
              <a:gdLst/>
              <a:ahLst/>
              <a:cxnLst/>
              <a:rect l="l" t="t" r="r" b="b"/>
              <a:pathLst>
                <a:path w="1665" h="549" extrusionOk="0">
                  <a:moveTo>
                    <a:pt x="1596" y="1"/>
                  </a:moveTo>
                  <a:lnTo>
                    <a:pt x="46" y="411"/>
                  </a:lnTo>
                  <a:lnTo>
                    <a:pt x="0" y="457"/>
                  </a:lnTo>
                  <a:lnTo>
                    <a:pt x="0" y="502"/>
                  </a:lnTo>
                  <a:lnTo>
                    <a:pt x="23" y="525"/>
                  </a:lnTo>
                  <a:lnTo>
                    <a:pt x="91" y="548"/>
                  </a:lnTo>
                  <a:lnTo>
                    <a:pt x="1619" y="115"/>
                  </a:lnTo>
                  <a:lnTo>
                    <a:pt x="1665" y="92"/>
                  </a:lnTo>
                  <a:lnTo>
                    <a:pt x="1665" y="46"/>
                  </a:lnTo>
                  <a:lnTo>
                    <a:pt x="1642" y="1"/>
                  </a:lnTo>
                  <a:close/>
                </a:path>
              </a:pathLst>
            </a:custGeom>
            <a:solidFill>
              <a:srgbClr val="0C0E19"/>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1799" name="Google Shape;1799;p31"/>
            <p:cNvSpPr/>
            <p:nvPr/>
          </p:nvSpPr>
          <p:spPr>
            <a:xfrm>
              <a:off x="1964100" y="3477377"/>
              <a:ext cx="182983" cy="60335"/>
            </a:xfrm>
            <a:custGeom>
              <a:avLst/>
              <a:gdLst/>
              <a:ahLst/>
              <a:cxnLst/>
              <a:rect l="l" t="t" r="r" b="b"/>
              <a:pathLst>
                <a:path w="1665" h="549" fill="none" extrusionOk="0">
                  <a:moveTo>
                    <a:pt x="1596" y="1"/>
                  </a:moveTo>
                  <a:lnTo>
                    <a:pt x="46" y="411"/>
                  </a:lnTo>
                  <a:lnTo>
                    <a:pt x="46" y="411"/>
                  </a:lnTo>
                  <a:lnTo>
                    <a:pt x="0" y="457"/>
                  </a:lnTo>
                  <a:lnTo>
                    <a:pt x="0" y="502"/>
                  </a:lnTo>
                  <a:lnTo>
                    <a:pt x="0" y="502"/>
                  </a:lnTo>
                  <a:lnTo>
                    <a:pt x="23" y="525"/>
                  </a:lnTo>
                  <a:lnTo>
                    <a:pt x="91" y="548"/>
                  </a:lnTo>
                  <a:lnTo>
                    <a:pt x="1619" y="115"/>
                  </a:lnTo>
                  <a:lnTo>
                    <a:pt x="1619" y="115"/>
                  </a:lnTo>
                  <a:lnTo>
                    <a:pt x="1665" y="92"/>
                  </a:lnTo>
                  <a:lnTo>
                    <a:pt x="1665" y="46"/>
                  </a:lnTo>
                  <a:lnTo>
                    <a:pt x="1665" y="46"/>
                  </a:lnTo>
                  <a:lnTo>
                    <a:pt x="1642" y="1"/>
                  </a:lnTo>
                  <a:lnTo>
                    <a:pt x="1596" y="1"/>
                  </a:lnTo>
                </a:path>
              </a:pathLst>
            </a:custGeom>
            <a:no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grpSp>
      <p:sp>
        <p:nvSpPr>
          <p:cNvPr id="1801" name="Google Shape;1801;p31"/>
          <p:cNvSpPr txBox="1">
            <a:spLocks noGrp="1"/>
          </p:cNvSpPr>
          <p:nvPr>
            <p:ph type="title" idx="6"/>
          </p:nvPr>
        </p:nvSpPr>
        <p:spPr>
          <a:xfrm>
            <a:off x="3978375" y="3776875"/>
            <a:ext cx="465300" cy="349800"/>
          </a:xfrm>
          <a:prstGeom prst="rect">
            <a:avLst/>
          </a:prstGeom>
        </p:spPr>
        <p:txBody>
          <a:bodyPr spcFirstLastPara="1" wrap="square" lIns="91425" tIns="91425" rIns="91425" bIns="91425" anchor="ctr" anchorCtr="0">
            <a:noAutofit/>
          </a:bodyPr>
          <a:lstStyle/>
          <a:p>
            <a:r>
              <a:rPr lang="en" dirty="0"/>
              <a:t>03</a:t>
            </a:r>
            <a:endParaRPr dirty="0"/>
          </a:p>
        </p:txBody>
      </p:sp>
      <p:sp>
        <p:nvSpPr>
          <p:cNvPr id="1804" name="Google Shape;1804;p31"/>
          <p:cNvSpPr txBox="1">
            <a:spLocks noGrp="1"/>
          </p:cNvSpPr>
          <p:nvPr>
            <p:ph type="title" idx="4"/>
          </p:nvPr>
        </p:nvSpPr>
        <p:spPr>
          <a:xfrm>
            <a:off x="3978375" y="3036113"/>
            <a:ext cx="465300" cy="349800"/>
          </a:xfrm>
          <a:prstGeom prst="rect">
            <a:avLst/>
          </a:prstGeom>
        </p:spPr>
        <p:txBody>
          <a:bodyPr spcFirstLastPara="1" wrap="square" lIns="91425" tIns="91425" rIns="91425" bIns="91425" anchor="ctr" anchorCtr="0">
            <a:noAutofit/>
          </a:bodyPr>
          <a:lstStyle/>
          <a:p>
            <a:r>
              <a:rPr lang="en" dirty="0"/>
              <a:t>02</a:t>
            </a:r>
            <a:endParaRPr dirty="0"/>
          </a:p>
        </p:txBody>
      </p:sp>
      <p:sp>
        <p:nvSpPr>
          <p:cNvPr id="1805" name="Google Shape;1805;p31"/>
          <p:cNvSpPr txBox="1">
            <a:spLocks noGrp="1"/>
          </p:cNvSpPr>
          <p:nvPr>
            <p:ph type="title" idx="2"/>
          </p:nvPr>
        </p:nvSpPr>
        <p:spPr>
          <a:xfrm>
            <a:off x="3978375" y="2295300"/>
            <a:ext cx="465300" cy="349800"/>
          </a:xfrm>
          <a:prstGeom prst="rect">
            <a:avLst/>
          </a:prstGeom>
        </p:spPr>
        <p:txBody>
          <a:bodyPr spcFirstLastPara="1" wrap="square" lIns="91425" tIns="91425" rIns="91425" bIns="91425" anchor="ctr" anchorCtr="0">
            <a:noAutofit/>
          </a:bodyPr>
          <a:lstStyle/>
          <a:p>
            <a:r>
              <a:rPr lang="en"/>
              <a:t>01</a:t>
            </a:r>
            <a:endParaRPr/>
          </a:p>
        </p:txBody>
      </p:sp>
      <p:sp>
        <p:nvSpPr>
          <p:cNvPr id="1807" name="Google Shape;1807;p31"/>
          <p:cNvSpPr txBox="1">
            <a:spLocks noGrp="1"/>
          </p:cNvSpPr>
          <p:nvPr>
            <p:ph type="title" idx="8"/>
          </p:nvPr>
        </p:nvSpPr>
        <p:spPr>
          <a:xfrm>
            <a:off x="3978375" y="4517625"/>
            <a:ext cx="465300" cy="349800"/>
          </a:xfrm>
          <a:prstGeom prst="rect">
            <a:avLst/>
          </a:prstGeom>
        </p:spPr>
        <p:txBody>
          <a:bodyPr spcFirstLastPara="1" wrap="square" lIns="91425" tIns="91425" rIns="91425" bIns="91425" anchor="ctr" anchorCtr="0">
            <a:noAutofit/>
          </a:bodyPr>
          <a:lstStyle/>
          <a:p>
            <a:r>
              <a:rPr lang="en" dirty="0"/>
              <a:t>04</a:t>
            </a:r>
            <a:endParaRPr dirty="0"/>
          </a:p>
        </p:txBody>
      </p:sp>
      <p:sp>
        <p:nvSpPr>
          <p:cNvPr id="11" name="TextBox 10">
            <a:extLst>
              <a:ext uri="{FF2B5EF4-FFF2-40B4-BE49-F238E27FC236}">
                <a16:creationId xmlns:a16="http://schemas.microsoft.com/office/drawing/2014/main" id="{17C9D9AA-4975-490F-996F-CAD66F03EAA2}"/>
              </a:ext>
            </a:extLst>
          </p:cNvPr>
          <p:cNvSpPr txBox="1"/>
          <p:nvPr/>
        </p:nvSpPr>
        <p:spPr>
          <a:xfrm>
            <a:off x="4624214" y="2280261"/>
            <a:ext cx="3121476" cy="369332"/>
          </a:xfrm>
          <a:prstGeom prst="rect">
            <a:avLst/>
          </a:prstGeom>
          <a:noFill/>
        </p:spPr>
        <p:txBody>
          <a:bodyPr wrap="square" rtlCol="0">
            <a:spAutoFit/>
          </a:bodyPr>
          <a:lstStyle/>
          <a:p>
            <a:r>
              <a:rPr lang="en-US" err="1"/>
              <a:t>Khái</a:t>
            </a:r>
            <a:r>
              <a:rPr lang="en-US"/>
              <a:t> </a:t>
            </a:r>
            <a:r>
              <a:rPr lang="en-US" err="1"/>
              <a:t>niệm</a:t>
            </a:r>
            <a:r>
              <a:rPr lang="en-US"/>
              <a:t> </a:t>
            </a:r>
            <a:r>
              <a:rPr lang="en-US" err="1"/>
              <a:t>Quy</a:t>
            </a:r>
            <a:r>
              <a:rPr lang="en-US"/>
              <a:t> </a:t>
            </a:r>
            <a:r>
              <a:rPr lang="en-US" err="1"/>
              <a:t>Hoạch</a:t>
            </a:r>
            <a:r>
              <a:rPr lang="en-US"/>
              <a:t> </a:t>
            </a:r>
            <a:r>
              <a:rPr lang="en-US" err="1"/>
              <a:t>động</a:t>
            </a:r>
            <a:endParaRPr lang="en-US"/>
          </a:p>
        </p:txBody>
      </p:sp>
      <p:sp>
        <p:nvSpPr>
          <p:cNvPr id="76" name="TextBox 75">
            <a:extLst>
              <a:ext uri="{FF2B5EF4-FFF2-40B4-BE49-F238E27FC236}">
                <a16:creationId xmlns:a16="http://schemas.microsoft.com/office/drawing/2014/main" id="{5BCA2B3C-C9BE-4533-9F4E-B973389EB132}"/>
              </a:ext>
            </a:extLst>
          </p:cNvPr>
          <p:cNvSpPr txBox="1"/>
          <p:nvPr/>
        </p:nvSpPr>
        <p:spPr>
          <a:xfrm>
            <a:off x="4647061" y="3016581"/>
            <a:ext cx="3121476" cy="369332"/>
          </a:xfrm>
          <a:prstGeom prst="rect">
            <a:avLst/>
          </a:prstGeom>
          <a:noFill/>
        </p:spPr>
        <p:txBody>
          <a:bodyPr wrap="square" rtlCol="0">
            <a:spAutoFit/>
          </a:bodyPr>
          <a:lstStyle/>
          <a:p>
            <a:r>
              <a:rPr lang="en-US" err="1"/>
              <a:t>Cách</a:t>
            </a:r>
            <a:r>
              <a:rPr lang="en-US"/>
              <a:t> </a:t>
            </a:r>
            <a:r>
              <a:rPr lang="en-US" err="1"/>
              <a:t>tiếp</a:t>
            </a:r>
            <a:r>
              <a:rPr lang="en-US"/>
              <a:t> </a:t>
            </a:r>
            <a:r>
              <a:rPr lang="en-US" err="1"/>
              <a:t>cận</a:t>
            </a:r>
            <a:endParaRPr lang="en-US"/>
          </a:p>
        </p:txBody>
      </p:sp>
      <p:sp>
        <p:nvSpPr>
          <p:cNvPr id="77" name="TextBox 76">
            <a:extLst>
              <a:ext uri="{FF2B5EF4-FFF2-40B4-BE49-F238E27FC236}">
                <a16:creationId xmlns:a16="http://schemas.microsoft.com/office/drawing/2014/main" id="{F2B82498-F804-40BF-A55C-70EF937F7B0D}"/>
              </a:ext>
            </a:extLst>
          </p:cNvPr>
          <p:cNvSpPr txBox="1"/>
          <p:nvPr/>
        </p:nvSpPr>
        <p:spPr>
          <a:xfrm>
            <a:off x="4591781" y="4395751"/>
            <a:ext cx="3121476" cy="646331"/>
          </a:xfrm>
          <a:prstGeom prst="rect">
            <a:avLst/>
          </a:prstGeom>
          <a:noFill/>
        </p:spPr>
        <p:txBody>
          <a:bodyPr wrap="square" rtlCol="0">
            <a:spAutoFit/>
          </a:bodyPr>
          <a:lstStyle/>
          <a:p>
            <a:r>
              <a:rPr lang="en-US" dirty="0" err="1"/>
              <a:t>Các</a:t>
            </a:r>
            <a:r>
              <a:rPr lang="en-US" dirty="0"/>
              <a:t> </a:t>
            </a:r>
            <a:r>
              <a:rPr lang="en-US" dirty="0" err="1"/>
              <a:t>vấn</a:t>
            </a:r>
            <a:r>
              <a:rPr lang="en-US" dirty="0"/>
              <a:t> </a:t>
            </a:r>
            <a:r>
              <a:rPr lang="en-US" dirty="0" err="1"/>
              <a:t>đề</a:t>
            </a:r>
            <a:r>
              <a:rPr lang="en-US" dirty="0"/>
              <a:t> </a:t>
            </a:r>
            <a:r>
              <a:rPr lang="en-US" dirty="0" err="1"/>
              <a:t>quy</a:t>
            </a:r>
            <a:r>
              <a:rPr lang="en-US" dirty="0"/>
              <a:t> </a:t>
            </a:r>
            <a:r>
              <a:rPr lang="en-US" dirty="0" err="1"/>
              <a:t>hoạch</a:t>
            </a:r>
            <a:r>
              <a:rPr lang="en-US" dirty="0"/>
              <a:t> </a:t>
            </a:r>
            <a:r>
              <a:rPr lang="en-US" dirty="0" err="1"/>
              <a:t>động</a:t>
            </a:r>
            <a:r>
              <a:rPr lang="en-US" dirty="0"/>
              <a:t> </a:t>
            </a:r>
            <a:r>
              <a:rPr lang="en-US" dirty="0" err="1"/>
              <a:t>khai</a:t>
            </a:r>
            <a:r>
              <a:rPr lang="en-US" dirty="0"/>
              <a:t> </a:t>
            </a:r>
            <a:r>
              <a:rPr lang="en-US" dirty="0" err="1"/>
              <a:t>thác</a:t>
            </a:r>
            <a:endParaRPr lang="en-US" dirty="0"/>
          </a:p>
        </p:txBody>
      </p:sp>
      <p:sp>
        <p:nvSpPr>
          <p:cNvPr id="78" name="TextBox 77">
            <a:extLst>
              <a:ext uri="{FF2B5EF4-FFF2-40B4-BE49-F238E27FC236}">
                <a16:creationId xmlns:a16="http://schemas.microsoft.com/office/drawing/2014/main" id="{89D4C1A6-BE9E-4618-86C7-ADD33C14BBB6}"/>
              </a:ext>
            </a:extLst>
          </p:cNvPr>
          <p:cNvSpPr txBox="1"/>
          <p:nvPr/>
        </p:nvSpPr>
        <p:spPr>
          <a:xfrm>
            <a:off x="4647061" y="5241808"/>
            <a:ext cx="3121476" cy="369332"/>
          </a:xfrm>
          <a:prstGeom prst="rect">
            <a:avLst/>
          </a:prstGeom>
          <a:noFill/>
        </p:spPr>
        <p:txBody>
          <a:bodyPr wrap="square" rtlCol="0">
            <a:spAutoFit/>
          </a:bodyPr>
          <a:lstStyle/>
          <a:p>
            <a:r>
              <a:rPr lang="en-US" dirty="0" err="1"/>
              <a:t>Ưu</a:t>
            </a:r>
            <a:r>
              <a:rPr lang="en-US" dirty="0"/>
              <a:t> </a:t>
            </a:r>
            <a:r>
              <a:rPr lang="en-US" dirty="0" err="1"/>
              <a:t>nh</a:t>
            </a:r>
            <a:r>
              <a:rPr lang="vi-VN" dirty="0"/>
              <a:t>ư</a:t>
            </a:r>
            <a:r>
              <a:rPr lang="en-US" dirty="0" err="1"/>
              <a:t>ợc</a:t>
            </a:r>
            <a:r>
              <a:rPr lang="en-US" dirty="0"/>
              <a:t> </a:t>
            </a:r>
            <a:r>
              <a:rPr lang="en-US" dirty="0" err="1"/>
              <a:t>điểm</a:t>
            </a:r>
            <a:endParaRPr lang="en-US" dirty="0"/>
          </a:p>
        </p:txBody>
      </p:sp>
      <p:grpSp>
        <p:nvGrpSpPr>
          <p:cNvPr id="84" name="Google Shape;1744;p31">
            <a:extLst>
              <a:ext uri="{FF2B5EF4-FFF2-40B4-BE49-F238E27FC236}">
                <a16:creationId xmlns:a16="http://schemas.microsoft.com/office/drawing/2014/main" id="{621E50C7-476A-4828-833C-DC138174CC32}"/>
              </a:ext>
            </a:extLst>
          </p:cNvPr>
          <p:cNvGrpSpPr/>
          <p:nvPr/>
        </p:nvGrpSpPr>
        <p:grpSpPr>
          <a:xfrm>
            <a:off x="3925110" y="5086321"/>
            <a:ext cx="571831" cy="626072"/>
            <a:chOff x="2172358" y="5517789"/>
            <a:chExt cx="571831" cy="626072"/>
          </a:xfrm>
        </p:grpSpPr>
        <p:sp>
          <p:nvSpPr>
            <p:cNvPr id="85" name="Google Shape;1745;p31">
              <a:extLst>
                <a:ext uri="{FF2B5EF4-FFF2-40B4-BE49-F238E27FC236}">
                  <a16:creationId xmlns:a16="http://schemas.microsoft.com/office/drawing/2014/main" id="{CF303A01-0FCB-42C6-B861-C27536E738D7}"/>
                </a:ext>
              </a:extLst>
            </p:cNvPr>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86" name="Google Shape;1746;p31">
              <a:extLst>
                <a:ext uri="{FF2B5EF4-FFF2-40B4-BE49-F238E27FC236}">
                  <a16:creationId xmlns:a16="http://schemas.microsoft.com/office/drawing/2014/main" id="{62DAF0B6-1D15-4929-8518-529534072412}"/>
                </a:ext>
              </a:extLst>
            </p:cNvPr>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grpSp>
      <p:sp>
        <p:nvSpPr>
          <p:cNvPr id="87" name="Google Shape;1805;p31">
            <a:extLst>
              <a:ext uri="{FF2B5EF4-FFF2-40B4-BE49-F238E27FC236}">
                <a16:creationId xmlns:a16="http://schemas.microsoft.com/office/drawing/2014/main" id="{196E4078-2C36-4CC7-8A80-1683EAC06E0A}"/>
              </a:ext>
            </a:extLst>
          </p:cNvPr>
          <p:cNvSpPr txBox="1">
            <a:spLocks/>
          </p:cNvSpPr>
          <p:nvPr/>
        </p:nvSpPr>
        <p:spPr>
          <a:xfrm>
            <a:off x="3978375" y="5197932"/>
            <a:ext cx="465300" cy="34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600"/>
              <a:buFont typeface="Boogaloo"/>
              <a:buNone/>
              <a:defRPr sz="1600" b="1" i="0" u="none" strike="noStrike" cap="none">
                <a:solidFill>
                  <a:schemeClr val="lt1"/>
                </a:solidFill>
                <a:latin typeface="IBM Plex Sans"/>
                <a:ea typeface="IBM Plex Sans"/>
                <a:cs typeface="IBM Plex Sans"/>
                <a:sym typeface="IBM Plex Sans"/>
              </a:defRPr>
            </a:lvl1pPr>
            <a:lvl2pPr marR="0" lvl="1"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rgbClr val="F3F3F3"/>
              </a:buClr>
              <a:buSzPts val="4800"/>
              <a:buFont typeface="Fira Sans Extra Condensed Medium"/>
              <a:buNone/>
              <a:defRPr sz="4800" b="0" i="0" u="none" strike="noStrike" cap="none">
                <a:solidFill>
                  <a:srgbClr val="F3F3F3"/>
                </a:solidFill>
                <a:latin typeface="Fira Sans Extra Condensed Medium"/>
                <a:ea typeface="Fira Sans Extra Condensed Medium"/>
                <a:cs typeface="Fira Sans Extra Condensed Medium"/>
                <a:sym typeface="Fira Sans Extra Condensed Medium"/>
              </a:defRPr>
            </a:lvl9pPr>
          </a:lstStyle>
          <a:p>
            <a:pPr defTabSz="914400"/>
            <a:r>
              <a:rPr lang="en" kern="0"/>
              <a:t>05</a:t>
            </a:r>
          </a:p>
        </p:txBody>
      </p:sp>
      <p:sp>
        <p:nvSpPr>
          <p:cNvPr id="12" name="TextBox 11">
            <a:extLst>
              <a:ext uri="{FF2B5EF4-FFF2-40B4-BE49-F238E27FC236}">
                <a16:creationId xmlns:a16="http://schemas.microsoft.com/office/drawing/2014/main" id="{586F3C81-3043-40EA-870F-A4B14AE7EAAF}"/>
              </a:ext>
            </a:extLst>
          </p:cNvPr>
          <p:cNvSpPr txBox="1"/>
          <p:nvPr/>
        </p:nvSpPr>
        <p:spPr>
          <a:xfrm>
            <a:off x="4647061" y="5886409"/>
            <a:ext cx="3031089" cy="369332"/>
          </a:xfrm>
          <a:prstGeom prst="rect">
            <a:avLst/>
          </a:prstGeom>
          <a:noFill/>
        </p:spPr>
        <p:txBody>
          <a:bodyPr wrap="square" rtlCol="0">
            <a:spAutoFit/>
          </a:bodyPr>
          <a:lstStyle/>
          <a:p>
            <a:r>
              <a:rPr lang="en-US" dirty="0"/>
              <a:t>Ph</a:t>
            </a:r>
            <a:r>
              <a:rPr lang="vi-VN" dirty="0"/>
              <a:t>ư</a:t>
            </a:r>
            <a:r>
              <a:rPr lang="en-US" dirty="0" err="1"/>
              <a:t>ơng</a:t>
            </a:r>
            <a:r>
              <a:rPr lang="en-US" dirty="0"/>
              <a:t> </a:t>
            </a:r>
            <a:r>
              <a:rPr lang="en-US" dirty="0" err="1"/>
              <a:t>pháp</a:t>
            </a:r>
            <a:r>
              <a:rPr lang="en-US" dirty="0"/>
              <a:t> </a:t>
            </a:r>
            <a:r>
              <a:rPr lang="en-US" dirty="0" err="1"/>
              <a:t>giải</a:t>
            </a:r>
            <a:endParaRPr lang="en-US" dirty="0"/>
          </a:p>
        </p:txBody>
      </p:sp>
      <p:grpSp>
        <p:nvGrpSpPr>
          <p:cNvPr id="71" name="Google Shape;1750;p31">
            <a:extLst>
              <a:ext uri="{FF2B5EF4-FFF2-40B4-BE49-F238E27FC236}">
                <a16:creationId xmlns:a16="http://schemas.microsoft.com/office/drawing/2014/main" id="{FD8F0BE2-D95B-44FD-BCAA-68BBB576B6AA}"/>
              </a:ext>
            </a:extLst>
          </p:cNvPr>
          <p:cNvGrpSpPr/>
          <p:nvPr/>
        </p:nvGrpSpPr>
        <p:grpSpPr>
          <a:xfrm>
            <a:off x="3915295" y="5794305"/>
            <a:ext cx="571831" cy="626072"/>
            <a:chOff x="2172358" y="5517789"/>
            <a:chExt cx="571831" cy="626072"/>
          </a:xfrm>
        </p:grpSpPr>
        <p:sp>
          <p:nvSpPr>
            <p:cNvPr id="72" name="Google Shape;1751;p31">
              <a:extLst>
                <a:ext uri="{FF2B5EF4-FFF2-40B4-BE49-F238E27FC236}">
                  <a16:creationId xmlns:a16="http://schemas.microsoft.com/office/drawing/2014/main" id="{EEE0DEA8-84B3-4A27-82BF-9FF140D0E6A9}"/>
                </a:ext>
              </a:extLst>
            </p:cNvPr>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1400" kern="0">
                <a:solidFill>
                  <a:srgbClr val="000000"/>
                </a:solidFill>
                <a:latin typeface="Arial"/>
                <a:cs typeface="Arial"/>
                <a:sym typeface="Arial"/>
              </a:endParaRPr>
            </a:p>
          </p:txBody>
        </p:sp>
        <p:sp>
          <p:nvSpPr>
            <p:cNvPr id="73" name="Google Shape;1752;p31">
              <a:extLst>
                <a:ext uri="{FF2B5EF4-FFF2-40B4-BE49-F238E27FC236}">
                  <a16:creationId xmlns:a16="http://schemas.microsoft.com/office/drawing/2014/main" id="{89EDAA96-9908-46B4-A34F-E7A14079E724}"/>
                </a:ext>
              </a:extLst>
            </p:cNvPr>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6DE8E4"/>
            </a:solidFill>
            <a:ln>
              <a:noFill/>
            </a:ln>
          </p:spPr>
          <p:txBody>
            <a:bodyPr spcFirstLastPara="1" wrap="square" lIns="91425" tIns="91425" rIns="91425" bIns="91425" anchor="ctr" anchorCtr="0">
              <a:noAutofit/>
            </a:bodyPr>
            <a:lstStyle/>
            <a:p>
              <a:pPr defTabSz="1219170">
                <a:buClr>
                  <a:srgbClr val="000000"/>
                </a:buClr>
              </a:pPr>
              <a:endParaRPr sz="1400" kern="0" dirty="0">
                <a:solidFill>
                  <a:srgbClr val="000000"/>
                </a:solidFill>
                <a:latin typeface="Arial"/>
                <a:cs typeface="Arial"/>
                <a:sym typeface="Arial"/>
              </a:endParaRPr>
            </a:p>
          </p:txBody>
        </p:sp>
      </p:grpSp>
      <p:sp>
        <p:nvSpPr>
          <p:cNvPr id="74" name="Google Shape;1801;p31">
            <a:extLst>
              <a:ext uri="{FF2B5EF4-FFF2-40B4-BE49-F238E27FC236}">
                <a16:creationId xmlns:a16="http://schemas.microsoft.com/office/drawing/2014/main" id="{81117C78-FCC2-4D60-ADB4-D57D4E858764}"/>
              </a:ext>
            </a:extLst>
          </p:cNvPr>
          <p:cNvSpPr txBox="1">
            <a:spLocks/>
          </p:cNvSpPr>
          <p:nvPr/>
        </p:nvSpPr>
        <p:spPr>
          <a:xfrm>
            <a:off x="3968560" y="5905941"/>
            <a:ext cx="465300" cy="34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Boogaloo"/>
              <a:buNone/>
              <a:defRPr sz="1600" b="1" i="0" u="none" strike="noStrike" cap="none">
                <a:solidFill>
                  <a:schemeClr val="lt1"/>
                </a:solidFill>
                <a:latin typeface="IBM Plex Sans"/>
                <a:ea typeface="IBM Plex Sans"/>
                <a:cs typeface="IBM Plex Sans"/>
                <a:sym typeface="IBM Plex Sans"/>
              </a:defRPr>
            </a:lvl1pPr>
            <a:lvl2pPr marR="0" lvl="1" algn="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rgbClr val="FFFFFF"/>
              </a:buClr>
              <a:buSzPts val="4800"/>
              <a:buFont typeface="Fira Sans Extra Condensed Medium"/>
              <a:buNone/>
              <a:defRPr sz="4800" b="0" i="0" u="none" strike="noStrike" cap="none">
                <a:solidFill>
                  <a:srgbClr val="FFFFFF"/>
                </a:solidFill>
                <a:latin typeface="Fira Sans Extra Condensed Medium"/>
                <a:ea typeface="Fira Sans Extra Condensed Medium"/>
                <a:cs typeface="Fira Sans Extra Condensed Medium"/>
                <a:sym typeface="Fira Sans Extra Condensed Medium"/>
              </a:defRPr>
            </a:lvl9pPr>
          </a:lstStyle>
          <a:p>
            <a:pPr defTabSz="914400"/>
            <a:r>
              <a:rPr lang="en" kern="0" dirty="0"/>
              <a:t>06</a:t>
            </a:r>
          </a:p>
        </p:txBody>
      </p:sp>
      <p:sp>
        <p:nvSpPr>
          <p:cNvPr id="75" name="TextBox 74">
            <a:extLst>
              <a:ext uri="{FF2B5EF4-FFF2-40B4-BE49-F238E27FC236}">
                <a16:creationId xmlns:a16="http://schemas.microsoft.com/office/drawing/2014/main" id="{FF72BADD-485B-4FF9-91A2-C3244F1919DF}"/>
              </a:ext>
            </a:extLst>
          </p:cNvPr>
          <p:cNvSpPr txBox="1"/>
          <p:nvPr/>
        </p:nvSpPr>
        <p:spPr>
          <a:xfrm>
            <a:off x="4591781" y="3652054"/>
            <a:ext cx="3121476" cy="646331"/>
          </a:xfrm>
          <a:prstGeom prst="rect">
            <a:avLst/>
          </a:prstGeom>
          <a:noFill/>
        </p:spPr>
        <p:txBody>
          <a:bodyPr wrap="square" rtlCol="0">
            <a:spAutoFit/>
          </a:bodyPr>
          <a:lstStyle/>
          <a:p>
            <a:r>
              <a:rPr lang="en-US" dirty="0" err="1"/>
              <a:t>Quy</a:t>
            </a:r>
            <a:r>
              <a:rPr lang="en-US" dirty="0"/>
              <a:t> </a:t>
            </a:r>
            <a:r>
              <a:rPr lang="en-US" dirty="0" err="1"/>
              <a:t>hoạch</a:t>
            </a:r>
            <a:r>
              <a:rPr lang="en-US" dirty="0"/>
              <a:t> </a:t>
            </a:r>
            <a:r>
              <a:rPr lang="en-US" dirty="0" err="1"/>
              <a:t>động</a:t>
            </a:r>
            <a:r>
              <a:rPr lang="en-US" dirty="0"/>
              <a:t> </a:t>
            </a:r>
            <a:r>
              <a:rPr lang="en-US" dirty="0" err="1"/>
              <a:t>và</a:t>
            </a:r>
            <a:r>
              <a:rPr lang="en-US" dirty="0"/>
              <a:t> chia </a:t>
            </a:r>
            <a:r>
              <a:rPr lang="en-US" dirty="0" err="1"/>
              <a:t>để</a:t>
            </a:r>
            <a:r>
              <a:rPr lang="en-US" dirty="0"/>
              <a:t> </a:t>
            </a:r>
            <a:r>
              <a:rPr lang="en-US" dirty="0" err="1"/>
              <a:t>trị</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grpSp>
        <p:nvGrpSpPr>
          <p:cNvPr id="1929" name="Google Shape;1929;p36"/>
          <p:cNvGrpSpPr/>
          <p:nvPr/>
        </p:nvGrpSpPr>
        <p:grpSpPr>
          <a:xfrm>
            <a:off x="5647396" y="0"/>
            <a:ext cx="3638816" cy="3599315"/>
            <a:chOff x="5665152" y="1190361"/>
            <a:chExt cx="3638816" cy="3599315"/>
          </a:xfrm>
        </p:grpSpPr>
        <p:grpSp>
          <p:nvGrpSpPr>
            <p:cNvPr id="1930" name="Google Shape;1930;p36"/>
            <p:cNvGrpSpPr/>
            <p:nvPr/>
          </p:nvGrpSpPr>
          <p:grpSpPr>
            <a:xfrm rot="7497106">
              <a:off x="6225116" y="1650533"/>
              <a:ext cx="2518888" cy="2678973"/>
              <a:chOff x="6820327" y="168054"/>
              <a:chExt cx="1911814" cy="2033317"/>
            </a:xfrm>
          </p:grpSpPr>
          <p:grpSp>
            <p:nvGrpSpPr>
              <p:cNvPr id="1931" name="Google Shape;1931;p36"/>
              <p:cNvGrpSpPr/>
              <p:nvPr/>
            </p:nvGrpSpPr>
            <p:grpSpPr>
              <a:xfrm flipH="1">
                <a:off x="6820327" y="168054"/>
                <a:ext cx="1911814" cy="2033317"/>
                <a:chOff x="729453" y="2500829"/>
                <a:chExt cx="1911814" cy="2033317"/>
              </a:xfrm>
            </p:grpSpPr>
            <p:sp>
              <p:nvSpPr>
                <p:cNvPr id="1932" name="Google Shape;1932;p36"/>
                <p:cNvSpPr/>
                <p:nvPr/>
              </p:nvSpPr>
              <p:spPr>
                <a:xfrm>
                  <a:off x="748572" y="2500829"/>
                  <a:ext cx="1892695" cy="1965750"/>
                </a:xfrm>
                <a:custGeom>
                  <a:avLst/>
                  <a:gdLst/>
                  <a:ahLst/>
                  <a:cxnLst/>
                  <a:rect l="l" t="t" r="r" b="b"/>
                  <a:pathLst>
                    <a:path w="44406" h="46120" extrusionOk="0">
                      <a:moveTo>
                        <a:pt x="1870" y="16672"/>
                      </a:moveTo>
                      <a:lnTo>
                        <a:pt x="2182" y="16750"/>
                      </a:lnTo>
                      <a:lnTo>
                        <a:pt x="2416" y="16906"/>
                      </a:lnTo>
                      <a:lnTo>
                        <a:pt x="2493" y="17139"/>
                      </a:lnTo>
                      <a:lnTo>
                        <a:pt x="2493" y="17373"/>
                      </a:lnTo>
                      <a:lnTo>
                        <a:pt x="2416" y="17607"/>
                      </a:lnTo>
                      <a:lnTo>
                        <a:pt x="2260" y="17840"/>
                      </a:lnTo>
                      <a:lnTo>
                        <a:pt x="2104" y="17918"/>
                      </a:lnTo>
                      <a:lnTo>
                        <a:pt x="1870" y="17996"/>
                      </a:lnTo>
                      <a:lnTo>
                        <a:pt x="1637" y="17918"/>
                      </a:lnTo>
                      <a:lnTo>
                        <a:pt x="1481" y="17840"/>
                      </a:lnTo>
                      <a:lnTo>
                        <a:pt x="1948" y="17451"/>
                      </a:lnTo>
                      <a:lnTo>
                        <a:pt x="2104" y="17373"/>
                      </a:lnTo>
                      <a:lnTo>
                        <a:pt x="2026" y="17217"/>
                      </a:lnTo>
                      <a:lnTo>
                        <a:pt x="1870" y="17139"/>
                      </a:lnTo>
                      <a:lnTo>
                        <a:pt x="1714" y="17139"/>
                      </a:lnTo>
                      <a:lnTo>
                        <a:pt x="1247" y="17529"/>
                      </a:lnTo>
                      <a:lnTo>
                        <a:pt x="1247" y="17295"/>
                      </a:lnTo>
                      <a:lnTo>
                        <a:pt x="1247" y="17139"/>
                      </a:lnTo>
                      <a:lnTo>
                        <a:pt x="1325" y="16906"/>
                      </a:lnTo>
                      <a:lnTo>
                        <a:pt x="1481" y="16750"/>
                      </a:lnTo>
                      <a:lnTo>
                        <a:pt x="1637" y="16672"/>
                      </a:lnTo>
                      <a:close/>
                      <a:moveTo>
                        <a:pt x="3662" y="19087"/>
                      </a:moveTo>
                      <a:lnTo>
                        <a:pt x="3974" y="19165"/>
                      </a:lnTo>
                      <a:lnTo>
                        <a:pt x="4207" y="19321"/>
                      </a:lnTo>
                      <a:lnTo>
                        <a:pt x="4285" y="19554"/>
                      </a:lnTo>
                      <a:lnTo>
                        <a:pt x="4285" y="19788"/>
                      </a:lnTo>
                      <a:lnTo>
                        <a:pt x="4207" y="20022"/>
                      </a:lnTo>
                      <a:lnTo>
                        <a:pt x="4052" y="20255"/>
                      </a:lnTo>
                      <a:lnTo>
                        <a:pt x="3896" y="20333"/>
                      </a:lnTo>
                      <a:lnTo>
                        <a:pt x="3662" y="20411"/>
                      </a:lnTo>
                      <a:lnTo>
                        <a:pt x="3428" y="20333"/>
                      </a:lnTo>
                      <a:lnTo>
                        <a:pt x="3273" y="20255"/>
                      </a:lnTo>
                      <a:lnTo>
                        <a:pt x="3740" y="19866"/>
                      </a:lnTo>
                      <a:lnTo>
                        <a:pt x="3818" y="19788"/>
                      </a:lnTo>
                      <a:lnTo>
                        <a:pt x="3818" y="19632"/>
                      </a:lnTo>
                      <a:lnTo>
                        <a:pt x="3662" y="19554"/>
                      </a:lnTo>
                      <a:lnTo>
                        <a:pt x="3506" y="19554"/>
                      </a:lnTo>
                      <a:lnTo>
                        <a:pt x="3039" y="19944"/>
                      </a:lnTo>
                      <a:lnTo>
                        <a:pt x="3039" y="19710"/>
                      </a:lnTo>
                      <a:lnTo>
                        <a:pt x="3039" y="19554"/>
                      </a:lnTo>
                      <a:lnTo>
                        <a:pt x="3117" y="19321"/>
                      </a:lnTo>
                      <a:lnTo>
                        <a:pt x="3273" y="19165"/>
                      </a:lnTo>
                      <a:lnTo>
                        <a:pt x="3428" y="19087"/>
                      </a:lnTo>
                      <a:close/>
                      <a:moveTo>
                        <a:pt x="5454" y="21502"/>
                      </a:moveTo>
                      <a:lnTo>
                        <a:pt x="5765" y="21580"/>
                      </a:lnTo>
                      <a:lnTo>
                        <a:pt x="5999" y="21736"/>
                      </a:lnTo>
                      <a:lnTo>
                        <a:pt x="6077" y="21969"/>
                      </a:lnTo>
                      <a:lnTo>
                        <a:pt x="6077" y="22203"/>
                      </a:lnTo>
                      <a:lnTo>
                        <a:pt x="5999" y="22437"/>
                      </a:lnTo>
                      <a:lnTo>
                        <a:pt x="5843" y="22670"/>
                      </a:lnTo>
                      <a:lnTo>
                        <a:pt x="5610" y="22748"/>
                      </a:lnTo>
                      <a:lnTo>
                        <a:pt x="5454" y="22826"/>
                      </a:lnTo>
                      <a:lnTo>
                        <a:pt x="5220" y="22748"/>
                      </a:lnTo>
                      <a:lnTo>
                        <a:pt x="5064" y="22670"/>
                      </a:lnTo>
                      <a:lnTo>
                        <a:pt x="5532" y="22281"/>
                      </a:lnTo>
                      <a:lnTo>
                        <a:pt x="5610" y="22203"/>
                      </a:lnTo>
                      <a:lnTo>
                        <a:pt x="5610" y="22047"/>
                      </a:lnTo>
                      <a:lnTo>
                        <a:pt x="5454" y="21969"/>
                      </a:lnTo>
                      <a:lnTo>
                        <a:pt x="5298" y="21969"/>
                      </a:lnTo>
                      <a:lnTo>
                        <a:pt x="4831" y="22359"/>
                      </a:lnTo>
                      <a:lnTo>
                        <a:pt x="4753" y="22125"/>
                      </a:lnTo>
                      <a:lnTo>
                        <a:pt x="4831" y="21969"/>
                      </a:lnTo>
                      <a:lnTo>
                        <a:pt x="4908" y="21736"/>
                      </a:lnTo>
                      <a:lnTo>
                        <a:pt x="5064" y="21580"/>
                      </a:lnTo>
                      <a:lnTo>
                        <a:pt x="5220" y="21502"/>
                      </a:lnTo>
                      <a:close/>
                      <a:moveTo>
                        <a:pt x="7246" y="23917"/>
                      </a:moveTo>
                      <a:lnTo>
                        <a:pt x="7557" y="23995"/>
                      </a:lnTo>
                      <a:lnTo>
                        <a:pt x="7791" y="24151"/>
                      </a:lnTo>
                      <a:lnTo>
                        <a:pt x="7869" y="24384"/>
                      </a:lnTo>
                      <a:lnTo>
                        <a:pt x="7869" y="24618"/>
                      </a:lnTo>
                      <a:lnTo>
                        <a:pt x="7791" y="24930"/>
                      </a:lnTo>
                      <a:lnTo>
                        <a:pt x="7635" y="25085"/>
                      </a:lnTo>
                      <a:lnTo>
                        <a:pt x="7401" y="25163"/>
                      </a:lnTo>
                      <a:lnTo>
                        <a:pt x="7246" y="25241"/>
                      </a:lnTo>
                      <a:lnTo>
                        <a:pt x="7012" y="25163"/>
                      </a:lnTo>
                      <a:lnTo>
                        <a:pt x="6856" y="25085"/>
                      </a:lnTo>
                      <a:lnTo>
                        <a:pt x="7323" y="24696"/>
                      </a:lnTo>
                      <a:lnTo>
                        <a:pt x="7401" y="24618"/>
                      </a:lnTo>
                      <a:lnTo>
                        <a:pt x="7401" y="24462"/>
                      </a:lnTo>
                      <a:lnTo>
                        <a:pt x="7246" y="24384"/>
                      </a:lnTo>
                      <a:lnTo>
                        <a:pt x="7090" y="24384"/>
                      </a:lnTo>
                      <a:lnTo>
                        <a:pt x="6622" y="24774"/>
                      </a:lnTo>
                      <a:lnTo>
                        <a:pt x="6544" y="24540"/>
                      </a:lnTo>
                      <a:lnTo>
                        <a:pt x="6622" y="24384"/>
                      </a:lnTo>
                      <a:lnTo>
                        <a:pt x="6700" y="24151"/>
                      </a:lnTo>
                      <a:lnTo>
                        <a:pt x="6856" y="23995"/>
                      </a:lnTo>
                      <a:lnTo>
                        <a:pt x="7012" y="23917"/>
                      </a:lnTo>
                      <a:close/>
                      <a:moveTo>
                        <a:pt x="9037" y="26332"/>
                      </a:moveTo>
                      <a:lnTo>
                        <a:pt x="9271" y="26410"/>
                      </a:lnTo>
                      <a:lnTo>
                        <a:pt x="9583" y="26566"/>
                      </a:lnTo>
                      <a:lnTo>
                        <a:pt x="9661" y="26799"/>
                      </a:lnTo>
                      <a:lnTo>
                        <a:pt x="9661" y="27033"/>
                      </a:lnTo>
                      <a:lnTo>
                        <a:pt x="9583" y="27345"/>
                      </a:lnTo>
                      <a:lnTo>
                        <a:pt x="9427" y="27500"/>
                      </a:lnTo>
                      <a:lnTo>
                        <a:pt x="9193" y="27578"/>
                      </a:lnTo>
                      <a:lnTo>
                        <a:pt x="9037" y="27656"/>
                      </a:lnTo>
                      <a:lnTo>
                        <a:pt x="8804" y="27578"/>
                      </a:lnTo>
                      <a:lnTo>
                        <a:pt x="8648" y="27500"/>
                      </a:lnTo>
                      <a:lnTo>
                        <a:pt x="9115" y="27111"/>
                      </a:lnTo>
                      <a:lnTo>
                        <a:pt x="9193" y="27033"/>
                      </a:lnTo>
                      <a:lnTo>
                        <a:pt x="9193" y="26877"/>
                      </a:lnTo>
                      <a:lnTo>
                        <a:pt x="9037" y="26799"/>
                      </a:lnTo>
                      <a:lnTo>
                        <a:pt x="8882" y="26799"/>
                      </a:lnTo>
                      <a:lnTo>
                        <a:pt x="8414" y="27189"/>
                      </a:lnTo>
                      <a:lnTo>
                        <a:pt x="8336" y="26955"/>
                      </a:lnTo>
                      <a:lnTo>
                        <a:pt x="8414" y="26799"/>
                      </a:lnTo>
                      <a:lnTo>
                        <a:pt x="8492" y="26566"/>
                      </a:lnTo>
                      <a:lnTo>
                        <a:pt x="8648" y="26410"/>
                      </a:lnTo>
                      <a:lnTo>
                        <a:pt x="8804" y="26332"/>
                      </a:lnTo>
                      <a:close/>
                      <a:moveTo>
                        <a:pt x="10829" y="28747"/>
                      </a:moveTo>
                      <a:lnTo>
                        <a:pt x="11063" y="28825"/>
                      </a:lnTo>
                      <a:lnTo>
                        <a:pt x="11297" y="28981"/>
                      </a:lnTo>
                      <a:lnTo>
                        <a:pt x="11452" y="29214"/>
                      </a:lnTo>
                      <a:lnTo>
                        <a:pt x="11452" y="29526"/>
                      </a:lnTo>
                      <a:lnTo>
                        <a:pt x="11374" y="29760"/>
                      </a:lnTo>
                      <a:lnTo>
                        <a:pt x="11219" y="29915"/>
                      </a:lnTo>
                      <a:lnTo>
                        <a:pt x="10985" y="29993"/>
                      </a:lnTo>
                      <a:lnTo>
                        <a:pt x="10829" y="30071"/>
                      </a:lnTo>
                      <a:lnTo>
                        <a:pt x="10595" y="29993"/>
                      </a:lnTo>
                      <a:lnTo>
                        <a:pt x="10440" y="29915"/>
                      </a:lnTo>
                      <a:lnTo>
                        <a:pt x="10907" y="29526"/>
                      </a:lnTo>
                      <a:lnTo>
                        <a:pt x="10985" y="29448"/>
                      </a:lnTo>
                      <a:lnTo>
                        <a:pt x="10985" y="29292"/>
                      </a:lnTo>
                      <a:lnTo>
                        <a:pt x="10829" y="29214"/>
                      </a:lnTo>
                      <a:lnTo>
                        <a:pt x="10673" y="29214"/>
                      </a:lnTo>
                      <a:lnTo>
                        <a:pt x="10206" y="29604"/>
                      </a:lnTo>
                      <a:lnTo>
                        <a:pt x="10128" y="29370"/>
                      </a:lnTo>
                      <a:lnTo>
                        <a:pt x="10206" y="29214"/>
                      </a:lnTo>
                      <a:lnTo>
                        <a:pt x="10284" y="28981"/>
                      </a:lnTo>
                      <a:lnTo>
                        <a:pt x="10440" y="28903"/>
                      </a:lnTo>
                      <a:lnTo>
                        <a:pt x="10595" y="28747"/>
                      </a:lnTo>
                      <a:close/>
                      <a:moveTo>
                        <a:pt x="12621" y="31162"/>
                      </a:moveTo>
                      <a:lnTo>
                        <a:pt x="12855" y="31240"/>
                      </a:lnTo>
                      <a:lnTo>
                        <a:pt x="13088" y="31396"/>
                      </a:lnTo>
                      <a:lnTo>
                        <a:pt x="13244" y="31629"/>
                      </a:lnTo>
                      <a:lnTo>
                        <a:pt x="13244" y="31941"/>
                      </a:lnTo>
                      <a:lnTo>
                        <a:pt x="13166" y="32175"/>
                      </a:lnTo>
                      <a:lnTo>
                        <a:pt x="13010" y="32330"/>
                      </a:lnTo>
                      <a:lnTo>
                        <a:pt x="12777" y="32408"/>
                      </a:lnTo>
                      <a:lnTo>
                        <a:pt x="12621" y="32486"/>
                      </a:lnTo>
                      <a:lnTo>
                        <a:pt x="12387" y="32408"/>
                      </a:lnTo>
                      <a:lnTo>
                        <a:pt x="12231" y="32330"/>
                      </a:lnTo>
                      <a:lnTo>
                        <a:pt x="12699" y="31941"/>
                      </a:lnTo>
                      <a:lnTo>
                        <a:pt x="12777" y="31863"/>
                      </a:lnTo>
                      <a:lnTo>
                        <a:pt x="12777" y="31707"/>
                      </a:lnTo>
                      <a:lnTo>
                        <a:pt x="12621" y="31629"/>
                      </a:lnTo>
                      <a:lnTo>
                        <a:pt x="12465" y="31629"/>
                      </a:lnTo>
                      <a:lnTo>
                        <a:pt x="11998" y="32019"/>
                      </a:lnTo>
                      <a:lnTo>
                        <a:pt x="11920" y="31785"/>
                      </a:lnTo>
                      <a:lnTo>
                        <a:pt x="11998" y="31629"/>
                      </a:lnTo>
                      <a:lnTo>
                        <a:pt x="12076" y="31396"/>
                      </a:lnTo>
                      <a:lnTo>
                        <a:pt x="12231" y="31318"/>
                      </a:lnTo>
                      <a:lnTo>
                        <a:pt x="12387" y="31162"/>
                      </a:lnTo>
                      <a:close/>
                      <a:moveTo>
                        <a:pt x="14413" y="33577"/>
                      </a:moveTo>
                      <a:lnTo>
                        <a:pt x="14646" y="33655"/>
                      </a:lnTo>
                      <a:lnTo>
                        <a:pt x="14880" y="33811"/>
                      </a:lnTo>
                      <a:lnTo>
                        <a:pt x="15036" y="34044"/>
                      </a:lnTo>
                      <a:lnTo>
                        <a:pt x="15036" y="34356"/>
                      </a:lnTo>
                      <a:lnTo>
                        <a:pt x="14958" y="34590"/>
                      </a:lnTo>
                      <a:lnTo>
                        <a:pt x="14802" y="34745"/>
                      </a:lnTo>
                      <a:lnTo>
                        <a:pt x="14569" y="34823"/>
                      </a:lnTo>
                      <a:lnTo>
                        <a:pt x="14413" y="34901"/>
                      </a:lnTo>
                      <a:lnTo>
                        <a:pt x="14179" y="34823"/>
                      </a:lnTo>
                      <a:lnTo>
                        <a:pt x="14023" y="34745"/>
                      </a:lnTo>
                      <a:lnTo>
                        <a:pt x="14491" y="34356"/>
                      </a:lnTo>
                      <a:lnTo>
                        <a:pt x="14569" y="34278"/>
                      </a:lnTo>
                      <a:lnTo>
                        <a:pt x="14569" y="34122"/>
                      </a:lnTo>
                      <a:lnTo>
                        <a:pt x="14413" y="34044"/>
                      </a:lnTo>
                      <a:lnTo>
                        <a:pt x="14257" y="34044"/>
                      </a:lnTo>
                      <a:lnTo>
                        <a:pt x="13789" y="34434"/>
                      </a:lnTo>
                      <a:lnTo>
                        <a:pt x="13712" y="34200"/>
                      </a:lnTo>
                      <a:lnTo>
                        <a:pt x="13789" y="34044"/>
                      </a:lnTo>
                      <a:lnTo>
                        <a:pt x="13867" y="33811"/>
                      </a:lnTo>
                      <a:lnTo>
                        <a:pt x="14023" y="33733"/>
                      </a:lnTo>
                      <a:lnTo>
                        <a:pt x="14179" y="33577"/>
                      </a:lnTo>
                      <a:close/>
                      <a:moveTo>
                        <a:pt x="16204" y="35992"/>
                      </a:moveTo>
                      <a:lnTo>
                        <a:pt x="16438" y="36070"/>
                      </a:lnTo>
                      <a:lnTo>
                        <a:pt x="16672" y="36226"/>
                      </a:lnTo>
                      <a:lnTo>
                        <a:pt x="16828" y="36459"/>
                      </a:lnTo>
                      <a:lnTo>
                        <a:pt x="16828" y="36771"/>
                      </a:lnTo>
                      <a:lnTo>
                        <a:pt x="16750" y="37005"/>
                      </a:lnTo>
                      <a:lnTo>
                        <a:pt x="16594" y="37160"/>
                      </a:lnTo>
                      <a:lnTo>
                        <a:pt x="16360" y="37238"/>
                      </a:lnTo>
                      <a:lnTo>
                        <a:pt x="16204" y="37316"/>
                      </a:lnTo>
                      <a:lnTo>
                        <a:pt x="15971" y="37238"/>
                      </a:lnTo>
                      <a:lnTo>
                        <a:pt x="15815" y="37160"/>
                      </a:lnTo>
                      <a:lnTo>
                        <a:pt x="16282" y="36771"/>
                      </a:lnTo>
                      <a:lnTo>
                        <a:pt x="16360" y="36693"/>
                      </a:lnTo>
                      <a:lnTo>
                        <a:pt x="16360" y="36537"/>
                      </a:lnTo>
                      <a:lnTo>
                        <a:pt x="16204" y="36459"/>
                      </a:lnTo>
                      <a:lnTo>
                        <a:pt x="16049" y="36459"/>
                      </a:lnTo>
                      <a:lnTo>
                        <a:pt x="15581" y="36849"/>
                      </a:lnTo>
                      <a:lnTo>
                        <a:pt x="15503" y="36615"/>
                      </a:lnTo>
                      <a:lnTo>
                        <a:pt x="15581" y="36459"/>
                      </a:lnTo>
                      <a:lnTo>
                        <a:pt x="15659" y="36303"/>
                      </a:lnTo>
                      <a:lnTo>
                        <a:pt x="15815" y="36148"/>
                      </a:lnTo>
                      <a:lnTo>
                        <a:pt x="15971" y="35992"/>
                      </a:lnTo>
                      <a:close/>
                      <a:moveTo>
                        <a:pt x="17918" y="38407"/>
                      </a:moveTo>
                      <a:lnTo>
                        <a:pt x="18230" y="38485"/>
                      </a:lnTo>
                      <a:lnTo>
                        <a:pt x="18464" y="38641"/>
                      </a:lnTo>
                      <a:lnTo>
                        <a:pt x="18620" y="38874"/>
                      </a:lnTo>
                      <a:lnTo>
                        <a:pt x="18620" y="39186"/>
                      </a:lnTo>
                      <a:lnTo>
                        <a:pt x="18542" y="39420"/>
                      </a:lnTo>
                      <a:lnTo>
                        <a:pt x="18386" y="39575"/>
                      </a:lnTo>
                      <a:lnTo>
                        <a:pt x="18152" y="39653"/>
                      </a:lnTo>
                      <a:lnTo>
                        <a:pt x="17996" y="39731"/>
                      </a:lnTo>
                      <a:lnTo>
                        <a:pt x="17763" y="39653"/>
                      </a:lnTo>
                      <a:lnTo>
                        <a:pt x="17607" y="39575"/>
                      </a:lnTo>
                      <a:lnTo>
                        <a:pt x="18074" y="39186"/>
                      </a:lnTo>
                      <a:lnTo>
                        <a:pt x="18152" y="39108"/>
                      </a:lnTo>
                      <a:lnTo>
                        <a:pt x="18152" y="38952"/>
                      </a:lnTo>
                      <a:lnTo>
                        <a:pt x="17996" y="38874"/>
                      </a:lnTo>
                      <a:lnTo>
                        <a:pt x="17840" y="38874"/>
                      </a:lnTo>
                      <a:lnTo>
                        <a:pt x="17373" y="39264"/>
                      </a:lnTo>
                      <a:lnTo>
                        <a:pt x="17295" y="39030"/>
                      </a:lnTo>
                      <a:lnTo>
                        <a:pt x="17295" y="38874"/>
                      </a:lnTo>
                      <a:lnTo>
                        <a:pt x="17451" y="38718"/>
                      </a:lnTo>
                      <a:lnTo>
                        <a:pt x="17607" y="38563"/>
                      </a:lnTo>
                      <a:lnTo>
                        <a:pt x="17763" y="38407"/>
                      </a:lnTo>
                      <a:close/>
                      <a:moveTo>
                        <a:pt x="19710" y="40822"/>
                      </a:moveTo>
                      <a:lnTo>
                        <a:pt x="20022" y="40900"/>
                      </a:lnTo>
                      <a:lnTo>
                        <a:pt x="20255" y="41056"/>
                      </a:lnTo>
                      <a:lnTo>
                        <a:pt x="20411" y="41289"/>
                      </a:lnTo>
                      <a:lnTo>
                        <a:pt x="20411" y="41601"/>
                      </a:lnTo>
                      <a:lnTo>
                        <a:pt x="20333" y="41835"/>
                      </a:lnTo>
                      <a:lnTo>
                        <a:pt x="20100" y="41990"/>
                      </a:lnTo>
                      <a:lnTo>
                        <a:pt x="19944" y="42068"/>
                      </a:lnTo>
                      <a:lnTo>
                        <a:pt x="19788" y="42146"/>
                      </a:lnTo>
                      <a:lnTo>
                        <a:pt x="19554" y="42068"/>
                      </a:lnTo>
                      <a:lnTo>
                        <a:pt x="19399" y="41990"/>
                      </a:lnTo>
                      <a:lnTo>
                        <a:pt x="19866" y="41679"/>
                      </a:lnTo>
                      <a:lnTo>
                        <a:pt x="19944" y="41523"/>
                      </a:lnTo>
                      <a:lnTo>
                        <a:pt x="19944" y="41367"/>
                      </a:lnTo>
                      <a:lnTo>
                        <a:pt x="19710" y="41289"/>
                      </a:lnTo>
                      <a:lnTo>
                        <a:pt x="19632" y="41289"/>
                      </a:lnTo>
                      <a:lnTo>
                        <a:pt x="19165" y="41679"/>
                      </a:lnTo>
                      <a:lnTo>
                        <a:pt x="19087" y="41445"/>
                      </a:lnTo>
                      <a:lnTo>
                        <a:pt x="19087" y="41289"/>
                      </a:lnTo>
                      <a:lnTo>
                        <a:pt x="19243" y="41133"/>
                      </a:lnTo>
                      <a:lnTo>
                        <a:pt x="19321" y="40978"/>
                      </a:lnTo>
                      <a:lnTo>
                        <a:pt x="19554" y="40822"/>
                      </a:lnTo>
                      <a:close/>
                      <a:moveTo>
                        <a:pt x="21502" y="43237"/>
                      </a:moveTo>
                      <a:lnTo>
                        <a:pt x="21814" y="43315"/>
                      </a:lnTo>
                      <a:lnTo>
                        <a:pt x="22047" y="43471"/>
                      </a:lnTo>
                      <a:lnTo>
                        <a:pt x="22203" y="43704"/>
                      </a:lnTo>
                      <a:lnTo>
                        <a:pt x="22203" y="44016"/>
                      </a:lnTo>
                      <a:lnTo>
                        <a:pt x="22125" y="44250"/>
                      </a:lnTo>
                      <a:lnTo>
                        <a:pt x="21891" y="44405"/>
                      </a:lnTo>
                      <a:lnTo>
                        <a:pt x="21736" y="44483"/>
                      </a:lnTo>
                      <a:lnTo>
                        <a:pt x="21502" y="44561"/>
                      </a:lnTo>
                      <a:lnTo>
                        <a:pt x="21346" y="44483"/>
                      </a:lnTo>
                      <a:lnTo>
                        <a:pt x="21190" y="44405"/>
                      </a:lnTo>
                      <a:lnTo>
                        <a:pt x="21658" y="44094"/>
                      </a:lnTo>
                      <a:lnTo>
                        <a:pt x="21736" y="43938"/>
                      </a:lnTo>
                      <a:lnTo>
                        <a:pt x="21736" y="43782"/>
                      </a:lnTo>
                      <a:lnTo>
                        <a:pt x="21502" y="43704"/>
                      </a:lnTo>
                      <a:lnTo>
                        <a:pt x="21424" y="43704"/>
                      </a:lnTo>
                      <a:lnTo>
                        <a:pt x="20879" y="44094"/>
                      </a:lnTo>
                      <a:lnTo>
                        <a:pt x="20879" y="43860"/>
                      </a:lnTo>
                      <a:lnTo>
                        <a:pt x="20879" y="43704"/>
                      </a:lnTo>
                      <a:lnTo>
                        <a:pt x="21035" y="43548"/>
                      </a:lnTo>
                      <a:lnTo>
                        <a:pt x="21112" y="43393"/>
                      </a:lnTo>
                      <a:lnTo>
                        <a:pt x="21346" y="43237"/>
                      </a:lnTo>
                      <a:close/>
                      <a:moveTo>
                        <a:pt x="22904" y="1"/>
                      </a:moveTo>
                      <a:lnTo>
                        <a:pt x="22359" y="78"/>
                      </a:lnTo>
                      <a:lnTo>
                        <a:pt x="21891" y="312"/>
                      </a:lnTo>
                      <a:lnTo>
                        <a:pt x="2805" y="14413"/>
                      </a:lnTo>
                      <a:lnTo>
                        <a:pt x="1" y="16516"/>
                      </a:lnTo>
                      <a:lnTo>
                        <a:pt x="935" y="17762"/>
                      </a:lnTo>
                      <a:lnTo>
                        <a:pt x="78" y="18386"/>
                      </a:lnTo>
                      <a:lnTo>
                        <a:pt x="1" y="18542"/>
                      </a:lnTo>
                      <a:lnTo>
                        <a:pt x="1" y="18697"/>
                      </a:lnTo>
                      <a:lnTo>
                        <a:pt x="156" y="18775"/>
                      </a:lnTo>
                      <a:lnTo>
                        <a:pt x="312" y="18697"/>
                      </a:lnTo>
                      <a:lnTo>
                        <a:pt x="1169" y="18074"/>
                      </a:lnTo>
                      <a:lnTo>
                        <a:pt x="2649" y="20177"/>
                      </a:lnTo>
                      <a:lnTo>
                        <a:pt x="1870" y="20801"/>
                      </a:lnTo>
                      <a:lnTo>
                        <a:pt x="1792" y="20957"/>
                      </a:lnTo>
                      <a:lnTo>
                        <a:pt x="1792" y="21112"/>
                      </a:lnTo>
                      <a:lnTo>
                        <a:pt x="1948" y="21190"/>
                      </a:lnTo>
                      <a:lnTo>
                        <a:pt x="2104" y="21112"/>
                      </a:lnTo>
                      <a:lnTo>
                        <a:pt x="2961" y="20489"/>
                      </a:lnTo>
                      <a:lnTo>
                        <a:pt x="4441" y="22592"/>
                      </a:lnTo>
                      <a:lnTo>
                        <a:pt x="3662" y="23216"/>
                      </a:lnTo>
                      <a:lnTo>
                        <a:pt x="3584" y="23372"/>
                      </a:lnTo>
                      <a:lnTo>
                        <a:pt x="3584" y="23527"/>
                      </a:lnTo>
                      <a:lnTo>
                        <a:pt x="3740" y="23605"/>
                      </a:lnTo>
                      <a:lnTo>
                        <a:pt x="3896" y="23527"/>
                      </a:lnTo>
                      <a:lnTo>
                        <a:pt x="4753" y="22904"/>
                      </a:lnTo>
                      <a:lnTo>
                        <a:pt x="6233" y="25007"/>
                      </a:lnTo>
                      <a:lnTo>
                        <a:pt x="5454" y="25631"/>
                      </a:lnTo>
                      <a:lnTo>
                        <a:pt x="5376" y="25787"/>
                      </a:lnTo>
                      <a:lnTo>
                        <a:pt x="5376" y="25942"/>
                      </a:lnTo>
                      <a:lnTo>
                        <a:pt x="5532" y="26020"/>
                      </a:lnTo>
                      <a:lnTo>
                        <a:pt x="5688" y="25942"/>
                      </a:lnTo>
                      <a:lnTo>
                        <a:pt x="6544" y="25319"/>
                      </a:lnTo>
                      <a:lnTo>
                        <a:pt x="8025" y="27422"/>
                      </a:lnTo>
                      <a:lnTo>
                        <a:pt x="7246" y="28046"/>
                      </a:lnTo>
                      <a:lnTo>
                        <a:pt x="7090" y="28202"/>
                      </a:lnTo>
                      <a:lnTo>
                        <a:pt x="7168" y="28357"/>
                      </a:lnTo>
                      <a:lnTo>
                        <a:pt x="7323" y="28435"/>
                      </a:lnTo>
                      <a:lnTo>
                        <a:pt x="7479" y="28357"/>
                      </a:lnTo>
                      <a:lnTo>
                        <a:pt x="8258" y="27734"/>
                      </a:lnTo>
                      <a:lnTo>
                        <a:pt x="9816" y="29837"/>
                      </a:lnTo>
                      <a:lnTo>
                        <a:pt x="8959" y="30461"/>
                      </a:lnTo>
                      <a:lnTo>
                        <a:pt x="8882" y="30617"/>
                      </a:lnTo>
                      <a:lnTo>
                        <a:pt x="8959" y="30772"/>
                      </a:lnTo>
                      <a:lnTo>
                        <a:pt x="9115" y="30850"/>
                      </a:lnTo>
                      <a:lnTo>
                        <a:pt x="9271" y="30772"/>
                      </a:lnTo>
                      <a:lnTo>
                        <a:pt x="10050" y="30149"/>
                      </a:lnTo>
                      <a:lnTo>
                        <a:pt x="11608" y="32252"/>
                      </a:lnTo>
                      <a:lnTo>
                        <a:pt x="10751" y="32876"/>
                      </a:lnTo>
                      <a:lnTo>
                        <a:pt x="10673" y="33032"/>
                      </a:lnTo>
                      <a:lnTo>
                        <a:pt x="10751" y="33187"/>
                      </a:lnTo>
                      <a:lnTo>
                        <a:pt x="10907" y="33265"/>
                      </a:lnTo>
                      <a:lnTo>
                        <a:pt x="11063" y="33187"/>
                      </a:lnTo>
                      <a:lnTo>
                        <a:pt x="11842" y="32564"/>
                      </a:lnTo>
                      <a:lnTo>
                        <a:pt x="13400" y="34667"/>
                      </a:lnTo>
                      <a:lnTo>
                        <a:pt x="12543" y="35291"/>
                      </a:lnTo>
                      <a:lnTo>
                        <a:pt x="12465" y="35446"/>
                      </a:lnTo>
                      <a:lnTo>
                        <a:pt x="12543" y="35602"/>
                      </a:lnTo>
                      <a:lnTo>
                        <a:pt x="12699" y="35680"/>
                      </a:lnTo>
                      <a:lnTo>
                        <a:pt x="12777" y="35602"/>
                      </a:lnTo>
                      <a:lnTo>
                        <a:pt x="13634" y="34979"/>
                      </a:lnTo>
                      <a:lnTo>
                        <a:pt x="15192" y="37082"/>
                      </a:lnTo>
                      <a:lnTo>
                        <a:pt x="14335" y="37706"/>
                      </a:lnTo>
                      <a:lnTo>
                        <a:pt x="14257" y="37861"/>
                      </a:lnTo>
                      <a:lnTo>
                        <a:pt x="14335" y="38017"/>
                      </a:lnTo>
                      <a:lnTo>
                        <a:pt x="14491" y="38095"/>
                      </a:lnTo>
                      <a:lnTo>
                        <a:pt x="14569" y="38017"/>
                      </a:lnTo>
                      <a:lnTo>
                        <a:pt x="15425" y="37394"/>
                      </a:lnTo>
                      <a:lnTo>
                        <a:pt x="16984" y="39497"/>
                      </a:lnTo>
                      <a:lnTo>
                        <a:pt x="16127" y="40121"/>
                      </a:lnTo>
                      <a:lnTo>
                        <a:pt x="16049" y="40276"/>
                      </a:lnTo>
                      <a:lnTo>
                        <a:pt x="16127" y="40432"/>
                      </a:lnTo>
                      <a:lnTo>
                        <a:pt x="16282" y="40510"/>
                      </a:lnTo>
                      <a:lnTo>
                        <a:pt x="16360" y="40510"/>
                      </a:lnTo>
                      <a:lnTo>
                        <a:pt x="17217" y="39887"/>
                      </a:lnTo>
                      <a:lnTo>
                        <a:pt x="18775" y="41912"/>
                      </a:lnTo>
                      <a:lnTo>
                        <a:pt x="17918" y="42536"/>
                      </a:lnTo>
                      <a:lnTo>
                        <a:pt x="17840" y="42691"/>
                      </a:lnTo>
                      <a:lnTo>
                        <a:pt x="17918" y="42847"/>
                      </a:lnTo>
                      <a:lnTo>
                        <a:pt x="18074" y="42925"/>
                      </a:lnTo>
                      <a:lnTo>
                        <a:pt x="18152" y="42925"/>
                      </a:lnTo>
                      <a:lnTo>
                        <a:pt x="19009" y="42302"/>
                      </a:lnTo>
                      <a:lnTo>
                        <a:pt x="20567" y="44327"/>
                      </a:lnTo>
                      <a:lnTo>
                        <a:pt x="19710" y="44951"/>
                      </a:lnTo>
                      <a:lnTo>
                        <a:pt x="19632" y="45106"/>
                      </a:lnTo>
                      <a:lnTo>
                        <a:pt x="19710" y="45262"/>
                      </a:lnTo>
                      <a:lnTo>
                        <a:pt x="19866" y="45340"/>
                      </a:lnTo>
                      <a:lnTo>
                        <a:pt x="19944" y="45340"/>
                      </a:lnTo>
                      <a:lnTo>
                        <a:pt x="20801" y="44717"/>
                      </a:lnTo>
                      <a:lnTo>
                        <a:pt x="21814" y="46119"/>
                      </a:lnTo>
                      <a:lnTo>
                        <a:pt x="24696" y="44016"/>
                      </a:lnTo>
                      <a:lnTo>
                        <a:pt x="43782" y="29915"/>
                      </a:lnTo>
                      <a:lnTo>
                        <a:pt x="44016" y="29682"/>
                      </a:lnTo>
                      <a:lnTo>
                        <a:pt x="44172" y="29370"/>
                      </a:lnTo>
                      <a:lnTo>
                        <a:pt x="44328" y="29136"/>
                      </a:lnTo>
                      <a:lnTo>
                        <a:pt x="44406" y="28825"/>
                      </a:lnTo>
                      <a:lnTo>
                        <a:pt x="44406" y="28513"/>
                      </a:lnTo>
                      <a:lnTo>
                        <a:pt x="44406" y="28202"/>
                      </a:lnTo>
                      <a:lnTo>
                        <a:pt x="44250" y="27890"/>
                      </a:lnTo>
                      <a:lnTo>
                        <a:pt x="44094" y="27578"/>
                      </a:lnTo>
                      <a:lnTo>
                        <a:pt x="24229" y="702"/>
                      </a:lnTo>
                      <a:lnTo>
                        <a:pt x="23917" y="390"/>
                      </a:lnTo>
                      <a:lnTo>
                        <a:pt x="23605" y="156"/>
                      </a:lnTo>
                      <a:lnTo>
                        <a:pt x="23216" y="78"/>
                      </a:lnTo>
                      <a:lnTo>
                        <a:pt x="22904" y="1"/>
                      </a:lnTo>
                      <a:close/>
                    </a:path>
                  </a:pathLst>
                </a:custGeom>
                <a:solidFill>
                  <a:srgbClr val="000000">
                    <a:alpha val="31370"/>
                  </a:srgbClr>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3" name="Google Shape;1933;p36"/>
                <p:cNvSpPr/>
                <p:nvPr/>
              </p:nvSpPr>
              <p:spPr>
                <a:xfrm>
                  <a:off x="1516361" y="4377963"/>
                  <a:ext cx="56517" cy="56517"/>
                </a:xfrm>
                <a:custGeom>
                  <a:avLst/>
                  <a:gdLst/>
                  <a:ahLst/>
                  <a:cxnLst/>
                  <a:rect l="l" t="t" r="r" b="b"/>
                  <a:pathLst>
                    <a:path w="1326" h="1326" fill="none" extrusionOk="0">
                      <a:moveTo>
                        <a:pt x="79" y="858"/>
                      </a:moveTo>
                      <a:lnTo>
                        <a:pt x="79" y="858"/>
                      </a:lnTo>
                      <a:lnTo>
                        <a:pt x="1" y="624"/>
                      </a:lnTo>
                      <a:lnTo>
                        <a:pt x="1" y="468"/>
                      </a:lnTo>
                      <a:lnTo>
                        <a:pt x="157" y="312"/>
                      </a:lnTo>
                      <a:lnTo>
                        <a:pt x="235" y="157"/>
                      </a:lnTo>
                      <a:lnTo>
                        <a:pt x="235" y="157"/>
                      </a:lnTo>
                      <a:lnTo>
                        <a:pt x="468" y="1"/>
                      </a:lnTo>
                      <a:lnTo>
                        <a:pt x="624" y="1"/>
                      </a:lnTo>
                      <a:lnTo>
                        <a:pt x="624" y="1"/>
                      </a:lnTo>
                      <a:lnTo>
                        <a:pt x="936" y="79"/>
                      </a:lnTo>
                      <a:lnTo>
                        <a:pt x="1169" y="235"/>
                      </a:lnTo>
                      <a:lnTo>
                        <a:pt x="1169" y="235"/>
                      </a:lnTo>
                      <a:lnTo>
                        <a:pt x="1325" y="468"/>
                      </a:lnTo>
                      <a:lnTo>
                        <a:pt x="1325" y="780"/>
                      </a:lnTo>
                      <a:lnTo>
                        <a:pt x="1247" y="1014"/>
                      </a:lnTo>
                      <a:lnTo>
                        <a:pt x="1014" y="1169"/>
                      </a:lnTo>
                      <a:lnTo>
                        <a:pt x="1014" y="1169"/>
                      </a:lnTo>
                      <a:lnTo>
                        <a:pt x="858" y="1247"/>
                      </a:lnTo>
                      <a:lnTo>
                        <a:pt x="702" y="1325"/>
                      </a:lnTo>
                      <a:lnTo>
                        <a:pt x="702" y="1325"/>
                      </a:lnTo>
                      <a:lnTo>
                        <a:pt x="468" y="1247"/>
                      </a:lnTo>
                      <a:lnTo>
                        <a:pt x="313" y="1169"/>
                      </a:lnTo>
                      <a:lnTo>
                        <a:pt x="780" y="858"/>
                      </a:lnTo>
                      <a:lnTo>
                        <a:pt x="780" y="858"/>
                      </a:lnTo>
                      <a:lnTo>
                        <a:pt x="858" y="702"/>
                      </a:lnTo>
                      <a:lnTo>
                        <a:pt x="858" y="546"/>
                      </a:lnTo>
                      <a:lnTo>
                        <a:pt x="858" y="546"/>
                      </a:lnTo>
                      <a:lnTo>
                        <a:pt x="624" y="468"/>
                      </a:lnTo>
                      <a:lnTo>
                        <a:pt x="624" y="468"/>
                      </a:lnTo>
                      <a:lnTo>
                        <a:pt x="546" y="468"/>
                      </a:lnTo>
                      <a:lnTo>
                        <a:pt x="79"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4" name="Google Shape;1934;p36"/>
                <p:cNvSpPr/>
                <p:nvPr/>
              </p:nvSpPr>
              <p:spPr>
                <a:xfrm>
                  <a:off x="1440027" y="4275034"/>
                  <a:ext cx="56475" cy="56517"/>
                </a:xfrm>
                <a:custGeom>
                  <a:avLst/>
                  <a:gdLst/>
                  <a:ahLst/>
                  <a:cxnLst/>
                  <a:rect l="l" t="t" r="r" b="b"/>
                  <a:pathLst>
                    <a:path w="1325" h="1326" fill="none" extrusionOk="0">
                      <a:moveTo>
                        <a:pt x="78" y="858"/>
                      </a:moveTo>
                      <a:lnTo>
                        <a:pt x="78" y="858"/>
                      </a:lnTo>
                      <a:lnTo>
                        <a:pt x="0" y="624"/>
                      </a:lnTo>
                      <a:lnTo>
                        <a:pt x="0" y="468"/>
                      </a:lnTo>
                      <a:lnTo>
                        <a:pt x="156" y="312"/>
                      </a:lnTo>
                      <a:lnTo>
                        <a:pt x="312" y="157"/>
                      </a:lnTo>
                      <a:lnTo>
                        <a:pt x="312" y="157"/>
                      </a:lnTo>
                      <a:lnTo>
                        <a:pt x="468" y="1"/>
                      </a:lnTo>
                      <a:lnTo>
                        <a:pt x="623" y="1"/>
                      </a:lnTo>
                      <a:lnTo>
                        <a:pt x="623" y="1"/>
                      </a:lnTo>
                      <a:lnTo>
                        <a:pt x="935" y="79"/>
                      </a:lnTo>
                      <a:lnTo>
                        <a:pt x="1169" y="235"/>
                      </a:lnTo>
                      <a:lnTo>
                        <a:pt x="1169" y="235"/>
                      </a:lnTo>
                      <a:lnTo>
                        <a:pt x="1325" y="468"/>
                      </a:lnTo>
                      <a:lnTo>
                        <a:pt x="1325" y="780"/>
                      </a:lnTo>
                      <a:lnTo>
                        <a:pt x="1247" y="1014"/>
                      </a:lnTo>
                      <a:lnTo>
                        <a:pt x="1091" y="1169"/>
                      </a:lnTo>
                      <a:lnTo>
                        <a:pt x="1091" y="1169"/>
                      </a:lnTo>
                      <a:lnTo>
                        <a:pt x="857" y="1247"/>
                      </a:lnTo>
                      <a:lnTo>
                        <a:pt x="701" y="1325"/>
                      </a:lnTo>
                      <a:lnTo>
                        <a:pt x="701" y="1325"/>
                      </a:lnTo>
                      <a:lnTo>
                        <a:pt x="468" y="1247"/>
                      </a:lnTo>
                      <a:lnTo>
                        <a:pt x="312" y="1169"/>
                      </a:lnTo>
                      <a:lnTo>
                        <a:pt x="779" y="780"/>
                      </a:lnTo>
                      <a:lnTo>
                        <a:pt x="779" y="780"/>
                      </a:lnTo>
                      <a:lnTo>
                        <a:pt x="857" y="702"/>
                      </a:lnTo>
                      <a:lnTo>
                        <a:pt x="857" y="546"/>
                      </a:lnTo>
                      <a:lnTo>
                        <a:pt x="857" y="546"/>
                      </a:lnTo>
                      <a:lnTo>
                        <a:pt x="701" y="468"/>
                      </a:lnTo>
                      <a:lnTo>
                        <a:pt x="701" y="468"/>
                      </a:lnTo>
                      <a:lnTo>
                        <a:pt x="545" y="468"/>
                      </a:lnTo>
                      <a:lnTo>
                        <a:pt x="78"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5" name="Google Shape;1935;p36"/>
                <p:cNvSpPr/>
                <p:nvPr/>
              </p:nvSpPr>
              <p:spPr>
                <a:xfrm>
                  <a:off x="1363651" y="4172106"/>
                  <a:ext cx="56475" cy="56517"/>
                </a:xfrm>
                <a:custGeom>
                  <a:avLst/>
                  <a:gdLst/>
                  <a:ahLst/>
                  <a:cxnLst/>
                  <a:rect l="l" t="t" r="r" b="b"/>
                  <a:pathLst>
                    <a:path w="1325" h="1326" fill="none" extrusionOk="0">
                      <a:moveTo>
                        <a:pt x="78" y="858"/>
                      </a:moveTo>
                      <a:lnTo>
                        <a:pt x="78" y="858"/>
                      </a:lnTo>
                      <a:lnTo>
                        <a:pt x="0" y="624"/>
                      </a:lnTo>
                      <a:lnTo>
                        <a:pt x="78" y="468"/>
                      </a:lnTo>
                      <a:lnTo>
                        <a:pt x="156" y="312"/>
                      </a:lnTo>
                      <a:lnTo>
                        <a:pt x="312" y="157"/>
                      </a:lnTo>
                      <a:lnTo>
                        <a:pt x="312" y="157"/>
                      </a:lnTo>
                      <a:lnTo>
                        <a:pt x="468" y="1"/>
                      </a:lnTo>
                      <a:lnTo>
                        <a:pt x="701" y="1"/>
                      </a:lnTo>
                      <a:lnTo>
                        <a:pt x="701" y="1"/>
                      </a:lnTo>
                      <a:lnTo>
                        <a:pt x="935" y="79"/>
                      </a:lnTo>
                      <a:lnTo>
                        <a:pt x="1169" y="235"/>
                      </a:lnTo>
                      <a:lnTo>
                        <a:pt x="1169" y="235"/>
                      </a:lnTo>
                      <a:lnTo>
                        <a:pt x="1325" y="468"/>
                      </a:lnTo>
                      <a:lnTo>
                        <a:pt x="1325" y="780"/>
                      </a:lnTo>
                      <a:lnTo>
                        <a:pt x="1247" y="1014"/>
                      </a:lnTo>
                      <a:lnTo>
                        <a:pt x="1091" y="1169"/>
                      </a:lnTo>
                      <a:lnTo>
                        <a:pt x="1091" y="1169"/>
                      </a:lnTo>
                      <a:lnTo>
                        <a:pt x="857" y="1247"/>
                      </a:lnTo>
                      <a:lnTo>
                        <a:pt x="701" y="1325"/>
                      </a:lnTo>
                      <a:lnTo>
                        <a:pt x="701" y="1325"/>
                      </a:lnTo>
                      <a:lnTo>
                        <a:pt x="468" y="1247"/>
                      </a:lnTo>
                      <a:lnTo>
                        <a:pt x="312" y="1169"/>
                      </a:lnTo>
                      <a:lnTo>
                        <a:pt x="779" y="780"/>
                      </a:lnTo>
                      <a:lnTo>
                        <a:pt x="779" y="780"/>
                      </a:lnTo>
                      <a:lnTo>
                        <a:pt x="857" y="702"/>
                      </a:lnTo>
                      <a:lnTo>
                        <a:pt x="857" y="546"/>
                      </a:lnTo>
                      <a:lnTo>
                        <a:pt x="857" y="546"/>
                      </a:lnTo>
                      <a:lnTo>
                        <a:pt x="701" y="468"/>
                      </a:lnTo>
                      <a:lnTo>
                        <a:pt x="701" y="468"/>
                      </a:lnTo>
                      <a:lnTo>
                        <a:pt x="546" y="468"/>
                      </a:lnTo>
                      <a:lnTo>
                        <a:pt x="78"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6" name="Google Shape;1936;p36"/>
                <p:cNvSpPr/>
                <p:nvPr/>
              </p:nvSpPr>
              <p:spPr>
                <a:xfrm>
                  <a:off x="1287274" y="4069177"/>
                  <a:ext cx="56475" cy="56517"/>
                </a:xfrm>
                <a:custGeom>
                  <a:avLst/>
                  <a:gdLst/>
                  <a:ahLst/>
                  <a:cxnLst/>
                  <a:rect l="l" t="t" r="r" b="b"/>
                  <a:pathLst>
                    <a:path w="1325" h="1326" fill="none" extrusionOk="0">
                      <a:moveTo>
                        <a:pt x="78" y="858"/>
                      </a:moveTo>
                      <a:lnTo>
                        <a:pt x="78" y="858"/>
                      </a:lnTo>
                      <a:lnTo>
                        <a:pt x="1" y="624"/>
                      </a:lnTo>
                      <a:lnTo>
                        <a:pt x="78" y="468"/>
                      </a:lnTo>
                      <a:lnTo>
                        <a:pt x="156" y="235"/>
                      </a:lnTo>
                      <a:lnTo>
                        <a:pt x="312" y="157"/>
                      </a:lnTo>
                      <a:lnTo>
                        <a:pt x="312" y="157"/>
                      </a:lnTo>
                      <a:lnTo>
                        <a:pt x="468" y="1"/>
                      </a:lnTo>
                      <a:lnTo>
                        <a:pt x="702" y="1"/>
                      </a:lnTo>
                      <a:lnTo>
                        <a:pt x="702" y="1"/>
                      </a:lnTo>
                      <a:lnTo>
                        <a:pt x="935" y="79"/>
                      </a:lnTo>
                      <a:lnTo>
                        <a:pt x="1169" y="235"/>
                      </a:lnTo>
                      <a:lnTo>
                        <a:pt x="1169" y="235"/>
                      </a:lnTo>
                      <a:lnTo>
                        <a:pt x="1325" y="468"/>
                      </a:lnTo>
                      <a:lnTo>
                        <a:pt x="1325" y="780"/>
                      </a:lnTo>
                      <a:lnTo>
                        <a:pt x="1247" y="1014"/>
                      </a:lnTo>
                      <a:lnTo>
                        <a:pt x="1091" y="1169"/>
                      </a:lnTo>
                      <a:lnTo>
                        <a:pt x="1091" y="1169"/>
                      </a:lnTo>
                      <a:lnTo>
                        <a:pt x="858" y="1247"/>
                      </a:lnTo>
                      <a:lnTo>
                        <a:pt x="702" y="1325"/>
                      </a:lnTo>
                      <a:lnTo>
                        <a:pt x="702" y="1325"/>
                      </a:lnTo>
                      <a:lnTo>
                        <a:pt x="468" y="1247"/>
                      </a:lnTo>
                      <a:lnTo>
                        <a:pt x="312" y="1169"/>
                      </a:lnTo>
                      <a:lnTo>
                        <a:pt x="780" y="780"/>
                      </a:lnTo>
                      <a:lnTo>
                        <a:pt x="780" y="780"/>
                      </a:lnTo>
                      <a:lnTo>
                        <a:pt x="858" y="702"/>
                      </a:lnTo>
                      <a:lnTo>
                        <a:pt x="858" y="546"/>
                      </a:lnTo>
                      <a:lnTo>
                        <a:pt x="858" y="546"/>
                      </a:lnTo>
                      <a:lnTo>
                        <a:pt x="702" y="468"/>
                      </a:lnTo>
                      <a:lnTo>
                        <a:pt x="702" y="468"/>
                      </a:lnTo>
                      <a:lnTo>
                        <a:pt x="546" y="468"/>
                      </a:lnTo>
                      <a:lnTo>
                        <a:pt x="78"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7" name="Google Shape;1937;p36"/>
                <p:cNvSpPr/>
                <p:nvPr/>
              </p:nvSpPr>
              <p:spPr>
                <a:xfrm>
                  <a:off x="1210898" y="3966249"/>
                  <a:ext cx="56517" cy="56517"/>
                </a:xfrm>
                <a:custGeom>
                  <a:avLst/>
                  <a:gdLst/>
                  <a:ahLst/>
                  <a:cxnLst/>
                  <a:rect l="l" t="t" r="r" b="b"/>
                  <a:pathLst>
                    <a:path w="1326" h="1326" fill="none" extrusionOk="0">
                      <a:moveTo>
                        <a:pt x="79" y="858"/>
                      </a:moveTo>
                      <a:lnTo>
                        <a:pt x="79" y="858"/>
                      </a:lnTo>
                      <a:lnTo>
                        <a:pt x="1" y="624"/>
                      </a:lnTo>
                      <a:lnTo>
                        <a:pt x="79" y="468"/>
                      </a:lnTo>
                      <a:lnTo>
                        <a:pt x="157" y="235"/>
                      </a:lnTo>
                      <a:lnTo>
                        <a:pt x="312" y="157"/>
                      </a:lnTo>
                      <a:lnTo>
                        <a:pt x="312" y="157"/>
                      </a:lnTo>
                      <a:lnTo>
                        <a:pt x="468" y="1"/>
                      </a:lnTo>
                      <a:lnTo>
                        <a:pt x="702" y="1"/>
                      </a:lnTo>
                      <a:lnTo>
                        <a:pt x="702" y="1"/>
                      </a:lnTo>
                      <a:lnTo>
                        <a:pt x="936" y="79"/>
                      </a:lnTo>
                      <a:lnTo>
                        <a:pt x="1169" y="235"/>
                      </a:lnTo>
                      <a:lnTo>
                        <a:pt x="1169" y="235"/>
                      </a:lnTo>
                      <a:lnTo>
                        <a:pt x="1325" y="468"/>
                      </a:lnTo>
                      <a:lnTo>
                        <a:pt x="1325" y="780"/>
                      </a:lnTo>
                      <a:lnTo>
                        <a:pt x="1247" y="1014"/>
                      </a:lnTo>
                      <a:lnTo>
                        <a:pt x="1091" y="1169"/>
                      </a:lnTo>
                      <a:lnTo>
                        <a:pt x="1091" y="1169"/>
                      </a:lnTo>
                      <a:lnTo>
                        <a:pt x="858" y="1247"/>
                      </a:lnTo>
                      <a:lnTo>
                        <a:pt x="702" y="1325"/>
                      </a:lnTo>
                      <a:lnTo>
                        <a:pt x="702" y="1325"/>
                      </a:lnTo>
                      <a:lnTo>
                        <a:pt x="468" y="1247"/>
                      </a:lnTo>
                      <a:lnTo>
                        <a:pt x="312" y="1169"/>
                      </a:lnTo>
                      <a:lnTo>
                        <a:pt x="780" y="780"/>
                      </a:lnTo>
                      <a:lnTo>
                        <a:pt x="780" y="780"/>
                      </a:lnTo>
                      <a:lnTo>
                        <a:pt x="858" y="702"/>
                      </a:lnTo>
                      <a:lnTo>
                        <a:pt x="858" y="546"/>
                      </a:lnTo>
                      <a:lnTo>
                        <a:pt x="858" y="546"/>
                      </a:lnTo>
                      <a:lnTo>
                        <a:pt x="702" y="468"/>
                      </a:lnTo>
                      <a:lnTo>
                        <a:pt x="702" y="468"/>
                      </a:lnTo>
                      <a:lnTo>
                        <a:pt x="546" y="468"/>
                      </a:lnTo>
                      <a:lnTo>
                        <a:pt x="79"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8" name="Google Shape;1938;p36"/>
                <p:cNvSpPr/>
                <p:nvPr/>
              </p:nvSpPr>
              <p:spPr>
                <a:xfrm>
                  <a:off x="1134564" y="3863321"/>
                  <a:ext cx="56475" cy="56517"/>
                </a:xfrm>
                <a:custGeom>
                  <a:avLst/>
                  <a:gdLst/>
                  <a:ahLst/>
                  <a:cxnLst/>
                  <a:rect l="l" t="t" r="r" b="b"/>
                  <a:pathLst>
                    <a:path w="1325" h="1326" fill="none" extrusionOk="0">
                      <a:moveTo>
                        <a:pt x="78" y="858"/>
                      </a:moveTo>
                      <a:lnTo>
                        <a:pt x="78" y="858"/>
                      </a:lnTo>
                      <a:lnTo>
                        <a:pt x="0" y="624"/>
                      </a:lnTo>
                      <a:lnTo>
                        <a:pt x="78" y="468"/>
                      </a:lnTo>
                      <a:lnTo>
                        <a:pt x="156" y="235"/>
                      </a:lnTo>
                      <a:lnTo>
                        <a:pt x="312" y="157"/>
                      </a:lnTo>
                      <a:lnTo>
                        <a:pt x="312" y="157"/>
                      </a:lnTo>
                      <a:lnTo>
                        <a:pt x="467" y="1"/>
                      </a:lnTo>
                      <a:lnTo>
                        <a:pt x="701" y="1"/>
                      </a:lnTo>
                      <a:lnTo>
                        <a:pt x="701" y="1"/>
                      </a:lnTo>
                      <a:lnTo>
                        <a:pt x="935" y="79"/>
                      </a:lnTo>
                      <a:lnTo>
                        <a:pt x="1169" y="235"/>
                      </a:lnTo>
                      <a:lnTo>
                        <a:pt x="1169" y="235"/>
                      </a:lnTo>
                      <a:lnTo>
                        <a:pt x="1324" y="468"/>
                      </a:lnTo>
                      <a:lnTo>
                        <a:pt x="1324" y="780"/>
                      </a:lnTo>
                      <a:lnTo>
                        <a:pt x="1246" y="1014"/>
                      </a:lnTo>
                      <a:lnTo>
                        <a:pt x="1091" y="1169"/>
                      </a:lnTo>
                      <a:lnTo>
                        <a:pt x="1091" y="1169"/>
                      </a:lnTo>
                      <a:lnTo>
                        <a:pt x="857" y="1247"/>
                      </a:lnTo>
                      <a:lnTo>
                        <a:pt x="701" y="1325"/>
                      </a:lnTo>
                      <a:lnTo>
                        <a:pt x="701" y="1325"/>
                      </a:lnTo>
                      <a:lnTo>
                        <a:pt x="467" y="1247"/>
                      </a:lnTo>
                      <a:lnTo>
                        <a:pt x="312" y="1169"/>
                      </a:lnTo>
                      <a:lnTo>
                        <a:pt x="779" y="780"/>
                      </a:lnTo>
                      <a:lnTo>
                        <a:pt x="779" y="780"/>
                      </a:lnTo>
                      <a:lnTo>
                        <a:pt x="857" y="702"/>
                      </a:lnTo>
                      <a:lnTo>
                        <a:pt x="857" y="546"/>
                      </a:lnTo>
                      <a:lnTo>
                        <a:pt x="857" y="546"/>
                      </a:lnTo>
                      <a:lnTo>
                        <a:pt x="701" y="468"/>
                      </a:lnTo>
                      <a:lnTo>
                        <a:pt x="701" y="468"/>
                      </a:lnTo>
                      <a:lnTo>
                        <a:pt x="545" y="468"/>
                      </a:lnTo>
                      <a:lnTo>
                        <a:pt x="78"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9" name="Google Shape;1939;p36"/>
                <p:cNvSpPr/>
                <p:nvPr/>
              </p:nvSpPr>
              <p:spPr>
                <a:xfrm>
                  <a:off x="729453" y="3179347"/>
                  <a:ext cx="1039350" cy="1354799"/>
                </a:xfrm>
                <a:custGeom>
                  <a:avLst/>
                  <a:gdLst/>
                  <a:ahLst/>
                  <a:cxnLst/>
                  <a:rect l="l" t="t" r="r" b="b"/>
                  <a:pathLst>
                    <a:path w="24385" h="31786" extrusionOk="0">
                      <a:moveTo>
                        <a:pt x="1948" y="2182"/>
                      </a:moveTo>
                      <a:lnTo>
                        <a:pt x="2182" y="2260"/>
                      </a:lnTo>
                      <a:lnTo>
                        <a:pt x="2416" y="2416"/>
                      </a:lnTo>
                      <a:lnTo>
                        <a:pt x="2494" y="2649"/>
                      </a:lnTo>
                      <a:lnTo>
                        <a:pt x="2494" y="2961"/>
                      </a:lnTo>
                      <a:lnTo>
                        <a:pt x="2416" y="3195"/>
                      </a:lnTo>
                      <a:lnTo>
                        <a:pt x="2260" y="3351"/>
                      </a:lnTo>
                      <a:lnTo>
                        <a:pt x="2026" y="3429"/>
                      </a:lnTo>
                      <a:lnTo>
                        <a:pt x="1715" y="3429"/>
                      </a:lnTo>
                      <a:lnTo>
                        <a:pt x="1481" y="3351"/>
                      </a:lnTo>
                      <a:lnTo>
                        <a:pt x="1325" y="3195"/>
                      </a:lnTo>
                      <a:lnTo>
                        <a:pt x="1247" y="2961"/>
                      </a:lnTo>
                      <a:lnTo>
                        <a:pt x="1169" y="2727"/>
                      </a:lnTo>
                      <a:lnTo>
                        <a:pt x="1325" y="2494"/>
                      </a:lnTo>
                      <a:lnTo>
                        <a:pt x="1481" y="2260"/>
                      </a:lnTo>
                      <a:lnTo>
                        <a:pt x="1715" y="2182"/>
                      </a:lnTo>
                      <a:close/>
                      <a:moveTo>
                        <a:pt x="3740" y="4597"/>
                      </a:moveTo>
                      <a:lnTo>
                        <a:pt x="3974" y="4675"/>
                      </a:lnTo>
                      <a:lnTo>
                        <a:pt x="4130" y="4909"/>
                      </a:lnTo>
                      <a:lnTo>
                        <a:pt x="4285" y="5142"/>
                      </a:lnTo>
                      <a:lnTo>
                        <a:pt x="4285" y="5376"/>
                      </a:lnTo>
                      <a:lnTo>
                        <a:pt x="4208" y="5610"/>
                      </a:lnTo>
                      <a:lnTo>
                        <a:pt x="3974" y="5766"/>
                      </a:lnTo>
                      <a:lnTo>
                        <a:pt x="3740" y="5921"/>
                      </a:lnTo>
                      <a:lnTo>
                        <a:pt x="3506" y="5921"/>
                      </a:lnTo>
                      <a:lnTo>
                        <a:pt x="3273" y="5844"/>
                      </a:lnTo>
                      <a:lnTo>
                        <a:pt x="3117" y="5610"/>
                      </a:lnTo>
                      <a:lnTo>
                        <a:pt x="2961" y="5376"/>
                      </a:lnTo>
                      <a:lnTo>
                        <a:pt x="2961" y="5142"/>
                      </a:lnTo>
                      <a:lnTo>
                        <a:pt x="3039" y="4909"/>
                      </a:lnTo>
                      <a:lnTo>
                        <a:pt x="3195" y="4753"/>
                      </a:lnTo>
                      <a:lnTo>
                        <a:pt x="3429" y="4597"/>
                      </a:lnTo>
                      <a:close/>
                      <a:moveTo>
                        <a:pt x="5454" y="7012"/>
                      </a:moveTo>
                      <a:lnTo>
                        <a:pt x="5688" y="7168"/>
                      </a:lnTo>
                      <a:lnTo>
                        <a:pt x="5921" y="7324"/>
                      </a:lnTo>
                      <a:lnTo>
                        <a:pt x="5999" y="7557"/>
                      </a:lnTo>
                      <a:lnTo>
                        <a:pt x="5999" y="7791"/>
                      </a:lnTo>
                      <a:lnTo>
                        <a:pt x="5921" y="8025"/>
                      </a:lnTo>
                      <a:lnTo>
                        <a:pt x="5766" y="8259"/>
                      </a:lnTo>
                      <a:lnTo>
                        <a:pt x="5532" y="8336"/>
                      </a:lnTo>
                      <a:lnTo>
                        <a:pt x="5298" y="8336"/>
                      </a:lnTo>
                      <a:lnTo>
                        <a:pt x="5065" y="8259"/>
                      </a:lnTo>
                      <a:lnTo>
                        <a:pt x="4831" y="8103"/>
                      </a:lnTo>
                      <a:lnTo>
                        <a:pt x="4753" y="7869"/>
                      </a:lnTo>
                      <a:lnTo>
                        <a:pt x="4753" y="7557"/>
                      </a:lnTo>
                      <a:lnTo>
                        <a:pt x="4831" y="7324"/>
                      </a:lnTo>
                      <a:lnTo>
                        <a:pt x="4987" y="7168"/>
                      </a:lnTo>
                      <a:lnTo>
                        <a:pt x="5220" y="7090"/>
                      </a:lnTo>
                      <a:lnTo>
                        <a:pt x="5454" y="7012"/>
                      </a:lnTo>
                      <a:close/>
                      <a:moveTo>
                        <a:pt x="7246" y="9505"/>
                      </a:moveTo>
                      <a:lnTo>
                        <a:pt x="7480" y="9583"/>
                      </a:lnTo>
                      <a:lnTo>
                        <a:pt x="7635" y="9739"/>
                      </a:lnTo>
                      <a:lnTo>
                        <a:pt x="7791" y="9972"/>
                      </a:lnTo>
                      <a:lnTo>
                        <a:pt x="7791" y="10206"/>
                      </a:lnTo>
                      <a:lnTo>
                        <a:pt x="7713" y="10440"/>
                      </a:lnTo>
                      <a:lnTo>
                        <a:pt x="7480" y="10674"/>
                      </a:lnTo>
                      <a:lnTo>
                        <a:pt x="7246" y="10751"/>
                      </a:lnTo>
                      <a:lnTo>
                        <a:pt x="7012" y="10751"/>
                      </a:lnTo>
                      <a:lnTo>
                        <a:pt x="6778" y="10674"/>
                      </a:lnTo>
                      <a:lnTo>
                        <a:pt x="6623" y="10518"/>
                      </a:lnTo>
                      <a:lnTo>
                        <a:pt x="6467" y="10284"/>
                      </a:lnTo>
                      <a:lnTo>
                        <a:pt x="6467" y="10050"/>
                      </a:lnTo>
                      <a:lnTo>
                        <a:pt x="6545" y="9817"/>
                      </a:lnTo>
                      <a:lnTo>
                        <a:pt x="6778" y="9583"/>
                      </a:lnTo>
                      <a:lnTo>
                        <a:pt x="7012" y="9505"/>
                      </a:lnTo>
                      <a:close/>
                      <a:moveTo>
                        <a:pt x="8960" y="11920"/>
                      </a:moveTo>
                      <a:lnTo>
                        <a:pt x="9271" y="11998"/>
                      </a:lnTo>
                      <a:lnTo>
                        <a:pt x="9427" y="12154"/>
                      </a:lnTo>
                      <a:lnTo>
                        <a:pt x="9505" y="12387"/>
                      </a:lnTo>
                      <a:lnTo>
                        <a:pt x="9505" y="12699"/>
                      </a:lnTo>
                      <a:lnTo>
                        <a:pt x="9427" y="12933"/>
                      </a:lnTo>
                      <a:lnTo>
                        <a:pt x="9271" y="13089"/>
                      </a:lnTo>
                      <a:lnTo>
                        <a:pt x="9038" y="13166"/>
                      </a:lnTo>
                      <a:lnTo>
                        <a:pt x="8804" y="13244"/>
                      </a:lnTo>
                      <a:lnTo>
                        <a:pt x="8570" y="13089"/>
                      </a:lnTo>
                      <a:lnTo>
                        <a:pt x="8336" y="12933"/>
                      </a:lnTo>
                      <a:lnTo>
                        <a:pt x="8259" y="12699"/>
                      </a:lnTo>
                      <a:lnTo>
                        <a:pt x="8259" y="12465"/>
                      </a:lnTo>
                      <a:lnTo>
                        <a:pt x="8336" y="12232"/>
                      </a:lnTo>
                      <a:lnTo>
                        <a:pt x="8492" y="11998"/>
                      </a:lnTo>
                      <a:lnTo>
                        <a:pt x="8726" y="11920"/>
                      </a:lnTo>
                      <a:close/>
                      <a:moveTo>
                        <a:pt x="10751" y="14335"/>
                      </a:moveTo>
                      <a:lnTo>
                        <a:pt x="10985" y="14413"/>
                      </a:lnTo>
                      <a:lnTo>
                        <a:pt x="11219" y="14647"/>
                      </a:lnTo>
                      <a:lnTo>
                        <a:pt x="11297" y="14880"/>
                      </a:lnTo>
                      <a:lnTo>
                        <a:pt x="11297" y="15114"/>
                      </a:lnTo>
                      <a:lnTo>
                        <a:pt x="11219" y="15348"/>
                      </a:lnTo>
                      <a:lnTo>
                        <a:pt x="11063" y="15504"/>
                      </a:lnTo>
                      <a:lnTo>
                        <a:pt x="10829" y="15659"/>
                      </a:lnTo>
                      <a:lnTo>
                        <a:pt x="10518" y="15659"/>
                      </a:lnTo>
                      <a:lnTo>
                        <a:pt x="10284" y="15581"/>
                      </a:lnTo>
                      <a:lnTo>
                        <a:pt x="10128" y="15426"/>
                      </a:lnTo>
                      <a:lnTo>
                        <a:pt x="10050" y="15114"/>
                      </a:lnTo>
                      <a:lnTo>
                        <a:pt x="9972" y="14880"/>
                      </a:lnTo>
                      <a:lnTo>
                        <a:pt x="10128" y="14647"/>
                      </a:lnTo>
                      <a:lnTo>
                        <a:pt x="10284" y="14491"/>
                      </a:lnTo>
                      <a:lnTo>
                        <a:pt x="10518" y="14335"/>
                      </a:lnTo>
                      <a:close/>
                      <a:moveTo>
                        <a:pt x="12543" y="16828"/>
                      </a:moveTo>
                      <a:lnTo>
                        <a:pt x="12777" y="16906"/>
                      </a:lnTo>
                      <a:lnTo>
                        <a:pt x="12933" y="17062"/>
                      </a:lnTo>
                      <a:lnTo>
                        <a:pt x="13089" y="17295"/>
                      </a:lnTo>
                      <a:lnTo>
                        <a:pt x="13089" y="17529"/>
                      </a:lnTo>
                      <a:lnTo>
                        <a:pt x="13011" y="17763"/>
                      </a:lnTo>
                      <a:lnTo>
                        <a:pt x="12777" y="17996"/>
                      </a:lnTo>
                      <a:lnTo>
                        <a:pt x="12543" y="18074"/>
                      </a:lnTo>
                      <a:lnTo>
                        <a:pt x="12310" y="18074"/>
                      </a:lnTo>
                      <a:lnTo>
                        <a:pt x="12076" y="17996"/>
                      </a:lnTo>
                      <a:lnTo>
                        <a:pt x="11920" y="17841"/>
                      </a:lnTo>
                      <a:lnTo>
                        <a:pt x="11764" y="17607"/>
                      </a:lnTo>
                      <a:lnTo>
                        <a:pt x="11764" y="17373"/>
                      </a:lnTo>
                      <a:lnTo>
                        <a:pt x="11842" y="17062"/>
                      </a:lnTo>
                      <a:lnTo>
                        <a:pt x="11998" y="16906"/>
                      </a:lnTo>
                      <a:lnTo>
                        <a:pt x="12232" y="16828"/>
                      </a:lnTo>
                      <a:close/>
                      <a:moveTo>
                        <a:pt x="14257" y="19243"/>
                      </a:moveTo>
                      <a:lnTo>
                        <a:pt x="14491" y="19321"/>
                      </a:lnTo>
                      <a:lnTo>
                        <a:pt x="14725" y="19477"/>
                      </a:lnTo>
                      <a:lnTo>
                        <a:pt x="14802" y="19710"/>
                      </a:lnTo>
                      <a:lnTo>
                        <a:pt x="14802" y="19944"/>
                      </a:lnTo>
                      <a:lnTo>
                        <a:pt x="14725" y="20178"/>
                      </a:lnTo>
                      <a:lnTo>
                        <a:pt x="14569" y="20411"/>
                      </a:lnTo>
                      <a:lnTo>
                        <a:pt x="14335" y="20489"/>
                      </a:lnTo>
                      <a:lnTo>
                        <a:pt x="14101" y="20489"/>
                      </a:lnTo>
                      <a:lnTo>
                        <a:pt x="13868" y="20411"/>
                      </a:lnTo>
                      <a:lnTo>
                        <a:pt x="13634" y="20256"/>
                      </a:lnTo>
                      <a:lnTo>
                        <a:pt x="13556" y="20022"/>
                      </a:lnTo>
                      <a:lnTo>
                        <a:pt x="13556" y="19788"/>
                      </a:lnTo>
                      <a:lnTo>
                        <a:pt x="13634" y="19554"/>
                      </a:lnTo>
                      <a:lnTo>
                        <a:pt x="13790" y="19321"/>
                      </a:lnTo>
                      <a:lnTo>
                        <a:pt x="14023" y="19243"/>
                      </a:lnTo>
                      <a:close/>
                      <a:moveTo>
                        <a:pt x="16049" y="21658"/>
                      </a:moveTo>
                      <a:lnTo>
                        <a:pt x="16283" y="21736"/>
                      </a:lnTo>
                      <a:lnTo>
                        <a:pt x="16438" y="21892"/>
                      </a:lnTo>
                      <a:lnTo>
                        <a:pt x="16594" y="22203"/>
                      </a:lnTo>
                      <a:lnTo>
                        <a:pt x="16594" y="22437"/>
                      </a:lnTo>
                      <a:lnTo>
                        <a:pt x="16516" y="22671"/>
                      </a:lnTo>
                      <a:lnTo>
                        <a:pt x="16361" y="22826"/>
                      </a:lnTo>
                      <a:lnTo>
                        <a:pt x="16049" y="22982"/>
                      </a:lnTo>
                      <a:lnTo>
                        <a:pt x="15815" y="22982"/>
                      </a:lnTo>
                      <a:lnTo>
                        <a:pt x="15581" y="22904"/>
                      </a:lnTo>
                      <a:lnTo>
                        <a:pt x="15426" y="22671"/>
                      </a:lnTo>
                      <a:lnTo>
                        <a:pt x="15270" y="22437"/>
                      </a:lnTo>
                      <a:lnTo>
                        <a:pt x="15270" y="22203"/>
                      </a:lnTo>
                      <a:lnTo>
                        <a:pt x="15348" y="21969"/>
                      </a:lnTo>
                      <a:lnTo>
                        <a:pt x="15581" y="21814"/>
                      </a:lnTo>
                      <a:lnTo>
                        <a:pt x="15815" y="21658"/>
                      </a:lnTo>
                      <a:close/>
                      <a:moveTo>
                        <a:pt x="17841" y="24073"/>
                      </a:moveTo>
                      <a:lnTo>
                        <a:pt x="18074" y="24151"/>
                      </a:lnTo>
                      <a:lnTo>
                        <a:pt x="18230" y="24384"/>
                      </a:lnTo>
                      <a:lnTo>
                        <a:pt x="18308" y="24618"/>
                      </a:lnTo>
                      <a:lnTo>
                        <a:pt x="18386" y="24852"/>
                      </a:lnTo>
                      <a:lnTo>
                        <a:pt x="18230" y="25086"/>
                      </a:lnTo>
                      <a:lnTo>
                        <a:pt x="18074" y="25241"/>
                      </a:lnTo>
                      <a:lnTo>
                        <a:pt x="17841" y="25397"/>
                      </a:lnTo>
                      <a:lnTo>
                        <a:pt x="17607" y="25397"/>
                      </a:lnTo>
                      <a:lnTo>
                        <a:pt x="17373" y="25319"/>
                      </a:lnTo>
                      <a:lnTo>
                        <a:pt x="17140" y="25163"/>
                      </a:lnTo>
                      <a:lnTo>
                        <a:pt x="17062" y="24930"/>
                      </a:lnTo>
                      <a:lnTo>
                        <a:pt x="17062" y="24618"/>
                      </a:lnTo>
                      <a:lnTo>
                        <a:pt x="17140" y="24384"/>
                      </a:lnTo>
                      <a:lnTo>
                        <a:pt x="17295" y="24229"/>
                      </a:lnTo>
                      <a:lnTo>
                        <a:pt x="17529" y="24073"/>
                      </a:lnTo>
                      <a:close/>
                      <a:moveTo>
                        <a:pt x="19555" y="26566"/>
                      </a:moveTo>
                      <a:lnTo>
                        <a:pt x="19788" y="26644"/>
                      </a:lnTo>
                      <a:lnTo>
                        <a:pt x="20022" y="26799"/>
                      </a:lnTo>
                      <a:lnTo>
                        <a:pt x="20100" y="27033"/>
                      </a:lnTo>
                      <a:lnTo>
                        <a:pt x="20100" y="27267"/>
                      </a:lnTo>
                      <a:lnTo>
                        <a:pt x="20022" y="27501"/>
                      </a:lnTo>
                      <a:lnTo>
                        <a:pt x="19866" y="27734"/>
                      </a:lnTo>
                      <a:lnTo>
                        <a:pt x="19632" y="27812"/>
                      </a:lnTo>
                      <a:lnTo>
                        <a:pt x="19321" y="27812"/>
                      </a:lnTo>
                      <a:lnTo>
                        <a:pt x="19087" y="27734"/>
                      </a:lnTo>
                      <a:lnTo>
                        <a:pt x="18931" y="27578"/>
                      </a:lnTo>
                      <a:lnTo>
                        <a:pt x="18853" y="27345"/>
                      </a:lnTo>
                      <a:lnTo>
                        <a:pt x="18853" y="27111"/>
                      </a:lnTo>
                      <a:lnTo>
                        <a:pt x="18931" y="26877"/>
                      </a:lnTo>
                      <a:lnTo>
                        <a:pt x="19087" y="26644"/>
                      </a:lnTo>
                      <a:lnTo>
                        <a:pt x="19321" y="26566"/>
                      </a:lnTo>
                      <a:close/>
                      <a:moveTo>
                        <a:pt x="21346" y="28981"/>
                      </a:moveTo>
                      <a:lnTo>
                        <a:pt x="21580" y="29059"/>
                      </a:lnTo>
                      <a:lnTo>
                        <a:pt x="21736" y="29214"/>
                      </a:lnTo>
                      <a:lnTo>
                        <a:pt x="21892" y="29448"/>
                      </a:lnTo>
                      <a:lnTo>
                        <a:pt x="21892" y="29760"/>
                      </a:lnTo>
                      <a:lnTo>
                        <a:pt x="21814" y="29993"/>
                      </a:lnTo>
                      <a:lnTo>
                        <a:pt x="21580" y="30149"/>
                      </a:lnTo>
                      <a:lnTo>
                        <a:pt x="21346" y="30227"/>
                      </a:lnTo>
                      <a:lnTo>
                        <a:pt x="21113" y="30305"/>
                      </a:lnTo>
                      <a:lnTo>
                        <a:pt x="20879" y="30149"/>
                      </a:lnTo>
                      <a:lnTo>
                        <a:pt x="20723" y="29993"/>
                      </a:lnTo>
                      <a:lnTo>
                        <a:pt x="20567" y="29760"/>
                      </a:lnTo>
                      <a:lnTo>
                        <a:pt x="20567" y="29526"/>
                      </a:lnTo>
                      <a:lnTo>
                        <a:pt x="20645" y="29292"/>
                      </a:lnTo>
                      <a:lnTo>
                        <a:pt x="20801" y="29059"/>
                      </a:lnTo>
                      <a:lnTo>
                        <a:pt x="21113" y="28981"/>
                      </a:lnTo>
                      <a:close/>
                      <a:moveTo>
                        <a:pt x="2805" y="1"/>
                      </a:moveTo>
                      <a:lnTo>
                        <a:pt x="1" y="2026"/>
                      </a:lnTo>
                      <a:lnTo>
                        <a:pt x="21502" y="31785"/>
                      </a:lnTo>
                      <a:lnTo>
                        <a:pt x="24385" y="29760"/>
                      </a:lnTo>
                      <a:lnTo>
                        <a:pt x="2805" y="1"/>
                      </a:lnTo>
                      <a:close/>
                    </a:path>
                  </a:pathLst>
                </a:custGeom>
                <a:solidFill>
                  <a:schemeClr val="accent2"/>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0" name="Google Shape;1940;p36"/>
                <p:cNvSpPr/>
                <p:nvPr/>
              </p:nvSpPr>
              <p:spPr>
                <a:xfrm>
                  <a:off x="849004" y="2571750"/>
                  <a:ext cx="1766490" cy="1876072"/>
                </a:xfrm>
                <a:custGeom>
                  <a:avLst/>
                  <a:gdLst/>
                  <a:ahLst/>
                  <a:cxnLst/>
                  <a:rect l="l" t="t" r="r" b="b"/>
                  <a:pathLst>
                    <a:path w="41445" h="44016" extrusionOk="0">
                      <a:moveTo>
                        <a:pt x="20177" y="1"/>
                      </a:moveTo>
                      <a:lnTo>
                        <a:pt x="19866" y="78"/>
                      </a:lnTo>
                      <a:lnTo>
                        <a:pt x="19554" y="156"/>
                      </a:lnTo>
                      <a:lnTo>
                        <a:pt x="19242" y="312"/>
                      </a:lnTo>
                      <a:lnTo>
                        <a:pt x="0" y="14257"/>
                      </a:lnTo>
                      <a:lnTo>
                        <a:pt x="21580" y="44016"/>
                      </a:lnTo>
                      <a:lnTo>
                        <a:pt x="40822" y="30071"/>
                      </a:lnTo>
                      <a:lnTo>
                        <a:pt x="41055" y="29915"/>
                      </a:lnTo>
                      <a:lnTo>
                        <a:pt x="41211" y="29604"/>
                      </a:lnTo>
                      <a:lnTo>
                        <a:pt x="41367" y="29370"/>
                      </a:lnTo>
                      <a:lnTo>
                        <a:pt x="41445" y="29058"/>
                      </a:lnTo>
                      <a:lnTo>
                        <a:pt x="41445" y="28747"/>
                      </a:lnTo>
                      <a:lnTo>
                        <a:pt x="41445" y="28435"/>
                      </a:lnTo>
                      <a:lnTo>
                        <a:pt x="41367" y="28124"/>
                      </a:lnTo>
                      <a:lnTo>
                        <a:pt x="41133" y="27812"/>
                      </a:lnTo>
                      <a:lnTo>
                        <a:pt x="21580" y="702"/>
                      </a:lnTo>
                      <a:lnTo>
                        <a:pt x="21346" y="468"/>
                      </a:lnTo>
                      <a:lnTo>
                        <a:pt x="21112" y="234"/>
                      </a:lnTo>
                      <a:lnTo>
                        <a:pt x="20801" y="78"/>
                      </a:lnTo>
                      <a:lnTo>
                        <a:pt x="20489" y="1"/>
                      </a:lnTo>
                      <a:close/>
                    </a:path>
                  </a:pathLst>
                </a:custGeom>
                <a:solidFill>
                  <a:schemeClr val="accent1"/>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1" name="Google Shape;1941;p36"/>
                <p:cNvSpPr/>
                <p:nvPr/>
              </p:nvSpPr>
              <p:spPr>
                <a:xfrm>
                  <a:off x="1068118" y="2767634"/>
                  <a:ext cx="697347" cy="537981"/>
                </a:xfrm>
                <a:custGeom>
                  <a:avLst/>
                  <a:gdLst/>
                  <a:ahLst/>
                  <a:cxnLst/>
                  <a:rect l="l" t="t" r="r" b="b"/>
                  <a:pathLst>
                    <a:path w="16361" h="12622" extrusionOk="0">
                      <a:moveTo>
                        <a:pt x="14881" y="1"/>
                      </a:moveTo>
                      <a:lnTo>
                        <a:pt x="14647" y="157"/>
                      </a:lnTo>
                      <a:lnTo>
                        <a:pt x="235" y="10518"/>
                      </a:lnTo>
                      <a:lnTo>
                        <a:pt x="79" y="10751"/>
                      </a:lnTo>
                      <a:lnTo>
                        <a:pt x="1" y="10985"/>
                      </a:lnTo>
                      <a:lnTo>
                        <a:pt x="1" y="11219"/>
                      </a:lnTo>
                      <a:lnTo>
                        <a:pt x="79" y="11453"/>
                      </a:lnTo>
                      <a:lnTo>
                        <a:pt x="702" y="12387"/>
                      </a:lnTo>
                      <a:lnTo>
                        <a:pt x="936" y="12543"/>
                      </a:lnTo>
                      <a:lnTo>
                        <a:pt x="1170" y="12621"/>
                      </a:lnTo>
                      <a:lnTo>
                        <a:pt x="1403" y="12621"/>
                      </a:lnTo>
                      <a:lnTo>
                        <a:pt x="1715" y="12543"/>
                      </a:lnTo>
                      <a:lnTo>
                        <a:pt x="16049" y="2104"/>
                      </a:lnTo>
                      <a:lnTo>
                        <a:pt x="16283" y="1948"/>
                      </a:lnTo>
                      <a:lnTo>
                        <a:pt x="16361" y="1715"/>
                      </a:lnTo>
                      <a:lnTo>
                        <a:pt x="16361" y="1403"/>
                      </a:lnTo>
                      <a:lnTo>
                        <a:pt x="16205" y="1169"/>
                      </a:lnTo>
                      <a:lnTo>
                        <a:pt x="15582" y="312"/>
                      </a:lnTo>
                      <a:lnTo>
                        <a:pt x="15426" y="79"/>
                      </a:lnTo>
                      <a:lnTo>
                        <a:pt x="15114" y="1"/>
                      </a:lnTo>
                      <a:close/>
                    </a:path>
                  </a:pathLst>
                </a:custGeom>
                <a:solidFill>
                  <a:schemeClr val="accent2"/>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2" name="Google Shape;1942;p36"/>
                <p:cNvSpPr/>
                <p:nvPr/>
              </p:nvSpPr>
              <p:spPr>
                <a:xfrm>
                  <a:off x="1171047" y="2913737"/>
                  <a:ext cx="700671" cy="541263"/>
                </a:xfrm>
                <a:custGeom>
                  <a:avLst/>
                  <a:gdLst/>
                  <a:ahLst/>
                  <a:cxnLst/>
                  <a:rect l="l" t="t" r="r" b="b"/>
                  <a:pathLst>
                    <a:path w="16439" h="12699" extrusionOk="0">
                      <a:moveTo>
                        <a:pt x="14958" y="1"/>
                      </a:moveTo>
                      <a:lnTo>
                        <a:pt x="14725" y="156"/>
                      </a:lnTo>
                      <a:lnTo>
                        <a:pt x="313" y="10517"/>
                      </a:lnTo>
                      <a:lnTo>
                        <a:pt x="157" y="10751"/>
                      </a:lnTo>
                      <a:lnTo>
                        <a:pt x="1" y="10985"/>
                      </a:lnTo>
                      <a:lnTo>
                        <a:pt x="79" y="11219"/>
                      </a:lnTo>
                      <a:lnTo>
                        <a:pt x="157" y="11530"/>
                      </a:lnTo>
                      <a:lnTo>
                        <a:pt x="780" y="12387"/>
                      </a:lnTo>
                      <a:lnTo>
                        <a:pt x="1014" y="12543"/>
                      </a:lnTo>
                      <a:lnTo>
                        <a:pt x="1247" y="12699"/>
                      </a:lnTo>
                      <a:lnTo>
                        <a:pt x="1481" y="12621"/>
                      </a:lnTo>
                      <a:lnTo>
                        <a:pt x="1793" y="12543"/>
                      </a:lnTo>
                      <a:lnTo>
                        <a:pt x="16127" y="2104"/>
                      </a:lnTo>
                      <a:lnTo>
                        <a:pt x="16361" y="1948"/>
                      </a:lnTo>
                      <a:lnTo>
                        <a:pt x="16439" y="1714"/>
                      </a:lnTo>
                      <a:lnTo>
                        <a:pt x="16439" y="1403"/>
                      </a:lnTo>
                      <a:lnTo>
                        <a:pt x="16283" y="1169"/>
                      </a:lnTo>
                      <a:lnTo>
                        <a:pt x="15660" y="312"/>
                      </a:lnTo>
                      <a:lnTo>
                        <a:pt x="15426" y="78"/>
                      </a:lnTo>
                      <a:lnTo>
                        <a:pt x="15192" y="1"/>
                      </a:lnTo>
                      <a:close/>
                    </a:path>
                  </a:pathLst>
                </a:custGeom>
                <a:solidFill>
                  <a:schemeClr val="accent2"/>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3" name="Google Shape;1943;p36"/>
                <p:cNvSpPr/>
                <p:nvPr/>
              </p:nvSpPr>
              <p:spPr>
                <a:xfrm>
                  <a:off x="1277301" y="3059840"/>
                  <a:ext cx="700671" cy="541263"/>
                </a:xfrm>
                <a:custGeom>
                  <a:avLst/>
                  <a:gdLst/>
                  <a:ahLst/>
                  <a:cxnLst/>
                  <a:rect l="l" t="t" r="r" b="b"/>
                  <a:pathLst>
                    <a:path w="16439" h="12699" extrusionOk="0">
                      <a:moveTo>
                        <a:pt x="14958" y="0"/>
                      </a:moveTo>
                      <a:lnTo>
                        <a:pt x="14725" y="156"/>
                      </a:lnTo>
                      <a:lnTo>
                        <a:pt x="312" y="10517"/>
                      </a:lnTo>
                      <a:lnTo>
                        <a:pt x="79" y="10751"/>
                      </a:lnTo>
                      <a:lnTo>
                        <a:pt x="1" y="10985"/>
                      </a:lnTo>
                      <a:lnTo>
                        <a:pt x="1" y="11296"/>
                      </a:lnTo>
                      <a:lnTo>
                        <a:pt x="157" y="11530"/>
                      </a:lnTo>
                      <a:lnTo>
                        <a:pt x="780" y="12387"/>
                      </a:lnTo>
                      <a:lnTo>
                        <a:pt x="1014" y="12543"/>
                      </a:lnTo>
                      <a:lnTo>
                        <a:pt x="1247" y="12698"/>
                      </a:lnTo>
                      <a:lnTo>
                        <a:pt x="1481" y="12698"/>
                      </a:lnTo>
                      <a:lnTo>
                        <a:pt x="1715" y="12543"/>
                      </a:lnTo>
                      <a:lnTo>
                        <a:pt x="16127" y="2104"/>
                      </a:lnTo>
                      <a:lnTo>
                        <a:pt x="16361" y="1948"/>
                      </a:lnTo>
                      <a:lnTo>
                        <a:pt x="16439" y="1714"/>
                      </a:lnTo>
                      <a:lnTo>
                        <a:pt x="16439" y="1403"/>
                      </a:lnTo>
                      <a:lnTo>
                        <a:pt x="16283" y="1169"/>
                      </a:lnTo>
                      <a:lnTo>
                        <a:pt x="15659" y="312"/>
                      </a:lnTo>
                      <a:lnTo>
                        <a:pt x="15426" y="78"/>
                      </a:lnTo>
                      <a:lnTo>
                        <a:pt x="15192" y="0"/>
                      </a:lnTo>
                      <a:close/>
                    </a:path>
                  </a:pathLst>
                </a:custGeom>
                <a:solidFill>
                  <a:schemeClr val="accent2"/>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4" name="Google Shape;1944;p36"/>
                <p:cNvSpPr/>
                <p:nvPr/>
              </p:nvSpPr>
              <p:spPr>
                <a:xfrm>
                  <a:off x="1596062" y="3501430"/>
                  <a:ext cx="790306" cy="667426"/>
                </a:xfrm>
                <a:custGeom>
                  <a:avLst/>
                  <a:gdLst/>
                  <a:ahLst/>
                  <a:cxnLst/>
                  <a:rect l="l" t="t" r="r" b="b"/>
                  <a:pathLst>
                    <a:path w="18542" h="15659" extrusionOk="0">
                      <a:moveTo>
                        <a:pt x="15192" y="312"/>
                      </a:moveTo>
                      <a:lnTo>
                        <a:pt x="15503" y="468"/>
                      </a:lnTo>
                      <a:lnTo>
                        <a:pt x="15737" y="702"/>
                      </a:lnTo>
                      <a:lnTo>
                        <a:pt x="18074" y="3896"/>
                      </a:lnTo>
                      <a:lnTo>
                        <a:pt x="18230" y="4285"/>
                      </a:lnTo>
                      <a:lnTo>
                        <a:pt x="18230" y="4597"/>
                      </a:lnTo>
                      <a:lnTo>
                        <a:pt x="18152" y="4908"/>
                      </a:lnTo>
                      <a:lnTo>
                        <a:pt x="17918" y="5220"/>
                      </a:lnTo>
                      <a:lnTo>
                        <a:pt x="4129" y="15191"/>
                      </a:lnTo>
                      <a:lnTo>
                        <a:pt x="3818" y="15269"/>
                      </a:lnTo>
                      <a:lnTo>
                        <a:pt x="3428" y="15347"/>
                      </a:lnTo>
                      <a:lnTo>
                        <a:pt x="3117" y="15191"/>
                      </a:lnTo>
                      <a:lnTo>
                        <a:pt x="2805" y="14958"/>
                      </a:lnTo>
                      <a:lnTo>
                        <a:pt x="546" y="11764"/>
                      </a:lnTo>
                      <a:lnTo>
                        <a:pt x="390" y="11374"/>
                      </a:lnTo>
                      <a:lnTo>
                        <a:pt x="312" y="11063"/>
                      </a:lnTo>
                      <a:lnTo>
                        <a:pt x="468" y="10673"/>
                      </a:lnTo>
                      <a:lnTo>
                        <a:pt x="702" y="10439"/>
                      </a:lnTo>
                      <a:lnTo>
                        <a:pt x="14491" y="468"/>
                      </a:lnTo>
                      <a:lnTo>
                        <a:pt x="14724" y="390"/>
                      </a:lnTo>
                      <a:lnTo>
                        <a:pt x="15036" y="312"/>
                      </a:lnTo>
                      <a:close/>
                      <a:moveTo>
                        <a:pt x="14958" y="0"/>
                      </a:moveTo>
                      <a:lnTo>
                        <a:pt x="14724" y="78"/>
                      </a:lnTo>
                      <a:lnTo>
                        <a:pt x="14491" y="156"/>
                      </a:lnTo>
                      <a:lnTo>
                        <a:pt x="14257" y="234"/>
                      </a:lnTo>
                      <a:lnTo>
                        <a:pt x="546" y="10206"/>
                      </a:lnTo>
                      <a:lnTo>
                        <a:pt x="390" y="10362"/>
                      </a:lnTo>
                      <a:lnTo>
                        <a:pt x="234" y="10517"/>
                      </a:lnTo>
                      <a:lnTo>
                        <a:pt x="79" y="10751"/>
                      </a:lnTo>
                      <a:lnTo>
                        <a:pt x="79" y="10985"/>
                      </a:lnTo>
                      <a:lnTo>
                        <a:pt x="1" y="11218"/>
                      </a:lnTo>
                      <a:lnTo>
                        <a:pt x="79" y="11452"/>
                      </a:lnTo>
                      <a:lnTo>
                        <a:pt x="156" y="11686"/>
                      </a:lnTo>
                      <a:lnTo>
                        <a:pt x="234" y="11920"/>
                      </a:lnTo>
                      <a:lnTo>
                        <a:pt x="2571" y="15114"/>
                      </a:lnTo>
                      <a:lnTo>
                        <a:pt x="2727" y="15347"/>
                      </a:lnTo>
                      <a:lnTo>
                        <a:pt x="2961" y="15425"/>
                      </a:lnTo>
                      <a:lnTo>
                        <a:pt x="3117" y="15581"/>
                      </a:lnTo>
                      <a:lnTo>
                        <a:pt x="3428" y="15659"/>
                      </a:lnTo>
                      <a:lnTo>
                        <a:pt x="3584" y="15659"/>
                      </a:lnTo>
                      <a:lnTo>
                        <a:pt x="3974" y="15581"/>
                      </a:lnTo>
                      <a:lnTo>
                        <a:pt x="4285" y="15425"/>
                      </a:lnTo>
                      <a:lnTo>
                        <a:pt x="18074" y="5454"/>
                      </a:lnTo>
                      <a:lnTo>
                        <a:pt x="18230" y="5298"/>
                      </a:lnTo>
                      <a:lnTo>
                        <a:pt x="18386" y="5142"/>
                      </a:lnTo>
                      <a:lnTo>
                        <a:pt x="18542" y="4675"/>
                      </a:lnTo>
                      <a:lnTo>
                        <a:pt x="18542" y="4207"/>
                      </a:lnTo>
                      <a:lnTo>
                        <a:pt x="18464" y="3973"/>
                      </a:lnTo>
                      <a:lnTo>
                        <a:pt x="18308" y="3740"/>
                      </a:lnTo>
                      <a:lnTo>
                        <a:pt x="16049" y="546"/>
                      </a:lnTo>
                      <a:lnTo>
                        <a:pt x="15893" y="312"/>
                      </a:lnTo>
                      <a:lnTo>
                        <a:pt x="15659" y="156"/>
                      </a:lnTo>
                      <a:lnTo>
                        <a:pt x="15426" y="78"/>
                      </a:lnTo>
                      <a:lnTo>
                        <a:pt x="15192" y="0"/>
                      </a:lnTo>
                      <a:close/>
                    </a:path>
                  </a:pathLst>
                </a:custGeom>
                <a:solidFill>
                  <a:srgbClr val="F3F3F3"/>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5" name="Google Shape;1945;p36"/>
                <p:cNvSpPr/>
                <p:nvPr/>
              </p:nvSpPr>
              <p:spPr>
                <a:xfrm>
                  <a:off x="1101320" y="3810215"/>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6" name="Google Shape;1946;p36"/>
                <p:cNvSpPr/>
                <p:nvPr/>
              </p:nvSpPr>
              <p:spPr>
                <a:xfrm>
                  <a:off x="1177696" y="3913144"/>
                  <a:ext cx="89720" cy="69773"/>
                </a:xfrm>
                <a:custGeom>
                  <a:avLst/>
                  <a:gdLst/>
                  <a:ahLst/>
                  <a:cxnLst/>
                  <a:rect l="l" t="t" r="r" b="b"/>
                  <a:pathLst>
                    <a:path w="2105" h="1637" extrusionOk="0">
                      <a:moveTo>
                        <a:pt x="1948" y="0"/>
                      </a:moveTo>
                      <a:lnTo>
                        <a:pt x="1793" y="78"/>
                      </a:lnTo>
                      <a:lnTo>
                        <a:pt x="79" y="1325"/>
                      </a:lnTo>
                      <a:lnTo>
                        <a:pt x="1" y="1403"/>
                      </a:lnTo>
                      <a:lnTo>
                        <a:pt x="1" y="1558"/>
                      </a:lnTo>
                      <a:lnTo>
                        <a:pt x="234" y="1636"/>
                      </a:lnTo>
                      <a:lnTo>
                        <a:pt x="312" y="1636"/>
                      </a:lnTo>
                      <a:lnTo>
                        <a:pt x="2026" y="390"/>
                      </a:lnTo>
                      <a:lnTo>
                        <a:pt x="2104" y="234"/>
                      </a:lnTo>
                      <a:lnTo>
                        <a:pt x="2026" y="78"/>
                      </a:lnTo>
                      <a:lnTo>
                        <a:pt x="1948"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7" name="Google Shape;1947;p36"/>
                <p:cNvSpPr/>
                <p:nvPr/>
              </p:nvSpPr>
              <p:spPr>
                <a:xfrm>
                  <a:off x="1254073" y="4019397"/>
                  <a:ext cx="86396" cy="66448"/>
                </a:xfrm>
                <a:custGeom>
                  <a:avLst/>
                  <a:gdLst/>
                  <a:ahLst/>
                  <a:cxnLst/>
                  <a:rect l="l" t="t" r="r" b="b"/>
                  <a:pathLst>
                    <a:path w="2027" h="1559" extrusionOk="0">
                      <a:moveTo>
                        <a:pt x="1792" y="0"/>
                      </a:moveTo>
                      <a:lnTo>
                        <a:pt x="78" y="1247"/>
                      </a:lnTo>
                      <a:lnTo>
                        <a:pt x="1" y="1403"/>
                      </a:lnTo>
                      <a:lnTo>
                        <a:pt x="1" y="1480"/>
                      </a:lnTo>
                      <a:lnTo>
                        <a:pt x="156" y="1558"/>
                      </a:lnTo>
                      <a:lnTo>
                        <a:pt x="312" y="1558"/>
                      </a:lnTo>
                      <a:lnTo>
                        <a:pt x="1948" y="312"/>
                      </a:lnTo>
                      <a:lnTo>
                        <a:pt x="2026" y="234"/>
                      </a:lnTo>
                      <a:lnTo>
                        <a:pt x="2026" y="78"/>
                      </a:lnTo>
                      <a:lnTo>
                        <a:pt x="1870"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8" name="Google Shape;1948;p36"/>
                <p:cNvSpPr/>
                <p:nvPr/>
              </p:nvSpPr>
              <p:spPr>
                <a:xfrm>
                  <a:off x="1327125" y="4122325"/>
                  <a:ext cx="89678" cy="69773"/>
                </a:xfrm>
                <a:custGeom>
                  <a:avLst/>
                  <a:gdLst/>
                  <a:ahLst/>
                  <a:cxnLst/>
                  <a:rect l="l" t="t" r="r" b="b"/>
                  <a:pathLst>
                    <a:path w="2104" h="1637" extrusionOk="0">
                      <a:moveTo>
                        <a:pt x="1792" y="0"/>
                      </a:moveTo>
                      <a:lnTo>
                        <a:pt x="78" y="1247"/>
                      </a:lnTo>
                      <a:lnTo>
                        <a:pt x="0" y="1403"/>
                      </a:lnTo>
                      <a:lnTo>
                        <a:pt x="78" y="1558"/>
                      </a:lnTo>
                      <a:lnTo>
                        <a:pt x="234" y="1636"/>
                      </a:lnTo>
                      <a:lnTo>
                        <a:pt x="312" y="1558"/>
                      </a:lnTo>
                      <a:lnTo>
                        <a:pt x="2026" y="312"/>
                      </a:lnTo>
                      <a:lnTo>
                        <a:pt x="2104" y="234"/>
                      </a:lnTo>
                      <a:lnTo>
                        <a:pt x="2104" y="78"/>
                      </a:lnTo>
                      <a:lnTo>
                        <a:pt x="1948"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9" name="Google Shape;1949;p36"/>
                <p:cNvSpPr/>
                <p:nvPr/>
              </p:nvSpPr>
              <p:spPr>
                <a:xfrm>
                  <a:off x="1403501" y="4225253"/>
                  <a:ext cx="89678" cy="69773"/>
                </a:xfrm>
                <a:custGeom>
                  <a:avLst/>
                  <a:gdLst/>
                  <a:ahLst/>
                  <a:cxnLst/>
                  <a:rect l="l" t="t" r="r" b="b"/>
                  <a:pathLst>
                    <a:path w="2104" h="1637" extrusionOk="0">
                      <a:moveTo>
                        <a:pt x="1948" y="0"/>
                      </a:moveTo>
                      <a:lnTo>
                        <a:pt x="1792" y="78"/>
                      </a:lnTo>
                      <a:lnTo>
                        <a:pt x="78" y="1247"/>
                      </a:lnTo>
                      <a:lnTo>
                        <a:pt x="0" y="1403"/>
                      </a:lnTo>
                      <a:lnTo>
                        <a:pt x="0" y="1558"/>
                      </a:lnTo>
                      <a:lnTo>
                        <a:pt x="156" y="1636"/>
                      </a:lnTo>
                      <a:lnTo>
                        <a:pt x="312" y="1636"/>
                      </a:lnTo>
                      <a:lnTo>
                        <a:pt x="2026" y="390"/>
                      </a:lnTo>
                      <a:lnTo>
                        <a:pt x="2104" y="234"/>
                      </a:lnTo>
                      <a:lnTo>
                        <a:pt x="2026" y="78"/>
                      </a:lnTo>
                      <a:lnTo>
                        <a:pt x="1948"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50" name="Google Shape;1950;p36"/>
                <p:cNvSpPr/>
                <p:nvPr/>
              </p:nvSpPr>
              <p:spPr>
                <a:xfrm>
                  <a:off x="1476553" y="4328182"/>
                  <a:ext cx="89678" cy="69773"/>
                </a:xfrm>
                <a:custGeom>
                  <a:avLst/>
                  <a:gdLst/>
                  <a:ahLst/>
                  <a:cxnLst/>
                  <a:rect l="l" t="t" r="r" b="b"/>
                  <a:pathLst>
                    <a:path w="2104" h="1637" extrusionOk="0">
                      <a:moveTo>
                        <a:pt x="1948" y="0"/>
                      </a:moveTo>
                      <a:lnTo>
                        <a:pt x="1792" y="78"/>
                      </a:lnTo>
                      <a:lnTo>
                        <a:pt x="78" y="1325"/>
                      </a:lnTo>
                      <a:lnTo>
                        <a:pt x="0" y="1403"/>
                      </a:lnTo>
                      <a:lnTo>
                        <a:pt x="78" y="1558"/>
                      </a:lnTo>
                      <a:lnTo>
                        <a:pt x="234" y="1636"/>
                      </a:lnTo>
                      <a:lnTo>
                        <a:pt x="312" y="1636"/>
                      </a:lnTo>
                      <a:lnTo>
                        <a:pt x="2026" y="390"/>
                      </a:lnTo>
                      <a:lnTo>
                        <a:pt x="2103" y="234"/>
                      </a:lnTo>
                      <a:lnTo>
                        <a:pt x="2103" y="78"/>
                      </a:lnTo>
                      <a:lnTo>
                        <a:pt x="1948"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grpSp>
          <p:sp>
            <p:nvSpPr>
              <p:cNvPr id="1951" name="Google Shape;1951;p36"/>
              <p:cNvSpPr/>
              <p:nvPr/>
            </p:nvSpPr>
            <p:spPr>
              <a:xfrm flipH="1">
                <a:off x="8347329" y="1371765"/>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52" name="Google Shape;1952;p36"/>
              <p:cNvSpPr/>
              <p:nvPr/>
            </p:nvSpPr>
            <p:spPr>
              <a:xfrm flipH="1">
                <a:off x="8416329" y="1266090"/>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53" name="Google Shape;1953;p36"/>
              <p:cNvSpPr/>
              <p:nvPr/>
            </p:nvSpPr>
            <p:spPr>
              <a:xfrm flipH="1">
                <a:off x="8490729" y="1162565"/>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54" name="Google Shape;1954;p36"/>
              <p:cNvSpPr/>
              <p:nvPr/>
            </p:nvSpPr>
            <p:spPr>
              <a:xfrm flipH="1">
                <a:off x="8564054" y="1056890"/>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55" name="Google Shape;1955;p36"/>
              <p:cNvSpPr/>
              <p:nvPr/>
            </p:nvSpPr>
            <p:spPr>
              <a:xfrm flipH="1">
                <a:off x="8638454" y="952290"/>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grpSp>
        <p:sp>
          <p:nvSpPr>
            <p:cNvPr id="1956" name="Google Shape;1956;p36"/>
            <p:cNvSpPr/>
            <p:nvPr/>
          </p:nvSpPr>
          <p:spPr>
            <a:xfrm rot="7497177" flipH="1">
              <a:off x="6328104" y="2326303"/>
              <a:ext cx="118154" cy="91929"/>
            </a:xfrm>
            <a:custGeom>
              <a:avLst/>
              <a:gdLst/>
              <a:ahLst/>
              <a:cxnLst/>
              <a:rect l="l" t="t" r="r" b="b"/>
              <a:pathLst>
                <a:path w="2104" h="1637" extrusionOk="0">
                  <a:moveTo>
                    <a:pt x="1948" y="0"/>
                  </a:moveTo>
                  <a:lnTo>
                    <a:pt x="1792" y="78"/>
                  </a:lnTo>
                  <a:lnTo>
                    <a:pt x="78" y="1325"/>
                  </a:lnTo>
                  <a:lnTo>
                    <a:pt x="0" y="1403"/>
                  </a:lnTo>
                  <a:lnTo>
                    <a:pt x="78" y="1558"/>
                  </a:lnTo>
                  <a:lnTo>
                    <a:pt x="234" y="1636"/>
                  </a:lnTo>
                  <a:lnTo>
                    <a:pt x="312" y="1636"/>
                  </a:lnTo>
                  <a:lnTo>
                    <a:pt x="2026" y="390"/>
                  </a:lnTo>
                  <a:lnTo>
                    <a:pt x="2103" y="234"/>
                  </a:lnTo>
                  <a:lnTo>
                    <a:pt x="2103" y="78"/>
                  </a:lnTo>
                  <a:lnTo>
                    <a:pt x="1948"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grpSp>
      <p:grpSp>
        <p:nvGrpSpPr>
          <p:cNvPr id="36" name="Google Shape;1744;p31">
            <a:extLst>
              <a:ext uri="{FF2B5EF4-FFF2-40B4-BE49-F238E27FC236}">
                <a16:creationId xmlns:a16="http://schemas.microsoft.com/office/drawing/2014/main" id="{8FB01B62-F6EC-4F8A-9A75-E65F468B134F}"/>
              </a:ext>
            </a:extLst>
          </p:cNvPr>
          <p:cNvGrpSpPr/>
          <p:nvPr/>
        </p:nvGrpSpPr>
        <p:grpSpPr>
          <a:xfrm>
            <a:off x="770650" y="246472"/>
            <a:ext cx="571831" cy="626072"/>
            <a:chOff x="2172358" y="5517789"/>
            <a:chExt cx="571831" cy="626072"/>
          </a:xfrm>
        </p:grpSpPr>
        <p:sp>
          <p:nvSpPr>
            <p:cNvPr id="37" name="Google Shape;1745;p31">
              <a:extLst>
                <a:ext uri="{FF2B5EF4-FFF2-40B4-BE49-F238E27FC236}">
                  <a16:creationId xmlns:a16="http://schemas.microsoft.com/office/drawing/2014/main" id="{F2CB2EAC-6F36-4FCF-97BC-6067CF25DB5A}"/>
                </a:ext>
              </a:extLst>
            </p:cNvPr>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Times New Roman" panose="02020603050405020304" pitchFamily="18" charset="0"/>
                <a:cs typeface="Times New Roman" panose="02020603050405020304" pitchFamily="18" charset="0"/>
                <a:sym typeface="Arial"/>
              </a:endParaRPr>
            </a:p>
          </p:txBody>
        </p:sp>
        <p:sp>
          <p:nvSpPr>
            <p:cNvPr id="38" name="Google Shape;1746;p31">
              <a:extLst>
                <a:ext uri="{FF2B5EF4-FFF2-40B4-BE49-F238E27FC236}">
                  <a16:creationId xmlns:a16="http://schemas.microsoft.com/office/drawing/2014/main" id="{D96E82A8-3825-46FE-9D20-AF647F80F641}"/>
                </a:ext>
              </a:extLst>
            </p:cNvPr>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Times New Roman" panose="02020603050405020304" pitchFamily="18" charset="0"/>
                <a:cs typeface="Times New Roman" panose="02020603050405020304" pitchFamily="18" charset="0"/>
                <a:sym typeface="Arial"/>
              </a:endParaRPr>
            </a:p>
          </p:txBody>
        </p:sp>
      </p:grpSp>
      <p:sp>
        <p:nvSpPr>
          <p:cNvPr id="39" name="Google Shape;1805;p31">
            <a:extLst>
              <a:ext uri="{FF2B5EF4-FFF2-40B4-BE49-F238E27FC236}">
                <a16:creationId xmlns:a16="http://schemas.microsoft.com/office/drawing/2014/main" id="{BC539CD2-D37F-413C-8172-A2EF1FDB4A27}"/>
              </a:ext>
            </a:extLst>
          </p:cNvPr>
          <p:cNvSpPr txBox="1">
            <a:spLocks/>
          </p:cNvSpPr>
          <p:nvPr/>
        </p:nvSpPr>
        <p:spPr>
          <a:xfrm>
            <a:off x="877181" y="364363"/>
            <a:ext cx="465300" cy="34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 sz="2400" b="1" kern="0">
                <a:latin typeface="Times New Roman" panose="02020603050405020304" pitchFamily="18" charset="0"/>
                <a:cs typeface="Times New Roman" panose="02020603050405020304" pitchFamily="18" charset="0"/>
              </a:rPr>
              <a:t>1</a:t>
            </a:r>
          </a:p>
        </p:txBody>
      </p:sp>
      <p:sp>
        <p:nvSpPr>
          <p:cNvPr id="40" name="TextBox 39">
            <a:extLst>
              <a:ext uri="{FF2B5EF4-FFF2-40B4-BE49-F238E27FC236}">
                <a16:creationId xmlns:a16="http://schemas.microsoft.com/office/drawing/2014/main" id="{7BE5B50A-488E-4C60-B18B-509037647136}"/>
              </a:ext>
            </a:extLst>
          </p:cNvPr>
          <p:cNvSpPr txBox="1"/>
          <p:nvPr/>
        </p:nvSpPr>
        <p:spPr>
          <a:xfrm>
            <a:off x="1523020" y="349324"/>
            <a:ext cx="5722220" cy="584775"/>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Khái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niệm</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Quy</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Hoạch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động</a:t>
            </a:r>
            <a:endParaRPr lang="en-US" sz="32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187059-3F58-4664-8CD2-D314F8B56453}"/>
              </a:ext>
            </a:extLst>
          </p:cNvPr>
          <p:cNvSpPr txBox="1"/>
          <p:nvPr/>
        </p:nvSpPr>
        <p:spPr>
          <a:xfrm>
            <a:off x="996495" y="1332674"/>
            <a:ext cx="5061560" cy="1200329"/>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latin typeface="Times New Roman"/>
                <a:cs typeface="Times New Roman"/>
              </a:rPr>
              <a:t>L</a:t>
            </a:r>
            <a:r>
              <a:rPr lang="vi-VN" sz="2400" dirty="0">
                <a:latin typeface="Times New Roman"/>
                <a:cs typeface="Times New Roman"/>
              </a:rPr>
              <a:t>à một </a:t>
            </a:r>
            <a:r>
              <a:rPr lang="en-US" sz="2400" dirty="0" err="1">
                <a:latin typeface="Times New Roman"/>
                <a:cs typeface="Times New Roman"/>
              </a:rPr>
              <a:t>kĩ</a:t>
            </a:r>
            <a:r>
              <a:rPr lang="en-US" sz="2400" dirty="0">
                <a:latin typeface="Times New Roman"/>
                <a:cs typeface="Times New Roman"/>
              </a:rPr>
              <a:t> </a:t>
            </a:r>
            <a:r>
              <a:rPr lang="en-US" sz="2400" dirty="0" err="1">
                <a:latin typeface="Times New Roman"/>
                <a:cs typeface="Times New Roman"/>
              </a:rPr>
              <a:t>thuật</a:t>
            </a:r>
            <a:r>
              <a:rPr lang="vi-VN" sz="2400" dirty="0">
                <a:latin typeface="Times New Roman"/>
                <a:cs typeface="Times New Roman"/>
              </a:rPr>
              <a:t> để giải quyết một vấn đề phức</a:t>
            </a:r>
            <a:r>
              <a:rPr lang="en-US" sz="2400" dirty="0">
                <a:latin typeface="Times New Roman"/>
                <a:cs typeface="Times New Roman"/>
              </a:rPr>
              <a:t> </a:t>
            </a:r>
            <a:r>
              <a:rPr lang="en-US" sz="2400" dirty="0" err="1">
                <a:latin typeface="Times New Roman"/>
                <a:cs typeface="Times New Roman"/>
              </a:rPr>
              <a:t>trong</a:t>
            </a:r>
            <a:r>
              <a:rPr lang="en-US" sz="2400" dirty="0">
                <a:latin typeface="Times New Roman"/>
                <a:cs typeface="Times New Roman"/>
              </a:rPr>
              <a:t> </a:t>
            </a:r>
            <a:r>
              <a:rPr lang="en-US" sz="2400" dirty="0" err="1">
                <a:latin typeface="Times New Roman"/>
                <a:cs typeface="Times New Roman"/>
              </a:rPr>
              <a:t>lập</a:t>
            </a:r>
            <a:r>
              <a:rPr lang="en-US" sz="2400" dirty="0">
                <a:latin typeface="Times New Roman"/>
                <a:cs typeface="Times New Roman"/>
              </a:rPr>
              <a:t> </a:t>
            </a:r>
            <a:r>
              <a:rPr lang="en-US" sz="2400" dirty="0" err="1">
                <a:latin typeface="Times New Roman"/>
                <a:cs typeface="Times New Roman"/>
              </a:rPr>
              <a:t>trình</a:t>
            </a:r>
            <a:r>
              <a:rPr lang="vi-VN" sz="2400" dirty="0">
                <a:latin typeface="Times New Roman"/>
                <a:cs typeface="Times New Roman"/>
              </a:rPr>
              <a:t>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E30430C-397E-4590-AA00-DBC656CA3C1A}"/>
              </a:ext>
            </a:extLst>
          </p:cNvPr>
          <p:cNvSpPr txBox="1"/>
          <p:nvPr/>
        </p:nvSpPr>
        <p:spPr>
          <a:xfrm>
            <a:off x="994099" y="2674358"/>
            <a:ext cx="5230397"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t>
            </a:r>
            <a:r>
              <a:rPr lang="vi-VN" sz="2400" dirty="0">
                <a:latin typeface="Times New Roman" panose="02020603050405020304" pitchFamily="18" charset="0"/>
                <a:cs typeface="Times New Roman" panose="02020603050405020304" pitchFamily="18" charset="0"/>
              </a:rPr>
              <a:t>ằng cách chia nhỏ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vi-VN" sz="2400" dirty="0">
                <a:latin typeface="Times New Roman" panose="02020603050405020304" pitchFamily="18" charset="0"/>
                <a:cs typeface="Times New Roman" panose="02020603050405020304" pitchFamily="18" charset="0"/>
              </a:rPr>
              <a:t> thành một tập hợp các bài toán con đơn giản hơn, giải từng bài toán con đó chỉ một lần và lưu trữ lời giải của chúng bằng cách sử dụng cấu trúc dữ liệu dựa trên bộ nhớ.</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grpSp>
        <p:nvGrpSpPr>
          <p:cNvPr id="1929" name="Google Shape;1929;p36"/>
          <p:cNvGrpSpPr/>
          <p:nvPr/>
        </p:nvGrpSpPr>
        <p:grpSpPr>
          <a:xfrm>
            <a:off x="5647396" y="0"/>
            <a:ext cx="3638816" cy="3599315"/>
            <a:chOff x="5665152" y="1190361"/>
            <a:chExt cx="3638816" cy="3599315"/>
          </a:xfrm>
        </p:grpSpPr>
        <p:grpSp>
          <p:nvGrpSpPr>
            <p:cNvPr id="1930" name="Google Shape;1930;p36"/>
            <p:cNvGrpSpPr/>
            <p:nvPr/>
          </p:nvGrpSpPr>
          <p:grpSpPr>
            <a:xfrm rot="7497106">
              <a:off x="6225116" y="1650533"/>
              <a:ext cx="2518888" cy="2678973"/>
              <a:chOff x="6820327" y="168054"/>
              <a:chExt cx="1911814" cy="2033317"/>
            </a:xfrm>
          </p:grpSpPr>
          <p:grpSp>
            <p:nvGrpSpPr>
              <p:cNvPr id="1931" name="Google Shape;1931;p36"/>
              <p:cNvGrpSpPr/>
              <p:nvPr/>
            </p:nvGrpSpPr>
            <p:grpSpPr>
              <a:xfrm flipH="1">
                <a:off x="6820327" y="168054"/>
                <a:ext cx="1911814" cy="2033317"/>
                <a:chOff x="729453" y="2500829"/>
                <a:chExt cx="1911814" cy="2033317"/>
              </a:xfrm>
            </p:grpSpPr>
            <p:sp>
              <p:nvSpPr>
                <p:cNvPr id="1932" name="Google Shape;1932;p36"/>
                <p:cNvSpPr/>
                <p:nvPr/>
              </p:nvSpPr>
              <p:spPr>
                <a:xfrm>
                  <a:off x="748572" y="2500829"/>
                  <a:ext cx="1892695" cy="1965750"/>
                </a:xfrm>
                <a:custGeom>
                  <a:avLst/>
                  <a:gdLst/>
                  <a:ahLst/>
                  <a:cxnLst/>
                  <a:rect l="l" t="t" r="r" b="b"/>
                  <a:pathLst>
                    <a:path w="44406" h="46120" extrusionOk="0">
                      <a:moveTo>
                        <a:pt x="1870" y="16672"/>
                      </a:moveTo>
                      <a:lnTo>
                        <a:pt x="2182" y="16750"/>
                      </a:lnTo>
                      <a:lnTo>
                        <a:pt x="2416" y="16906"/>
                      </a:lnTo>
                      <a:lnTo>
                        <a:pt x="2493" y="17139"/>
                      </a:lnTo>
                      <a:lnTo>
                        <a:pt x="2493" y="17373"/>
                      </a:lnTo>
                      <a:lnTo>
                        <a:pt x="2416" y="17607"/>
                      </a:lnTo>
                      <a:lnTo>
                        <a:pt x="2260" y="17840"/>
                      </a:lnTo>
                      <a:lnTo>
                        <a:pt x="2104" y="17918"/>
                      </a:lnTo>
                      <a:lnTo>
                        <a:pt x="1870" y="17996"/>
                      </a:lnTo>
                      <a:lnTo>
                        <a:pt x="1637" y="17918"/>
                      </a:lnTo>
                      <a:lnTo>
                        <a:pt x="1481" y="17840"/>
                      </a:lnTo>
                      <a:lnTo>
                        <a:pt x="1948" y="17451"/>
                      </a:lnTo>
                      <a:lnTo>
                        <a:pt x="2104" y="17373"/>
                      </a:lnTo>
                      <a:lnTo>
                        <a:pt x="2026" y="17217"/>
                      </a:lnTo>
                      <a:lnTo>
                        <a:pt x="1870" y="17139"/>
                      </a:lnTo>
                      <a:lnTo>
                        <a:pt x="1714" y="17139"/>
                      </a:lnTo>
                      <a:lnTo>
                        <a:pt x="1247" y="17529"/>
                      </a:lnTo>
                      <a:lnTo>
                        <a:pt x="1247" y="17295"/>
                      </a:lnTo>
                      <a:lnTo>
                        <a:pt x="1247" y="17139"/>
                      </a:lnTo>
                      <a:lnTo>
                        <a:pt x="1325" y="16906"/>
                      </a:lnTo>
                      <a:lnTo>
                        <a:pt x="1481" y="16750"/>
                      </a:lnTo>
                      <a:lnTo>
                        <a:pt x="1637" y="16672"/>
                      </a:lnTo>
                      <a:close/>
                      <a:moveTo>
                        <a:pt x="3662" y="19087"/>
                      </a:moveTo>
                      <a:lnTo>
                        <a:pt x="3974" y="19165"/>
                      </a:lnTo>
                      <a:lnTo>
                        <a:pt x="4207" y="19321"/>
                      </a:lnTo>
                      <a:lnTo>
                        <a:pt x="4285" y="19554"/>
                      </a:lnTo>
                      <a:lnTo>
                        <a:pt x="4285" y="19788"/>
                      </a:lnTo>
                      <a:lnTo>
                        <a:pt x="4207" y="20022"/>
                      </a:lnTo>
                      <a:lnTo>
                        <a:pt x="4052" y="20255"/>
                      </a:lnTo>
                      <a:lnTo>
                        <a:pt x="3896" y="20333"/>
                      </a:lnTo>
                      <a:lnTo>
                        <a:pt x="3662" y="20411"/>
                      </a:lnTo>
                      <a:lnTo>
                        <a:pt x="3428" y="20333"/>
                      </a:lnTo>
                      <a:lnTo>
                        <a:pt x="3273" y="20255"/>
                      </a:lnTo>
                      <a:lnTo>
                        <a:pt x="3740" y="19866"/>
                      </a:lnTo>
                      <a:lnTo>
                        <a:pt x="3818" y="19788"/>
                      </a:lnTo>
                      <a:lnTo>
                        <a:pt x="3818" y="19632"/>
                      </a:lnTo>
                      <a:lnTo>
                        <a:pt x="3662" y="19554"/>
                      </a:lnTo>
                      <a:lnTo>
                        <a:pt x="3506" y="19554"/>
                      </a:lnTo>
                      <a:lnTo>
                        <a:pt x="3039" y="19944"/>
                      </a:lnTo>
                      <a:lnTo>
                        <a:pt x="3039" y="19710"/>
                      </a:lnTo>
                      <a:lnTo>
                        <a:pt x="3039" y="19554"/>
                      </a:lnTo>
                      <a:lnTo>
                        <a:pt x="3117" y="19321"/>
                      </a:lnTo>
                      <a:lnTo>
                        <a:pt x="3273" y="19165"/>
                      </a:lnTo>
                      <a:lnTo>
                        <a:pt x="3428" y="19087"/>
                      </a:lnTo>
                      <a:close/>
                      <a:moveTo>
                        <a:pt x="5454" y="21502"/>
                      </a:moveTo>
                      <a:lnTo>
                        <a:pt x="5765" y="21580"/>
                      </a:lnTo>
                      <a:lnTo>
                        <a:pt x="5999" y="21736"/>
                      </a:lnTo>
                      <a:lnTo>
                        <a:pt x="6077" y="21969"/>
                      </a:lnTo>
                      <a:lnTo>
                        <a:pt x="6077" y="22203"/>
                      </a:lnTo>
                      <a:lnTo>
                        <a:pt x="5999" y="22437"/>
                      </a:lnTo>
                      <a:lnTo>
                        <a:pt x="5843" y="22670"/>
                      </a:lnTo>
                      <a:lnTo>
                        <a:pt x="5610" y="22748"/>
                      </a:lnTo>
                      <a:lnTo>
                        <a:pt x="5454" y="22826"/>
                      </a:lnTo>
                      <a:lnTo>
                        <a:pt x="5220" y="22748"/>
                      </a:lnTo>
                      <a:lnTo>
                        <a:pt x="5064" y="22670"/>
                      </a:lnTo>
                      <a:lnTo>
                        <a:pt x="5532" y="22281"/>
                      </a:lnTo>
                      <a:lnTo>
                        <a:pt x="5610" y="22203"/>
                      </a:lnTo>
                      <a:lnTo>
                        <a:pt x="5610" y="22047"/>
                      </a:lnTo>
                      <a:lnTo>
                        <a:pt x="5454" y="21969"/>
                      </a:lnTo>
                      <a:lnTo>
                        <a:pt x="5298" y="21969"/>
                      </a:lnTo>
                      <a:lnTo>
                        <a:pt x="4831" y="22359"/>
                      </a:lnTo>
                      <a:lnTo>
                        <a:pt x="4753" y="22125"/>
                      </a:lnTo>
                      <a:lnTo>
                        <a:pt x="4831" y="21969"/>
                      </a:lnTo>
                      <a:lnTo>
                        <a:pt x="4908" y="21736"/>
                      </a:lnTo>
                      <a:lnTo>
                        <a:pt x="5064" y="21580"/>
                      </a:lnTo>
                      <a:lnTo>
                        <a:pt x="5220" y="21502"/>
                      </a:lnTo>
                      <a:close/>
                      <a:moveTo>
                        <a:pt x="7246" y="23917"/>
                      </a:moveTo>
                      <a:lnTo>
                        <a:pt x="7557" y="23995"/>
                      </a:lnTo>
                      <a:lnTo>
                        <a:pt x="7791" y="24151"/>
                      </a:lnTo>
                      <a:lnTo>
                        <a:pt x="7869" y="24384"/>
                      </a:lnTo>
                      <a:lnTo>
                        <a:pt x="7869" y="24618"/>
                      </a:lnTo>
                      <a:lnTo>
                        <a:pt x="7791" y="24930"/>
                      </a:lnTo>
                      <a:lnTo>
                        <a:pt x="7635" y="25085"/>
                      </a:lnTo>
                      <a:lnTo>
                        <a:pt x="7401" y="25163"/>
                      </a:lnTo>
                      <a:lnTo>
                        <a:pt x="7246" y="25241"/>
                      </a:lnTo>
                      <a:lnTo>
                        <a:pt x="7012" y="25163"/>
                      </a:lnTo>
                      <a:lnTo>
                        <a:pt x="6856" y="25085"/>
                      </a:lnTo>
                      <a:lnTo>
                        <a:pt x="7323" y="24696"/>
                      </a:lnTo>
                      <a:lnTo>
                        <a:pt x="7401" y="24618"/>
                      </a:lnTo>
                      <a:lnTo>
                        <a:pt x="7401" y="24462"/>
                      </a:lnTo>
                      <a:lnTo>
                        <a:pt x="7246" y="24384"/>
                      </a:lnTo>
                      <a:lnTo>
                        <a:pt x="7090" y="24384"/>
                      </a:lnTo>
                      <a:lnTo>
                        <a:pt x="6622" y="24774"/>
                      </a:lnTo>
                      <a:lnTo>
                        <a:pt x="6544" y="24540"/>
                      </a:lnTo>
                      <a:lnTo>
                        <a:pt x="6622" y="24384"/>
                      </a:lnTo>
                      <a:lnTo>
                        <a:pt x="6700" y="24151"/>
                      </a:lnTo>
                      <a:lnTo>
                        <a:pt x="6856" y="23995"/>
                      </a:lnTo>
                      <a:lnTo>
                        <a:pt x="7012" y="23917"/>
                      </a:lnTo>
                      <a:close/>
                      <a:moveTo>
                        <a:pt x="9037" y="26332"/>
                      </a:moveTo>
                      <a:lnTo>
                        <a:pt x="9271" y="26410"/>
                      </a:lnTo>
                      <a:lnTo>
                        <a:pt x="9583" y="26566"/>
                      </a:lnTo>
                      <a:lnTo>
                        <a:pt x="9661" y="26799"/>
                      </a:lnTo>
                      <a:lnTo>
                        <a:pt x="9661" y="27033"/>
                      </a:lnTo>
                      <a:lnTo>
                        <a:pt x="9583" y="27345"/>
                      </a:lnTo>
                      <a:lnTo>
                        <a:pt x="9427" y="27500"/>
                      </a:lnTo>
                      <a:lnTo>
                        <a:pt x="9193" y="27578"/>
                      </a:lnTo>
                      <a:lnTo>
                        <a:pt x="9037" y="27656"/>
                      </a:lnTo>
                      <a:lnTo>
                        <a:pt x="8804" y="27578"/>
                      </a:lnTo>
                      <a:lnTo>
                        <a:pt x="8648" y="27500"/>
                      </a:lnTo>
                      <a:lnTo>
                        <a:pt x="9115" y="27111"/>
                      </a:lnTo>
                      <a:lnTo>
                        <a:pt x="9193" y="27033"/>
                      </a:lnTo>
                      <a:lnTo>
                        <a:pt x="9193" y="26877"/>
                      </a:lnTo>
                      <a:lnTo>
                        <a:pt x="9037" y="26799"/>
                      </a:lnTo>
                      <a:lnTo>
                        <a:pt x="8882" y="26799"/>
                      </a:lnTo>
                      <a:lnTo>
                        <a:pt x="8414" y="27189"/>
                      </a:lnTo>
                      <a:lnTo>
                        <a:pt x="8336" y="26955"/>
                      </a:lnTo>
                      <a:lnTo>
                        <a:pt x="8414" y="26799"/>
                      </a:lnTo>
                      <a:lnTo>
                        <a:pt x="8492" y="26566"/>
                      </a:lnTo>
                      <a:lnTo>
                        <a:pt x="8648" y="26410"/>
                      </a:lnTo>
                      <a:lnTo>
                        <a:pt x="8804" y="26332"/>
                      </a:lnTo>
                      <a:close/>
                      <a:moveTo>
                        <a:pt x="10829" y="28747"/>
                      </a:moveTo>
                      <a:lnTo>
                        <a:pt x="11063" y="28825"/>
                      </a:lnTo>
                      <a:lnTo>
                        <a:pt x="11297" y="28981"/>
                      </a:lnTo>
                      <a:lnTo>
                        <a:pt x="11452" y="29214"/>
                      </a:lnTo>
                      <a:lnTo>
                        <a:pt x="11452" y="29526"/>
                      </a:lnTo>
                      <a:lnTo>
                        <a:pt x="11374" y="29760"/>
                      </a:lnTo>
                      <a:lnTo>
                        <a:pt x="11219" y="29915"/>
                      </a:lnTo>
                      <a:lnTo>
                        <a:pt x="10985" y="29993"/>
                      </a:lnTo>
                      <a:lnTo>
                        <a:pt x="10829" y="30071"/>
                      </a:lnTo>
                      <a:lnTo>
                        <a:pt x="10595" y="29993"/>
                      </a:lnTo>
                      <a:lnTo>
                        <a:pt x="10440" y="29915"/>
                      </a:lnTo>
                      <a:lnTo>
                        <a:pt x="10907" y="29526"/>
                      </a:lnTo>
                      <a:lnTo>
                        <a:pt x="10985" y="29448"/>
                      </a:lnTo>
                      <a:lnTo>
                        <a:pt x="10985" y="29292"/>
                      </a:lnTo>
                      <a:lnTo>
                        <a:pt x="10829" y="29214"/>
                      </a:lnTo>
                      <a:lnTo>
                        <a:pt x="10673" y="29214"/>
                      </a:lnTo>
                      <a:lnTo>
                        <a:pt x="10206" y="29604"/>
                      </a:lnTo>
                      <a:lnTo>
                        <a:pt x="10128" y="29370"/>
                      </a:lnTo>
                      <a:lnTo>
                        <a:pt x="10206" y="29214"/>
                      </a:lnTo>
                      <a:lnTo>
                        <a:pt x="10284" y="28981"/>
                      </a:lnTo>
                      <a:lnTo>
                        <a:pt x="10440" y="28903"/>
                      </a:lnTo>
                      <a:lnTo>
                        <a:pt x="10595" y="28747"/>
                      </a:lnTo>
                      <a:close/>
                      <a:moveTo>
                        <a:pt x="12621" y="31162"/>
                      </a:moveTo>
                      <a:lnTo>
                        <a:pt x="12855" y="31240"/>
                      </a:lnTo>
                      <a:lnTo>
                        <a:pt x="13088" y="31396"/>
                      </a:lnTo>
                      <a:lnTo>
                        <a:pt x="13244" y="31629"/>
                      </a:lnTo>
                      <a:lnTo>
                        <a:pt x="13244" y="31941"/>
                      </a:lnTo>
                      <a:lnTo>
                        <a:pt x="13166" y="32175"/>
                      </a:lnTo>
                      <a:lnTo>
                        <a:pt x="13010" y="32330"/>
                      </a:lnTo>
                      <a:lnTo>
                        <a:pt x="12777" y="32408"/>
                      </a:lnTo>
                      <a:lnTo>
                        <a:pt x="12621" y="32486"/>
                      </a:lnTo>
                      <a:lnTo>
                        <a:pt x="12387" y="32408"/>
                      </a:lnTo>
                      <a:lnTo>
                        <a:pt x="12231" y="32330"/>
                      </a:lnTo>
                      <a:lnTo>
                        <a:pt x="12699" y="31941"/>
                      </a:lnTo>
                      <a:lnTo>
                        <a:pt x="12777" y="31863"/>
                      </a:lnTo>
                      <a:lnTo>
                        <a:pt x="12777" y="31707"/>
                      </a:lnTo>
                      <a:lnTo>
                        <a:pt x="12621" y="31629"/>
                      </a:lnTo>
                      <a:lnTo>
                        <a:pt x="12465" y="31629"/>
                      </a:lnTo>
                      <a:lnTo>
                        <a:pt x="11998" y="32019"/>
                      </a:lnTo>
                      <a:lnTo>
                        <a:pt x="11920" y="31785"/>
                      </a:lnTo>
                      <a:lnTo>
                        <a:pt x="11998" y="31629"/>
                      </a:lnTo>
                      <a:lnTo>
                        <a:pt x="12076" y="31396"/>
                      </a:lnTo>
                      <a:lnTo>
                        <a:pt x="12231" y="31318"/>
                      </a:lnTo>
                      <a:lnTo>
                        <a:pt x="12387" y="31162"/>
                      </a:lnTo>
                      <a:close/>
                      <a:moveTo>
                        <a:pt x="14413" y="33577"/>
                      </a:moveTo>
                      <a:lnTo>
                        <a:pt x="14646" y="33655"/>
                      </a:lnTo>
                      <a:lnTo>
                        <a:pt x="14880" y="33811"/>
                      </a:lnTo>
                      <a:lnTo>
                        <a:pt x="15036" y="34044"/>
                      </a:lnTo>
                      <a:lnTo>
                        <a:pt x="15036" y="34356"/>
                      </a:lnTo>
                      <a:lnTo>
                        <a:pt x="14958" y="34590"/>
                      </a:lnTo>
                      <a:lnTo>
                        <a:pt x="14802" y="34745"/>
                      </a:lnTo>
                      <a:lnTo>
                        <a:pt x="14569" y="34823"/>
                      </a:lnTo>
                      <a:lnTo>
                        <a:pt x="14413" y="34901"/>
                      </a:lnTo>
                      <a:lnTo>
                        <a:pt x="14179" y="34823"/>
                      </a:lnTo>
                      <a:lnTo>
                        <a:pt x="14023" y="34745"/>
                      </a:lnTo>
                      <a:lnTo>
                        <a:pt x="14491" y="34356"/>
                      </a:lnTo>
                      <a:lnTo>
                        <a:pt x="14569" y="34278"/>
                      </a:lnTo>
                      <a:lnTo>
                        <a:pt x="14569" y="34122"/>
                      </a:lnTo>
                      <a:lnTo>
                        <a:pt x="14413" y="34044"/>
                      </a:lnTo>
                      <a:lnTo>
                        <a:pt x="14257" y="34044"/>
                      </a:lnTo>
                      <a:lnTo>
                        <a:pt x="13789" y="34434"/>
                      </a:lnTo>
                      <a:lnTo>
                        <a:pt x="13712" y="34200"/>
                      </a:lnTo>
                      <a:lnTo>
                        <a:pt x="13789" y="34044"/>
                      </a:lnTo>
                      <a:lnTo>
                        <a:pt x="13867" y="33811"/>
                      </a:lnTo>
                      <a:lnTo>
                        <a:pt x="14023" y="33733"/>
                      </a:lnTo>
                      <a:lnTo>
                        <a:pt x="14179" y="33577"/>
                      </a:lnTo>
                      <a:close/>
                      <a:moveTo>
                        <a:pt x="16204" y="35992"/>
                      </a:moveTo>
                      <a:lnTo>
                        <a:pt x="16438" y="36070"/>
                      </a:lnTo>
                      <a:lnTo>
                        <a:pt x="16672" y="36226"/>
                      </a:lnTo>
                      <a:lnTo>
                        <a:pt x="16828" y="36459"/>
                      </a:lnTo>
                      <a:lnTo>
                        <a:pt x="16828" y="36771"/>
                      </a:lnTo>
                      <a:lnTo>
                        <a:pt x="16750" y="37005"/>
                      </a:lnTo>
                      <a:lnTo>
                        <a:pt x="16594" y="37160"/>
                      </a:lnTo>
                      <a:lnTo>
                        <a:pt x="16360" y="37238"/>
                      </a:lnTo>
                      <a:lnTo>
                        <a:pt x="16204" y="37316"/>
                      </a:lnTo>
                      <a:lnTo>
                        <a:pt x="15971" y="37238"/>
                      </a:lnTo>
                      <a:lnTo>
                        <a:pt x="15815" y="37160"/>
                      </a:lnTo>
                      <a:lnTo>
                        <a:pt x="16282" y="36771"/>
                      </a:lnTo>
                      <a:lnTo>
                        <a:pt x="16360" y="36693"/>
                      </a:lnTo>
                      <a:lnTo>
                        <a:pt x="16360" y="36537"/>
                      </a:lnTo>
                      <a:lnTo>
                        <a:pt x="16204" y="36459"/>
                      </a:lnTo>
                      <a:lnTo>
                        <a:pt x="16049" y="36459"/>
                      </a:lnTo>
                      <a:lnTo>
                        <a:pt x="15581" y="36849"/>
                      </a:lnTo>
                      <a:lnTo>
                        <a:pt x="15503" y="36615"/>
                      </a:lnTo>
                      <a:lnTo>
                        <a:pt x="15581" y="36459"/>
                      </a:lnTo>
                      <a:lnTo>
                        <a:pt x="15659" y="36303"/>
                      </a:lnTo>
                      <a:lnTo>
                        <a:pt x="15815" y="36148"/>
                      </a:lnTo>
                      <a:lnTo>
                        <a:pt x="15971" y="35992"/>
                      </a:lnTo>
                      <a:close/>
                      <a:moveTo>
                        <a:pt x="17918" y="38407"/>
                      </a:moveTo>
                      <a:lnTo>
                        <a:pt x="18230" y="38485"/>
                      </a:lnTo>
                      <a:lnTo>
                        <a:pt x="18464" y="38641"/>
                      </a:lnTo>
                      <a:lnTo>
                        <a:pt x="18620" y="38874"/>
                      </a:lnTo>
                      <a:lnTo>
                        <a:pt x="18620" y="39186"/>
                      </a:lnTo>
                      <a:lnTo>
                        <a:pt x="18542" y="39420"/>
                      </a:lnTo>
                      <a:lnTo>
                        <a:pt x="18386" y="39575"/>
                      </a:lnTo>
                      <a:lnTo>
                        <a:pt x="18152" y="39653"/>
                      </a:lnTo>
                      <a:lnTo>
                        <a:pt x="17996" y="39731"/>
                      </a:lnTo>
                      <a:lnTo>
                        <a:pt x="17763" y="39653"/>
                      </a:lnTo>
                      <a:lnTo>
                        <a:pt x="17607" y="39575"/>
                      </a:lnTo>
                      <a:lnTo>
                        <a:pt x="18074" y="39186"/>
                      </a:lnTo>
                      <a:lnTo>
                        <a:pt x="18152" y="39108"/>
                      </a:lnTo>
                      <a:lnTo>
                        <a:pt x="18152" y="38952"/>
                      </a:lnTo>
                      <a:lnTo>
                        <a:pt x="17996" y="38874"/>
                      </a:lnTo>
                      <a:lnTo>
                        <a:pt x="17840" y="38874"/>
                      </a:lnTo>
                      <a:lnTo>
                        <a:pt x="17373" y="39264"/>
                      </a:lnTo>
                      <a:lnTo>
                        <a:pt x="17295" y="39030"/>
                      </a:lnTo>
                      <a:lnTo>
                        <a:pt x="17295" y="38874"/>
                      </a:lnTo>
                      <a:lnTo>
                        <a:pt x="17451" y="38718"/>
                      </a:lnTo>
                      <a:lnTo>
                        <a:pt x="17607" y="38563"/>
                      </a:lnTo>
                      <a:lnTo>
                        <a:pt x="17763" y="38407"/>
                      </a:lnTo>
                      <a:close/>
                      <a:moveTo>
                        <a:pt x="19710" y="40822"/>
                      </a:moveTo>
                      <a:lnTo>
                        <a:pt x="20022" y="40900"/>
                      </a:lnTo>
                      <a:lnTo>
                        <a:pt x="20255" y="41056"/>
                      </a:lnTo>
                      <a:lnTo>
                        <a:pt x="20411" y="41289"/>
                      </a:lnTo>
                      <a:lnTo>
                        <a:pt x="20411" y="41601"/>
                      </a:lnTo>
                      <a:lnTo>
                        <a:pt x="20333" y="41835"/>
                      </a:lnTo>
                      <a:lnTo>
                        <a:pt x="20100" y="41990"/>
                      </a:lnTo>
                      <a:lnTo>
                        <a:pt x="19944" y="42068"/>
                      </a:lnTo>
                      <a:lnTo>
                        <a:pt x="19788" y="42146"/>
                      </a:lnTo>
                      <a:lnTo>
                        <a:pt x="19554" y="42068"/>
                      </a:lnTo>
                      <a:lnTo>
                        <a:pt x="19399" y="41990"/>
                      </a:lnTo>
                      <a:lnTo>
                        <a:pt x="19866" y="41679"/>
                      </a:lnTo>
                      <a:lnTo>
                        <a:pt x="19944" y="41523"/>
                      </a:lnTo>
                      <a:lnTo>
                        <a:pt x="19944" y="41367"/>
                      </a:lnTo>
                      <a:lnTo>
                        <a:pt x="19710" y="41289"/>
                      </a:lnTo>
                      <a:lnTo>
                        <a:pt x="19632" y="41289"/>
                      </a:lnTo>
                      <a:lnTo>
                        <a:pt x="19165" y="41679"/>
                      </a:lnTo>
                      <a:lnTo>
                        <a:pt x="19087" y="41445"/>
                      </a:lnTo>
                      <a:lnTo>
                        <a:pt x="19087" y="41289"/>
                      </a:lnTo>
                      <a:lnTo>
                        <a:pt x="19243" y="41133"/>
                      </a:lnTo>
                      <a:lnTo>
                        <a:pt x="19321" y="40978"/>
                      </a:lnTo>
                      <a:lnTo>
                        <a:pt x="19554" y="40822"/>
                      </a:lnTo>
                      <a:close/>
                      <a:moveTo>
                        <a:pt x="21502" y="43237"/>
                      </a:moveTo>
                      <a:lnTo>
                        <a:pt x="21814" y="43315"/>
                      </a:lnTo>
                      <a:lnTo>
                        <a:pt x="22047" y="43471"/>
                      </a:lnTo>
                      <a:lnTo>
                        <a:pt x="22203" y="43704"/>
                      </a:lnTo>
                      <a:lnTo>
                        <a:pt x="22203" y="44016"/>
                      </a:lnTo>
                      <a:lnTo>
                        <a:pt x="22125" y="44250"/>
                      </a:lnTo>
                      <a:lnTo>
                        <a:pt x="21891" y="44405"/>
                      </a:lnTo>
                      <a:lnTo>
                        <a:pt x="21736" y="44483"/>
                      </a:lnTo>
                      <a:lnTo>
                        <a:pt x="21502" y="44561"/>
                      </a:lnTo>
                      <a:lnTo>
                        <a:pt x="21346" y="44483"/>
                      </a:lnTo>
                      <a:lnTo>
                        <a:pt x="21190" y="44405"/>
                      </a:lnTo>
                      <a:lnTo>
                        <a:pt x="21658" y="44094"/>
                      </a:lnTo>
                      <a:lnTo>
                        <a:pt x="21736" y="43938"/>
                      </a:lnTo>
                      <a:lnTo>
                        <a:pt x="21736" y="43782"/>
                      </a:lnTo>
                      <a:lnTo>
                        <a:pt x="21502" y="43704"/>
                      </a:lnTo>
                      <a:lnTo>
                        <a:pt x="21424" y="43704"/>
                      </a:lnTo>
                      <a:lnTo>
                        <a:pt x="20879" y="44094"/>
                      </a:lnTo>
                      <a:lnTo>
                        <a:pt x="20879" y="43860"/>
                      </a:lnTo>
                      <a:lnTo>
                        <a:pt x="20879" y="43704"/>
                      </a:lnTo>
                      <a:lnTo>
                        <a:pt x="21035" y="43548"/>
                      </a:lnTo>
                      <a:lnTo>
                        <a:pt x="21112" y="43393"/>
                      </a:lnTo>
                      <a:lnTo>
                        <a:pt x="21346" y="43237"/>
                      </a:lnTo>
                      <a:close/>
                      <a:moveTo>
                        <a:pt x="22904" y="1"/>
                      </a:moveTo>
                      <a:lnTo>
                        <a:pt x="22359" y="78"/>
                      </a:lnTo>
                      <a:lnTo>
                        <a:pt x="21891" y="312"/>
                      </a:lnTo>
                      <a:lnTo>
                        <a:pt x="2805" y="14413"/>
                      </a:lnTo>
                      <a:lnTo>
                        <a:pt x="1" y="16516"/>
                      </a:lnTo>
                      <a:lnTo>
                        <a:pt x="935" y="17762"/>
                      </a:lnTo>
                      <a:lnTo>
                        <a:pt x="78" y="18386"/>
                      </a:lnTo>
                      <a:lnTo>
                        <a:pt x="1" y="18542"/>
                      </a:lnTo>
                      <a:lnTo>
                        <a:pt x="1" y="18697"/>
                      </a:lnTo>
                      <a:lnTo>
                        <a:pt x="156" y="18775"/>
                      </a:lnTo>
                      <a:lnTo>
                        <a:pt x="312" y="18697"/>
                      </a:lnTo>
                      <a:lnTo>
                        <a:pt x="1169" y="18074"/>
                      </a:lnTo>
                      <a:lnTo>
                        <a:pt x="2649" y="20177"/>
                      </a:lnTo>
                      <a:lnTo>
                        <a:pt x="1870" y="20801"/>
                      </a:lnTo>
                      <a:lnTo>
                        <a:pt x="1792" y="20957"/>
                      </a:lnTo>
                      <a:lnTo>
                        <a:pt x="1792" y="21112"/>
                      </a:lnTo>
                      <a:lnTo>
                        <a:pt x="1948" y="21190"/>
                      </a:lnTo>
                      <a:lnTo>
                        <a:pt x="2104" y="21112"/>
                      </a:lnTo>
                      <a:lnTo>
                        <a:pt x="2961" y="20489"/>
                      </a:lnTo>
                      <a:lnTo>
                        <a:pt x="4441" y="22592"/>
                      </a:lnTo>
                      <a:lnTo>
                        <a:pt x="3662" y="23216"/>
                      </a:lnTo>
                      <a:lnTo>
                        <a:pt x="3584" y="23372"/>
                      </a:lnTo>
                      <a:lnTo>
                        <a:pt x="3584" y="23527"/>
                      </a:lnTo>
                      <a:lnTo>
                        <a:pt x="3740" y="23605"/>
                      </a:lnTo>
                      <a:lnTo>
                        <a:pt x="3896" y="23527"/>
                      </a:lnTo>
                      <a:lnTo>
                        <a:pt x="4753" y="22904"/>
                      </a:lnTo>
                      <a:lnTo>
                        <a:pt x="6233" y="25007"/>
                      </a:lnTo>
                      <a:lnTo>
                        <a:pt x="5454" y="25631"/>
                      </a:lnTo>
                      <a:lnTo>
                        <a:pt x="5376" y="25787"/>
                      </a:lnTo>
                      <a:lnTo>
                        <a:pt x="5376" y="25942"/>
                      </a:lnTo>
                      <a:lnTo>
                        <a:pt x="5532" y="26020"/>
                      </a:lnTo>
                      <a:lnTo>
                        <a:pt x="5688" y="25942"/>
                      </a:lnTo>
                      <a:lnTo>
                        <a:pt x="6544" y="25319"/>
                      </a:lnTo>
                      <a:lnTo>
                        <a:pt x="8025" y="27422"/>
                      </a:lnTo>
                      <a:lnTo>
                        <a:pt x="7246" y="28046"/>
                      </a:lnTo>
                      <a:lnTo>
                        <a:pt x="7090" y="28202"/>
                      </a:lnTo>
                      <a:lnTo>
                        <a:pt x="7168" y="28357"/>
                      </a:lnTo>
                      <a:lnTo>
                        <a:pt x="7323" y="28435"/>
                      </a:lnTo>
                      <a:lnTo>
                        <a:pt x="7479" y="28357"/>
                      </a:lnTo>
                      <a:lnTo>
                        <a:pt x="8258" y="27734"/>
                      </a:lnTo>
                      <a:lnTo>
                        <a:pt x="9816" y="29837"/>
                      </a:lnTo>
                      <a:lnTo>
                        <a:pt x="8959" y="30461"/>
                      </a:lnTo>
                      <a:lnTo>
                        <a:pt x="8882" y="30617"/>
                      </a:lnTo>
                      <a:lnTo>
                        <a:pt x="8959" y="30772"/>
                      </a:lnTo>
                      <a:lnTo>
                        <a:pt x="9115" y="30850"/>
                      </a:lnTo>
                      <a:lnTo>
                        <a:pt x="9271" y="30772"/>
                      </a:lnTo>
                      <a:lnTo>
                        <a:pt x="10050" y="30149"/>
                      </a:lnTo>
                      <a:lnTo>
                        <a:pt x="11608" y="32252"/>
                      </a:lnTo>
                      <a:lnTo>
                        <a:pt x="10751" y="32876"/>
                      </a:lnTo>
                      <a:lnTo>
                        <a:pt x="10673" y="33032"/>
                      </a:lnTo>
                      <a:lnTo>
                        <a:pt x="10751" y="33187"/>
                      </a:lnTo>
                      <a:lnTo>
                        <a:pt x="10907" y="33265"/>
                      </a:lnTo>
                      <a:lnTo>
                        <a:pt x="11063" y="33187"/>
                      </a:lnTo>
                      <a:lnTo>
                        <a:pt x="11842" y="32564"/>
                      </a:lnTo>
                      <a:lnTo>
                        <a:pt x="13400" y="34667"/>
                      </a:lnTo>
                      <a:lnTo>
                        <a:pt x="12543" y="35291"/>
                      </a:lnTo>
                      <a:lnTo>
                        <a:pt x="12465" y="35446"/>
                      </a:lnTo>
                      <a:lnTo>
                        <a:pt x="12543" y="35602"/>
                      </a:lnTo>
                      <a:lnTo>
                        <a:pt x="12699" y="35680"/>
                      </a:lnTo>
                      <a:lnTo>
                        <a:pt x="12777" y="35602"/>
                      </a:lnTo>
                      <a:lnTo>
                        <a:pt x="13634" y="34979"/>
                      </a:lnTo>
                      <a:lnTo>
                        <a:pt x="15192" y="37082"/>
                      </a:lnTo>
                      <a:lnTo>
                        <a:pt x="14335" y="37706"/>
                      </a:lnTo>
                      <a:lnTo>
                        <a:pt x="14257" y="37861"/>
                      </a:lnTo>
                      <a:lnTo>
                        <a:pt x="14335" y="38017"/>
                      </a:lnTo>
                      <a:lnTo>
                        <a:pt x="14491" y="38095"/>
                      </a:lnTo>
                      <a:lnTo>
                        <a:pt x="14569" y="38017"/>
                      </a:lnTo>
                      <a:lnTo>
                        <a:pt x="15425" y="37394"/>
                      </a:lnTo>
                      <a:lnTo>
                        <a:pt x="16984" y="39497"/>
                      </a:lnTo>
                      <a:lnTo>
                        <a:pt x="16127" y="40121"/>
                      </a:lnTo>
                      <a:lnTo>
                        <a:pt x="16049" y="40276"/>
                      </a:lnTo>
                      <a:lnTo>
                        <a:pt x="16127" y="40432"/>
                      </a:lnTo>
                      <a:lnTo>
                        <a:pt x="16282" y="40510"/>
                      </a:lnTo>
                      <a:lnTo>
                        <a:pt x="16360" y="40510"/>
                      </a:lnTo>
                      <a:lnTo>
                        <a:pt x="17217" y="39887"/>
                      </a:lnTo>
                      <a:lnTo>
                        <a:pt x="18775" y="41912"/>
                      </a:lnTo>
                      <a:lnTo>
                        <a:pt x="17918" y="42536"/>
                      </a:lnTo>
                      <a:lnTo>
                        <a:pt x="17840" y="42691"/>
                      </a:lnTo>
                      <a:lnTo>
                        <a:pt x="17918" y="42847"/>
                      </a:lnTo>
                      <a:lnTo>
                        <a:pt x="18074" y="42925"/>
                      </a:lnTo>
                      <a:lnTo>
                        <a:pt x="18152" y="42925"/>
                      </a:lnTo>
                      <a:lnTo>
                        <a:pt x="19009" y="42302"/>
                      </a:lnTo>
                      <a:lnTo>
                        <a:pt x="20567" y="44327"/>
                      </a:lnTo>
                      <a:lnTo>
                        <a:pt x="19710" y="44951"/>
                      </a:lnTo>
                      <a:lnTo>
                        <a:pt x="19632" y="45106"/>
                      </a:lnTo>
                      <a:lnTo>
                        <a:pt x="19710" y="45262"/>
                      </a:lnTo>
                      <a:lnTo>
                        <a:pt x="19866" y="45340"/>
                      </a:lnTo>
                      <a:lnTo>
                        <a:pt x="19944" y="45340"/>
                      </a:lnTo>
                      <a:lnTo>
                        <a:pt x="20801" y="44717"/>
                      </a:lnTo>
                      <a:lnTo>
                        <a:pt x="21814" y="46119"/>
                      </a:lnTo>
                      <a:lnTo>
                        <a:pt x="24696" y="44016"/>
                      </a:lnTo>
                      <a:lnTo>
                        <a:pt x="43782" y="29915"/>
                      </a:lnTo>
                      <a:lnTo>
                        <a:pt x="44016" y="29682"/>
                      </a:lnTo>
                      <a:lnTo>
                        <a:pt x="44172" y="29370"/>
                      </a:lnTo>
                      <a:lnTo>
                        <a:pt x="44328" y="29136"/>
                      </a:lnTo>
                      <a:lnTo>
                        <a:pt x="44406" y="28825"/>
                      </a:lnTo>
                      <a:lnTo>
                        <a:pt x="44406" y="28513"/>
                      </a:lnTo>
                      <a:lnTo>
                        <a:pt x="44406" y="28202"/>
                      </a:lnTo>
                      <a:lnTo>
                        <a:pt x="44250" y="27890"/>
                      </a:lnTo>
                      <a:lnTo>
                        <a:pt x="44094" y="27578"/>
                      </a:lnTo>
                      <a:lnTo>
                        <a:pt x="24229" y="702"/>
                      </a:lnTo>
                      <a:lnTo>
                        <a:pt x="23917" y="390"/>
                      </a:lnTo>
                      <a:lnTo>
                        <a:pt x="23605" y="156"/>
                      </a:lnTo>
                      <a:lnTo>
                        <a:pt x="23216" y="78"/>
                      </a:lnTo>
                      <a:lnTo>
                        <a:pt x="22904" y="1"/>
                      </a:lnTo>
                      <a:close/>
                    </a:path>
                  </a:pathLst>
                </a:custGeom>
                <a:solidFill>
                  <a:srgbClr val="000000">
                    <a:alpha val="31370"/>
                  </a:srgbClr>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3" name="Google Shape;1933;p36"/>
                <p:cNvSpPr/>
                <p:nvPr/>
              </p:nvSpPr>
              <p:spPr>
                <a:xfrm>
                  <a:off x="1516361" y="4377963"/>
                  <a:ext cx="56517" cy="56517"/>
                </a:xfrm>
                <a:custGeom>
                  <a:avLst/>
                  <a:gdLst/>
                  <a:ahLst/>
                  <a:cxnLst/>
                  <a:rect l="l" t="t" r="r" b="b"/>
                  <a:pathLst>
                    <a:path w="1326" h="1326" fill="none" extrusionOk="0">
                      <a:moveTo>
                        <a:pt x="79" y="858"/>
                      </a:moveTo>
                      <a:lnTo>
                        <a:pt x="79" y="858"/>
                      </a:lnTo>
                      <a:lnTo>
                        <a:pt x="1" y="624"/>
                      </a:lnTo>
                      <a:lnTo>
                        <a:pt x="1" y="468"/>
                      </a:lnTo>
                      <a:lnTo>
                        <a:pt x="157" y="312"/>
                      </a:lnTo>
                      <a:lnTo>
                        <a:pt x="235" y="157"/>
                      </a:lnTo>
                      <a:lnTo>
                        <a:pt x="235" y="157"/>
                      </a:lnTo>
                      <a:lnTo>
                        <a:pt x="468" y="1"/>
                      </a:lnTo>
                      <a:lnTo>
                        <a:pt x="624" y="1"/>
                      </a:lnTo>
                      <a:lnTo>
                        <a:pt x="624" y="1"/>
                      </a:lnTo>
                      <a:lnTo>
                        <a:pt x="936" y="79"/>
                      </a:lnTo>
                      <a:lnTo>
                        <a:pt x="1169" y="235"/>
                      </a:lnTo>
                      <a:lnTo>
                        <a:pt x="1169" y="235"/>
                      </a:lnTo>
                      <a:lnTo>
                        <a:pt x="1325" y="468"/>
                      </a:lnTo>
                      <a:lnTo>
                        <a:pt x="1325" y="780"/>
                      </a:lnTo>
                      <a:lnTo>
                        <a:pt x="1247" y="1014"/>
                      </a:lnTo>
                      <a:lnTo>
                        <a:pt x="1014" y="1169"/>
                      </a:lnTo>
                      <a:lnTo>
                        <a:pt x="1014" y="1169"/>
                      </a:lnTo>
                      <a:lnTo>
                        <a:pt x="858" y="1247"/>
                      </a:lnTo>
                      <a:lnTo>
                        <a:pt x="702" y="1325"/>
                      </a:lnTo>
                      <a:lnTo>
                        <a:pt x="702" y="1325"/>
                      </a:lnTo>
                      <a:lnTo>
                        <a:pt x="468" y="1247"/>
                      </a:lnTo>
                      <a:lnTo>
                        <a:pt x="313" y="1169"/>
                      </a:lnTo>
                      <a:lnTo>
                        <a:pt x="780" y="858"/>
                      </a:lnTo>
                      <a:lnTo>
                        <a:pt x="780" y="858"/>
                      </a:lnTo>
                      <a:lnTo>
                        <a:pt x="858" y="702"/>
                      </a:lnTo>
                      <a:lnTo>
                        <a:pt x="858" y="546"/>
                      </a:lnTo>
                      <a:lnTo>
                        <a:pt x="858" y="546"/>
                      </a:lnTo>
                      <a:lnTo>
                        <a:pt x="624" y="468"/>
                      </a:lnTo>
                      <a:lnTo>
                        <a:pt x="624" y="468"/>
                      </a:lnTo>
                      <a:lnTo>
                        <a:pt x="546" y="468"/>
                      </a:lnTo>
                      <a:lnTo>
                        <a:pt x="79"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4" name="Google Shape;1934;p36"/>
                <p:cNvSpPr/>
                <p:nvPr/>
              </p:nvSpPr>
              <p:spPr>
                <a:xfrm>
                  <a:off x="1440027" y="4275034"/>
                  <a:ext cx="56475" cy="56517"/>
                </a:xfrm>
                <a:custGeom>
                  <a:avLst/>
                  <a:gdLst/>
                  <a:ahLst/>
                  <a:cxnLst/>
                  <a:rect l="l" t="t" r="r" b="b"/>
                  <a:pathLst>
                    <a:path w="1325" h="1326" fill="none" extrusionOk="0">
                      <a:moveTo>
                        <a:pt x="78" y="858"/>
                      </a:moveTo>
                      <a:lnTo>
                        <a:pt x="78" y="858"/>
                      </a:lnTo>
                      <a:lnTo>
                        <a:pt x="0" y="624"/>
                      </a:lnTo>
                      <a:lnTo>
                        <a:pt x="0" y="468"/>
                      </a:lnTo>
                      <a:lnTo>
                        <a:pt x="156" y="312"/>
                      </a:lnTo>
                      <a:lnTo>
                        <a:pt x="312" y="157"/>
                      </a:lnTo>
                      <a:lnTo>
                        <a:pt x="312" y="157"/>
                      </a:lnTo>
                      <a:lnTo>
                        <a:pt x="468" y="1"/>
                      </a:lnTo>
                      <a:lnTo>
                        <a:pt x="623" y="1"/>
                      </a:lnTo>
                      <a:lnTo>
                        <a:pt x="623" y="1"/>
                      </a:lnTo>
                      <a:lnTo>
                        <a:pt x="935" y="79"/>
                      </a:lnTo>
                      <a:lnTo>
                        <a:pt x="1169" y="235"/>
                      </a:lnTo>
                      <a:lnTo>
                        <a:pt x="1169" y="235"/>
                      </a:lnTo>
                      <a:lnTo>
                        <a:pt x="1325" y="468"/>
                      </a:lnTo>
                      <a:lnTo>
                        <a:pt x="1325" y="780"/>
                      </a:lnTo>
                      <a:lnTo>
                        <a:pt x="1247" y="1014"/>
                      </a:lnTo>
                      <a:lnTo>
                        <a:pt x="1091" y="1169"/>
                      </a:lnTo>
                      <a:lnTo>
                        <a:pt x="1091" y="1169"/>
                      </a:lnTo>
                      <a:lnTo>
                        <a:pt x="857" y="1247"/>
                      </a:lnTo>
                      <a:lnTo>
                        <a:pt x="701" y="1325"/>
                      </a:lnTo>
                      <a:lnTo>
                        <a:pt x="701" y="1325"/>
                      </a:lnTo>
                      <a:lnTo>
                        <a:pt x="468" y="1247"/>
                      </a:lnTo>
                      <a:lnTo>
                        <a:pt x="312" y="1169"/>
                      </a:lnTo>
                      <a:lnTo>
                        <a:pt x="779" y="780"/>
                      </a:lnTo>
                      <a:lnTo>
                        <a:pt x="779" y="780"/>
                      </a:lnTo>
                      <a:lnTo>
                        <a:pt x="857" y="702"/>
                      </a:lnTo>
                      <a:lnTo>
                        <a:pt x="857" y="546"/>
                      </a:lnTo>
                      <a:lnTo>
                        <a:pt x="857" y="546"/>
                      </a:lnTo>
                      <a:lnTo>
                        <a:pt x="701" y="468"/>
                      </a:lnTo>
                      <a:lnTo>
                        <a:pt x="701" y="468"/>
                      </a:lnTo>
                      <a:lnTo>
                        <a:pt x="545" y="468"/>
                      </a:lnTo>
                      <a:lnTo>
                        <a:pt x="78"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5" name="Google Shape;1935;p36"/>
                <p:cNvSpPr/>
                <p:nvPr/>
              </p:nvSpPr>
              <p:spPr>
                <a:xfrm>
                  <a:off x="1363651" y="4172106"/>
                  <a:ext cx="56475" cy="56517"/>
                </a:xfrm>
                <a:custGeom>
                  <a:avLst/>
                  <a:gdLst/>
                  <a:ahLst/>
                  <a:cxnLst/>
                  <a:rect l="l" t="t" r="r" b="b"/>
                  <a:pathLst>
                    <a:path w="1325" h="1326" fill="none" extrusionOk="0">
                      <a:moveTo>
                        <a:pt x="78" y="858"/>
                      </a:moveTo>
                      <a:lnTo>
                        <a:pt x="78" y="858"/>
                      </a:lnTo>
                      <a:lnTo>
                        <a:pt x="0" y="624"/>
                      </a:lnTo>
                      <a:lnTo>
                        <a:pt x="78" y="468"/>
                      </a:lnTo>
                      <a:lnTo>
                        <a:pt x="156" y="312"/>
                      </a:lnTo>
                      <a:lnTo>
                        <a:pt x="312" y="157"/>
                      </a:lnTo>
                      <a:lnTo>
                        <a:pt x="312" y="157"/>
                      </a:lnTo>
                      <a:lnTo>
                        <a:pt x="468" y="1"/>
                      </a:lnTo>
                      <a:lnTo>
                        <a:pt x="701" y="1"/>
                      </a:lnTo>
                      <a:lnTo>
                        <a:pt x="701" y="1"/>
                      </a:lnTo>
                      <a:lnTo>
                        <a:pt x="935" y="79"/>
                      </a:lnTo>
                      <a:lnTo>
                        <a:pt x="1169" y="235"/>
                      </a:lnTo>
                      <a:lnTo>
                        <a:pt x="1169" y="235"/>
                      </a:lnTo>
                      <a:lnTo>
                        <a:pt x="1325" y="468"/>
                      </a:lnTo>
                      <a:lnTo>
                        <a:pt x="1325" y="780"/>
                      </a:lnTo>
                      <a:lnTo>
                        <a:pt x="1247" y="1014"/>
                      </a:lnTo>
                      <a:lnTo>
                        <a:pt x="1091" y="1169"/>
                      </a:lnTo>
                      <a:lnTo>
                        <a:pt x="1091" y="1169"/>
                      </a:lnTo>
                      <a:lnTo>
                        <a:pt x="857" y="1247"/>
                      </a:lnTo>
                      <a:lnTo>
                        <a:pt x="701" y="1325"/>
                      </a:lnTo>
                      <a:lnTo>
                        <a:pt x="701" y="1325"/>
                      </a:lnTo>
                      <a:lnTo>
                        <a:pt x="468" y="1247"/>
                      </a:lnTo>
                      <a:lnTo>
                        <a:pt x="312" y="1169"/>
                      </a:lnTo>
                      <a:lnTo>
                        <a:pt x="779" y="780"/>
                      </a:lnTo>
                      <a:lnTo>
                        <a:pt x="779" y="780"/>
                      </a:lnTo>
                      <a:lnTo>
                        <a:pt x="857" y="702"/>
                      </a:lnTo>
                      <a:lnTo>
                        <a:pt x="857" y="546"/>
                      </a:lnTo>
                      <a:lnTo>
                        <a:pt x="857" y="546"/>
                      </a:lnTo>
                      <a:lnTo>
                        <a:pt x="701" y="468"/>
                      </a:lnTo>
                      <a:lnTo>
                        <a:pt x="701" y="468"/>
                      </a:lnTo>
                      <a:lnTo>
                        <a:pt x="546" y="468"/>
                      </a:lnTo>
                      <a:lnTo>
                        <a:pt x="78"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6" name="Google Shape;1936;p36"/>
                <p:cNvSpPr/>
                <p:nvPr/>
              </p:nvSpPr>
              <p:spPr>
                <a:xfrm>
                  <a:off x="1287274" y="4069177"/>
                  <a:ext cx="56475" cy="56517"/>
                </a:xfrm>
                <a:custGeom>
                  <a:avLst/>
                  <a:gdLst/>
                  <a:ahLst/>
                  <a:cxnLst/>
                  <a:rect l="l" t="t" r="r" b="b"/>
                  <a:pathLst>
                    <a:path w="1325" h="1326" fill="none" extrusionOk="0">
                      <a:moveTo>
                        <a:pt x="78" y="858"/>
                      </a:moveTo>
                      <a:lnTo>
                        <a:pt x="78" y="858"/>
                      </a:lnTo>
                      <a:lnTo>
                        <a:pt x="1" y="624"/>
                      </a:lnTo>
                      <a:lnTo>
                        <a:pt x="78" y="468"/>
                      </a:lnTo>
                      <a:lnTo>
                        <a:pt x="156" y="235"/>
                      </a:lnTo>
                      <a:lnTo>
                        <a:pt x="312" y="157"/>
                      </a:lnTo>
                      <a:lnTo>
                        <a:pt x="312" y="157"/>
                      </a:lnTo>
                      <a:lnTo>
                        <a:pt x="468" y="1"/>
                      </a:lnTo>
                      <a:lnTo>
                        <a:pt x="702" y="1"/>
                      </a:lnTo>
                      <a:lnTo>
                        <a:pt x="702" y="1"/>
                      </a:lnTo>
                      <a:lnTo>
                        <a:pt x="935" y="79"/>
                      </a:lnTo>
                      <a:lnTo>
                        <a:pt x="1169" y="235"/>
                      </a:lnTo>
                      <a:lnTo>
                        <a:pt x="1169" y="235"/>
                      </a:lnTo>
                      <a:lnTo>
                        <a:pt x="1325" y="468"/>
                      </a:lnTo>
                      <a:lnTo>
                        <a:pt x="1325" y="780"/>
                      </a:lnTo>
                      <a:lnTo>
                        <a:pt x="1247" y="1014"/>
                      </a:lnTo>
                      <a:lnTo>
                        <a:pt x="1091" y="1169"/>
                      </a:lnTo>
                      <a:lnTo>
                        <a:pt x="1091" y="1169"/>
                      </a:lnTo>
                      <a:lnTo>
                        <a:pt x="858" y="1247"/>
                      </a:lnTo>
                      <a:lnTo>
                        <a:pt x="702" y="1325"/>
                      </a:lnTo>
                      <a:lnTo>
                        <a:pt x="702" y="1325"/>
                      </a:lnTo>
                      <a:lnTo>
                        <a:pt x="468" y="1247"/>
                      </a:lnTo>
                      <a:lnTo>
                        <a:pt x="312" y="1169"/>
                      </a:lnTo>
                      <a:lnTo>
                        <a:pt x="780" y="780"/>
                      </a:lnTo>
                      <a:lnTo>
                        <a:pt x="780" y="780"/>
                      </a:lnTo>
                      <a:lnTo>
                        <a:pt x="858" y="702"/>
                      </a:lnTo>
                      <a:lnTo>
                        <a:pt x="858" y="546"/>
                      </a:lnTo>
                      <a:lnTo>
                        <a:pt x="858" y="546"/>
                      </a:lnTo>
                      <a:lnTo>
                        <a:pt x="702" y="468"/>
                      </a:lnTo>
                      <a:lnTo>
                        <a:pt x="702" y="468"/>
                      </a:lnTo>
                      <a:lnTo>
                        <a:pt x="546" y="468"/>
                      </a:lnTo>
                      <a:lnTo>
                        <a:pt x="78"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7" name="Google Shape;1937;p36"/>
                <p:cNvSpPr/>
                <p:nvPr/>
              </p:nvSpPr>
              <p:spPr>
                <a:xfrm>
                  <a:off x="1210898" y="3966249"/>
                  <a:ext cx="56517" cy="56517"/>
                </a:xfrm>
                <a:custGeom>
                  <a:avLst/>
                  <a:gdLst/>
                  <a:ahLst/>
                  <a:cxnLst/>
                  <a:rect l="l" t="t" r="r" b="b"/>
                  <a:pathLst>
                    <a:path w="1326" h="1326" fill="none" extrusionOk="0">
                      <a:moveTo>
                        <a:pt x="79" y="858"/>
                      </a:moveTo>
                      <a:lnTo>
                        <a:pt x="79" y="858"/>
                      </a:lnTo>
                      <a:lnTo>
                        <a:pt x="1" y="624"/>
                      </a:lnTo>
                      <a:lnTo>
                        <a:pt x="79" y="468"/>
                      </a:lnTo>
                      <a:lnTo>
                        <a:pt x="157" y="235"/>
                      </a:lnTo>
                      <a:lnTo>
                        <a:pt x="312" y="157"/>
                      </a:lnTo>
                      <a:lnTo>
                        <a:pt x="312" y="157"/>
                      </a:lnTo>
                      <a:lnTo>
                        <a:pt x="468" y="1"/>
                      </a:lnTo>
                      <a:lnTo>
                        <a:pt x="702" y="1"/>
                      </a:lnTo>
                      <a:lnTo>
                        <a:pt x="702" y="1"/>
                      </a:lnTo>
                      <a:lnTo>
                        <a:pt x="936" y="79"/>
                      </a:lnTo>
                      <a:lnTo>
                        <a:pt x="1169" y="235"/>
                      </a:lnTo>
                      <a:lnTo>
                        <a:pt x="1169" y="235"/>
                      </a:lnTo>
                      <a:lnTo>
                        <a:pt x="1325" y="468"/>
                      </a:lnTo>
                      <a:lnTo>
                        <a:pt x="1325" y="780"/>
                      </a:lnTo>
                      <a:lnTo>
                        <a:pt x="1247" y="1014"/>
                      </a:lnTo>
                      <a:lnTo>
                        <a:pt x="1091" y="1169"/>
                      </a:lnTo>
                      <a:lnTo>
                        <a:pt x="1091" y="1169"/>
                      </a:lnTo>
                      <a:lnTo>
                        <a:pt x="858" y="1247"/>
                      </a:lnTo>
                      <a:lnTo>
                        <a:pt x="702" y="1325"/>
                      </a:lnTo>
                      <a:lnTo>
                        <a:pt x="702" y="1325"/>
                      </a:lnTo>
                      <a:lnTo>
                        <a:pt x="468" y="1247"/>
                      </a:lnTo>
                      <a:lnTo>
                        <a:pt x="312" y="1169"/>
                      </a:lnTo>
                      <a:lnTo>
                        <a:pt x="780" y="780"/>
                      </a:lnTo>
                      <a:lnTo>
                        <a:pt x="780" y="780"/>
                      </a:lnTo>
                      <a:lnTo>
                        <a:pt x="858" y="702"/>
                      </a:lnTo>
                      <a:lnTo>
                        <a:pt x="858" y="546"/>
                      </a:lnTo>
                      <a:lnTo>
                        <a:pt x="858" y="546"/>
                      </a:lnTo>
                      <a:lnTo>
                        <a:pt x="702" y="468"/>
                      </a:lnTo>
                      <a:lnTo>
                        <a:pt x="702" y="468"/>
                      </a:lnTo>
                      <a:lnTo>
                        <a:pt x="546" y="468"/>
                      </a:lnTo>
                      <a:lnTo>
                        <a:pt x="79"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8" name="Google Shape;1938;p36"/>
                <p:cNvSpPr/>
                <p:nvPr/>
              </p:nvSpPr>
              <p:spPr>
                <a:xfrm>
                  <a:off x="1134564" y="3863321"/>
                  <a:ext cx="56475" cy="56517"/>
                </a:xfrm>
                <a:custGeom>
                  <a:avLst/>
                  <a:gdLst/>
                  <a:ahLst/>
                  <a:cxnLst/>
                  <a:rect l="l" t="t" r="r" b="b"/>
                  <a:pathLst>
                    <a:path w="1325" h="1326" fill="none" extrusionOk="0">
                      <a:moveTo>
                        <a:pt x="78" y="858"/>
                      </a:moveTo>
                      <a:lnTo>
                        <a:pt x="78" y="858"/>
                      </a:lnTo>
                      <a:lnTo>
                        <a:pt x="0" y="624"/>
                      </a:lnTo>
                      <a:lnTo>
                        <a:pt x="78" y="468"/>
                      </a:lnTo>
                      <a:lnTo>
                        <a:pt x="156" y="235"/>
                      </a:lnTo>
                      <a:lnTo>
                        <a:pt x="312" y="157"/>
                      </a:lnTo>
                      <a:lnTo>
                        <a:pt x="312" y="157"/>
                      </a:lnTo>
                      <a:lnTo>
                        <a:pt x="467" y="1"/>
                      </a:lnTo>
                      <a:lnTo>
                        <a:pt x="701" y="1"/>
                      </a:lnTo>
                      <a:lnTo>
                        <a:pt x="701" y="1"/>
                      </a:lnTo>
                      <a:lnTo>
                        <a:pt x="935" y="79"/>
                      </a:lnTo>
                      <a:lnTo>
                        <a:pt x="1169" y="235"/>
                      </a:lnTo>
                      <a:lnTo>
                        <a:pt x="1169" y="235"/>
                      </a:lnTo>
                      <a:lnTo>
                        <a:pt x="1324" y="468"/>
                      </a:lnTo>
                      <a:lnTo>
                        <a:pt x="1324" y="780"/>
                      </a:lnTo>
                      <a:lnTo>
                        <a:pt x="1246" y="1014"/>
                      </a:lnTo>
                      <a:lnTo>
                        <a:pt x="1091" y="1169"/>
                      </a:lnTo>
                      <a:lnTo>
                        <a:pt x="1091" y="1169"/>
                      </a:lnTo>
                      <a:lnTo>
                        <a:pt x="857" y="1247"/>
                      </a:lnTo>
                      <a:lnTo>
                        <a:pt x="701" y="1325"/>
                      </a:lnTo>
                      <a:lnTo>
                        <a:pt x="701" y="1325"/>
                      </a:lnTo>
                      <a:lnTo>
                        <a:pt x="467" y="1247"/>
                      </a:lnTo>
                      <a:lnTo>
                        <a:pt x="312" y="1169"/>
                      </a:lnTo>
                      <a:lnTo>
                        <a:pt x="779" y="780"/>
                      </a:lnTo>
                      <a:lnTo>
                        <a:pt x="779" y="780"/>
                      </a:lnTo>
                      <a:lnTo>
                        <a:pt x="857" y="702"/>
                      </a:lnTo>
                      <a:lnTo>
                        <a:pt x="857" y="546"/>
                      </a:lnTo>
                      <a:lnTo>
                        <a:pt x="857" y="546"/>
                      </a:lnTo>
                      <a:lnTo>
                        <a:pt x="701" y="468"/>
                      </a:lnTo>
                      <a:lnTo>
                        <a:pt x="701" y="468"/>
                      </a:lnTo>
                      <a:lnTo>
                        <a:pt x="545" y="468"/>
                      </a:lnTo>
                      <a:lnTo>
                        <a:pt x="78" y="858"/>
                      </a:lnTo>
                    </a:path>
                  </a:pathLst>
                </a:custGeom>
                <a:no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39" name="Google Shape;1939;p36"/>
                <p:cNvSpPr/>
                <p:nvPr/>
              </p:nvSpPr>
              <p:spPr>
                <a:xfrm>
                  <a:off x="729453" y="3179347"/>
                  <a:ext cx="1039350" cy="1354799"/>
                </a:xfrm>
                <a:custGeom>
                  <a:avLst/>
                  <a:gdLst/>
                  <a:ahLst/>
                  <a:cxnLst/>
                  <a:rect l="l" t="t" r="r" b="b"/>
                  <a:pathLst>
                    <a:path w="24385" h="31786" extrusionOk="0">
                      <a:moveTo>
                        <a:pt x="1948" y="2182"/>
                      </a:moveTo>
                      <a:lnTo>
                        <a:pt x="2182" y="2260"/>
                      </a:lnTo>
                      <a:lnTo>
                        <a:pt x="2416" y="2416"/>
                      </a:lnTo>
                      <a:lnTo>
                        <a:pt x="2494" y="2649"/>
                      </a:lnTo>
                      <a:lnTo>
                        <a:pt x="2494" y="2961"/>
                      </a:lnTo>
                      <a:lnTo>
                        <a:pt x="2416" y="3195"/>
                      </a:lnTo>
                      <a:lnTo>
                        <a:pt x="2260" y="3351"/>
                      </a:lnTo>
                      <a:lnTo>
                        <a:pt x="2026" y="3429"/>
                      </a:lnTo>
                      <a:lnTo>
                        <a:pt x="1715" y="3429"/>
                      </a:lnTo>
                      <a:lnTo>
                        <a:pt x="1481" y="3351"/>
                      </a:lnTo>
                      <a:lnTo>
                        <a:pt x="1325" y="3195"/>
                      </a:lnTo>
                      <a:lnTo>
                        <a:pt x="1247" y="2961"/>
                      </a:lnTo>
                      <a:lnTo>
                        <a:pt x="1169" y="2727"/>
                      </a:lnTo>
                      <a:lnTo>
                        <a:pt x="1325" y="2494"/>
                      </a:lnTo>
                      <a:lnTo>
                        <a:pt x="1481" y="2260"/>
                      </a:lnTo>
                      <a:lnTo>
                        <a:pt x="1715" y="2182"/>
                      </a:lnTo>
                      <a:close/>
                      <a:moveTo>
                        <a:pt x="3740" y="4597"/>
                      </a:moveTo>
                      <a:lnTo>
                        <a:pt x="3974" y="4675"/>
                      </a:lnTo>
                      <a:lnTo>
                        <a:pt x="4130" y="4909"/>
                      </a:lnTo>
                      <a:lnTo>
                        <a:pt x="4285" y="5142"/>
                      </a:lnTo>
                      <a:lnTo>
                        <a:pt x="4285" y="5376"/>
                      </a:lnTo>
                      <a:lnTo>
                        <a:pt x="4208" y="5610"/>
                      </a:lnTo>
                      <a:lnTo>
                        <a:pt x="3974" y="5766"/>
                      </a:lnTo>
                      <a:lnTo>
                        <a:pt x="3740" y="5921"/>
                      </a:lnTo>
                      <a:lnTo>
                        <a:pt x="3506" y="5921"/>
                      </a:lnTo>
                      <a:lnTo>
                        <a:pt x="3273" y="5844"/>
                      </a:lnTo>
                      <a:lnTo>
                        <a:pt x="3117" y="5610"/>
                      </a:lnTo>
                      <a:lnTo>
                        <a:pt x="2961" y="5376"/>
                      </a:lnTo>
                      <a:lnTo>
                        <a:pt x="2961" y="5142"/>
                      </a:lnTo>
                      <a:lnTo>
                        <a:pt x="3039" y="4909"/>
                      </a:lnTo>
                      <a:lnTo>
                        <a:pt x="3195" y="4753"/>
                      </a:lnTo>
                      <a:lnTo>
                        <a:pt x="3429" y="4597"/>
                      </a:lnTo>
                      <a:close/>
                      <a:moveTo>
                        <a:pt x="5454" y="7012"/>
                      </a:moveTo>
                      <a:lnTo>
                        <a:pt x="5688" y="7168"/>
                      </a:lnTo>
                      <a:lnTo>
                        <a:pt x="5921" y="7324"/>
                      </a:lnTo>
                      <a:lnTo>
                        <a:pt x="5999" y="7557"/>
                      </a:lnTo>
                      <a:lnTo>
                        <a:pt x="5999" y="7791"/>
                      </a:lnTo>
                      <a:lnTo>
                        <a:pt x="5921" y="8025"/>
                      </a:lnTo>
                      <a:lnTo>
                        <a:pt x="5766" y="8259"/>
                      </a:lnTo>
                      <a:lnTo>
                        <a:pt x="5532" y="8336"/>
                      </a:lnTo>
                      <a:lnTo>
                        <a:pt x="5298" y="8336"/>
                      </a:lnTo>
                      <a:lnTo>
                        <a:pt x="5065" y="8259"/>
                      </a:lnTo>
                      <a:lnTo>
                        <a:pt x="4831" y="8103"/>
                      </a:lnTo>
                      <a:lnTo>
                        <a:pt x="4753" y="7869"/>
                      </a:lnTo>
                      <a:lnTo>
                        <a:pt x="4753" y="7557"/>
                      </a:lnTo>
                      <a:lnTo>
                        <a:pt x="4831" y="7324"/>
                      </a:lnTo>
                      <a:lnTo>
                        <a:pt x="4987" y="7168"/>
                      </a:lnTo>
                      <a:lnTo>
                        <a:pt x="5220" y="7090"/>
                      </a:lnTo>
                      <a:lnTo>
                        <a:pt x="5454" y="7012"/>
                      </a:lnTo>
                      <a:close/>
                      <a:moveTo>
                        <a:pt x="7246" y="9505"/>
                      </a:moveTo>
                      <a:lnTo>
                        <a:pt x="7480" y="9583"/>
                      </a:lnTo>
                      <a:lnTo>
                        <a:pt x="7635" y="9739"/>
                      </a:lnTo>
                      <a:lnTo>
                        <a:pt x="7791" y="9972"/>
                      </a:lnTo>
                      <a:lnTo>
                        <a:pt x="7791" y="10206"/>
                      </a:lnTo>
                      <a:lnTo>
                        <a:pt x="7713" y="10440"/>
                      </a:lnTo>
                      <a:lnTo>
                        <a:pt x="7480" y="10674"/>
                      </a:lnTo>
                      <a:lnTo>
                        <a:pt x="7246" y="10751"/>
                      </a:lnTo>
                      <a:lnTo>
                        <a:pt x="7012" y="10751"/>
                      </a:lnTo>
                      <a:lnTo>
                        <a:pt x="6778" y="10674"/>
                      </a:lnTo>
                      <a:lnTo>
                        <a:pt x="6623" y="10518"/>
                      </a:lnTo>
                      <a:lnTo>
                        <a:pt x="6467" y="10284"/>
                      </a:lnTo>
                      <a:lnTo>
                        <a:pt x="6467" y="10050"/>
                      </a:lnTo>
                      <a:lnTo>
                        <a:pt x="6545" y="9817"/>
                      </a:lnTo>
                      <a:lnTo>
                        <a:pt x="6778" y="9583"/>
                      </a:lnTo>
                      <a:lnTo>
                        <a:pt x="7012" y="9505"/>
                      </a:lnTo>
                      <a:close/>
                      <a:moveTo>
                        <a:pt x="8960" y="11920"/>
                      </a:moveTo>
                      <a:lnTo>
                        <a:pt x="9271" y="11998"/>
                      </a:lnTo>
                      <a:lnTo>
                        <a:pt x="9427" y="12154"/>
                      </a:lnTo>
                      <a:lnTo>
                        <a:pt x="9505" y="12387"/>
                      </a:lnTo>
                      <a:lnTo>
                        <a:pt x="9505" y="12699"/>
                      </a:lnTo>
                      <a:lnTo>
                        <a:pt x="9427" y="12933"/>
                      </a:lnTo>
                      <a:lnTo>
                        <a:pt x="9271" y="13089"/>
                      </a:lnTo>
                      <a:lnTo>
                        <a:pt x="9038" y="13166"/>
                      </a:lnTo>
                      <a:lnTo>
                        <a:pt x="8804" y="13244"/>
                      </a:lnTo>
                      <a:lnTo>
                        <a:pt x="8570" y="13089"/>
                      </a:lnTo>
                      <a:lnTo>
                        <a:pt x="8336" y="12933"/>
                      </a:lnTo>
                      <a:lnTo>
                        <a:pt x="8259" y="12699"/>
                      </a:lnTo>
                      <a:lnTo>
                        <a:pt x="8259" y="12465"/>
                      </a:lnTo>
                      <a:lnTo>
                        <a:pt x="8336" y="12232"/>
                      </a:lnTo>
                      <a:lnTo>
                        <a:pt x="8492" y="11998"/>
                      </a:lnTo>
                      <a:lnTo>
                        <a:pt x="8726" y="11920"/>
                      </a:lnTo>
                      <a:close/>
                      <a:moveTo>
                        <a:pt x="10751" y="14335"/>
                      </a:moveTo>
                      <a:lnTo>
                        <a:pt x="10985" y="14413"/>
                      </a:lnTo>
                      <a:lnTo>
                        <a:pt x="11219" y="14647"/>
                      </a:lnTo>
                      <a:lnTo>
                        <a:pt x="11297" y="14880"/>
                      </a:lnTo>
                      <a:lnTo>
                        <a:pt x="11297" y="15114"/>
                      </a:lnTo>
                      <a:lnTo>
                        <a:pt x="11219" y="15348"/>
                      </a:lnTo>
                      <a:lnTo>
                        <a:pt x="11063" y="15504"/>
                      </a:lnTo>
                      <a:lnTo>
                        <a:pt x="10829" y="15659"/>
                      </a:lnTo>
                      <a:lnTo>
                        <a:pt x="10518" y="15659"/>
                      </a:lnTo>
                      <a:lnTo>
                        <a:pt x="10284" y="15581"/>
                      </a:lnTo>
                      <a:lnTo>
                        <a:pt x="10128" y="15426"/>
                      </a:lnTo>
                      <a:lnTo>
                        <a:pt x="10050" y="15114"/>
                      </a:lnTo>
                      <a:lnTo>
                        <a:pt x="9972" y="14880"/>
                      </a:lnTo>
                      <a:lnTo>
                        <a:pt x="10128" y="14647"/>
                      </a:lnTo>
                      <a:lnTo>
                        <a:pt x="10284" y="14491"/>
                      </a:lnTo>
                      <a:lnTo>
                        <a:pt x="10518" y="14335"/>
                      </a:lnTo>
                      <a:close/>
                      <a:moveTo>
                        <a:pt x="12543" y="16828"/>
                      </a:moveTo>
                      <a:lnTo>
                        <a:pt x="12777" y="16906"/>
                      </a:lnTo>
                      <a:lnTo>
                        <a:pt x="12933" y="17062"/>
                      </a:lnTo>
                      <a:lnTo>
                        <a:pt x="13089" y="17295"/>
                      </a:lnTo>
                      <a:lnTo>
                        <a:pt x="13089" y="17529"/>
                      </a:lnTo>
                      <a:lnTo>
                        <a:pt x="13011" y="17763"/>
                      </a:lnTo>
                      <a:lnTo>
                        <a:pt x="12777" y="17996"/>
                      </a:lnTo>
                      <a:lnTo>
                        <a:pt x="12543" y="18074"/>
                      </a:lnTo>
                      <a:lnTo>
                        <a:pt x="12310" y="18074"/>
                      </a:lnTo>
                      <a:lnTo>
                        <a:pt x="12076" y="17996"/>
                      </a:lnTo>
                      <a:lnTo>
                        <a:pt x="11920" y="17841"/>
                      </a:lnTo>
                      <a:lnTo>
                        <a:pt x="11764" y="17607"/>
                      </a:lnTo>
                      <a:lnTo>
                        <a:pt x="11764" y="17373"/>
                      </a:lnTo>
                      <a:lnTo>
                        <a:pt x="11842" y="17062"/>
                      </a:lnTo>
                      <a:lnTo>
                        <a:pt x="11998" y="16906"/>
                      </a:lnTo>
                      <a:lnTo>
                        <a:pt x="12232" y="16828"/>
                      </a:lnTo>
                      <a:close/>
                      <a:moveTo>
                        <a:pt x="14257" y="19243"/>
                      </a:moveTo>
                      <a:lnTo>
                        <a:pt x="14491" y="19321"/>
                      </a:lnTo>
                      <a:lnTo>
                        <a:pt x="14725" y="19477"/>
                      </a:lnTo>
                      <a:lnTo>
                        <a:pt x="14802" y="19710"/>
                      </a:lnTo>
                      <a:lnTo>
                        <a:pt x="14802" y="19944"/>
                      </a:lnTo>
                      <a:lnTo>
                        <a:pt x="14725" y="20178"/>
                      </a:lnTo>
                      <a:lnTo>
                        <a:pt x="14569" y="20411"/>
                      </a:lnTo>
                      <a:lnTo>
                        <a:pt x="14335" y="20489"/>
                      </a:lnTo>
                      <a:lnTo>
                        <a:pt x="14101" y="20489"/>
                      </a:lnTo>
                      <a:lnTo>
                        <a:pt x="13868" y="20411"/>
                      </a:lnTo>
                      <a:lnTo>
                        <a:pt x="13634" y="20256"/>
                      </a:lnTo>
                      <a:lnTo>
                        <a:pt x="13556" y="20022"/>
                      </a:lnTo>
                      <a:lnTo>
                        <a:pt x="13556" y="19788"/>
                      </a:lnTo>
                      <a:lnTo>
                        <a:pt x="13634" y="19554"/>
                      </a:lnTo>
                      <a:lnTo>
                        <a:pt x="13790" y="19321"/>
                      </a:lnTo>
                      <a:lnTo>
                        <a:pt x="14023" y="19243"/>
                      </a:lnTo>
                      <a:close/>
                      <a:moveTo>
                        <a:pt x="16049" y="21658"/>
                      </a:moveTo>
                      <a:lnTo>
                        <a:pt x="16283" y="21736"/>
                      </a:lnTo>
                      <a:lnTo>
                        <a:pt x="16438" y="21892"/>
                      </a:lnTo>
                      <a:lnTo>
                        <a:pt x="16594" y="22203"/>
                      </a:lnTo>
                      <a:lnTo>
                        <a:pt x="16594" y="22437"/>
                      </a:lnTo>
                      <a:lnTo>
                        <a:pt x="16516" y="22671"/>
                      </a:lnTo>
                      <a:lnTo>
                        <a:pt x="16361" y="22826"/>
                      </a:lnTo>
                      <a:lnTo>
                        <a:pt x="16049" y="22982"/>
                      </a:lnTo>
                      <a:lnTo>
                        <a:pt x="15815" y="22982"/>
                      </a:lnTo>
                      <a:lnTo>
                        <a:pt x="15581" y="22904"/>
                      </a:lnTo>
                      <a:lnTo>
                        <a:pt x="15426" y="22671"/>
                      </a:lnTo>
                      <a:lnTo>
                        <a:pt x="15270" y="22437"/>
                      </a:lnTo>
                      <a:lnTo>
                        <a:pt x="15270" y="22203"/>
                      </a:lnTo>
                      <a:lnTo>
                        <a:pt x="15348" y="21969"/>
                      </a:lnTo>
                      <a:lnTo>
                        <a:pt x="15581" y="21814"/>
                      </a:lnTo>
                      <a:lnTo>
                        <a:pt x="15815" y="21658"/>
                      </a:lnTo>
                      <a:close/>
                      <a:moveTo>
                        <a:pt x="17841" y="24073"/>
                      </a:moveTo>
                      <a:lnTo>
                        <a:pt x="18074" y="24151"/>
                      </a:lnTo>
                      <a:lnTo>
                        <a:pt x="18230" y="24384"/>
                      </a:lnTo>
                      <a:lnTo>
                        <a:pt x="18308" y="24618"/>
                      </a:lnTo>
                      <a:lnTo>
                        <a:pt x="18386" y="24852"/>
                      </a:lnTo>
                      <a:lnTo>
                        <a:pt x="18230" y="25086"/>
                      </a:lnTo>
                      <a:lnTo>
                        <a:pt x="18074" y="25241"/>
                      </a:lnTo>
                      <a:lnTo>
                        <a:pt x="17841" y="25397"/>
                      </a:lnTo>
                      <a:lnTo>
                        <a:pt x="17607" y="25397"/>
                      </a:lnTo>
                      <a:lnTo>
                        <a:pt x="17373" y="25319"/>
                      </a:lnTo>
                      <a:lnTo>
                        <a:pt x="17140" y="25163"/>
                      </a:lnTo>
                      <a:lnTo>
                        <a:pt x="17062" y="24930"/>
                      </a:lnTo>
                      <a:lnTo>
                        <a:pt x="17062" y="24618"/>
                      </a:lnTo>
                      <a:lnTo>
                        <a:pt x="17140" y="24384"/>
                      </a:lnTo>
                      <a:lnTo>
                        <a:pt x="17295" y="24229"/>
                      </a:lnTo>
                      <a:lnTo>
                        <a:pt x="17529" y="24073"/>
                      </a:lnTo>
                      <a:close/>
                      <a:moveTo>
                        <a:pt x="19555" y="26566"/>
                      </a:moveTo>
                      <a:lnTo>
                        <a:pt x="19788" y="26644"/>
                      </a:lnTo>
                      <a:lnTo>
                        <a:pt x="20022" y="26799"/>
                      </a:lnTo>
                      <a:lnTo>
                        <a:pt x="20100" y="27033"/>
                      </a:lnTo>
                      <a:lnTo>
                        <a:pt x="20100" y="27267"/>
                      </a:lnTo>
                      <a:lnTo>
                        <a:pt x="20022" y="27501"/>
                      </a:lnTo>
                      <a:lnTo>
                        <a:pt x="19866" y="27734"/>
                      </a:lnTo>
                      <a:lnTo>
                        <a:pt x="19632" y="27812"/>
                      </a:lnTo>
                      <a:lnTo>
                        <a:pt x="19321" y="27812"/>
                      </a:lnTo>
                      <a:lnTo>
                        <a:pt x="19087" y="27734"/>
                      </a:lnTo>
                      <a:lnTo>
                        <a:pt x="18931" y="27578"/>
                      </a:lnTo>
                      <a:lnTo>
                        <a:pt x="18853" y="27345"/>
                      </a:lnTo>
                      <a:lnTo>
                        <a:pt x="18853" y="27111"/>
                      </a:lnTo>
                      <a:lnTo>
                        <a:pt x="18931" y="26877"/>
                      </a:lnTo>
                      <a:lnTo>
                        <a:pt x="19087" y="26644"/>
                      </a:lnTo>
                      <a:lnTo>
                        <a:pt x="19321" y="26566"/>
                      </a:lnTo>
                      <a:close/>
                      <a:moveTo>
                        <a:pt x="21346" y="28981"/>
                      </a:moveTo>
                      <a:lnTo>
                        <a:pt x="21580" y="29059"/>
                      </a:lnTo>
                      <a:lnTo>
                        <a:pt x="21736" y="29214"/>
                      </a:lnTo>
                      <a:lnTo>
                        <a:pt x="21892" y="29448"/>
                      </a:lnTo>
                      <a:lnTo>
                        <a:pt x="21892" y="29760"/>
                      </a:lnTo>
                      <a:lnTo>
                        <a:pt x="21814" y="29993"/>
                      </a:lnTo>
                      <a:lnTo>
                        <a:pt x="21580" y="30149"/>
                      </a:lnTo>
                      <a:lnTo>
                        <a:pt x="21346" y="30227"/>
                      </a:lnTo>
                      <a:lnTo>
                        <a:pt x="21113" y="30305"/>
                      </a:lnTo>
                      <a:lnTo>
                        <a:pt x="20879" y="30149"/>
                      </a:lnTo>
                      <a:lnTo>
                        <a:pt x="20723" y="29993"/>
                      </a:lnTo>
                      <a:lnTo>
                        <a:pt x="20567" y="29760"/>
                      </a:lnTo>
                      <a:lnTo>
                        <a:pt x="20567" y="29526"/>
                      </a:lnTo>
                      <a:lnTo>
                        <a:pt x="20645" y="29292"/>
                      </a:lnTo>
                      <a:lnTo>
                        <a:pt x="20801" y="29059"/>
                      </a:lnTo>
                      <a:lnTo>
                        <a:pt x="21113" y="28981"/>
                      </a:lnTo>
                      <a:close/>
                      <a:moveTo>
                        <a:pt x="2805" y="1"/>
                      </a:moveTo>
                      <a:lnTo>
                        <a:pt x="1" y="2026"/>
                      </a:lnTo>
                      <a:lnTo>
                        <a:pt x="21502" y="31785"/>
                      </a:lnTo>
                      <a:lnTo>
                        <a:pt x="24385" y="29760"/>
                      </a:lnTo>
                      <a:lnTo>
                        <a:pt x="2805" y="1"/>
                      </a:lnTo>
                      <a:close/>
                    </a:path>
                  </a:pathLst>
                </a:custGeom>
                <a:solidFill>
                  <a:schemeClr val="accent2"/>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0" name="Google Shape;1940;p36"/>
                <p:cNvSpPr/>
                <p:nvPr/>
              </p:nvSpPr>
              <p:spPr>
                <a:xfrm>
                  <a:off x="849004" y="2571750"/>
                  <a:ext cx="1766490" cy="1876072"/>
                </a:xfrm>
                <a:custGeom>
                  <a:avLst/>
                  <a:gdLst/>
                  <a:ahLst/>
                  <a:cxnLst/>
                  <a:rect l="l" t="t" r="r" b="b"/>
                  <a:pathLst>
                    <a:path w="41445" h="44016" extrusionOk="0">
                      <a:moveTo>
                        <a:pt x="20177" y="1"/>
                      </a:moveTo>
                      <a:lnTo>
                        <a:pt x="19866" y="78"/>
                      </a:lnTo>
                      <a:lnTo>
                        <a:pt x="19554" y="156"/>
                      </a:lnTo>
                      <a:lnTo>
                        <a:pt x="19242" y="312"/>
                      </a:lnTo>
                      <a:lnTo>
                        <a:pt x="0" y="14257"/>
                      </a:lnTo>
                      <a:lnTo>
                        <a:pt x="21580" y="44016"/>
                      </a:lnTo>
                      <a:lnTo>
                        <a:pt x="40822" y="30071"/>
                      </a:lnTo>
                      <a:lnTo>
                        <a:pt x="41055" y="29915"/>
                      </a:lnTo>
                      <a:lnTo>
                        <a:pt x="41211" y="29604"/>
                      </a:lnTo>
                      <a:lnTo>
                        <a:pt x="41367" y="29370"/>
                      </a:lnTo>
                      <a:lnTo>
                        <a:pt x="41445" y="29058"/>
                      </a:lnTo>
                      <a:lnTo>
                        <a:pt x="41445" y="28747"/>
                      </a:lnTo>
                      <a:lnTo>
                        <a:pt x="41445" y="28435"/>
                      </a:lnTo>
                      <a:lnTo>
                        <a:pt x="41367" y="28124"/>
                      </a:lnTo>
                      <a:lnTo>
                        <a:pt x="41133" y="27812"/>
                      </a:lnTo>
                      <a:lnTo>
                        <a:pt x="21580" y="702"/>
                      </a:lnTo>
                      <a:lnTo>
                        <a:pt x="21346" y="468"/>
                      </a:lnTo>
                      <a:lnTo>
                        <a:pt x="21112" y="234"/>
                      </a:lnTo>
                      <a:lnTo>
                        <a:pt x="20801" y="78"/>
                      </a:lnTo>
                      <a:lnTo>
                        <a:pt x="20489" y="1"/>
                      </a:lnTo>
                      <a:close/>
                    </a:path>
                  </a:pathLst>
                </a:custGeom>
                <a:solidFill>
                  <a:schemeClr val="accent1"/>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1" name="Google Shape;1941;p36"/>
                <p:cNvSpPr/>
                <p:nvPr/>
              </p:nvSpPr>
              <p:spPr>
                <a:xfrm>
                  <a:off x="1068118" y="2767634"/>
                  <a:ext cx="697347" cy="537981"/>
                </a:xfrm>
                <a:custGeom>
                  <a:avLst/>
                  <a:gdLst/>
                  <a:ahLst/>
                  <a:cxnLst/>
                  <a:rect l="l" t="t" r="r" b="b"/>
                  <a:pathLst>
                    <a:path w="16361" h="12622" extrusionOk="0">
                      <a:moveTo>
                        <a:pt x="14881" y="1"/>
                      </a:moveTo>
                      <a:lnTo>
                        <a:pt x="14647" y="157"/>
                      </a:lnTo>
                      <a:lnTo>
                        <a:pt x="235" y="10518"/>
                      </a:lnTo>
                      <a:lnTo>
                        <a:pt x="79" y="10751"/>
                      </a:lnTo>
                      <a:lnTo>
                        <a:pt x="1" y="10985"/>
                      </a:lnTo>
                      <a:lnTo>
                        <a:pt x="1" y="11219"/>
                      </a:lnTo>
                      <a:lnTo>
                        <a:pt x="79" y="11453"/>
                      </a:lnTo>
                      <a:lnTo>
                        <a:pt x="702" y="12387"/>
                      </a:lnTo>
                      <a:lnTo>
                        <a:pt x="936" y="12543"/>
                      </a:lnTo>
                      <a:lnTo>
                        <a:pt x="1170" y="12621"/>
                      </a:lnTo>
                      <a:lnTo>
                        <a:pt x="1403" y="12621"/>
                      </a:lnTo>
                      <a:lnTo>
                        <a:pt x="1715" y="12543"/>
                      </a:lnTo>
                      <a:lnTo>
                        <a:pt x="16049" y="2104"/>
                      </a:lnTo>
                      <a:lnTo>
                        <a:pt x="16283" y="1948"/>
                      </a:lnTo>
                      <a:lnTo>
                        <a:pt x="16361" y="1715"/>
                      </a:lnTo>
                      <a:lnTo>
                        <a:pt x="16361" y="1403"/>
                      </a:lnTo>
                      <a:lnTo>
                        <a:pt x="16205" y="1169"/>
                      </a:lnTo>
                      <a:lnTo>
                        <a:pt x="15582" y="312"/>
                      </a:lnTo>
                      <a:lnTo>
                        <a:pt x="15426" y="79"/>
                      </a:lnTo>
                      <a:lnTo>
                        <a:pt x="15114" y="1"/>
                      </a:lnTo>
                      <a:close/>
                    </a:path>
                  </a:pathLst>
                </a:custGeom>
                <a:solidFill>
                  <a:schemeClr val="accent2"/>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2" name="Google Shape;1942;p36"/>
                <p:cNvSpPr/>
                <p:nvPr/>
              </p:nvSpPr>
              <p:spPr>
                <a:xfrm>
                  <a:off x="1171047" y="2913737"/>
                  <a:ext cx="700671" cy="541263"/>
                </a:xfrm>
                <a:custGeom>
                  <a:avLst/>
                  <a:gdLst/>
                  <a:ahLst/>
                  <a:cxnLst/>
                  <a:rect l="l" t="t" r="r" b="b"/>
                  <a:pathLst>
                    <a:path w="16439" h="12699" extrusionOk="0">
                      <a:moveTo>
                        <a:pt x="14958" y="1"/>
                      </a:moveTo>
                      <a:lnTo>
                        <a:pt x="14725" y="156"/>
                      </a:lnTo>
                      <a:lnTo>
                        <a:pt x="313" y="10517"/>
                      </a:lnTo>
                      <a:lnTo>
                        <a:pt x="157" y="10751"/>
                      </a:lnTo>
                      <a:lnTo>
                        <a:pt x="1" y="10985"/>
                      </a:lnTo>
                      <a:lnTo>
                        <a:pt x="79" y="11219"/>
                      </a:lnTo>
                      <a:lnTo>
                        <a:pt x="157" y="11530"/>
                      </a:lnTo>
                      <a:lnTo>
                        <a:pt x="780" y="12387"/>
                      </a:lnTo>
                      <a:lnTo>
                        <a:pt x="1014" y="12543"/>
                      </a:lnTo>
                      <a:lnTo>
                        <a:pt x="1247" y="12699"/>
                      </a:lnTo>
                      <a:lnTo>
                        <a:pt x="1481" y="12621"/>
                      </a:lnTo>
                      <a:lnTo>
                        <a:pt x="1793" y="12543"/>
                      </a:lnTo>
                      <a:lnTo>
                        <a:pt x="16127" y="2104"/>
                      </a:lnTo>
                      <a:lnTo>
                        <a:pt x="16361" y="1948"/>
                      </a:lnTo>
                      <a:lnTo>
                        <a:pt x="16439" y="1714"/>
                      </a:lnTo>
                      <a:lnTo>
                        <a:pt x="16439" y="1403"/>
                      </a:lnTo>
                      <a:lnTo>
                        <a:pt x="16283" y="1169"/>
                      </a:lnTo>
                      <a:lnTo>
                        <a:pt x="15660" y="312"/>
                      </a:lnTo>
                      <a:lnTo>
                        <a:pt x="15426" y="78"/>
                      </a:lnTo>
                      <a:lnTo>
                        <a:pt x="15192" y="1"/>
                      </a:lnTo>
                      <a:close/>
                    </a:path>
                  </a:pathLst>
                </a:custGeom>
                <a:solidFill>
                  <a:schemeClr val="accent2"/>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3" name="Google Shape;1943;p36"/>
                <p:cNvSpPr/>
                <p:nvPr/>
              </p:nvSpPr>
              <p:spPr>
                <a:xfrm>
                  <a:off x="1277301" y="3059840"/>
                  <a:ext cx="700671" cy="541263"/>
                </a:xfrm>
                <a:custGeom>
                  <a:avLst/>
                  <a:gdLst/>
                  <a:ahLst/>
                  <a:cxnLst/>
                  <a:rect l="l" t="t" r="r" b="b"/>
                  <a:pathLst>
                    <a:path w="16439" h="12699" extrusionOk="0">
                      <a:moveTo>
                        <a:pt x="14958" y="0"/>
                      </a:moveTo>
                      <a:lnTo>
                        <a:pt x="14725" y="156"/>
                      </a:lnTo>
                      <a:lnTo>
                        <a:pt x="312" y="10517"/>
                      </a:lnTo>
                      <a:lnTo>
                        <a:pt x="79" y="10751"/>
                      </a:lnTo>
                      <a:lnTo>
                        <a:pt x="1" y="10985"/>
                      </a:lnTo>
                      <a:lnTo>
                        <a:pt x="1" y="11296"/>
                      </a:lnTo>
                      <a:lnTo>
                        <a:pt x="157" y="11530"/>
                      </a:lnTo>
                      <a:lnTo>
                        <a:pt x="780" y="12387"/>
                      </a:lnTo>
                      <a:lnTo>
                        <a:pt x="1014" y="12543"/>
                      </a:lnTo>
                      <a:lnTo>
                        <a:pt x="1247" y="12698"/>
                      </a:lnTo>
                      <a:lnTo>
                        <a:pt x="1481" y="12698"/>
                      </a:lnTo>
                      <a:lnTo>
                        <a:pt x="1715" y="12543"/>
                      </a:lnTo>
                      <a:lnTo>
                        <a:pt x="16127" y="2104"/>
                      </a:lnTo>
                      <a:lnTo>
                        <a:pt x="16361" y="1948"/>
                      </a:lnTo>
                      <a:lnTo>
                        <a:pt x="16439" y="1714"/>
                      </a:lnTo>
                      <a:lnTo>
                        <a:pt x="16439" y="1403"/>
                      </a:lnTo>
                      <a:lnTo>
                        <a:pt x="16283" y="1169"/>
                      </a:lnTo>
                      <a:lnTo>
                        <a:pt x="15659" y="312"/>
                      </a:lnTo>
                      <a:lnTo>
                        <a:pt x="15426" y="78"/>
                      </a:lnTo>
                      <a:lnTo>
                        <a:pt x="15192" y="0"/>
                      </a:lnTo>
                      <a:close/>
                    </a:path>
                  </a:pathLst>
                </a:custGeom>
                <a:solidFill>
                  <a:schemeClr val="accent2"/>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4" name="Google Shape;1944;p36"/>
                <p:cNvSpPr/>
                <p:nvPr/>
              </p:nvSpPr>
              <p:spPr>
                <a:xfrm>
                  <a:off x="1596062" y="3501430"/>
                  <a:ext cx="790306" cy="667426"/>
                </a:xfrm>
                <a:custGeom>
                  <a:avLst/>
                  <a:gdLst/>
                  <a:ahLst/>
                  <a:cxnLst/>
                  <a:rect l="l" t="t" r="r" b="b"/>
                  <a:pathLst>
                    <a:path w="18542" h="15659" extrusionOk="0">
                      <a:moveTo>
                        <a:pt x="15192" y="312"/>
                      </a:moveTo>
                      <a:lnTo>
                        <a:pt x="15503" y="468"/>
                      </a:lnTo>
                      <a:lnTo>
                        <a:pt x="15737" y="702"/>
                      </a:lnTo>
                      <a:lnTo>
                        <a:pt x="18074" y="3896"/>
                      </a:lnTo>
                      <a:lnTo>
                        <a:pt x="18230" y="4285"/>
                      </a:lnTo>
                      <a:lnTo>
                        <a:pt x="18230" y="4597"/>
                      </a:lnTo>
                      <a:lnTo>
                        <a:pt x="18152" y="4908"/>
                      </a:lnTo>
                      <a:lnTo>
                        <a:pt x="17918" y="5220"/>
                      </a:lnTo>
                      <a:lnTo>
                        <a:pt x="4129" y="15191"/>
                      </a:lnTo>
                      <a:lnTo>
                        <a:pt x="3818" y="15269"/>
                      </a:lnTo>
                      <a:lnTo>
                        <a:pt x="3428" y="15347"/>
                      </a:lnTo>
                      <a:lnTo>
                        <a:pt x="3117" y="15191"/>
                      </a:lnTo>
                      <a:lnTo>
                        <a:pt x="2805" y="14958"/>
                      </a:lnTo>
                      <a:lnTo>
                        <a:pt x="546" y="11764"/>
                      </a:lnTo>
                      <a:lnTo>
                        <a:pt x="390" y="11374"/>
                      </a:lnTo>
                      <a:lnTo>
                        <a:pt x="312" y="11063"/>
                      </a:lnTo>
                      <a:lnTo>
                        <a:pt x="468" y="10673"/>
                      </a:lnTo>
                      <a:lnTo>
                        <a:pt x="702" y="10439"/>
                      </a:lnTo>
                      <a:lnTo>
                        <a:pt x="14491" y="468"/>
                      </a:lnTo>
                      <a:lnTo>
                        <a:pt x="14724" y="390"/>
                      </a:lnTo>
                      <a:lnTo>
                        <a:pt x="15036" y="312"/>
                      </a:lnTo>
                      <a:close/>
                      <a:moveTo>
                        <a:pt x="14958" y="0"/>
                      </a:moveTo>
                      <a:lnTo>
                        <a:pt x="14724" y="78"/>
                      </a:lnTo>
                      <a:lnTo>
                        <a:pt x="14491" y="156"/>
                      </a:lnTo>
                      <a:lnTo>
                        <a:pt x="14257" y="234"/>
                      </a:lnTo>
                      <a:lnTo>
                        <a:pt x="546" y="10206"/>
                      </a:lnTo>
                      <a:lnTo>
                        <a:pt x="390" y="10362"/>
                      </a:lnTo>
                      <a:lnTo>
                        <a:pt x="234" y="10517"/>
                      </a:lnTo>
                      <a:lnTo>
                        <a:pt x="79" y="10751"/>
                      </a:lnTo>
                      <a:lnTo>
                        <a:pt x="79" y="10985"/>
                      </a:lnTo>
                      <a:lnTo>
                        <a:pt x="1" y="11218"/>
                      </a:lnTo>
                      <a:lnTo>
                        <a:pt x="79" y="11452"/>
                      </a:lnTo>
                      <a:lnTo>
                        <a:pt x="156" y="11686"/>
                      </a:lnTo>
                      <a:lnTo>
                        <a:pt x="234" y="11920"/>
                      </a:lnTo>
                      <a:lnTo>
                        <a:pt x="2571" y="15114"/>
                      </a:lnTo>
                      <a:lnTo>
                        <a:pt x="2727" y="15347"/>
                      </a:lnTo>
                      <a:lnTo>
                        <a:pt x="2961" y="15425"/>
                      </a:lnTo>
                      <a:lnTo>
                        <a:pt x="3117" y="15581"/>
                      </a:lnTo>
                      <a:lnTo>
                        <a:pt x="3428" y="15659"/>
                      </a:lnTo>
                      <a:lnTo>
                        <a:pt x="3584" y="15659"/>
                      </a:lnTo>
                      <a:lnTo>
                        <a:pt x="3974" y="15581"/>
                      </a:lnTo>
                      <a:lnTo>
                        <a:pt x="4285" y="15425"/>
                      </a:lnTo>
                      <a:lnTo>
                        <a:pt x="18074" y="5454"/>
                      </a:lnTo>
                      <a:lnTo>
                        <a:pt x="18230" y="5298"/>
                      </a:lnTo>
                      <a:lnTo>
                        <a:pt x="18386" y="5142"/>
                      </a:lnTo>
                      <a:lnTo>
                        <a:pt x="18542" y="4675"/>
                      </a:lnTo>
                      <a:lnTo>
                        <a:pt x="18542" y="4207"/>
                      </a:lnTo>
                      <a:lnTo>
                        <a:pt x="18464" y="3973"/>
                      </a:lnTo>
                      <a:lnTo>
                        <a:pt x="18308" y="3740"/>
                      </a:lnTo>
                      <a:lnTo>
                        <a:pt x="16049" y="546"/>
                      </a:lnTo>
                      <a:lnTo>
                        <a:pt x="15893" y="312"/>
                      </a:lnTo>
                      <a:lnTo>
                        <a:pt x="15659" y="156"/>
                      </a:lnTo>
                      <a:lnTo>
                        <a:pt x="15426" y="78"/>
                      </a:lnTo>
                      <a:lnTo>
                        <a:pt x="15192" y="0"/>
                      </a:lnTo>
                      <a:close/>
                    </a:path>
                  </a:pathLst>
                </a:custGeom>
                <a:solidFill>
                  <a:srgbClr val="F3F3F3"/>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5" name="Google Shape;1945;p36"/>
                <p:cNvSpPr/>
                <p:nvPr/>
              </p:nvSpPr>
              <p:spPr>
                <a:xfrm>
                  <a:off x="1101320" y="3810215"/>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6" name="Google Shape;1946;p36"/>
                <p:cNvSpPr/>
                <p:nvPr/>
              </p:nvSpPr>
              <p:spPr>
                <a:xfrm>
                  <a:off x="1177696" y="3913144"/>
                  <a:ext cx="89720" cy="69773"/>
                </a:xfrm>
                <a:custGeom>
                  <a:avLst/>
                  <a:gdLst/>
                  <a:ahLst/>
                  <a:cxnLst/>
                  <a:rect l="l" t="t" r="r" b="b"/>
                  <a:pathLst>
                    <a:path w="2105" h="1637" extrusionOk="0">
                      <a:moveTo>
                        <a:pt x="1948" y="0"/>
                      </a:moveTo>
                      <a:lnTo>
                        <a:pt x="1793" y="78"/>
                      </a:lnTo>
                      <a:lnTo>
                        <a:pt x="79" y="1325"/>
                      </a:lnTo>
                      <a:lnTo>
                        <a:pt x="1" y="1403"/>
                      </a:lnTo>
                      <a:lnTo>
                        <a:pt x="1" y="1558"/>
                      </a:lnTo>
                      <a:lnTo>
                        <a:pt x="234" y="1636"/>
                      </a:lnTo>
                      <a:lnTo>
                        <a:pt x="312" y="1636"/>
                      </a:lnTo>
                      <a:lnTo>
                        <a:pt x="2026" y="390"/>
                      </a:lnTo>
                      <a:lnTo>
                        <a:pt x="2104" y="234"/>
                      </a:lnTo>
                      <a:lnTo>
                        <a:pt x="2026" y="78"/>
                      </a:lnTo>
                      <a:lnTo>
                        <a:pt x="1948"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7" name="Google Shape;1947;p36"/>
                <p:cNvSpPr/>
                <p:nvPr/>
              </p:nvSpPr>
              <p:spPr>
                <a:xfrm>
                  <a:off x="1254073" y="4019397"/>
                  <a:ext cx="86396" cy="66448"/>
                </a:xfrm>
                <a:custGeom>
                  <a:avLst/>
                  <a:gdLst/>
                  <a:ahLst/>
                  <a:cxnLst/>
                  <a:rect l="l" t="t" r="r" b="b"/>
                  <a:pathLst>
                    <a:path w="2027" h="1559" extrusionOk="0">
                      <a:moveTo>
                        <a:pt x="1792" y="0"/>
                      </a:moveTo>
                      <a:lnTo>
                        <a:pt x="78" y="1247"/>
                      </a:lnTo>
                      <a:lnTo>
                        <a:pt x="1" y="1403"/>
                      </a:lnTo>
                      <a:lnTo>
                        <a:pt x="1" y="1480"/>
                      </a:lnTo>
                      <a:lnTo>
                        <a:pt x="156" y="1558"/>
                      </a:lnTo>
                      <a:lnTo>
                        <a:pt x="312" y="1558"/>
                      </a:lnTo>
                      <a:lnTo>
                        <a:pt x="1948" y="312"/>
                      </a:lnTo>
                      <a:lnTo>
                        <a:pt x="2026" y="234"/>
                      </a:lnTo>
                      <a:lnTo>
                        <a:pt x="2026" y="78"/>
                      </a:lnTo>
                      <a:lnTo>
                        <a:pt x="1870"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8" name="Google Shape;1948;p36"/>
                <p:cNvSpPr/>
                <p:nvPr/>
              </p:nvSpPr>
              <p:spPr>
                <a:xfrm>
                  <a:off x="1327125" y="4122325"/>
                  <a:ext cx="89678" cy="69773"/>
                </a:xfrm>
                <a:custGeom>
                  <a:avLst/>
                  <a:gdLst/>
                  <a:ahLst/>
                  <a:cxnLst/>
                  <a:rect l="l" t="t" r="r" b="b"/>
                  <a:pathLst>
                    <a:path w="2104" h="1637" extrusionOk="0">
                      <a:moveTo>
                        <a:pt x="1792" y="0"/>
                      </a:moveTo>
                      <a:lnTo>
                        <a:pt x="78" y="1247"/>
                      </a:lnTo>
                      <a:lnTo>
                        <a:pt x="0" y="1403"/>
                      </a:lnTo>
                      <a:lnTo>
                        <a:pt x="78" y="1558"/>
                      </a:lnTo>
                      <a:lnTo>
                        <a:pt x="234" y="1636"/>
                      </a:lnTo>
                      <a:lnTo>
                        <a:pt x="312" y="1558"/>
                      </a:lnTo>
                      <a:lnTo>
                        <a:pt x="2026" y="312"/>
                      </a:lnTo>
                      <a:lnTo>
                        <a:pt x="2104" y="234"/>
                      </a:lnTo>
                      <a:lnTo>
                        <a:pt x="2104" y="78"/>
                      </a:lnTo>
                      <a:lnTo>
                        <a:pt x="1948"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49" name="Google Shape;1949;p36"/>
                <p:cNvSpPr/>
                <p:nvPr/>
              </p:nvSpPr>
              <p:spPr>
                <a:xfrm>
                  <a:off x="1403501" y="4225253"/>
                  <a:ext cx="89678" cy="69773"/>
                </a:xfrm>
                <a:custGeom>
                  <a:avLst/>
                  <a:gdLst/>
                  <a:ahLst/>
                  <a:cxnLst/>
                  <a:rect l="l" t="t" r="r" b="b"/>
                  <a:pathLst>
                    <a:path w="2104" h="1637" extrusionOk="0">
                      <a:moveTo>
                        <a:pt x="1948" y="0"/>
                      </a:moveTo>
                      <a:lnTo>
                        <a:pt x="1792" y="78"/>
                      </a:lnTo>
                      <a:lnTo>
                        <a:pt x="78" y="1247"/>
                      </a:lnTo>
                      <a:lnTo>
                        <a:pt x="0" y="1403"/>
                      </a:lnTo>
                      <a:lnTo>
                        <a:pt x="0" y="1558"/>
                      </a:lnTo>
                      <a:lnTo>
                        <a:pt x="156" y="1636"/>
                      </a:lnTo>
                      <a:lnTo>
                        <a:pt x="312" y="1636"/>
                      </a:lnTo>
                      <a:lnTo>
                        <a:pt x="2026" y="390"/>
                      </a:lnTo>
                      <a:lnTo>
                        <a:pt x="2104" y="234"/>
                      </a:lnTo>
                      <a:lnTo>
                        <a:pt x="2026" y="78"/>
                      </a:lnTo>
                      <a:lnTo>
                        <a:pt x="1948"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50" name="Google Shape;1950;p36"/>
                <p:cNvSpPr/>
                <p:nvPr/>
              </p:nvSpPr>
              <p:spPr>
                <a:xfrm>
                  <a:off x="1476553" y="4328182"/>
                  <a:ext cx="89678" cy="69773"/>
                </a:xfrm>
                <a:custGeom>
                  <a:avLst/>
                  <a:gdLst/>
                  <a:ahLst/>
                  <a:cxnLst/>
                  <a:rect l="l" t="t" r="r" b="b"/>
                  <a:pathLst>
                    <a:path w="2104" h="1637" extrusionOk="0">
                      <a:moveTo>
                        <a:pt x="1948" y="0"/>
                      </a:moveTo>
                      <a:lnTo>
                        <a:pt x="1792" y="78"/>
                      </a:lnTo>
                      <a:lnTo>
                        <a:pt x="78" y="1325"/>
                      </a:lnTo>
                      <a:lnTo>
                        <a:pt x="0" y="1403"/>
                      </a:lnTo>
                      <a:lnTo>
                        <a:pt x="78" y="1558"/>
                      </a:lnTo>
                      <a:lnTo>
                        <a:pt x="234" y="1636"/>
                      </a:lnTo>
                      <a:lnTo>
                        <a:pt x="312" y="1636"/>
                      </a:lnTo>
                      <a:lnTo>
                        <a:pt x="2026" y="390"/>
                      </a:lnTo>
                      <a:lnTo>
                        <a:pt x="2103" y="234"/>
                      </a:lnTo>
                      <a:lnTo>
                        <a:pt x="2103" y="78"/>
                      </a:lnTo>
                      <a:lnTo>
                        <a:pt x="1948"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grpSp>
          <p:sp>
            <p:nvSpPr>
              <p:cNvPr id="1951" name="Google Shape;1951;p36"/>
              <p:cNvSpPr/>
              <p:nvPr/>
            </p:nvSpPr>
            <p:spPr>
              <a:xfrm flipH="1">
                <a:off x="8347329" y="1371765"/>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52" name="Google Shape;1952;p36"/>
              <p:cNvSpPr/>
              <p:nvPr/>
            </p:nvSpPr>
            <p:spPr>
              <a:xfrm flipH="1">
                <a:off x="8416329" y="1266090"/>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53" name="Google Shape;1953;p36"/>
              <p:cNvSpPr/>
              <p:nvPr/>
            </p:nvSpPr>
            <p:spPr>
              <a:xfrm flipH="1">
                <a:off x="8490729" y="1162565"/>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54" name="Google Shape;1954;p36"/>
              <p:cNvSpPr/>
              <p:nvPr/>
            </p:nvSpPr>
            <p:spPr>
              <a:xfrm flipH="1">
                <a:off x="8564054" y="1056890"/>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955" name="Google Shape;1955;p36"/>
              <p:cNvSpPr/>
              <p:nvPr/>
            </p:nvSpPr>
            <p:spPr>
              <a:xfrm flipH="1">
                <a:off x="8638454" y="952290"/>
                <a:ext cx="89720" cy="69773"/>
              </a:xfrm>
              <a:custGeom>
                <a:avLst/>
                <a:gdLst/>
                <a:ahLst/>
                <a:cxnLst/>
                <a:rect l="l" t="t" r="r" b="b"/>
                <a:pathLst>
                  <a:path w="2105" h="1637" extrusionOk="0">
                    <a:moveTo>
                      <a:pt x="1949" y="0"/>
                    </a:moveTo>
                    <a:lnTo>
                      <a:pt x="1793" y="78"/>
                    </a:lnTo>
                    <a:lnTo>
                      <a:pt x="79" y="1247"/>
                    </a:lnTo>
                    <a:lnTo>
                      <a:pt x="1" y="1403"/>
                    </a:lnTo>
                    <a:lnTo>
                      <a:pt x="79" y="1558"/>
                    </a:lnTo>
                    <a:lnTo>
                      <a:pt x="235" y="1636"/>
                    </a:lnTo>
                    <a:lnTo>
                      <a:pt x="313" y="1558"/>
                    </a:lnTo>
                    <a:lnTo>
                      <a:pt x="2026" y="390"/>
                    </a:lnTo>
                    <a:lnTo>
                      <a:pt x="2104" y="234"/>
                    </a:lnTo>
                    <a:lnTo>
                      <a:pt x="2104" y="78"/>
                    </a:lnTo>
                    <a:lnTo>
                      <a:pt x="1949"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grpSp>
        <p:sp>
          <p:nvSpPr>
            <p:cNvPr id="1956" name="Google Shape;1956;p36"/>
            <p:cNvSpPr/>
            <p:nvPr/>
          </p:nvSpPr>
          <p:spPr>
            <a:xfrm rot="7497177" flipH="1">
              <a:off x="6328104" y="2326303"/>
              <a:ext cx="118154" cy="91929"/>
            </a:xfrm>
            <a:custGeom>
              <a:avLst/>
              <a:gdLst/>
              <a:ahLst/>
              <a:cxnLst/>
              <a:rect l="l" t="t" r="r" b="b"/>
              <a:pathLst>
                <a:path w="2104" h="1637" extrusionOk="0">
                  <a:moveTo>
                    <a:pt x="1948" y="0"/>
                  </a:moveTo>
                  <a:lnTo>
                    <a:pt x="1792" y="78"/>
                  </a:lnTo>
                  <a:lnTo>
                    <a:pt x="78" y="1325"/>
                  </a:lnTo>
                  <a:lnTo>
                    <a:pt x="0" y="1403"/>
                  </a:lnTo>
                  <a:lnTo>
                    <a:pt x="78" y="1558"/>
                  </a:lnTo>
                  <a:lnTo>
                    <a:pt x="234" y="1636"/>
                  </a:lnTo>
                  <a:lnTo>
                    <a:pt x="312" y="1636"/>
                  </a:lnTo>
                  <a:lnTo>
                    <a:pt x="2026" y="390"/>
                  </a:lnTo>
                  <a:lnTo>
                    <a:pt x="2103" y="234"/>
                  </a:lnTo>
                  <a:lnTo>
                    <a:pt x="2103" y="78"/>
                  </a:lnTo>
                  <a:lnTo>
                    <a:pt x="1948" y="0"/>
                  </a:lnTo>
                  <a:close/>
                </a:path>
              </a:pathLst>
            </a:custGeom>
            <a:solidFill>
              <a:srgbClr val="231F20"/>
            </a:solidFill>
            <a:ln>
              <a:noFill/>
            </a:ln>
          </p:spPr>
          <p:txBody>
            <a:bodyPr spcFirstLastPara="1" wrap="square" lIns="91425" tIns="91425" rIns="91425" bIns="91425" anchor="ctr" anchorCtr="0">
              <a:noAutofit/>
            </a:bodyPr>
            <a:lstStyle/>
            <a:p>
              <a:endParaRPr sz="2400">
                <a:latin typeface="Times New Roman" panose="02020603050405020304" pitchFamily="18" charset="0"/>
                <a:cs typeface="Times New Roman" panose="02020603050405020304" pitchFamily="18" charset="0"/>
              </a:endParaRPr>
            </a:p>
          </p:txBody>
        </p:sp>
      </p:grpSp>
      <p:grpSp>
        <p:nvGrpSpPr>
          <p:cNvPr id="36" name="Google Shape;1744;p31">
            <a:extLst>
              <a:ext uri="{FF2B5EF4-FFF2-40B4-BE49-F238E27FC236}">
                <a16:creationId xmlns:a16="http://schemas.microsoft.com/office/drawing/2014/main" id="{8FB01B62-F6EC-4F8A-9A75-E65F468B134F}"/>
              </a:ext>
            </a:extLst>
          </p:cNvPr>
          <p:cNvGrpSpPr/>
          <p:nvPr/>
        </p:nvGrpSpPr>
        <p:grpSpPr>
          <a:xfrm>
            <a:off x="770650" y="246472"/>
            <a:ext cx="571831" cy="626072"/>
            <a:chOff x="2172358" y="5517789"/>
            <a:chExt cx="571831" cy="626072"/>
          </a:xfrm>
        </p:grpSpPr>
        <p:sp>
          <p:nvSpPr>
            <p:cNvPr id="37" name="Google Shape;1745;p31">
              <a:extLst>
                <a:ext uri="{FF2B5EF4-FFF2-40B4-BE49-F238E27FC236}">
                  <a16:creationId xmlns:a16="http://schemas.microsoft.com/office/drawing/2014/main" id="{F2CB2EAC-6F36-4FCF-97BC-6067CF25DB5A}"/>
                </a:ext>
              </a:extLst>
            </p:cNvPr>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Times New Roman" panose="02020603050405020304" pitchFamily="18" charset="0"/>
                <a:cs typeface="Times New Roman" panose="02020603050405020304" pitchFamily="18" charset="0"/>
                <a:sym typeface="Arial"/>
              </a:endParaRPr>
            </a:p>
          </p:txBody>
        </p:sp>
        <p:sp>
          <p:nvSpPr>
            <p:cNvPr id="38" name="Google Shape;1746;p31">
              <a:extLst>
                <a:ext uri="{FF2B5EF4-FFF2-40B4-BE49-F238E27FC236}">
                  <a16:creationId xmlns:a16="http://schemas.microsoft.com/office/drawing/2014/main" id="{D96E82A8-3825-46FE-9D20-AF647F80F641}"/>
                </a:ext>
              </a:extLst>
            </p:cNvPr>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EB5773"/>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Times New Roman" panose="02020603050405020304" pitchFamily="18" charset="0"/>
                <a:cs typeface="Times New Roman" panose="02020603050405020304" pitchFamily="18" charset="0"/>
                <a:sym typeface="Arial"/>
              </a:endParaRPr>
            </a:p>
          </p:txBody>
        </p:sp>
      </p:grpSp>
      <p:sp>
        <p:nvSpPr>
          <p:cNvPr id="39" name="Google Shape;1805;p31">
            <a:extLst>
              <a:ext uri="{FF2B5EF4-FFF2-40B4-BE49-F238E27FC236}">
                <a16:creationId xmlns:a16="http://schemas.microsoft.com/office/drawing/2014/main" id="{BC539CD2-D37F-413C-8172-A2EF1FDB4A27}"/>
              </a:ext>
            </a:extLst>
          </p:cNvPr>
          <p:cNvSpPr txBox="1">
            <a:spLocks/>
          </p:cNvSpPr>
          <p:nvPr/>
        </p:nvSpPr>
        <p:spPr>
          <a:xfrm>
            <a:off x="877181" y="364363"/>
            <a:ext cx="465300" cy="34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 sz="2400" b="1" kern="0">
                <a:latin typeface="Times New Roman" panose="02020603050405020304" pitchFamily="18" charset="0"/>
                <a:cs typeface="Times New Roman" panose="02020603050405020304" pitchFamily="18" charset="0"/>
              </a:rPr>
              <a:t>1</a:t>
            </a:r>
          </a:p>
        </p:txBody>
      </p:sp>
      <p:sp>
        <p:nvSpPr>
          <p:cNvPr id="40" name="TextBox 39">
            <a:extLst>
              <a:ext uri="{FF2B5EF4-FFF2-40B4-BE49-F238E27FC236}">
                <a16:creationId xmlns:a16="http://schemas.microsoft.com/office/drawing/2014/main" id="{7BE5B50A-488E-4C60-B18B-509037647136}"/>
              </a:ext>
            </a:extLst>
          </p:cNvPr>
          <p:cNvSpPr txBox="1"/>
          <p:nvPr/>
        </p:nvSpPr>
        <p:spPr>
          <a:xfrm>
            <a:off x="1523020" y="349324"/>
            <a:ext cx="5722220" cy="584775"/>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Khái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niệm</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Quy</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Hoạch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động</a:t>
            </a:r>
            <a:endParaRPr lang="en-US" sz="32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187059-3F58-4664-8CD2-D314F8B56453}"/>
              </a:ext>
            </a:extLst>
          </p:cNvPr>
          <p:cNvSpPr txBox="1"/>
          <p:nvPr/>
        </p:nvSpPr>
        <p:spPr>
          <a:xfrm>
            <a:off x="942739" y="1501006"/>
            <a:ext cx="5061560" cy="156966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latin typeface="Times New Roman"/>
                <a:cs typeface="Times New Roman"/>
              </a:rPr>
              <a:t>Đ</a:t>
            </a:r>
            <a:r>
              <a:rPr lang="vi-VN" sz="2400" dirty="0">
                <a:latin typeface="Times New Roman"/>
                <a:cs typeface="Times New Roman"/>
              </a:rPr>
              <a:t>ư</a:t>
            </a:r>
            <a:r>
              <a:rPr lang="en-US" sz="2400" dirty="0" err="1">
                <a:latin typeface="Times New Roman"/>
                <a:cs typeface="Times New Roman"/>
              </a:rPr>
              <a:t>ợc</a:t>
            </a:r>
            <a:r>
              <a:rPr lang="en-US" sz="2400" dirty="0">
                <a:latin typeface="Times New Roman"/>
                <a:cs typeface="Times New Roman"/>
              </a:rPr>
              <a:t> </a:t>
            </a:r>
            <a:r>
              <a:rPr lang="en-US" sz="2400" dirty="0" err="1">
                <a:latin typeface="Times New Roman"/>
                <a:cs typeface="Times New Roman"/>
              </a:rPr>
              <a:t>phát</a:t>
            </a:r>
            <a:r>
              <a:rPr lang="en-US" sz="2400" dirty="0">
                <a:latin typeface="Times New Roman"/>
                <a:cs typeface="Times New Roman"/>
              </a:rPr>
              <a:t> </a:t>
            </a:r>
            <a:r>
              <a:rPr lang="en-US" sz="2400" dirty="0" err="1">
                <a:latin typeface="Times New Roman"/>
                <a:cs typeface="Times New Roman"/>
              </a:rPr>
              <a:t>minh</a:t>
            </a:r>
            <a:r>
              <a:rPr lang="en-US" sz="2400" dirty="0">
                <a:latin typeface="Times New Roman"/>
                <a:cs typeface="Times New Roman"/>
              </a:rPr>
              <a:t> </a:t>
            </a:r>
            <a:r>
              <a:rPr lang="en-US" sz="2400" dirty="0" err="1">
                <a:latin typeface="Times New Roman"/>
                <a:cs typeface="Times New Roman"/>
              </a:rPr>
              <a:t>bởi</a:t>
            </a:r>
            <a:r>
              <a:rPr lang="en-US" sz="2400" dirty="0">
                <a:latin typeface="Times New Roman"/>
                <a:cs typeface="Times New Roman"/>
              </a:rPr>
              <a:t> </a:t>
            </a:r>
            <a:r>
              <a:rPr lang="en-US" sz="2400" dirty="0" err="1">
                <a:latin typeface="Times New Roman"/>
                <a:cs typeface="Times New Roman"/>
              </a:rPr>
              <a:t>một</a:t>
            </a:r>
            <a:r>
              <a:rPr lang="en-US" sz="2400" dirty="0">
                <a:latin typeface="Times New Roman"/>
                <a:cs typeface="Times New Roman"/>
              </a:rPr>
              <a:t> </a:t>
            </a:r>
            <a:r>
              <a:rPr lang="en-US" sz="2400" dirty="0" err="1">
                <a:latin typeface="Times New Roman"/>
                <a:cs typeface="Times New Roman"/>
              </a:rPr>
              <a:t>nhà</a:t>
            </a:r>
            <a:r>
              <a:rPr lang="en-US" sz="2400" dirty="0">
                <a:latin typeface="Times New Roman"/>
                <a:cs typeface="Times New Roman"/>
              </a:rPr>
              <a:t> </a:t>
            </a:r>
            <a:r>
              <a:rPr lang="en-US" sz="2400" dirty="0" err="1">
                <a:latin typeface="Times New Roman"/>
                <a:cs typeface="Times New Roman"/>
              </a:rPr>
              <a:t>toán</a:t>
            </a:r>
            <a:r>
              <a:rPr lang="en-US" sz="2400" dirty="0">
                <a:latin typeface="Times New Roman"/>
                <a:cs typeface="Times New Roman"/>
              </a:rPr>
              <a:t> </a:t>
            </a:r>
            <a:r>
              <a:rPr lang="en-US" sz="2400" dirty="0" err="1">
                <a:latin typeface="Times New Roman"/>
                <a:cs typeface="Times New Roman"/>
              </a:rPr>
              <a:t>học</a:t>
            </a:r>
            <a:r>
              <a:rPr lang="en-US" sz="2400" dirty="0">
                <a:latin typeface="Times New Roman"/>
                <a:cs typeface="Times New Roman"/>
              </a:rPr>
              <a:t> ng</a:t>
            </a:r>
            <a:r>
              <a:rPr lang="vi-VN" sz="2400" dirty="0">
                <a:latin typeface="Times New Roman"/>
                <a:cs typeface="Times New Roman"/>
              </a:rPr>
              <a:t>ư</a:t>
            </a:r>
            <a:r>
              <a:rPr lang="en-US" sz="2400" dirty="0" err="1">
                <a:latin typeface="Times New Roman"/>
                <a:cs typeface="Times New Roman"/>
              </a:rPr>
              <a:t>ời</a:t>
            </a:r>
            <a:r>
              <a:rPr lang="en-US" sz="2400" dirty="0">
                <a:latin typeface="Times New Roman"/>
                <a:cs typeface="Times New Roman"/>
              </a:rPr>
              <a:t> </a:t>
            </a:r>
            <a:r>
              <a:rPr lang="en-US" sz="2400" dirty="0" err="1">
                <a:latin typeface="Times New Roman"/>
                <a:cs typeface="Times New Roman"/>
              </a:rPr>
              <a:t>Mỹ</a:t>
            </a:r>
            <a:r>
              <a:rPr lang="en-US" sz="2400" dirty="0">
                <a:latin typeface="Times New Roman"/>
                <a:cs typeface="Times New Roman"/>
              </a:rPr>
              <a:t> </a:t>
            </a:r>
            <a:r>
              <a:rPr lang="en-US" sz="2400" dirty="0" err="1">
                <a:latin typeface="Times New Roman"/>
                <a:cs typeface="Times New Roman"/>
              </a:rPr>
              <a:t>là</a:t>
            </a:r>
            <a:r>
              <a:rPr lang="en-US" sz="2400" dirty="0">
                <a:latin typeface="Times New Roman"/>
                <a:cs typeface="Times New Roman"/>
              </a:rPr>
              <a:t> Richard Bellman </a:t>
            </a:r>
            <a:r>
              <a:rPr lang="en-US" sz="2400" dirty="0" err="1">
                <a:latin typeface="Times New Roman"/>
                <a:cs typeface="Times New Roman"/>
              </a:rPr>
              <a:t>vào</a:t>
            </a:r>
            <a:r>
              <a:rPr lang="en-US" sz="2400" dirty="0">
                <a:latin typeface="Times New Roman"/>
                <a:cs typeface="Times New Roman"/>
              </a:rPr>
              <a:t> </a:t>
            </a:r>
            <a:r>
              <a:rPr lang="en-US" sz="2400" dirty="0" err="1">
                <a:latin typeface="Times New Roman"/>
                <a:cs typeface="Times New Roman"/>
              </a:rPr>
              <a:t>khoảng</a:t>
            </a:r>
            <a:r>
              <a:rPr lang="en-US" sz="2400" dirty="0">
                <a:latin typeface="Times New Roman"/>
                <a:cs typeface="Times New Roman"/>
              </a:rPr>
              <a:t> 1950 </a:t>
            </a:r>
            <a:r>
              <a:rPr lang="en-US" sz="2400" dirty="0" err="1">
                <a:latin typeface="Times New Roman"/>
                <a:cs typeface="Times New Roman"/>
              </a:rPr>
              <a:t>để</a:t>
            </a:r>
            <a:r>
              <a:rPr lang="en-US" sz="2400" dirty="0">
                <a:latin typeface="Times New Roman"/>
                <a:cs typeface="Times New Roman"/>
              </a:rPr>
              <a:t> </a:t>
            </a:r>
            <a:r>
              <a:rPr lang="en-US" sz="2400" dirty="0" err="1">
                <a:latin typeface="Times New Roman"/>
                <a:cs typeface="Times New Roman"/>
              </a:rPr>
              <a:t>tiếp</a:t>
            </a:r>
            <a:r>
              <a:rPr lang="en-US" sz="2400" dirty="0">
                <a:latin typeface="Times New Roman"/>
                <a:cs typeface="Times New Roman"/>
              </a:rPr>
              <a:t> </a:t>
            </a:r>
            <a:r>
              <a:rPr lang="en-US" sz="2400" dirty="0" err="1">
                <a:latin typeface="Times New Roman"/>
                <a:cs typeface="Times New Roman"/>
              </a:rPr>
              <a:t>cận</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bài</a:t>
            </a:r>
            <a:r>
              <a:rPr lang="en-US" sz="2400" dirty="0">
                <a:latin typeface="Times New Roman"/>
                <a:cs typeface="Times New Roman"/>
              </a:rPr>
              <a:t> </a:t>
            </a:r>
            <a:r>
              <a:rPr lang="en-US" sz="2400" dirty="0" err="1">
                <a:latin typeface="Times New Roman"/>
                <a:cs typeface="Times New Roman"/>
              </a:rPr>
              <a:t>toán</a:t>
            </a:r>
            <a:r>
              <a:rPr lang="en-US" sz="2400" dirty="0">
                <a:latin typeface="Times New Roman"/>
                <a:cs typeface="Times New Roman"/>
              </a:rPr>
              <a:t> </a:t>
            </a:r>
            <a:r>
              <a:rPr lang="en-US" sz="2400" dirty="0" err="1">
                <a:latin typeface="Times New Roman"/>
                <a:cs typeface="Times New Roman"/>
              </a:rPr>
              <a:t>một</a:t>
            </a:r>
            <a:r>
              <a:rPr lang="en-US" sz="2400" dirty="0">
                <a:latin typeface="Times New Roman"/>
                <a:cs typeface="Times New Roman"/>
              </a:rPr>
              <a:t> </a:t>
            </a:r>
            <a:r>
              <a:rPr lang="en-US" sz="2400" dirty="0" err="1">
                <a:latin typeface="Times New Roman"/>
                <a:cs typeface="Times New Roman"/>
              </a:rPr>
              <a:t>cách</a:t>
            </a:r>
            <a:r>
              <a:rPr lang="en-US" sz="2400" dirty="0">
                <a:latin typeface="Times New Roman"/>
                <a:cs typeface="Times New Roman"/>
              </a:rPr>
              <a:t> </a:t>
            </a:r>
            <a:r>
              <a:rPr lang="en-US" sz="2400" dirty="0" err="1">
                <a:latin typeface="Times New Roman"/>
                <a:cs typeface="Times New Roman"/>
              </a:rPr>
              <a:t>tối</a:t>
            </a:r>
            <a:r>
              <a:rPr lang="en-US" sz="2400" dirty="0">
                <a:latin typeface="Times New Roman"/>
                <a:cs typeface="Times New Roman"/>
              </a:rPr>
              <a:t> </a:t>
            </a:r>
            <a:r>
              <a:rPr lang="vi-VN" sz="2400" dirty="0">
                <a:latin typeface="Times New Roman"/>
                <a:cs typeface="Times New Roman"/>
              </a:rPr>
              <a:t>ư</a:t>
            </a:r>
            <a:r>
              <a:rPr lang="en-US" sz="2400" dirty="0">
                <a:latin typeface="Times New Roman"/>
                <a:cs typeface="Times New Roman"/>
              </a:rPr>
              <a:t>u.</a:t>
            </a:r>
            <a:endParaRPr lang="en-US" sz="2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2BA1E669-A44C-4C97-939B-623FB3AB06EB}"/>
              </a:ext>
            </a:extLst>
          </p:cNvPr>
          <p:cNvSpPr txBox="1"/>
          <p:nvPr/>
        </p:nvSpPr>
        <p:spPr>
          <a:xfrm>
            <a:off x="996495" y="4093042"/>
            <a:ext cx="5061560" cy="830997"/>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“Programming”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“Planning”</a:t>
            </a:r>
          </a:p>
        </p:txBody>
      </p:sp>
      <p:pic>
        <p:nvPicPr>
          <p:cNvPr id="3" name="Picture 2" descr="A person wearing a suit and tie smiling and looking at the camera&#10;&#10;Description automatically generated">
            <a:extLst>
              <a:ext uri="{FF2B5EF4-FFF2-40B4-BE49-F238E27FC236}">
                <a16:creationId xmlns:a16="http://schemas.microsoft.com/office/drawing/2014/main" id="{AACBA372-25CD-4FD7-875E-417188626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926" y="1420176"/>
            <a:ext cx="1889760" cy="2548128"/>
          </a:xfrm>
          <a:prstGeom prst="rect">
            <a:avLst/>
          </a:prstGeom>
        </p:spPr>
      </p:pic>
    </p:spTree>
    <p:extLst>
      <p:ext uri="{BB962C8B-B14F-4D97-AF65-F5344CB8AC3E}">
        <p14:creationId xmlns:p14="http://schemas.microsoft.com/office/powerpoint/2010/main" val="414003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grpSp>
        <p:nvGrpSpPr>
          <p:cNvPr id="41" name="Google Shape;1753;p31">
            <a:extLst>
              <a:ext uri="{FF2B5EF4-FFF2-40B4-BE49-F238E27FC236}">
                <a16:creationId xmlns:a16="http://schemas.microsoft.com/office/drawing/2014/main" id="{A5A526B4-7955-425E-8F48-AEC3F8A2FCCD}"/>
              </a:ext>
            </a:extLst>
          </p:cNvPr>
          <p:cNvGrpSpPr/>
          <p:nvPr/>
        </p:nvGrpSpPr>
        <p:grpSpPr>
          <a:xfrm>
            <a:off x="808386" y="197285"/>
            <a:ext cx="571831" cy="626072"/>
            <a:chOff x="2172358" y="5517789"/>
            <a:chExt cx="571831" cy="626072"/>
          </a:xfrm>
        </p:grpSpPr>
        <p:sp>
          <p:nvSpPr>
            <p:cNvPr id="42" name="Google Shape;1754;p31">
              <a:extLst>
                <a:ext uri="{FF2B5EF4-FFF2-40B4-BE49-F238E27FC236}">
                  <a16:creationId xmlns:a16="http://schemas.microsoft.com/office/drawing/2014/main" id="{764950F4-3DB8-4B91-80E7-6095E6A26E45}"/>
                </a:ext>
              </a:extLst>
            </p:cNvPr>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Times New Roman" panose="02020603050405020304" pitchFamily="18" charset="0"/>
                <a:cs typeface="Times New Roman" panose="02020603050405020304" pitchFamily="18" charset="0"/>
                <a:sym typeface="Arial"/>
              </a:endParaRPr>
            </a:p>
          </p:txBody>
        </p:sp>
        <p:sp>
          <p:nvSpPr>
            <p:cNvPr id="43" name="Google Shape;1755;p31">
              <a:extLst>
                <a:ext uri="{FF2B5EF4-FFF2-40B4-BE49-F238E27FC236}">
                  <a16:creationId xmlns:a16="http://schemas.microsoft.com/office/drawing/2014/main" id="{525DE92C-07AB-4795-975E-D9A9B23AB085}"/>
                </a:ext>
              </a:extLst>
            </p:cNvPr>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70CC62"/>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Times New Roman" panose="02020603050405020304" pitchFamily="18" charset="0"/>
                <a:cs typeface="Times New Roman" panose="02020603050405020304" pitchFamily="18" charset="0"/>
                <a:sym typeface="Arial"/>
              </a:endParaRPr>
            </a:p>
          </p:txBody>
        </p:sp>
      </p:grpSp>
      <p:sp>
        <p:nvSpPr>
          <p:cNvPr id="44" name="Google Shape;1804;p31">
            <a:extLst>
              <a:ext uri="{FF2B5EF4-FFF2-40B4-BE49-F238E27FC236}">
                <a16:creationId xmlns:a16="http://schemas.microsoft.com/office/drawing/2014/main" id="{F7070BC8-0C0C-4A00-8C13-434EE143E506}"/>
              </a:ext>
            </a:extLst>
          </p:cNvPr>
          <p:cNvSpPr txBox="1">
            <a:spLocks/>
          </p:cNvSpPr>
          <p:nvPr/>
        </p:nvSpPr>
        <p:spPr>
          <a:xfrm>
            <a:off x="861651" y="308934"/>
            <a:ext cx="465300" cy="34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 sz="2400" kern="0">
                <a:latin typeface="Times New Roman" panose="02020603050405020304" pitchFamily="18" charset="0"/>
                <a:cs typeface="Times New Roman" panose="02020603050405020304" pitchFamily="18" charset="0"/>
              </a:rPr>
              <a:t>2</a:t>
            </a:r>
          </a:p>
        </p:txBody>
      </p:sp>
      <p:sp>
        <p:nvSpPr>
          <p:cNvPr id="45" name="TextBox 44">
            <a:extLst>
              <a:ext uri="{FF2B5EF4-FFF2-40B4-BE49-F238E27FC236}">
                <a16:creationId xmlns:a16="http://schemas.microsoft.com/office/drawing/2014/main" id="{C063B168-5308-4787-B384-C3CF6FF2FECE}"/>
              </a:ext>
            </a:extLst>
          </p:cNvPr>
          <p:cNvSpPr txBox="1"/>
          <p:nvPr/>
        </p:nvSpPr>
        <p:spPr>
          <a:xfrm>
            <a:off x="1530336" y="289402"/>
            <a:ext cx="3698611" cy="584775"/>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Cách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tiếp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cận</a:t>
            </a:r>
            <a:endParaRPr lang="en-US" sz="32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6C4ECED-3B17-491E-89B5-2382DDFF6275}"/>
              </a:ext>
            </a:extLst>
          </p:cNvPr>
          <p:cNvSpPr txBox="1"/>
          <p:nvPr/>
        </p:nvSpPr>
        <p:spPr>
          <a:xfrm>
            <a:off x="1365583" y="1011926"/>
            <a:ext cx="4028115" cy="461665"/>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a:t>
            </a:r>
            <a:r>
              <a:rPr lang="vi-VN" sz="2400">
                <a:latin typeface="Times New Roman" panose="02020603050405020304" pitchFamily="18" charset="0"/>
                <a:cs typeface="Times New Roman" panose="02020603050405020304" pitchFamily="18" charset="0"/>
              </a:rPr>
              <a:t>emoization(top down) :</a:t>
            </a:r>
            <a:r>
              <a:rPr lang="en-US" sz="2400">
                <a:latin typeface="Times New Roman" panose="02020603050405020304" pitchFamily="18" charset="0"/>
                <a:cs typeface="Times New Roman" panose="02020603050405020304" pitchFamily="18" charset="0"/>
              </a:rPr>
              <a:t> </a:t>
            </a:r>
            <a:endParaRPr lang="vi-VN"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E6B491-33F0-4312-859F-4D5074106C08}"/>
              </a:ext>
            </a:extLst>
          </p:cNvPr>
          <p:cNvSpPr txBox="1"/>
          <p:nvPr/>
        </p:nvSpPr>
        <p:spPr>
          <a:xfrm>
            <a:off x="1326951" y="3744302"/>
            <a:ext cx="4365466" cy="1200329"/>
          </a:xfrm>
          <a:prstGeom prst="rect">
            <a:avLst/>
          </a:prstGeom>
          <a:noFill/>
        </p:spPr>
        <p:txBody>
          <a:bodyPr wrap="square" rtlCol="0">
            <a:spAutoFit/>
          </a:bodyPr>
          <a:lstStyle/>
          <a:p>
            <a:pPr marL="285750" indent="-28575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Bottom up( tabulation):</a:t>
            </a:r>
            <a:br>
              <a:rPr lang="vi-VN"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FF4AFA0-467C-4342-AFD1-FAE2904EA0B9}"/>
              </a:ext>
            </a:extLst>
          </p:cNvPr>
          <p:cNvPicPr>
            <a:picLocks noChangeAspect="1"/>
          </p:cNvPicPr>
          <p:nvPr/>
        </p:nvPicPr>
        <p:blipFill>
          <a:blip r:embed="rId3"/>
          <a:stretch>
            <a:fillRect/>
          </a:stretch>
        </p:blipFill>
        <p:spPr>
          <a:xfrm>
            <a:off x="4849091" y="3744302"/>
            <a:ext cx="3344110" cy="2641106"/>
          </a:xfrm>
          <a:prstGeom prst="rect">
            <a:avLst/>
          </a:prstGeom>
        </p:spPr>
      </p:pic>
      <p:pic>
        <p:nvPicPr>
          <p:cNvPr id="8" name="Picture 7">
            <a:extLst>
              <a:ext uri="{FF2B5EF4-FFF2-40B4-BE49-F238E27FC236}">
                <a16:creationId xmlns:a16="http://schemas.microsoft.com/office/drawing/2014/main" id="{1DDD661C-6D87-4D51-8AA1-3C6AD9CC3121}"/>
              </a:ext>
            </a:extLst>
          </p:cNvPr>
          <p:cNvPicPr>
            <a:picLocks noChangeAspect="1"/>
          </p:cNvPicPr>
          <p:nvPr/>
        </p:nvPicPr>
        <p:blipFill>
          <a:blip r:embed="rId4"/>
          <a:stretch>
            <a:fillRect/>
          </a:stretch>
        </p:blipFill>
        <p:spPr>
          <a:xfrm>
            <a:off x="4849091" y="1103066"/>
            <a:ext cx="3344110" cy="2308323"/>
          </a:xfrm>
          <a:prstGeom prst="rect">
            <a:avLst/>
          </a:prstGeom>
        </p:spPr>
      </p:pic>
    </p:spTree>
    <p:extLst>
      <p:ext uri="{BB962C8B-B14F-4D97-AF65-F5344CB8AC3E}">
        <p14:creationId xmlns:p14="http://schemas.microsoft.com/office/powerpoint/2010/main" val="4384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grpSp>
        <p:nvGrpSpPr>
          <p:cNvPr id="41" name="Google Shape;1753;p31">
            <a:extLst>
              <a:ext uri="{FF2B5EF4-FFF2-40B4-BE49-F238E27FC236}">
                <a16:creationId xmlns:a16="http://schemas.microsoft.com/office/drawing/2014/main" id="{A5A526B4-7955-425E-8F48-AEC3F8A2FCCD}"/>
              </a:ext>
            </a:extLst>
          </p:cNvPr>
          <p:cNvGrpSpPr/>
          <p:nvPr/>
        </p:nvGrpSpPr>
        <p:grpSpPr>
          <a:xfrm>
            <a:off x="808386" y="197285"/>
            <a:ext cx="571831" cy="626072"/>
            <a:chOff x="2172358" y="5517789"/>
            <a:chExt cx="571831" cy="626072"/>
          </a:xfrm>
        </p:grpSpPr>
        <p:sp>
          <p:nvSpPr>
            <p:cNvPr id="42" name="Google Shape;1754;p31">
              <a:extLst>
                <a:ext uri="{FF2B5EF4-FFF2-40B4-BE49-F238E27FC236}">
                  <a16:creationId xmlns:a16="http://schemas.microsoft.com/office/drawing/2014/main" id="{764950F4-3DB8-4B91-80E7-6095E6A26E45}"/>
                </a:ext>
              </a:extLst>
            </p:cNvPr>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Times New Roman" panose="02020603050405020304" pitchFamily="18" charset="0"/>
                <a:cs typeface="Times New Roman" panose="02020603050405020304" pitchFamily="18" charset="0"/>
                <a:sym typeface="Arial"/>
              </a:endParaRPr>
            </a:p>
          </p:txBody>
        </p:sp>
        <p:sp>
          <p:nvSpPr>
            <p:cNvPr id="43" name="Google Shape;1755;p31">
              <a:extLst>
                <a:ext uri="{FF2B5EF4-FFF2-40B4-BE49-F238E27FC236}">
                  <a16:creationId xmlns:a16="http://schemas.microsoft.com/office/drawing/2014/main" id="{525DE92C-07AB-4795-975E-D9A9B23AB085}"/>
                </a:ext>
              </a:extLst>
            </p:cNvPr>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70CC62"/>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Times New Roman" panose="02020603050405020304" pitchFamily="18" charset="0"/>
                <a:cs typeface="Times New Roman" panose="02020603050405020304" pitchFamily="18" charset="0"/>
                <a:sym typeface="Arial"/>
              </a:endParaRPr>
            </a:p>
          </p:txBody>
        </p:sp>
      </p:grpSp>
      <p:sp>
        <p:nvSpPr>
          <p:cNvPr id="44" name="Google Shape;1804;p31">
            <a:extLst>
              <a:ext uri="{FF2B5EF4-FFF2-40B4-BE49-F238E27FC236}">
                <a16:creationId xmlns:a16="http://schemas.microsoft.com/office/drawing/2014/main" id="{F7070BC8-0C0C-4A00-8C13-434EE143E506}"/>
              </a:ext>
            </a:extLst>
          </p:cNvPr>
          <p:cNvSpPr txBox="1">
            <a:spLocks/>
          </p:cNvSpPr>
          <p:nvPr/>
        </p:nvSpPr>
        <p:spPr>
          <a:xfrm>
            <a:off x="861651" y="308934"/>
            <a:ext cx="465300" cy="34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 sz="2400" kern="0">
                <a:latin typeface="Times New Roman" panose="02020603050405020304" pitchFamily="18" charset="0"/>
                <a:cs typeface="Times New Roman" panose="02020603050405020304" pitchFamily="18" charset="0"/>
              </a:rPr>
              <a:t>2</a:t>
            </a:r>
          </a:p>
        </p:txBody>
      </p:sp>
      <p:sp>
        <p:nvSpPr>
          <p:cNvPr id="45" name="TextBox 44">
            <a:extLst>
              <a:ext uri="{FF2B5EF4-FFF2-40B4-BE49-F238E27FC236}">
                <a16:creationId xmlns:a16="http://schemas.microsoft.com/office/drawing/2014/main" id="{C063B168-5308-4787-B384-C3CF6FF2FECE}"/>
              </a:ext>
            </a:extLst>
          </p:cNvPr>
          <p:cNvSpPr txBox="1"/>
          <p:nvPr/>
        </p:nvSpPr>
        <p:spPr>
          <a:xfrm>
            <a:off x="1530336" y="289402"/>
            <a:ext cx="3698611" cy="584775"/>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Cách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tiếp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cận</a:t>
            </a:r>
            <a:endParaRPr lang="en-US" sz="32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84EC774-279D-45FD-92A5-780A036B03DE}"/>
              </a:ext>
            </a:extLst>
          </p:cNvPr>
          <p:cNvSpPr txBox="1"/>
          <p:nvPr/>
        </p:nvSpPr>
        <p:spPr>
          <a:xfrm>
            <a:off x="1158322" y="1456794"/>
            <a:ext cx="5704392" cy="341632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latin typeface="Times New Roman"/>
                <a:cs typeface="Times New Roman"/>
              </a:rPr>
              <a:t>Ý t</a:t>
            </a:r>
            <a:r>
              <a:rPr lang="vi-VN" sz="2400" dirty="0">
                <a:latin typeface="Times New Roman"/>
                <a:cs typeface="Times New Roman"/>
              </a:rPr>
              <a:t>ư</a:t>
            </a:r>
            <a:r>
              <a:rPr lang="en-US" sz="2400" dirty="0" err="1">
                <a:latin typeface="Times New Roman"/>
                <a:cs typeface="Times New Roman"/>
              </a:rPr>
              <a:t>ởng</a:t>
            </a:r>
            <a:r>
              <a:rPr lang="en-US" sz="2400" dirty="0">
                <a:latin typeface="Times New Roman"/>
                <a:cs typeface="Times New Roman"/>
              </a:rPr>
              <a:t> </a:t>
            </a:r>
            <a:r>
              <a:rPr lang="en-US" sz="2400" dirty="0" err="1">
                <a:latin typeface="Times New Roman"/>
                <a:cs typeface="Times New Roman"/>
              </a:rPr>
              <a:t>chỉnh</a:t>
            </a:r>
            <a:r>
              <a:rPr lang="en-US" sz="2400" dirty="0">
                <a:latin typeface="Times New Roman"/>
                <a:cs typeface="Times New Roman"/>
              </a:rPr>
              <a:t>:</a:t>
            </a:r>
          </a:p>
          <a:p>
            <a:pPr marL="800100" lvl="1" indent="-342900">
              <a:buFont typeface="Arial" panose="020B0604020202020204" pitchFamily="34" charset="0"/>
              <a:buChar char="•"/>
            </a:pPr>
            <a:r>
              <a:rPr lang="en-US" sz="2400" dirty="0" err="1">
                <a:latin typeface="Times New Roman"/>
                <a:cs typeface="Times New Roman"/>
              </a:rPr>
              <a:t>Thiết</a:t>
            </a:r>
            <a:r>
              <a:rPr lang="en-US" sz="2400" dirty="0">
                <a:latin typeface="Times New Roman"/>
                <a:cs typeface="Times New Roman"/>
              </a:rPr>
              <a:t> </a:t>
            </a:r>
            <a:r>
              <a:rPr lang="en-US" sz="2400" dirty="0" err="1">
                <a:latin typeface="Times New Roman"/>
                <a:cs typeface="Times New Roman"/>
              </a:rPr>
              <a:t>lập</a:t>
            </a:r>
            <a:r>
              <a:rPr lang="en-US" sz="2400" dirty="0">
                <a:latin typeface="Times New Roman"/>
                <a:cs typeface="Times New Roman"/>
              </a:rPr>
              <a:t> </a:t>
            </a:r>
            <a:r>
              <a:rPr lang="en-US" sz="2400" dirty="0" err="1">
                <a:latin typeface="Times New Roman"/>
                <a:cs typeface="Times New Roman"/>
              </a:rPr>
              <a:t>lời</a:t>
            </a:r>
            <a:r>
              <a:rPr lang="en-US" sz="2400" dirty="0">
                <a:latin typeface="Times New Roman"/>
                <a:cs typeface="Times New Roman"/>
              </a:rPr>
              <a:t> </a:t>
            </a:r>
            <a:r>
              <a:rPr lang="en-US" sz="2400" dirty="0" err="1">
                <a:latin typeface="Times New Roman"/>
                <a:cs typeface="Times New Roman"/>
              </a:rPr>
              <a:t>giải</a:t>
            </a:r>
            <a:r>
              <a:rPr lang="en-US" sz="2400" dirty="0">
                <a:latin typeface="Times New Roman"/>
                <a:cs typeface="Times New Roman"/>
              </a:rPr>
              <a:t> </a:t>
            </a:r>
            <a:r>
              <a:rPr lang="en-US" sz="2400" dirty="0" err="1">
                <a:latin typeface="Times New Roman"/>
                <a:cs typeface="Times New Roman"/>
              </a:rPr>
              <a:t>của</a:t>
            </a:r>
            <a:r>
              <a:rPr lang="en-US" sz="2400" dirty="0">
                <a:latin typeface="Times New Roman"/>
                <a:cs typeface="Times New Roman"/>
              </a:rPr>
              <a:t> </a:t>
            </a:r>
            <a:r>
              <a:rPr lang="en-US" sz="2400" dirty="0" err="1">
                <a:latin typeface="Times New Roman"/>
                <a:cs typeface="Times New Roman"/>
              </a:rPr>
              <a:t>bài</a:t>
            </a:r>
            <a:r>
              <a:rPr lang="en-US" sz="2400" dirty="0">
                <a:latin typeface="Times New Roman"/>
                <a:cs typeface="Times New Roman"/>
              </a:rPr>
              <a:t> </a:t>
            </a:r>
            <a:r>
              <a:rPr lang="en-US" sz="2400" dirty="0" err="1">
                <a:latin typeface="Times New Roman"/>
                <a:cs typeface="Times New Roman"/>
              </a:rPr>
              <a:t>toán</a:t>
            </a:r>
            <a:r>
              <a:rPr lang="en-US" sz="2400" dirty="0">
                <a:latin typeface="Times New Roman"/>
                <a:cs typeface="Times New Roman"/>
              </a:rPr>
              <a:t> </a:t>
            </a:r>
            <a:r>
              <a:rPr lang="en-US" sz="2400" dirty="0" err="1">
                <a:latin typeface="Times New Roman"/>
                <a:cs typeface="Times New Roman"/>
              </a:rPr>
              <a:t>lớn</a:t>
            </a:r>
            <a:r>
              <a:rPr lang="en-US" sz="2400" dirty="0">
                <a:latin typeface="Times New Roman"/>
                <a:cs typeface="Times New Roman"/>
              </a:rPr>
              <a:t> </a:t>
            </a:r>
            <a:r>
              <a:rPr lang="en-US" sz="2400" dirty="0" err="1">
                <a:latin typeface="Times New Roman"/>
                <a:cs typeface="Times New Roman"/>
              </a:rPr>
              <a:t>từ</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bài</a:t>
            </a:r>
            <a:r>
              <a:rPr lang="en-US" sz="2400" dirty="0">
                <a:latin typeface="Times New Roman"/>
                <a:cs typeface="Times New Roman"/>
              </a:rPr>
              <a:t> </a:t>
            </a:r>
            <a:r>
              <a:rPr lang="en-US" sz="2400" dirty="0" err="1">
                <a:latin typeface="Times New Roman"/>
                <a:cs typeface="Times New Roman"/>
              </a:rPr>
              <a:t>toán</a:t>
            </a:r>
            <a:r>
              <a:rPr lang="en-US" sz="2400" dirty="0">
                <a:latin typeface="Times New Roman"/>
                <a:cs typeface="Times New Roman"/>
              </a:rPr>
              <a:t> </a:t>
            </a:r>
            <a:r>
              <a:rPr lang="en-US" sz="2400" dirty="0" err="1">
                <a:latin typeface="Times New Roman"/>
                <a:cs typeface="Times New Roman"/>
              </a:rPr>
              <a:t>nhỏ</a:t>
            </a:r>
            <a:endParaRPr lang="en-US" sz="2400" dirty="0">
              <a:latin typeface="Times New Roman"/>
              <a:cs typeface="Times New Roman"/>
            </a:endParaRPr>
          </a:p>
          <a:p>
            <a:pPr marL="800100" lvl="1" indent="-342900">
              <a:buFont typeface="Arial" panose="020B0604020202020204" pitchFamily="34" charset="0"/>
              <a:buChar char="•"/>
            </a:pPr>
            <a:r>
              <a:rPr lang="en-US" sz="2400" dirty="0" err="1">
                <a:latin typeface="Times New Roman"/>
                <a:cs typeface="Times New Roman"/>
              </a:rPr>
              <a:t>Giải</a:t>
            </a:r>
            <a:r>
              <a:rPr lang="en-US" sz="2400" dirty="0">
                <a:latin typeface="Times New Roman"/>
                <a:cs typeface="Times New Roman"/>
              </a:rPr>
              <a:t> </a:t>
            </a:r>
            <a:r>
              <a:rPr lang="en-US" sz="2400" dirty="0" err="1">
                <a:latin typeface="Times New Roman"/>
                <a:cs typeface="Times New Roman"/>
              </a:rPr>
              <a:t>quyết</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bài</a:t>
            </a:r>
            <a:r>
              <a:rPr lang="en-US" sz="2400" dirty="0">
                <a:latin typeface="Times New Roman"/>
                <a:cs typeface="Times New Roman"/>
              </a:rPr>
              <a:t> </a:t>
            </a:r>
            <a:r>
              <a:rPr lang="en-US" sz="2400" dirty="0" err="1">
                <a:latin typeface="Times New Roman"/>
                <a:cs typeface="Times New Roman"/>
              </a:rPr>
              <a:t>toán</a:t>
            </a:r>
            <a:r>
              <a:rPr lang="en-US" sz="2400" dirty="0">
                <a:latin typeface="Times New Roman"/>
                <a:cs typeface="Times New Roman"/>
              </a:rPr>
              <a:t> </a:t>
            </a:r>
            <a:r>
              <a:rPr lang="en-US" sz="2400" dirty="0" err="1">
                <a:latin typeface="Times New Roman"/>
                <a:cs typeface="Times New Roman"/>
              </a:rPr>
              <a:t>nhỏ</a:t>
            </a:r>
            <a:endParaRPr lang="en-US" sz="2400" dirty="0">
              <a:latin typeface="Times New Roman"/>
              <a:cs typeface="Times New Roman"/>
            </a:endParaRPr>
          </a:p>
          <a:p>
            <a:pPr marL="800100" lvl="1" indent="-342900">
              <a:buFont typeface="Arial" panose="020B0604020202020204" pitchFamily="34" charset="0"/>
              <a:buChar char="•"/>
            </a:pPr>
            <a:r>
              <a:rPr lang="en-US" sz="2400" dirty="0" err="1">
                <a:latin typeface="Times New Roman"/>
                <a:cs typeface="Times New Roman"/>
              </a:rPr>
              <a:t>Lưu</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lời</a:t>
            </a:r>
            <a:r>
              <a:rPr lang="en-US" sz="2400" dirty="0">
                <a:latin typeface="Times New Roman"/>
                <a:cs typeface="Times New Roman"/>
              </a:rPr>
              <a:t> </a:t>
            </a:r>
            <a:r>
              <a:rPr lang="en-US" sz="2400" dirty="0" err="1">
                <a:latin typeface="Times New Roman"/>
                <a:cs typeface="Times New Roman"/>
              </a:rPr>
              <a:t>giải</a:t>
            </a:r>
            <a:r>
              <a:rPr lang="en-US" sz="2400" dirty="0">
                <a:latin typeface="Times New Roman"/>
                <a:cs typeface="Times New Roman"/>
              </a:rPr>
              <a:t> </a:t>
            </a:r>
            <a:r>
              <a:rPr lang="en-US" sz="2400" dirty="0" err="1">
                <a:latin typeface="Times New Roman"/>
                <a:cs typeface="Times New Roman"/>
              </a:rPr>
              <a:t>của</a:t>
            </a:r>
            <a:r>
              <a:rPr lang="en-US" sz="2400" dirty="0">
                <a:latin typeface="Times New Roman"/>
                <a:cs typeface="Times New Roman"/>
              </a:rPr>
              <a:t> </a:t>
            </a:r>
            <a:r>
              <a:rPr lang="en-US" sz="2400" dirty="0" err="1">
                <a:latin typeface="Times New Roman"/>
                <a:cs typeface="Times New Roman"/>
              </a:rPr>
              <a:t>bài</a:t>
            </a:r>
            <a:r>
              <a:rPr lang="en-US" sz="2400" dirty="0">
                <a:latin typeface="Times New Roman"/>
                <a:cs typeface="Times New Roman"/>
              </a:rPr>
              <a:t> </a:t>
            </a:r>
            <a:r>
              <a:rPr lang="en-US" sz="2400" dirty="0" err="1">
                <a:latin typeface="Times New Roman"/>
                <a:cs typeface="Times New Roman"/>
              </a:rPr>
              <a:t>toán</a:t>
            </a:r>
            <a:r>
              <a:rPr lang="en-US" sz="2400" dirty="0">
                <a:latin typeface="Times New Roman"/>
                <a:cs typeface="Times New Roman"/>
              </a:rPr>
              <a:t> </a:t>
            </a:r>
            <a:r>
              <a:rPr lang="en-US" sz="2400" dirty="0" err="1">
                <a:latin typeface="Times New Roman"/>
                <a:cs typeface="Times New Roman"/>
              </a:rPr>
              <a:t>nhỏ</a:t>
            </a:r>
            <a:r>
              <a:rPr lang="en-US" sz="2400" dirty="0">
                <a:latin typeface="Times New Roman"/>
                <a:cs typeface="Times New Roman"/>
              </a:rPr>
              <a:t> </a:t>
            </a:r>
            <a:r>
              <a:rPr lang="en-US" sz="2400" dirty="0" err="1">
                <a:latin typeface="Times New Roman"/>
                <a:cs typeface="Times New Roman"/>
              </a:rPr>
              <a:t>vào</a:t>
            </a:r>
            <a:r>
              <a:rPr lang="en-US" sz="2400" dirty="0">
                <a:latin typeface="Times New Roman"/>
                <a:cs typeface="Times New Roman"/>
              </a:rPr>
              <a:t> </a:t>
            </a:r>
            <a:r>
              <a:rPr lang="en-US" sz="2400" dirty="0" err="1">
                <a:latin typeface="Times New Roman"/>
                <a:cs typeface="Times New Roman"/>
              </a:rPr>
              <a:t>trong</a:t>
            </a:r>
            <a:r>
              <a:rPr lang="en-US" sz="2400" dirty="0">
                <a:latin typeface="Times New Roman"/>
                <a:cs typeface="Times New Roman"/>
              </a:rPr>
              <a:t> </a:t>
            </a:r>
            <a:r>
              <a:rPr lang="en-US" sz="2400" dirty="0" err="1">
                <a:latin typeface="Times New Roman"/>
                <a:cs typeface="Times New Roman"/>
              </a:rPr>
              <a:t>bảng</a:t>
            </a:r>
            <a:r>
              <a:rPr lang="en-US" sz="2400" dirty="0">
                <a:latin typeface="Times New Roman"/>
                <a:cs typeface="Times New Roman"/>
              </a:rPr>
              <a:t> </a:t>
            </a:r>
            <a:r>
              <a:rPr lang="en-US" sz="2400" dirty="0" err="1">
                <a:latin typeface="Times New Roman"/>
                <a:cs typeface="Times New Roman"/>
              </a:rPr>
              <a:t>lời</a:t>
            </a:r>
            <a:r>
              <a:rPr lang="en-US" sz="2400" dirty="0">
                <a:latin typeface="Times New Roman"/>
                <a:cs typeface="Times New Roman"/>
              </a:rPr>
              <a:t> </a:t>
            </a:r>
            <a:r>
              <a:rPr lang="en-US" sz="2400" dirty="0" err="1">
                <a:latin typeface="Times New Roman"/>
                <a:cs typeface="Times New Roman"/>
              </a:rPr>
              <a:t>giải</a:t>
            </a:r>
            <a:endParaRPr lang="en-US" sz="2400" dirty="0">
              <a:latin typeface="Times New Roman"/>
              <a:cs typeface="Times New Roman"/>
            </a:endParaRPr>
          </a:p>
          <a:p>
            <a:pPr marL="800100" lvl="1" indent="-342900">
              <a:buFont typeface="Arial" panose="020B0604020202020204" pitchFamily="34" charset="0"/>
              <a:buChar char="•"/>
            </a:pPr>
            <a:r>
              <a:rPr lang="en-US" sz="2400" dirty="0" err="1">
                <a:latin typeface="Times New Roman"/>
                <a:cs typeface="Times New Roman"/>
              </a:rPr>
              <a:t>Đưa</a:t>
            </a:r>
            <a:r>
              <a:rPr lang="en-US" sz="2400" dirty="0">
                <a:latin typeface="Times New Roman"/>
                <a:cs typeface="Times New Roman"/>
              </a:rPr>
              <a:t> ra </a:t>
            </a:r>
            <a:r>
              <a:rPr lang="en-US" sz="2400" dirty="0" err="1">
                <a:latin typeface="Times New Roman"/>
                <a:cs typeface="Times New Roman"/>
              </a:rPr>
              <a:t>lời</a:t>
            </a:r>
            <a:r>
              <a:rPr lang="en-US" sz="2400" dirty="0">
                <a:latin typeface="Times New Roman"/>
                <a:cs typeface="Times New Roman"/>
              </a:rPr>
              <a:t> </a:t>
            </a:r>
            <a:r>
              <a:rPr lang="en-US" sz="2400" dirty="0" err="1">
                <a:latin typeface="Times New Roman"/>
                <a:cs typeface="Times New Roman"/>
              </a:rPr>
              <a:t>giải</a:t>
            </a:r>
            <a:r>
              <a:rPr lang="en-US" sz="2400" dirty="0">
                <a:latin typeface="Times New Roman"/>
                <a:cs typeface="Times New Roman"/>
              </a:rPr>
              <a:t> </a:t>
            </a:r>
            <a:r>
              <a:rPr lang="en-US" sz="2400" dirty="0" err="1">
                <a:latin typeface="Times New Roman"/>
                <a:cs typeface="Times New Roman"/>
              </a:rPr>
              <a:t>của</a:t>
            </a:r>
            <a:r>
              <a:rPr lang="en-US" sz="2400" dirty="0">
                <a:latin typeface="Times New Roman"/>
                <a:cs typeface="Times New Roman"/>
              </a:rPr>
              <a:t> </a:t>
            </a:r>
            <a:r>
              <a:rPr lang="en-US" sz="2400" dirty="0" err="1">
                <a:latin typeface="Times New Roman"/>
                <a:cs typeface="Times New Roman"/>
              </a:rPr>
              <a:t>bài</a:t>
            </a:r>
            <a:r>
              <a:rPr lang="en-US" sz="2400" dirty="0">
                <a:latin typeface="Times New Roman"/>
                <a:cs typeface="Times New Roman"/>
              </a:rPr>
              <a:t> </a:t>
            </a:r>
            <a:r>
              <a:rPr lang="en-US" sz="2400" dirty="0" err="1">
                <a:latin typeface="Times New Roman"/>
                <a:cs typeface="Times New Roman"/>
              </a:rPr>
              <a:t>toán</a:t>
            </a:r>
            <a:r>
              <a:rPr lang="en-US" sz="2400" dirty="0">
                <a:latin typeface="Times New Roman"/>
                <a:cs typeface="Times New Roman"/>
              </a:rPr>
              <a:t> </a:t>
            </a:r>
            <a:r>
              <a:rPr lang="en-US" sz="2400" dirty="0" err="1">
                <a:latin typeface="Times New Roman"/>
                <a:cs typeface="Times New Roman"/>
              </a:rPr>
              <a:t>lớn</a:t>
            </a:r>
            <a:r>
              <a:rPr lang="en-US" sz="2400" dirty="0">
                <a:latin typeface="Times New Roman"/>
                <a:cs typeface="Times New Roman"/>
              </a:rPr>
              <a:t> </a:t>
            </a:r>
            <a:r>
              <a:rPr lang="en-US" sz="2400" dirty="0" err="1">
                <a:latin typeface="Times New Roman"/>
                <a:cs typeface="Times New Roman"/>
              </a:rPr>
              <a:t>từ</a:t>
            </a:r>
            <a:r>
              <a:rPr lang="en-US" sz="2400" dirty="0">
                <a:latin typeface="Times New Roman"/>
                <a:cs typeface="Times New Roman"/>
              </a:rPr>
              <a:t> </a:t>
            </a:r>
            <a:r>
              <a:rPr lang="en-US" sz="2400" dirty="0" err="1">
                <a:latin typeface="Times New Roman"/>
                <a:cs typeface="Times New Roman"/>
              </a:rPr>
              <a:t>bảng</a:t>
            </a:r>
            <a:r>
              <a:rPr lang="en-US" sz="2400" dirty="0">
                <a:latin typeface="Times New Roman"/>
                <a:cs typeface="Times New Roman"/>
              </a:rPr>
              <a:t> </a:t>
            </a:r>
            <a:r>
              <a:rPr lang="en-US" sz="2400" dirty="0" err="1">
                <a:latin typeface="Times New Roman"/>
                <a:cs typeface="Times New Roman"/>
              </a:rPr>
              <a:t>lời</a:t>
            </a:r>
            <a:r>
              <a:rPr lang="en-US" sz="2400" dirty="0">
                <a:latin typeface="Times New Roman"/>
                <a:cs typeface="Times New Roman"/>
              </a:rPr>
              <a:t> </a:t>
            </a:r>
            <a:r>
              <a:rPr lang="en-US" sz="2400" dirty="0" err="1">
                <a:latin typeface="Times New Roman"/>
                <a:cs typeface="Times New Roman"/>
              </a:rPr>
              <a:t>giải</a:t>
            </a:r>
            <a:r>
              <a:rPr lang="en-US" sz="2400" dirty="0">
                <a:latin typeface="Times New Roman"/>
                <a:cs typeface="Times New Roman"/>
              </a:rPr>
              <a:t> </a:t>
            </a:r>
          </a:p>
          <a:p>
            <a:pPr marL="800100" lvl="1"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34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grpSp>
        <p:nvGrpSpPr>
          <p:cNvPr id="9" name="Google Shape;1750;p31">
            <a:extLst>
              <a:ext uri="{FF2B5EF4-FFF2-40B4-BE49-F238E27FC236}">
                <a16:creationId xmlns:a16="http://schemas.microsoft.com/office/drawing/2014/main" id="{63E435EC-360B-4873-A7E2-235D381AF913}"/>
              </a:ext>
            </a:extLst>
          </p:cNvPr>
          <p:cNvGrpSpPr/>
          <p:nvPr/>
        </p:nvGrpSpPr>
        <p:grpSpPr>
          <a:xfrm>
            <a:off x="968846" y="167437"/>
            <a:ext cx="571831" cy="626072"/>
            <a:chOff x="2172358" y="5517789"/>
            <a:chExt cx="571831" cy="626072"/>
          </a:xfrm>
        </p:grpSpPr>
        <p:sp>
          <p:nvSpPr>
            <p:cNvPr id="10" name="Google Shape;1751;p31">
              <a:extLst>
                <a:ext uri="{FF2B5EF4-FFF2-40B4-BE49-F238E27FC236}">
                  <a16:creationId xmlns:a16="http://schemas.microsoft.com/office/drawing/2014/main" id="{52A2E52A-52D6-4661-B981-F40182C25B34}"/>
                </a:ext>
              </a:extLst>
            </p:cNvPr>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11" name="Google Shape;1752;p31">
              <a:extLst>
                <a:ext uri="{FF2B5EF4-FFF2-40B4-BE49-F238E27FC236}">
                  <a16:creationId xmlns:a16="http://schemas.microsoft.com/office/drawing/2014/main" id="{E059B262-2182-4C63-9095-6B6BDE448D3F}"/>
                </a:ext>
              </a:extLst>
            </p:cNvPr>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6DE8E4"/>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Arial"/>
                <a:cs typeface="Arial"/>
                <a:sym typeface="Arial"/>
              </a:endParaRPr>
            </a:p>
          </p:txBody>
        </p:sp>
      </p:grpSp>
      <p:sp>
        <p:nvSpPr>
          <p:cNvPr id="12" name="Google Shape;1801;p31">
            <a:extLst>
              <a:ext uri="{FF2B5EF4-FFF2-40B4-BE49-F238E27FC236}">
                <a16:creationId xmlns:a16="http://schemas.microsoft.com/office/drawing/2014/main" id="{176E855C-CF9A-4C19-8BC0-633C029D253A}"/>
              </a:ext>
            </a:extLst>
          </p:cNvPr>
          <p:cNvSpPr txBox="1">
            <a:spLocks/>
          </p:cNvSpPr>
          <p:nvPr/>
        </p:nvSpPr>
        <p:spPr>
          <a:xfrm>
            <a:off x="1022111" y="279073"/>
            <a:ext cx="465300" cy="34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 sz="2400" kern="0" dirty="0"/>
              <a:t>3</a:t>
            </a:r>
          </a:p>
        </p:txBody>
      </p:sp>
      <p:sp>
        <p:nvSpPr>
          <p:cNvPr id="13" name="TextBox 12">
            <a:extLst>
              <a:ext uri="{FF2B5EF4-FFF2-40B4-BE49-F238E27FC236}">
                <a16:creationId xmlns:a16="http://schemas.microsoft.com/office/drawing/2014/main" id="{9617ECB8-756C-4097-953A-FEF9A46D6962}"/>
              </a:ext>
            </a:extLst>
          </p:cNvPr>
          <p:cNvSpPr txBox="1"/>
          <p:nvPr/>
        </p:nvSpPr>
        <p:spPr>
          <a:xfrm>
            <a:off x="1690749" y="279073"/>
            <a:ext cx="6431139" cy="461665"/>
          </a:xfrm>
          <a:prstGeom prst="rect">
            <a:avLst/>
          </a:prstGeom>
          <a:noFill/>
        </p:spPr>
        <p:txBody>
          <a:bodyPr wrap="square" rtlCol="0">
            <a:spAutoFit/>
          </a:bodyPr>
          <a:lstStyle/>
          <a:p>
            <a:r>
              <a:rPr lang="en-US" sz="2400" dirty="0" err="1"/>
              <a:t>Quy</a:t>
            </a:r>
            <a:r>
              <a:rPr lang="en-US" sz="2400" dirty="0"/>
              <a:t> </a:t>
            </a:r>
            <a:r>
              <a:rPr lang="en-US" sz="2400" dirty="0" err="1"/>
              <a:t>hoạch</a:t>
            </a:r>
            <a:r>
              <a:rPr lang="en-US" sz="2400" dirty="0"/>
              <a:t> </a:t>
            </a:r>
            <a:r>
              <a:rPr lang="en-US" sz="2400" dirty="0" err="1"/>
              <a:t>động</a:t>
            </a:r>
            <a:r>
              <a:rPr lang="en-US" sz="2400" dirty="0"/>
              <a:t> </a:t>
            </a:r>
            <a:r>
              <a:rPr lang="en-US" sz="2400" dirty="0" err="1"/>
              <a:t>và</a:t>
            </a:r>
            <a:r>
              <a:rPr lang="en-US" sz="2400" dirty="0"/>
              <a:t> chia </a:t>
            </a:r>
            <a:r>
              <a:rPr lang="en-US" sz="2400" dirty="0" err="1"/>
              <a:t>để</a:t>
            </a:r>
            <a:r>
              <a:rPr lang="en-US" sz="2400" dirty="0"/>
              <a:t> </a:t>
            </a:r>
            <a:r>
              <a:rPr lang="en-US" sz="2400" dirty="0" err="1"/>
              <a:t>trị</a:t>
            </a:r>
            <a:endParaRPr lang="en-US" sz="2400" dirty="0"/>
          </a:p>
        </p:txBody>
      </p:sp>
      <p:pic>
        <p:nvPicPr>
          <p:cNvPr id="5" name="Picture 4" descr="Table&#10;&#10;Description automatically generated">
            <a:extLst>
              <a:ext uri="{FF2B5EF4-FFF2-40B4-BE49-F238E27FC236}">
                <a16:creationId xmlns:a16="http://schemas.microsoft.com/office/drawing/2014/main" id="{F34F19D0-D8B0-4E9F-864E-A7DB02E94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787" y="847743"/>
            <a:ext cx="6790426" cy="5098141"/>
          </a:xfrm>
          <a:prstGeom prst="rect">
            <a:avLst/>
          </a:prstGeom>
        </p:spPr>
      </p:pic>
      <p:sp>
        <p:nvSpPr>
          <p:cNvPr id="6" name="Rectangle 5">
            <a:extLst>
              <a:ext uri="{FF2B5EF4-FFF2-40B4-BE49-F238E27FC236}">
                <a16:creationId xmlns:a16="http://schemas.microsoft.com/office/drawing/2014/main" id="{BB427BAA-F6D6-4BD8-B0E6-5DF71B3798AB}"/>
              </a:ext>
            </a:extLst>
          </p:cNvPr>
          <p:cNvSpPr/>
          <p:nvPr/>
        </p:nvSpPr>
        <p:spPr>
          <a:xfrm>
            <a:off x="2620318" y="6052889"/>
            <a:ext cx="4572000" cy="400110"/>
          </a:xfrm>
          <a:prstGeom prst="rect">
            <a:avLst/>
          </a:prstGeom>
        </p:spPr>
        <p:txBody>
          <a:bodyPr>
            <a:spAutoFit/>
          </a:bodyPr>
          <a:lstStyle/>
          <a:p>
            <a:r>
              <a:rPr lang="en-US" sz="1000" dirty="0"/>
              <a:t>https://image.slidesharecdn.com/dynamicprogramming-160512234533/95/dynamic-programming-7-638.jpg?cb=1463096779</a:t>
            </a:r>
          </a:p>
        </p:txBody>
      </p:sp>
    </p:spTree>
    <p:extLst>
      <p:ext uri="{BB962C8B-B14F-4D97-AF65-F5344CB8AC3E}">
        <p14:creationId xmlns:p14="http://schemas.microsoft.com/office/powerpoint/2010/main" val="133833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grpSp>
        <p:nvGrpSpPr>
          <p:cNvPr id="9" name="Google Shape;1750;p31">
            <a:extLst>
              <a:ext uri="{FF2B5EF4-FFF2-40B4-BE49-F238E27FC236}">
                <a16:creationId xmlns:a16="http://schemas.microsoft.com/office/drawing/2014/main" id="{63E435EC-360B-4873-A7E2-235D381AF913}"/>
              </a:ext>
            </a:extLst>
          </p:cNvPr>
          <p:cNvGrpSpPr/>
          <p:nvPr/>
        </p:nvGrpSpPr>
        <p:grpSpPr>
          <a:xfrm>
            <a:off x="968846" y="167437"/>
            <a:ext cx="571831" cy="626072"/>
            <a:chOff x="2172358" y="5517789"/>
            <a:chExt cx="571831" cy="626072"/>
          </a:xfrm>
        </p:grpSpPr>
        <p:sp>
          <p:nvSpPr>
            <p:cNvPr id="10" name="Google Shape;1751;p31">
              <a:extLst>
                <a:ext uri="{FF2B5EF4-FFF2-40B4-BE49-F238E27FC236}">
                  <a16:creationId xmlns:a16="http://schemas.microsoft.com/office/drawing/2014/main" id="{52A2E52A-52D6-4661-B981-F40182C25B34}"/>
                </a:ext>
              </a:extLst>
            </p:cNvPr>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11" name="Google Shape;1752;p31">
              <a:extLst>
                <a:ext uri="{FF2B5EF4-FFF2-40B4-BE49-F238E27FC236}">
                  <a16:creationId xmlns:a16="http://schemas.microsoft.com/office/drawing/2014/main" id="{E059B262-2182-4C63-9095-6B6BDE448D3F}"/>
                </a:ext>
              </a:extLst>
            </p:cNvPr>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6DE8E4"/>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Arial"/>
                <a:cs typeface="Arial"/>
                <a:sym typeface="Arial"/>
              </a:endParaRPr>
            </a:p>
          </p:txBody>
        </p:sp>
      </p:grpSp>
      <p:sp>
        <p:nvSpPr>
          <p:cNvPr id="12" name="Google Shape;1801;p31">
            <a:extLst>
              <a:ext uri="{FF2B5EF4-FFF2-40B4-BE49-F238E27FC236}">
                <a16:creationId xmlns:a16="http://schemas.microsoft.com/office/drawing/2014/main" id="{176E855C-CF9A-4C19-8BC0-633C029D253A}"/>
              </a:ext>
            </a:extLst>
          </p:cNvPr>
          <p:cNvSpPr txBox="1">
            <a:spLocks/>
          </p:cNvSpPr>
          <p:nvPr/>
        </p:nvSpPr>
        <p:spPr>
          <a:xfrm>
            <a:off x="1022111" y="279073"/>
            <a:ext cx="465300" cy="34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 sz="2400" kern="0" dirty="0"/>
              <a:t>4</a:t>
            </a:r>
          </a:p>
        </p:txBody>
      </p:sp>
      <p:sp>
        <p:nvSpPr>
          <p:cNvPr id="13" name="TextBox 12">
            <a:extLst>
              <a:ext uri="{FF2B5EF4-FFF2-40B4-BE49-F238E27FC236}">
                <a16:creationId xmlns:a16="http://schemas.microsoft.com/office/drawing/2014/main" id="{9617ECB8-756C-4097-953A-FEF9A46D6962}"/>
              </a:ext>
            </a:extLst>
          </p:cNvPr>
          <p:cNvSpPr txBox="1"/>
          <p:nvPr/>
        </p:nvSpPr>
        <p:spPr>
          <a:xfrm>
            <a:off x="1690749" y="279073"/>
            <a:ext cx="6431139" cy="461665"/>
          </a:xfrm>
          <a:prstGeom prst="rect">
            <a:avLst/>
          </a:prstGeom>
          <a:noFill/>
        </p:spPr>
        <p:txBody>
          <a:bodyPr wrap="square" rtlCol="0">
            <a:spAutoFit/>
          </a:bodyPr>
          <a:lstStyle/>
          <a:p>
            <a:r>
              <a:rPr lang="en-US" sz="2400" err="1"/>
              <a:t>Các</a:t>
            </a:r>
            <a:r>
              <a:rPr lang="en-US" sz="2400"/>
              <a:t> </a:t>
            </a:r>
            <a:r>
              <a:rPr lang="en-US" sz="2400" err="1"/>
              <a:t>vấn</a:t>
            </a:r>
            <a:r>
              <a:rPr lang="en-US" sz="2400"/>
              <a:t> </a:t>
            </a:r>
            <a:r>
              <a:rPr lang="en-US" sz="2400" err="1"/>
              <a:t>đề</a:t>
            </a:r>
            <a:r>
              <a:rPr lang="en-US" sz="2400"/>
              <a:t> </a:t>
            </a:r>
            <a:r>
              <a:rPr lang="en-US" sz="2400" err="1"/>
              <a:t>quy</a:t>
            </a:r>
            <a:r>
              <a:rPr lang="en-US" sz="2400"/>
              <a:t> </a:t>
            </a:r>
            <a:r>
              <a:rPr lang="en-US" sz="2400" err="1"/>
              <a:t>hoạch</a:t>
            </a:r>
            <a:r>
              <a:rPr lang="en-US" sz="2400"/>
              <a:t> </a:t>
            </a:r>
            <a:r>
              <a:rPr lang="en-US" sz="2400" err="1"/>
              <a:t>động</a:t>
            </a:r>
            <a:r>
              <a:rPr lang="en-US" sz="2400"/>
              <a:t> </a:t>
            </a:r>
            <a:r>
              <a:rPr lang="en-US" sz="2400" err="1"/>
              <a:t>khai</a:t>
            </a:r>
            <a:r>
              <a:rPr lang="en-US" sz="2400"/>
              <a:t> </a:t>
            </a:r>
            <a:r>
              <a:rPr lang="en-US" sz="2400" err="1"/>
              <a:t>thác</a:t>
            </a:r>
            <a:endParaRPr lang="en-US" sz="2400"/>
          </a:p>
        </p:txBody>
      </p:sp>
      <p:sp>
        <p:nvSpPr>
          <p:cNvPr id="2" name="TextBox 1">
            <a:extLst>
              <a:ext uri="{FF2B5EF4-FFF2-40B4-BE49-F238E27FC236}">
                <a16:creationId xmlns:a16="http://schemas.microsoft.com/office/drawing/2014/main" id="{9FC88161-D0E1-47C8-B0D1-B18BEB9F9D8F}"/>
              </a:ext>
            </a:extLst>
          </p:cNvPr>
          <p:cNvSpPr txBox="1"/>
          <p:nvPr/>
        </p:nvSpPr>
        <p:spPr>
          <a:xfrm>
            <a:off x="994631" y="1355577"/>
            <a:ext cx="3675355" cy="2677656"/>
          </a:xfrm>
          <a:prstGeom prst="rect">
            <a:avLst/>
          </a:prstGeom>
          <a:noFill/>
        </p:spPr>
        <p:txBody>
          <a:bodyPr wrap="square" rtlCol="0">
            <a:spAutoFit/>
          </a:bodyPr>
          <a:lstStyle/>
          <a:p>
            <a:pPr marL="285750" indent="-285750">
              <a:buFont typeface="Arial" panose="020B0604020202020204" pitchFamily="34" charset="0"/>
              <a:buChar char="•"/>
            </a:pPr>
            <a:r>
              <a:rPr lang="vi-VN" sz="2400"/>
              <a:t>Cấu trúc con tối ưu: các lời giải tối ưu cho các bài toán con có thể được sử dụng để tìm các lời giải tối ưu cho bài toán toàn cục. </a:t>
            </a:r>
            <a:br>
              <a:rPr lang="vi-VN" sz="2400"/>
            </a:br>
            <a:endParaRPr lang="en-US" sz="2400"/>
          </a:p>
        </p:txBody>
      </p:sp>
      <p:sp>
        <p:nvSpPr>
          <p:cNvPr id="3" name="TextBox 2">
            <a:extLst>
              <a:ext uri="{FF2B5EF4-FFF2-40B4-BE49-F238E27FC236}">
                <a16:creationId xmlns:a16="http://schemas.microsoft.com/office/drawing/2014/main" id="{938F7A44-EA5E-404E-B918-59D32B73BCB9}"/>
              </a:ext>
            </a:extLst>
          </p:cNvPr>
          <p:cNvSpPr txBox="1"/>
          <p:nvPr/>
        </p:nvSpPr>
        <p:spPr>
          <a:xfrm>
            <a:off x="994631" y="3958013"/>
            <a:ext cx="3852908" cy="1938992"/>
          </a:xfrm>
          <a:prstGeom prst="rect">
            <a:avLst/>
          </a:prstGeom>
          <a:noFill/>
        </p:spPr>
        <p:txBody>
          <a:bodyPr wrap="square" rtlCol="0">
            <a:spAutoFit/>
          </a:bodyPr>
          <a:lstStyle/>
          <a:p>
            <a:pPr marL="285750" indent="-285750">
              <a:buFont typeface="Arial" panose="020B0604020202020204" pitchFamily="34" charset="0"/>
              <a:buChar char="•"/>
            </a:pPr>
            <a:r>
              <a:rPr lang="vi-VN" sz="2400"/>
              <a:t>Các bài toán con trùng nhau: mỗi bài toán c</a:t>
            </a:r>
            <a:r>
              <a:rPr lang="en-US" sz="2400"/>
              <a:t>o</a:t>
            </a:r>
            <a:r>
              <a:rPr lang="vi-VN" sz="2400"/>
              <a:t>n đó được sử dụng để giải nhiều bài toán lớn hơn khác nhau. </a:t>
            </a:r>
            <a:endParaRPr lang="en-US" sz="2400"/>
          </a:p>
        </p:txBody>
      </p:sp>
      <p:pic>
        <p:nvPicPr>
          <p:cNvPr id="7" name="Picture 6">
            <a:extLst>
              <a:ext uri="{FF2B5EF4-FFF2-40B4-BE49-F238E27FC236}">
                <a16:creationId xmlns:a16="http://schemas.microsoft.com/office/drawing/2014/main" id="{CCEAF5F2-73EF-42FF-B322-0390EFBA6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019" y="1355577"/>
            <a:ext cx="3274350" cy="1938992"/>
          </a:xfrm>
          <a:prstGeom prst="rect">
            <a:avLst/>
          </a:prstGeom>
        </p:spPr>
      </p:pic>
      <p:sp>
        <p:nvSpPr>
          <p:cNvPr id="8" name="TextBox 7">
            <a:extLst>
              <a:ext uri="{FF2B5EF4-FFF2-40B4-BE49-F238E27FC236}">
                <a16:creationId xmlns:a16="http://schemas.microsoft.com/office/drawing/2014/main" id="{C96A2E00-1885-4227-B12F-7047390D8169}"/>
              </a:ext>
            </a:extLst>
          </p:cNvPr>
          <p:cNvSpPr txBox="1"/>
          <p:nvPr/>
        </p:nvSpPr>
        <p:spPr>
          <a:xfrm>
            <a:off x="4875019" y="3382583"/>
            <a:ext cx="3246869" cy="276999"/>
          </a:xfrm>
          <a:prstGeom prst="rect">
            <a:avLst/>
          </a:prstGeom>
          <a:noFill/>
        </p:spPr>
        <p:txBody>
          <a:bodyPr wrap="square" rtlCol="0">
            <a:spAutoFit/>
          </a:bodyPr>
          <a:lstStyle/>
          <a:p>
            <a:r>
              <a:rPr lang="en-US" sz="600"/>
              <a:t>https://medium.com/free-code-camp/exploring-the-applications-and-limits-of-breadth-first-search-to-the-shortest-paths-in-a-weighted-1e7b28b3307</a:t>
            </a:r>
          </a:p>
        </p:txBody>
      </p:sp>
      <p:sp>
        <p:nvSpPr>
          <p:cNvPr id="21" name="TextBox 20">
            <a:extLst>
              <a:ext uri="{FF2B5EF4-FFF2-40B4-BE49-F238E27FC236}">
                <a16:creationId xmlns:a16="http://schemas.microsoft.com/office/drawing/2014/main" id="{9B59D2B1-461F-4A2C-ABED-F144F2F7BED4}"/>
              </a:ext>
            </a:extLst>
          </p:cNvPr>
          <p:cNvSpPr txBox="1"/>
          <p:nvPr/>
        </p:nvSpPr>
        <p:spPr>
          <a:xfrm>
            <a:off x="4836355" y="6146206"/>
            <a:ext cx="3526410" cy="184666"/>
          </a:xfrm>
          <a:prstGeom prst="rect">
            <a:avLst/>
          </a:prstGeom>
          <a:noFill/>
        </p:spPr>
        <p:txBody>
          <a:bodyPr wrap="square" rtlCol="0">
            <a:spAutoFit/>
          </a:bodyPr>
          <a:lstStyle/>
          <a:p>
            <a:r>
              <a:rPr lang="en-US" sz="600"/>
              <a:t>https://helpex.vn/upload/2019/4/22/ar/05-40-00-964-494be87b-a66d-4b5a-855e-7ffd6af345df.jpg</a:t>
            </a:r>
          </a:p>
        </p:txBody>
      </p:sp>
      <p:pic>
        <p:nvPicPr>
          <p:cNvPr id="22" name="Picture 21" descr="Diagram, schematic&#10;&#10;Description automatically generated">
            <a:extLst>
              <a:ext uri="{FF2B5EF4-FFF2-40B4-BE49-F238E27FC236}">
                <a16:creationId xmlns:a16="http://schemas.microsoft.com/office/drawing/2014/main" id="{A4ED37A2-8F52-4E7A-A711-BF649A790B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355" y="3958013"/>
            <a:ext cx="3056185" cy="2182488"/>
          </a:xfrm>
          <a:prstGeom prst="rect">
            <a:avLst/>
          </a:prstGeom>
        </p:spPr>
      </p:pic>
    </p:spTree>
    <p:extLst>
      <p:ext uri="{BB962C8B-B14F-4D97-AF65-F5344CB8AC3E}">
        <p14:creationId xmlns:p14="http://schemas.microsoft.com/office/powerpoint/2010/main" val="330719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grpSp>
        <p:nvGrpSpPr>
          <p:cNvPr id="14" name="Google Shape;1747;p31">
            <a:extLst>
              <a:ext uri="{FF2B5EF4-FFF2-40B4-BE49-F238E27FC236}">
                <a16:creationId xmlns:a16="http://schemas.microsoft.com/office/drawing/2014/main" id="{7E415C63-D273-47CE-BC46-FE8269DF047F}"/>
              </a:ext>
            </a:extLst>
          </p:cNvPr>
          <p:cNvGrpSpPr/>
          <p:nvPr/>
        </p:nvGrpSpPr>
        <p:grpSpPr>
          <a:xfrm>
            <a:off x="844558" y="242387"/>
            <a:ext cx="571831" cy="626072"/>
            <a:chOff x="2172358" y="5517789"/>
            <a:chExt cx="571831" cy="626072"/>
          </a:xfrm>
        </p:grpSpPr>
        <p:sp>
          <p:nvSpPr>
            <p:cNvPr id="15" name="Google Shape;1748;p31">
              <a:extLst>
                <a:ext uri="{FF2B5EF4-FFF2-40B4-BE49-F238E27FC236}">
                  <a16:creationId xmlns:a16="http://schemas.microsoft.com/office/drawing/2014/main" id="{9728C0FD-9000-4F3B-A837-9527687919E2}"/>
                </a:ext>
              </a:extLst>
            </p:cNvPr>
            <p:cNvSpPr/>
            <p:nvPr/>
          </p:nvSpPr>
          <p:spPr>
            <a:xfrm>
              <a:off x="2172358" y="5572023"/>
              <a:ext cx="571831" cy="571838"/>
            </a:xfrm>
            <a:custGeom>
              <a:avLst/>
              <a:gdLst/>
              <a:ahLst/>
              <a:cxnLst/>
              <a:rect l="l" t="t" r="r" b="b"/>
              <a:pathLst>
                <a:path w="78119" h="78120" extrusionOk="0">
                  <a:moveTo>
                    <a:pt x="37046" y="1"/>
                  </a:moveTo>
                  <a:lnTo>
                    <a:pt x="35113" y="162"/>
                  </a:lnTo>
                  <a:lnTo>
                    <a:pt x="33180" y="484"/>
                  </a:lnTo>
                  <a:lnTo>
                    <a:pt x="31247" y="806"/>
                  </a:lnTo>
                  <a:lnTo>
                    <a:pt x="29315" y="1289"/>
                  </a:lnTo>
                  <a:lnTo>
                    <a:pt x="27543" y="1773"/>
                  </a:lnTo>
                  <a:lnTo>
                    <a:pt x="23838" y="3061"/>
                  </a:lnTo>
                  <a:lnTo>
                    <a:pt x="20456" y="4672"/>
                  </a:lnTo>
                  <a:lnTo>
                    <a:pt x="17234" y="6766"/>
                  </a:lnTo>
                  <a:lnTo>
                    <a:pt x="14335" y="8860"/>
                  </a:lnTo>
                  <a:lnTo>
                    <a:pt x="11436" y="11437"/>
                  </a:lnTo>
                  <a:lnTo>
                    <a:pt x="9020" y="14175"/>
                  </a:lnTo>
                  <a:lnTo>
                    <a:pt x="6765" y="17235"/>
                  </a:lnTo>
                  <a:lnTo>
                    <a:pt x="4832" y="20457"/>
                  </a:lnTo>
                  <a:lnTo>
                    <a:pt x="3060" y="23839"/>
                  </a:lnTo>
                  <a:lnTo>
                    <a:pt x="1772" y="27383"/>
                  </a:lnTo>
                  <a:lnTo>
                    <a:pt x="1289" y="29315"/>
                  </a:lnTo>
                  <a:lnTo>
                    <a:pt x="805" y="31248"/>
                  </a:lnTo>
                  <a:lnTo>
                    <a:pt x="483" y="33181"/>
                  </a:lnTo>
                  <a:lnTo>
                    <a:pt x="322" y="35114"/>
                  </a:lnTo>
                  <a:lnTo>
                    <a:pt x="161" y="37047"/>
                  </a:lnTo>
                  <a:lnTo>
                    <a:pt x="0" y="39141"/>
                  </a:lnTo>
                  <a:lnTo>
                    <a:pt x="161" y="41073"/>
                  </a:lnTo>
                  <a:lnTo>
                    <a:pt x="322" y="43006"/>
                  </a:lnTo>
                  <a:lnTo>
                    <a:pt x="483" y="45100"/>
                  </a:lnTo>
                  <a:lnTo>
                    <a:pt x="805" y="46872"/>
                  </a:lnTo>
                  <a:lnTo>
                    <a:pt x="1289" y="48805"/>
                  </a:lnTo>
                  <a:lnTo>
                    <a:pt x="1772" y="50737"/>
                  </a:lnTo>
                  <a:lnTo>
                    <a:pt x="3060" y="54281"/>
                  </a:lnTo>
                  <a:lnTo>
                    <a:pt x="4832" y="57663"/>
                  </a:lnTo>
                  <a:lnTo>
                    <a:pt x="6765" y="60885"/>
                  </a:lnTo>
                  <a:lnTo>
                    <a:pt x="9020" y="63945"/>
                  </a:lnTo>
                  <a:lnTo>
                    <a:pt x="11436" y="66683"/>
                  </a:lnTo>
                  <a:lnTo>
                    <a:pt x="14335" y="69260"/>
                  </a:lnTo>
                  <a:lnTo>
                    <a:pt x="17234" y="71515"/>
                  </a:lnTo>
                  <a:lnTo>
                    <a:pt x="20456" y="73448"/>
                  </a:lnTo>
                  <a:lnTo>
                    <a:pt x="23838" y="75059"/>
                  </a:lnTo>
                  <a:lnTo>
                    <a:pt x="27543" y="76347"/>
                  </a:lnTo>
                  <a:lnTo>
                    <a:pt x="29315" y="76831"/>
                  </a:lnTo>
                  <a:lnTo>
                    <a:pt x="31247" y="77314"/>
                  </a:lnTo>
                  <a:lnTo>
                    <a:pt x="33180" y="77636"/>
                  </a:lnTo>
                  <a:lnTo>
                    <a:pt x="35113" y="77958"/>
                  </a:lnTo>
                  <a:lnTo>
                    <a:pt x="37046" y="78119"/>
                  </a:lnTo>
                  <a:lnTo>
                    <a:pt x="41073" y="78119"/>
                  </a:lnTo>
                  <a:lnTo>
                    <a:pt x="43166" y="77958"/>
                  </a:lnTo>
                  <a:lnTo>
                    <a:pt x="45099" y="77636"/>
                  </a:lnTo>
                  <a:lnTo>
                    <a:pt x="47032" y="77314"/>
                  </a:lnTo>
                  <a:lnTo>
                    <a:pt x="48804" y="76831"/>
                  </a:lnTo>
                  <a:lnTo>
                    <a:pt x="50737" y="76347"/>
                  </a:lnTo>
                  <a:lnTo>
                    <a:pt x="54280" y="75059"/>
                  </a:lnTo>
                  <a:lnTo>
                    <a:pt x="57663" y="73448"/>
                  </a:lnTo>
                  <a:lnTo>
                    <a:pt x="60884" y="71515"/>
                  </a:lnTo>
                  <a:lnTo>
                    <a:pt x="63944" y="69260"/>
                  </a:lnTo>
                  <a:lnTo>
                    <a:pt x="66682" y="66683"/>
                  </a:lnTo>
                  <a:lnTo>
                    <a:pt x="69259" y="63945"/>
                  </a:lnTo>
                  <a:lnTo>
                    <a:pt x="71514" y="60885"/>
                  </a:lnTo>
                  <a:lnTo>
                    <a:pt x="73447" y="57663"/>
                  </a:lnTo>
                  <a:lnTo>
                    <a:pt x="75058" y="54281"/>
                  </a:lnTo>
                  <a:lnTo>
                    <a:pt x="76346" y="50737"/>
                  </a:lnTo>
                  <a:lnTo>
                    <a:pt x="76991" y="48805"/>
                  </a:lnTo>
                  <a:lnTo>
                    <a:pt x="77313" y="46872"/>
                  </a:lnTo>
                  <a:lnTo>
                    <a:pt x="77635" y="45100"/>
                  </a:lnTo>
                  <a:lnTo>
                    <a:pt x="77957" y="43006"/>
                  </a:lnTo>
                  <a:lnTo>
                    <a:pt x="78118" y="41073"/>
                  </a:lnTo>
                  <a:lnTo>
                    <a:pt x="78118" y="39141"/>
                  </a:lnTo>
                  <a:lnTo>
                    <a:pt x="78118" y="37047"/>
                  </a:lnTo>
                  <a:lnTo>
                    <a:pt x="77957" y="35114"/>
                  </a:lnTo>
                  <a:lnTo>
                    <a:pt x="77635" y="33181"/>
                  </a:lnTo>
                  <a:lnTo>
                    <a:pt x="77313" y="31248"/>
                  </a:lnTo>
                  <a:lnTo>
                    <a:pt x="76991" y="29315"/>
                  </a:lnTo>
                  <a:lnTo>
                    <a:pt x="76346" y="27383"/>
                  </a:lnTo>
                  <a:lnTo>
                    <a:pt x="75058" y="23839"/>
                  </a:lnTo>
                  <a:lnTo>
                    <a:pt x="73447" y="20457"/>
                  </a:lnTo>
                  <a:lnTo>
                    <a:pt x="71514" y="17235"/>
                  </a:lnTo>
                  <a:lnTo>
                    <a:pt x="69259" y="14175"/>
                  </a:lnTo>
                  <a:lnTo>
                    <a:pt x="66682" y="11437"/>
                  </a:lnTo>
                  <a:lnTo>
                    <a:pt x="63944" y="8860"/>
                  </a:lnTo>
                  <a:lnTo>
                    <a:pt x="60884" y="6766"/>
                  </a:lnTo>
                  <a:lnTo>
                    <a:pt x="57663" y="4672"/>
                  </a:lnTo>
                  <a:lnTo>
                    <a:pt x="54280" y="3061"/>
                  </a:lnTo>
                  <a:lnTo>
                    <a:pt x="50737" y="1773"/>
                  </a:lnTo>
                  <a:lnTo>
                    <a:pt x="48804" y="1289"/>
                  </a:lnTo>
                  <a:lnTo>
                    <a:pt x="47032" y="806"/>
                  </a:lnTo>
                  <a:lnTo>
                    <a:pt x="45099" y="484"/>
                  </a:lnTo>
                  <a:lnTo>
                    <a:pt x="43166" y="162"/>
                  </a:lnTo>
                  <a:lnTo>
                    <a:pt x="41073" y="1"/>
                  </a:lnTo>
                  <a:close/>
                </a:path>
              </a:pathLst>
            </a:custGeom>
            <a:solidFill>
              <a:srgbClr val="000000">
                <a:alpha val="31840"/>
              </a:srgbClr>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Arial"/>
                <a:cs typeface="Arial"/>
                <a:sym typeface="Arial"/>
              </a:endParaRPr>
            </a:p>
          </p:txBody>
        </p:sp>
        <p:sp>
          <p:nvSpPr>
            <p:cNvPr id="16" name="Google Shape;1749;p31">
              <a:extLst>
                <a:ext uri="{FF2B5EF4-FFF2-40B4-BE49-F238E27FC236}">
                  <a16:creationId xmlns:a16="http://schemas.microsoft.com/office/drawing/2014/main" id="{5C0826C9-A25A-4576-96AC-F8F123223080}"/>
                </a:ext>
              </a:extLst>
            </p:cNvPr>
            <p:cNvSpPr/>
            <p:nvPr/>
          </p:nvSpPr>
          <p:spPr>
            <a:xfrm>
              <a:off x="2172358" y="5517789"/>
              <a:ext cx="571831" cy="571831"/>
            </a:xfrm>
            <a:custGeom>
              <a:avLst/>
              <a:gdLst/>
              <a:ahLst/>
              <a:cxnLst/>
              <a:rect l="l" t="t" r="r" b="b"/>
              <a:pathLst>
                <a:path w="78119" h="78119" extrusionOk="0">
                  <a:moveTo>
                    <a:pt x="37046" y="1"/>
                  </a:moveTo>
                  <a:lnTo>
                    <a:pt x="35113" y="162"/>
                  </a:lnTo>
                  <a:lnTo>
                    <a:pt x="33180" y="484"/>
                  </a:lnTo>
                  <a:lnTo>
                    <a:pt x="31247" y="806"/>
                  </a:lnTo>
                  <a:lnTo>
                    <a:pt x="29315" y="1289"/>
                  </a:lnTo>
                  <a:lnTo>
                    <a:pt x="27382" y="1773"/>
                  </a:lnTo>
                  <a:lnTo>
                    <a:pt x="23838" y="3061"/>
                  </a:lnTo>
                  <a:lnTo>
                    <a:pt x="20456" y="4672"/>
                  </a:lnTo>
                  <a:lnTo>
                    <a:pt x="17234" y="6605"/>
                  </a:lnTo>
                  <a:lnTo>
                    <a:pt x="14174" y="8860"/>
                  </a:lnTo>
                  <a:lnTo>
                    <a:pt x="11436" y="11437"/>
                  </a:lnTo>
                  <a:lnTo>
                    <a:pt x="8859" y="14175"/>
                  </a:lnTo>
                  <a:lnTo>
                    <a:pt x="6604" y="17235"/>
                  </a:lnTo>
                  <a:lnTo>
                    <a:pt x="4671" y="20456"/>
                  </a:lnTo>
                  <a:lnTo>
                    <a:pt x="3060" y="23839"/>
                  </a:lnTo>
                  <a:lnTo>
                    <a:pt x="1772" y="27382"/>
                  </a:lnTo>
                  <a:lnTo>
                    <a:pt x="1289" y="29315"/>
                  </a:lnTo>
                  <a:lnTo>
                    <a:pt x="805" y="31248"/>
                  </a:lnTo>
                  <a:lnTo>
                    <a:pt x="483" y="33020"/>
                  </a:lnTo>
                  <a:lnTo>
                    <a:pt x="161" y="35114"/>
                  </a:lnTo>
                  <a:lnTo>
                    <a:pt x="0" y="37046"/>
                  </a:lnTo>
                  <a:lnTo>
                    <a:pt x="0" y="38979"/>
                  </a:lnTo>
                  <a:lnTo>
                    <a:pt x="0" y="41073"/>
                  </a:lnTo>
                  <a:lnTo>
                    <a:pt x="161" y="43006"/>
                  </a:lnTo>
                  <a:lnTo>
                    <a:pt x="483" y="44939"/>
                  </a:lnTo>
                  <a:lnTo>
                    <a:pt x="805" y="46872"/>
                  </a:lnTo>
                  <a:lnTo>
                    <a:pt x="1289" y="48804"/>
                  </a:lnTo>
                  <a:lnTo>
                    <a:pt x="1772" y="50576"/>
                  </a:lnTo>
                  <a:lnTo>
                    <a:pt x="3060" y="54281"/>
                  </a:lnTo>
                  <a:lnTo>
                    <a:pt x="4671" y="57663"/>
                  </a:lnTo>
                  <a:lnTo>
                    <a:pt x="6604" y="60885"/>
                  </a:lnTo>
                  <a:lnTo>
                    <a:pt x="8859" y="63945"/>
                  </a:lnTo>
                  <a:lnTo>
                    <a:pt x="11436" y="66683"/>
                  </a:lnTo>
                  <a:lnTo>
                    <a:pt x="14174" y="69099"/>
                  </a:lnTo>
                  <a:lnTo>
                    <a:pt x="17234" y="71354"/>
                  </a:lnTo>
                  <a:lnTo>
                    <a:pt x="20456" y="73448"/>
                  </a:lnTo>
                  <a:lnTo>
                    <a:pt x="23838" y="75059"/>
                  </a:lnTo>
                  <a:lnTo>
                    <a:pt x="27382" y="76347"/>
                  </a:lnTo>
                  <a:lnTo>
                    <a:pt x="29315" y="76830"/>
                  </a:lnTo>
                  <a:lnTo>
                    <a:pt x="31247" y="77314"/>
                  </a:lnTo>
                  <a:lnTo>
                    <a:pt x="33180" y="77636"/>
                  </a:lnTo>
                  <a:lnTo>
                    <a:pt x="35113" y="77958"/>
                  </a:lnTo>
                  <a:lnTo>
                    <a:pt x="37046" y="78119"/>
                  </a:lnTo>
                  <a:lnTo>
                    <a:pt x="41073" y="78119"/>
                  </a:lnTo>
                  <a:lnTo>
                    <a:pt x="43005" y="77958"/>
                  </a:lnTo>
                  <a:lnTo>
                    <a:pt x="44938" y="77636"/>
                  </a:lnTo>
                  <a:lnTo>
                    <a:pt x="46871" y="77314"/>
                  </a:lnTo>
                  <a:lnTo>
                    <a:pt x="48804" y="76830"/>
                  </a:lnTo>
                  <a:lnTo>
                    <a:pt x="50737" y="76347"/>
                  </a:lnTo>
                  <a:lnTo>
                    <a:pt x="54280" y="75059"/>
                  </a:lnTo>
                  <a:lnTo>
                    <a:pt x="57663" y="73448"/>
                  </a:lnTo>
                  <a:lnTo>
                    <a:pt x="60884" y="71354"/>
                  </a:lnTo>
                  <a:lnTo>
                    <a:pt x="63944" y="69099"/>
                  </a:lnTo>
                  <a:lnTo>
                    <a:pt x="66682" y="66683"/>
                  </a:lnTo>
                  <a:lnTo>
                    <a:pt x="69259" y="63945"/>
                  </a:lnTo>
                  <a:lnTo>
                    <a:pt x="71514" y="60885"/>
                  </a:lnTo>
                  <a:lnTo>
                    <a:pt x="73447" y="57663"/>
                  </a:lnTo>
                  <a:lnTo>
                    <a:pt x="75058" y="54281"/>
                  </a:lnTo>
                  <a:lnTo>
                    <a:pt x="76346" y="50576"/>
                  </a:lnTo>
                  <a:lnTo>
                    <a:pt x="76830" y="48804"/>
                  </a:lnTo>
                  <a:lnTo>
                    <a:pt x="77313" y="46872"/>
                  </a:lnTo>
                  <a:lnTo>
                    <a:pt x="77635" y="44939"/>
                  </a:lnTo>
                  <a:lnTo>
                    <a:pt x="77957" y="43006"/>
                  </a:lnTo>
                  <a:lnTo>
                    <a:pt x="78118" y="41073"/>
                  </a:lnTo>
                  <a:lnTo>
                    <a:pt x="78118" y="38979"/>
                  </a:lnTo>
                  <a:lnTo>
                    <a:pt x="78118" y="37046"/>
                  </a:lnTo>
                  <a:lnTo>
                    <a:pt x="77957" y="35114"/>
                  </a:lnTo>
                  <a:lnTo>
                    <a:pt x="77635" y="33020"/>
                  </a:lnTo>
                  <a:lnTo>
                    <a:pt x="77313" y="31248"/>
                  </a:lnTo>
                  <a:lnTo>
                    <a:pt x="76830" y="29315"/>
                  </a:lnTo>
                  <a:lnTo>
                    <a:pt x="76346" y="27382"/>
                  </a:lnTo>
                  <a:lnTo>
                    <a:pt x="75058" y="23839"/>
                  </a:lnTo>
                  <a:lnTo>
                    <a:pt x="73447" y="20456"/>
                  </a:lnTo>
                  <a:lnTo>
                    <a:pt x="71514" y="17235"/>
                  </a:lnTo>
                  <a:lnTo>
                    <a:pt x="69259" y="14175"/>
                  </a:lnTo>
                  <a:lnTo>
                    <a:pt x="66682" y="11437"/>
                  </a:lnTo>
                  <a:lnTo>
                    <a:pt x="63944" y="8860"/>
                  </a:lnTo>
                  <a:lnTo>
                    <a:pt x="60884" y="6605"/>
                  </a:lnTo>
                  <a:lnTo>
                    <a:pt x="57663" y="4672"/>
                  </a:lnTo>
                  <a:lnTo>
                    <a:pt x="54280" y="3061"/>
                  </a:lnTo>
                  <a:lnTo>
                    <a:pt x="50737" y="1773"/>
                  </a:lnTo>
                  <a:lnTo>
                    <a:pt x="48804" y="1289"/>
                  </a:lnTo>
                  <a:lnTo>
                    <a:pt x="46871" y="806"/>
                  </a:lnTo>
                  <a:lnTo>
                    <a:pt x="44938" y="484"/>
                  </a:lnTo>
                  <a:lnTo>
                    <a:pt x="43005" y="162"/>
                  </a:lnTo>
                  <a:lnTo>
                    <a:pt x="41073" y="1"/>
                  </a:lnTo>
                  <a:close/>
                </a:path>
              </a:pathLst>
            </a:custGeom>
            <a:solidFill>
              <a:srgbClr val="445B8E"/>
            </a:solidFill>
            <a:ln>
              <a:noFill/>
            </a:ln>
          </p:spPr>
          <p:txBody>
            <a:bodyPr spcFirstLastPara="1" wrap="square" lIns="91425" tIns="91425" rIns="91425" bIns="91425" anchor="ctr" anchorCtr="0">
              <a:noAutofit/>
            </a:bodyPr>
            <a:lstStyle/>
            <a:p>
              <a:pPr defTabSz="1219170">
                <a:buClr>
                  <a:srgbClr val="000000"/>
                </a:buClr>
              </a:pPr>
              <a:endParaRPr sz="2400" kern="0">
                <a:solidFill>
                  <a:srgbClr val="000000"/>
                </a:solidFill>
                <a:latin typeface="Arial"/>
                <a:cs typeface="Arial"/>
                <a:sym typeface="Arial"/>
              </a:endParaRPr>
            </a:p>
          </p:txBody>
        </p:sp>
      </p:grpSp>
      <p:sp>
        <p:nvSpPr>
          <p:cNvPr id="17" name="Google Shape;1807;p31">
            <a:extLst>
              <a:ext uri="{FF2B5EF4-FFF2-40B4-BE49-F238E27FC236}">
                <a16:creationId xmlns:a16="http://schemas.microsoft.com/office/drawing/2014/main" id="{9264D7FD-E747-4650-ADEB-1EDDD2BE2A72}"/>
              </a:ext>
            </a:extLst>
          </p:cNvPr>
          <p:cNvSpPr txBox="1">
            <a:spLocks/>
          </p:cNvSpPr>
          <p:nvPr/>
        </p:nvSpPr>
        <p:spPr>
          <a:xfrm>
            <a:off x="897823" y="353997"/>
            <a:ext cx="465300" cy="349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 sz="2400" kern="0" dirty="0"/>
              <a:t>5</a:t>
            </a:r>
          </a:p>
        </p:txBody>
      </p:sp>
      <p:sp>
        <p:nvSpPr>
          <p:cNvPr id="18" name="TextBox 17">
            <a:extLst>
              <a:ext uri="{FF2B5EF4-FFF2-40B4-BE49-F238E27FC236}">
                <a16:creationId xmlns:a16="http://schemas.microsoft.com/office/drawing/2014/main" id="{D3E3D5A9-FAD3-482D-8FED-7DAB117E7609}"/>
              </a:ext>
            </a:extLst>
          </p:cNvPr>
          <p:cNvSpPr txBox="1"/>
          <p:nvPr/>
        </p:nvSpPr>
        <p:spPr>
          <a:xfrm>
            <a:off x="1566462" y="334465"/>
            <a:ext cx="3209724" cy="584775"/>
          </a:xfrm>
          <a:prstGeom prst="rect">
            <a:avLst/>
          </a:prstGeom>
          <a:noFill/>
        </p:spPr>
        <p:txBody>
          <a:bodyPr wrap="square" rtlCol="0">
            <a:spAutoFit/>
          </a:bodyPr>
          <a:lstStyle/>
          <a:p>
            <a:r>
              <a:rPr lang="en-US" sz="3200" err="1"/>
              <a:t>Ưu</a:t>
            </a:r>
            <a:r>
              <a:rPr lang="en-US" sz="3200"/>
              <a:t> </a:t>
            </a:r>
            <a:r>
              <a:rPr lang="en-US" sz="3200" err="1"/>
              <a:t>nh</a:t>
            </a:r>
            <a:r>
              <a:rPr lang="vi-VN" sz="3200"/>
              <a:t>ư</a:t>
            </a:r>
            <a:r>
              <a:rPr lang="en-US" sz="3200" err="1"/>
              <a:t>ợc</a:t>
            </a:r>
            <a:r>
              <a:rPr lang="en-US" sz="3200"/>
              <a:t> </a:t>
            </a:r>
            <a:r>
              <a:rPr lang="en-US" sz="3200" err="1"/>
              <a:t>điểm</a:t>
            </a:r>
            <a:endParaRPr lang="en-US" sz="3200"/>
          </a:p>
        </p:txBody>
      </p:sp>
      <p:sp>
        <p:nvSpPr>
          <p:cNvPr id="4" name="TextBox 3">
            <a:extLst>
              <a:ext uri="{FF2B5EF4-FFF2-40B4-BE49-F238E27FC236}">
                <a16:creationId xmlns:a16="http://schemas.microsoft.com/office/drawing/2014/main" id="{75B16330-B233-49C0-8510-49CD5DD3C2E7}"/>
              </a:ext>
            </a:extLst>
          </p:cNvPr>
          <p:cNvSpPr txBox="1"/>
          <p:nvPr/>
        </p:nvSpPr>
        <p:spPr>
          <a:xfrm>
            <a:off x="1130473" y="1438183"/>
            <a:ext cx="4932976" cy="1569660"/>
          </a:xfrm>
          <a:prstGeom prst="rect">
            <a:avLst/>
          </a:prstGeom>
          <a:noFill/>
        </p:spPr>
        <p:txBody>
          <a:bodyPr wrap="square" rtlCol="0">
            <a:spAutoFit/>
          </a:bodyPr>
          <a:lstStyle/>
          <a:p>
            <a:pPr marL="285750" indent="-285750">
              <a:buFont typeface="Arial" panose="020B0604020202020204" pitchFamily="34" charset="0"/>
              <a:buChar char="•"/>
            </a:pPr>
            <a:r>
              <a:rPr lang="vi-VN" sz="2400"/>
              <a:t>Ưu điểm: Độ phức tạp không quá cao, cho lời giải chính xác.</a:t>
            </a:r>
            <a:endParaRPr lang="en-US" sz="2400"/>
          </a:p>
          <a:p>
            <a:br>
              <a:rPr lang="vi-VN" sz="2400"/>
            </a:br>
            <a:endParaRPr lang="en-US" sz="2400"/>
          </a:p>
        </p:txBody>
      </p:sp>
      <p:sp>
        <p:nvSpPr>
          <p:cNvPr id="5" name="TextBox 4">
            <a:extLst>
              <a:ext uri="{FF2B5EF4-FFF2-40B4-BE49-F238E27FC236}">
                <a16:creationId xmlns:a16="http://schemas.microsoft.com/office/drawing/2014/main" id="{1B90C4AF-D328-4FF8-BA50-70458DFDB98C}"/>
              </a:ext>
            </a:extLst>
          </p:cNvPr>
          <p:cNvSpPr txBox="1"/>
          <p:nvPr/>
        </p:nvSpPr>
        <p:spPr>
          <a:xfrm>
            <a:off x="1130473" y="2537125"/>
            <a:ext cx="4651899" cy="2954655"/>
          </a:xfrm>
          <a:prstGeom prst="rect">
            <a:avLst/>
          </a:prstGeom>
          <a:noFill/>
        </p:spPr>
        <p:txBody>
          <a:bodyPr wrap="square" rtlCol="0">
            <a:spAutoFit/>
          </a:bodyPr>
          <a:lstStyle/>
          <a:p>
            <a:pPr marL="285750" indent="-285750">
              <a:buFont typeface="Arial" panose="020B0604020202020204" pitchFamily="34" charset="0"/>
              <a:buChar char="•"/>
            </a:pPr>
            <a:r>
              <a:rPr lang="en-US" sz="2400"/>
              <a:t>Nh</a:t>
            </a:r>
            <a:r>
              <a:rPr lang="vi-VN" sz="2400"/>
              <a:t>ư</a:t>
            </a:r>
            <a:r>
              <a:rPr lang="en-US" sz="2400" err="1"/>
              <a:t>ợc</a:t>
            </a:r>
            <a:r>
              <a:rPr lang="en-US" sz="2400"/>
              <a:t> </a:t>
            </a:r>
            <a:r>
              <a:rPr lang="en-US" sz="2400" err="1"/>
              <a:t>điểm</a:t>
            </a:r>
            <a:r>
              <a:rPr lang="en-US" sz="2400"/>
              <a:t>: </a:t>
            </a:r>
          </a:p>
          <a:p>
            <a:pPr marL="742950" lvl="1" indent="-285750">
              <a:buFont typeface="Arial" panose="020B0604020202020204" pitchFamily="34" charset="0"/>
              <a:buChar char="•"/>
            </a:pPr>
            <a:r>
              <a:rPr lang="vi-VN" sz="2400"/>
              <a:t>Sự kết hợp giữa các bài toán con chưa chắc cho ta bài toán lớn</a:t>
            </a:r>
            <a:endParaRPr lang="en-US" sz="2400"/>
          </a:p>
          <a:p>
            <a:pPr marL="742950" lvl="1" indent="-285750">
              <a:buFont typeface="Arial" panose="020B0604020202020204" pitchFamily="34" charset="0"/>
              <a:buChar char="•"/>
            </a:pPr>
            <a:r>
              <a:rPr lang="vi-VN" sz="2400"/>
              <a:t>Số lượng cac bài toán con cần giải quyết có thể rất lớn</a:t>
            </a:r>
          </a:p>
          <a:p>
            <a:endParaRPr lang="en-US"/>
          </a:p>
        </p:txBody>
      </p:sp>
    </p:spTree>
    <p:extLst>
      <p:ext uri="{BB962C8B-B14F-4D97-AF65-F5344CB8AC3E}">
        <p14:creationId xmlns:p14="http://schemas.microsoft.com/office/powerpoint/2010/main" val="427314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High School Lesson by Slidesgo">
  <a:themeElements>
    <a:clrScheme name="Simple Light">
      <a:dk1>
        <a:srgbClr val="000000"/>
      </a:dk1>
      <a:lt1>
        <a:srgbClr val="FFFFFF"/>
      </a:lt1>
      <a:dk2>
        <a:srgbClr val="595959"/>
      </a:dk2>
      <a:lt2>
        <a:srgbClr val="EEEEEE"/>
      </a:lt2>
      <a:accent1>
        <a:srgbClr val="E85D85"/>
      </a:accent1>
      <a:accent2>
        <a:srgbClr val="EFBF60"/>
      </a:accent2>
      <a:accent3>
        <a:srgbClr val="70CC62"/>
      </a:accent3>
      <a:accent4>
        <a:srgbClr val="6DE8E4"/>
      </a:accent4>
      <a:accent5>
        <a:srgbClr val="374272"/>
      </a:accent5>
      <a:accent6>
        <a:srgbClr val="445B8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95770BA2FA15634F8F3E6028FC07CBFE" ma:contentTypeVersion="5" ma:contentTypeDescription="Tạo tài liệu mới." ma:contentTypeScope="" ma:versionID="c605e08e89964b6c1e3f88834e905fb7">
  <xsd:schema xmlns:xsd="http://www.w3.org/2001/XMLSchema" xmlns:xs="http://www.w3.org/2001/XMLSchema" xmlns:p="http://schemas.microsoft.com/office/2006/metadata/properties" xmlns:ns3="7fc60077-f495-4572-907e-4a63bd7925df" xmlns:ns4="018b0d11-b720-46a3-9243-52d330dd0d31" targetNamespace="http://schemas.microsoft.com/office/2006/metadata/properties" ma:root="true" ma:fieldsID="14636d3780a6e04f07efe6339559ebf5" ns3:_="" ns4:_="">
    <xsd:import namespace="7fc60077-f495-4572-907e-4a63bd7925df"/>
    <xsd:import namespace="018b0d11-b720-46a3-9243-52d330dd0d3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c60077-f495-4572-907e-4a63bd7925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18b0d11-b720-46a3-9243-52d330dd0d31"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EC9AB1-536D-4872-9123-3C192A75723A}">
  <ds:schemaRefs>
    <ds:schemaRef ds:uri="018b0d11-b720-46a3-9243-52d330dd0d31"/>
    <ds:schemaRef ds:uri="7fc60077-f495-4572-907e-4a63bd7925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B413DB9-CF89-40D5-B571-CDE9A5E1CF5F}">
  <ds:schemaRefs>
    <ds:schemaRef ds:uri="http://purl.org/dc/elements/1.1/"/>
    <ds:schemaRef ds:uri="http://schemas.microsoft.com/office/infopath/2007/PartnerControls"/>
    <ds:schemaRef ds:uri="http://purl.org/dc/terms/"/>
    <ds:schemaRef ds:uri="http://schemas.openxmlformats.org/package/2006/metadata/core-properties"/>
    <ds:schemaRef ds:uri="7fc60077-f495-4572-907e-4a63bd7925df"/>
    <ds:schemaRef ds:uri="http://www.w3.org/XML/1998/namespace"/>
    <ds:schemaRef ds:uri="http://purl.org/dc/dcmitype/"/>
    <ds:schemaRef ds:uri="http://schemas.microsoft.com/office/2006/documentManagement/types"/>
    <ds:schemaRef ds:uri="018b0d11-b720-46a3-9243-52d330dd0d31"/>
    <ds:schemaRef ds:uri="http://schemas.microsoft.com/office/2006/metadata/properties"/>
  </ds:schemaRefs>
</ds:datastoreItem>
</file>

<file path=customXml/itemProps3.xml><?xml version="1.0" encoding="utf-8"?>
<ds:datastoreItem xmlns:ds="http://schemas.openxmlformats.org/officeDocument/2006/customXml" ds:itemID="{6FC1D518-932A-4D62-8789-298CC24593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63</TotalTime>
  <Words>835</Words>
  <Application>Microsoft Office PowerPoint</Application>
  <PresentationFormat>On-screen Show (4:3)</PresentationFormat>
  <Paragraphs>87</Paragraphs>
  <Slides>16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Boogaloo</vt:lpstr>
      <vt:lpstr>Calibri</vt:lpstr>
      <vt:lpstr>Fira Sans Extra Condensed Medium</vt:lpstr>
      <vt:lpstr>IBM Plex Sans</vt:lpstr>
      <vt:lpstr>IBM Plex Sans SemiBold</vt:lpstr>
      <vt:lpstr>Oswald Regular</vt:lpstr>
      <vt:lpstr>Times New Roman</vt:lpstr>
      <vt:lpstr>High School Lesson by Slidesgo</vt:lpstr>
      <vt:lpstr>PowerPoint Presentation</vt:lpstr>
      <vt:lpstr>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VD2:  Bài toán xâu con chung dài nhất Từ 2 xâu được nhập vào, đưa ra độ dài xâu con chung dài nhất. (Xâu con là xâu có được sau khi loại bỏ 1 số phần tử ở xâu ban đầu)</vt:lpstr>
      <vt:lpstr>PowerPoint Presentation</vt:lpstr>
      <vt:lpstr>Nguồn tham khảo:</vt:lpstr>
      <vt:lpstr>Bài tập: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Toàn Nguyễn Khánh</dc:creator>
  <cp:lastModifiedBy>Trung Nguyen Tran</cp:lastModifiedBy>
  <cp:revision>6</cp:revision>
  <dcterms:created xsi:type="dcterms:W3CDTF">2020-11-18T01:04:44Z</dcterms:created>
  <dcterms:modified xsi:type="dcterms:W3CDTF">2021-01-06T07:06:10Z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0x01010095770BA2FA15634F8F3E6028FC07CBFE</vt:lpwstr>
  </property>
</Properties>
</file>