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66A2-0C85-4F7A-9971-D6F4F0B0E1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D67A3-60AC-49BA-85FA-BA38ED4A4980}">
      <dgm:prSet/>
      <dgm:spPr/>
      <dgm:t>
        <a:bodyPr/>
        <a:lstStyle/>
        <a:p>
          <a:r>
            <a:rPr lang="vi-VN" dirty="0" err="1"/>
            <a:t>Võ</a:t>
          </a:r>
          <a:r>
            <a:rPr lang="vi-VN" dirty="0"/>
            <a:t> </a:t>
          </a:r>
          <a:r>
            <a:rPr lang="vi-VN" dirty="0" err="1"/>
            <a:t>Nhật</a:t>
          </a:r>
          <a:r>
            <a:rPr lang="vi-VN" dirty="0"/>
            <a:t> Thanh 19522245</a:t>
          </a:r>
          <a:endParaRPr lang="en-US" dirty="0"/>
        </a:p>
      </dgm:t>
    </dgm:pt>
    <dgm:pt modelId="{42D5E909-8603-4B05-916F-950DD13A92EF}" type="parTrans" cxnId="{D5B25768-2C15-44D8-9D07-FAC825358167}">
      <dgm:prSet/>
      <dgm:spPr/>
      <dgm:t>
        <a:bodyPr/>
        <a:lstStyle/>
        <a:p>
          <a:endParaRPr lang="en-US"/>
        </a:p>
      </dgm:t>
    </dgm:pt>
    <dgm:pt modelId="{A37BDDAA-BCA9-4E11-9C45-F490E8BF943E}" type="sibTrans" cxnId="{D5B25768-2C15-44D8-9D07-FAC825358167}">
      <dgm:prSet/>
      <dgm:spPr/>
      <dgm:t>
        <a:bodyPr/>
        <a:lstStyle/>
        <a:p>
          <a:endParaRPr lang="en-US"/>
        </a:p>
      </dgm:t>
    </dgm:pt>
    <dgm:pt modelId="{C329C297-EDDC-40FE-8ED0-EDED2893F7A5}">
      <dgm:prSet/>
      <dgm:spPr/>
      <dgm:t>
        <a:bodyPr/>
        <a:lstStyle/>
        <a:p>
          <a:r>
            <a:rPr lang="vi-VN" dirty="0"/>
            <a:t>Lê </a:t>
          </a:r>
          <a:r>
            <a:rPr lang="vi-VN" dirty="0" err="1"/>
            <a:t>Trần</a:t>
          </a:r>
          <a:r>
            <a:rPr lang="vi-VN" dirty="0"/>
            <a:t> </a:t>
          </a:r>
          <a:r>
            <a:rPr lang="vi-VN" dirty="0" err="1"/>
            <a:t>Trọng</a:t>
          </a:r>
          <a:r>
            <a:rPr lang="vi-VN" dirty="0"/>
            <a:t> Khiêm 19521689</a:t>
          </a:r>
          <a:endParaRPr lang="en-US" dirty="0"/>
        </a:p>
      </dgm:t>
    </dgm:pt>
    <dgm:pt modelId="{BD45B477-25DA-4E60-AB9F-DC02FC59DA74}" type="parTrans" cxnId="{87CAE509-C4C2-4FBA-8940-F658688122EC}">
      <dgm:prSet/>
      <dgm:spPr/>
      <dgm:t>
        <a:bodyPr/>
        <a:lstStyle/>
        <a:p>
          <a:endParaRPr lang="en-US"/>
        </a:p>
      </dgm:t>
    </dgm:pt>
    <dgm:pt modelId="{A42BB497-A30F-4A10-B14C-14CF92981A76}" type="sibTrans" cxnId="{87CAE509-C4C2-4FBA-8940-F658688122EC}">
      <dgm:prSet/>
      <dgm:spPr/>
      <dgm:t>
        <a:bodyPr/>
        <a:lstStyle/>
        <a:p>
          <a:endParaRPr lang="en-US"/>
        </a:p>
      </dgm:t>
    </dgm:pt>
    <dgm:pt modelId="{84366702-C8EA-4FCD-9A57-7B027B8A9645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Trung </a:t>
          </a:r>
          <a:r>
            <a:rPr lang="vi-VN" dirty="0" err="1"/>
            <a:t>Tín</a:t>
          </a:r>
          <a:r>
            <a:rPr lang="vi-VN" dirty="0"/>
            <a:t> 19522351</a:t>
          </a:r>
          <a:endParaRPr lang="en-US" dirty="0"/>
        </a:p>
      </dgm:t>
    </dgm:pt>
    <dgm:pt modelId="{39F400E1-C416-4C7C-BBE6-F7A0C7319F39}" type="parTrans" cxnId="{B15FFA97-C5B8-45DA-B474-D82EA943D8F1}">
      <dgm:prSet/>
      <dgm:spPr/>
      <dgm:t>
        <a:bodyPr/>
        <a:lstStyle/>
        <a:p>
          <a:endParaRPr lang="en-US"/>
        </a:p>
      </dgm:t>
    </dgm:pt>
    <dgm:pt modelId="{ECE09126-2D7F-40E3-8901-6586A5B4080F}" type="sibTrans" cxnId="{B15FFA97-C5B8-45DA-B474-D82EA943D8F1}">
      <dgm:prSet/>
      <dgm:spPr/>
      <dgm:t>
        <a:bodyPr/>
        <a:lstStyle/>
        <a:p>
          <a:endParaRPr lang="en-US"/>
        </a:p>
      </dgm:t>
    </dgm:pt>
    <dgm:pt modelId="{0172D77B-111A-494F-A3A4-3A5388028462}" type="pres">
      <dgm:prSet presAssocID="{EF3566A2-0C85-4F7A-9971-D6F4F0B0E1BF}" presName="vert0" presStyleCnt="0">
        <dgm:presLayoutVars>
          <dgm:dir/>
          <dgm:animOne val="branch"/>
          <dgm:animLvl val="lvl"/>
        </dgm:presLayoutVars>
      </dgm:prSet>
      <dgm:spPr/>
    </dgm:pt>
    <dgm:pt modelId="{0566278D-906B-47E6-BE40-05B7C4D3B504}" type="pres">
      <dgm:prSet presAssocID="{F18D67A3-60AC-49BA-85FA-BA38ED4A4980}" presName="thickLine" presStyleLbl="alignNode1" presStyleIdx="0" presStyleCnt="3"/>
      <dgm:spPr/>
    </dgm:pt>
    <dgm:pt modelId="{74774AD2-B5EF-4199-BB05-5ABED5CB7D5B}" type="pres">
      <dgm:prSet presAssocID="{F18D67A3-60AC-49BA-85FA-BA38ED4A4980}" presName="horz1" presStyleCnt="0"/>
      <dgm:spPr/>
    </dgm:pt>
    <dgm:pt modelId="{1C75C055-0839-436D-A67B-D9453A9D02B4}" type="pres">
      <dgm:prSet presAssocID="{F18D67A3-60AC-49BA-85FA-BA38ED4A4980}" presName="tx1" presStyleLbl="revTx" presStyleIdx="0" presStyleCnt="3"/>
      <dgm:spPr/>
    </dgm:pt>
    <dgm:pt modelId="{164D369F-5A29-4466-9073-CCFAED0AC27D}" type="pres">
      <dgm:prSet presAssocID="{F18D67A3-60AC-49BA-85FA-BA38ED4A4980}" presName="vert1" presStyleCnt="0"/>
      <dgm:spPr/>
    </dgm:pt>
    <dgm:pt modelId="{B39B16FE-5682-4540-8A2A-07F04D51BB60}" type="pres">
      <dgm:prSet presAssocID="{C329C297-EDDC-40FE-8ED0-EDED2893F7A5}" presName="thickLine" presStyleLbl="alignNode1" presStyleIdx="1" presStyleCnt="3"/>
      <dgm:spPr/>
    </dgm:pt>
    <dgm:pt modelId="{D8F7D24D-A1D3-4A89-B25C-EF53462588B5}" type="pres">
      <dgm:prSet presAssocID="{C329C297-EDDC-40FE-8ED0-EDED2893F7A5}" presName="horz1" presStyleCnt="0"/>
      <dgm:spPr/>
    </dgm:pt>
    <dgm:pt modelId="{3AAD652A-6DF9-401C-8082-EC6596070B1F}" type="pres">
      <dgm:prSet presAssocID="{C329C297-EDDC-40FE-8ED0-EDED2893F7A5}" presName="tx1" presStyleLbl="revTx" presStyleIdx="1" presStyleCnt="3"/>
      <dgm:spPr/>
    </dgm:pt>
    <dgm:pt modelId="{21AC139E-1398-4506-BB29-3BA3864A0FA1}" type="pres">
      <dgm:prSet presAssocID="{C329C297-EDDC-40FE-8ED0-EDED2893F7A5}" presName="vert1" presStyleCnt="0"/>
      <dgm:spPr/>
    </dgm:pt>
    <dgm:pt modelId="{43DC3706-7557-4D49-AE09-131768D2E340}" type="pres">
      <dgm:prSet presAssocID="{84366702-C8EA-4FCD-9A57-7B027B8A9645}" presName="thickLine" presStyleLbl="alignNode1" presStyleIdx="2" presStyleCnt="3"/>
      <dgm:spPr/>
    </dgm:pt>
    <dgm:pt modelId="{26635D03-A76A-4161-A616-A85343A44AC3}" type="pres">
      <dgm:prSet presAssocID="{84366702-C8EA-4FCD-9A57-7B027B8A9645}" presName="horz1" presStyleCnt="0"/>
      <dgm:spPr/>
    </dgm:pt>
    <dgm:pt modelId="{806765E8-51FB-4EE6-9B61-9FF2E366C430}" type="pres">
      <dgm:prSet presAssocID="{84366702-C8EA-4FCD-9A57-7B027B8A9645}" presName="tx1" presStyleLbl="revTx" presStyleIdx="2" presStyleCnt="3"/>
      <dgm:spPr/>
    </dgm:pt>
    <dgm:pt modelId="{180BEB05-08A2-4A5C-B3B5-C06911122A54}" type="pres">
      <dgm:prSet presAssocID="{84366702-C8EA-4FCD-9A57-7B027B8A9645}" presName="vert1" presStyleCnt="0"/>
      <dgm:spPr/>
    </dgm:pt>
  </dgm:ptLst>
  <dgm:cxnLst>
    <dgm:cxn modelId="{87CAE509-C4C2-4FBA-8940-F658688122EC}" srcId="{EF3566A2-0C85-4F7A-9971-D6F4F0B0E1BF}" destId="{C329C297-EDDC-40FE-8ED0-EDED2893F7A5}" srcOrd="1" destOrd="0" parTransId="{BD45B477-25DA-4E60-AB9F-DC02FC59DA74}" sibTransId="{A42BB497-A30F-4A10-B14C-14CF92981A76}"/>
    <dgm:cxn modelId="{33858D3B-8064-4909-8F5F-A63E67DDE62D}" type="presOf" srcId="{C329C297-EDDC-40FE-8ED0-EDED2893F7A5}" destId="{3AAD652A-6DF9-401C-8082-EC6596070B1F}" srcOrd="0" destOrd="0" presId="urn:microsoft.com/office/officeart/2008/layout/LinedList"/>
    <dgm:cxn modelId="{D5B25768-2C15-44D8-9D07-FAC825358167}" srcId="{EF3566A2-0C85-4F7A-9971-D6F4F0B0E1BF}" destId="{F18D67A3-60AC-49BA-85FA-BA38ED4A4980}" srcOrd="0" destOrd="0" parTransId="{42D5E909-8603-4B05-916F-950DD13A92EF}" sibTransId="{A37BDDAA-BCA9-4E11-9C45-F490E8BF943E}"/>
    <dgm:cxn modelId="{2247268C-BE9E-4758-8726-D9FC42AD96DB}" type="presOf" srcId="{F18D67A3-60AC-49BA-85FA-BA38ED4A4980}" destId="{1C75C055-0839-436D-A67B-D9453A9D02B4}" srcOrd="0" destOrd="0" presId="urn:microsoft.com/office/officeart/2008/layout/LinedList"/>
    <dgm:cxn modelId="{B15FFA97-C5B8-45DA-B474-D82EA943D8F1}" srcId="{EF3566A2-0C85-4F7A-9971-D6F4F0B0E1BF}" destId="{84366702-C8EA-4FCD-9A57-7B027B8A9645}" srcOrd="2" destOrd="0" parTransId="{39F400E1-C416-4C7C-BBE6-F7A0C7319F39}" sibTransId="{ECE09126-2D7F-40E3-8901-6586A5B4080F}"/>
    <dgm:cxn modelId="{8AF063CB-4B53-4B00-AA7D-5681DFEB9FCC}" type="presOf" srcId="{EF3566A2-0C85-4F7A-9971-D6F4F0B0E1BF}" destId="{0172D77B-111A-494F-A3A4-3A5388028462}" srcOrd="0" destOrd="0" presId="urn:microsoft.com/office/officeart/2008/layout/LinedList"/>
    <dgm:cxn modelId="{8F6D6FE5-8AC6-419A-AFCC-6181B2ADD1BB}" type="presOf" srcId="{84366702-C8EA-4FCD-9A57-7B027B8A9645}" destId="{806765E8-51FB-4EE6-9B61-9FF2E366C430}" srcOrd="0" destOrd="0" presId="urn:microsoft.com/office/officeart/2008/layout/LinedList"/>
    <dgm:cxn modelId="{E0818AC9-D141-45D1-8CD3-965DDCA83797}" type="presParOf" srcId="{0172D77B-111A-494F-A3A4-3A5388028462}" destId="{0566278D-906B-47E6-BE40-05B7C4D3B504}" srcOrd="0" destOrd="0" presId="urn:microsoft.com/office/officeart/2008/layout/LinedList"/>
    <dgm:cxn modelId="{13F68D04-40BC-4286-A992-36704C047C0C}" type="presParOf" srcId="{0172D77B-111A-494F-A3A4-3A5388028462}" destId="{74774AD2-B5EF-4199-BB05-5ABED5CB7D5B}" srcOrd="1" destOrd="0" presId="urn:microsoft.com/office/officeart/2008/layout/LinedList"/>
    <dgm:cxn modelId="{7DA4C8DC-FF63-427F-BF29-4CD44678D50D}" type="presParOf" srcId="{74774AD2-B5EF-4199-BB05-5ABED5CB7D5B}" destId="{1C75C055-0839-436D-A67B-D9453A9D02B4}" srcOrd="0" destOrd="0" presId="urn:microsoft.com/office/officeart/2008/layout/LinedList"/>
    <dgm:cxn modelId="{451EC423-EFE4-4ECA-A869-8B25373F07D4}" type="presParOf" srcId="{74774AD2-B5EF-4199-BB05-5ABED5CB7D5B}" destId="{164D369F-5A29-4466-9073-CCFAED0AC27D}" srcOrd="1" destOrd="0" presId="urn:microsoft.com/office/officeart/2008/layout/LinedList"/>
    <dgm:cxn modelId="{80FF060D-D338-4577-A78C-BBAFB6338198}" type="presParOf" srcId="{0172D77B-111A-494F-A3A4-3A5388028462}" destId="{B39B16FE-5682-4540-8A2A-07F04D51BB60}" srcOrd="2" destOrd="0" presId="urn:microsoft.com/office/officeart/2008/layout/LinedList"/>
    <dgm:cxn modelId="{ACBBBD98-06A3-4754-B8FD-89214DEC19A7}" type="presParOf" srcId="{0172D77B-111A-494F-A3A4-3A5388028462}" destId="{D8F7D24D-A1D3-4A89-B25C-EF53462588B5}" srcOrd="3" destOrd="0" presId="urn:microsoft.com/office/officeart/2008/layout/LinedList"/>
    <dgm:cxn modelId="{20D8037D-AEBB-473D-AD73-2A8E14517004}" type="presParOf" srcId="{D8F7D24D-A1D3-4A89-B25C-EF53462588B5}" destId="{3AAD652A-6DF9-401C-8082-EC6596070B1F}" srcOrd="0" destOrd="0" presId="urn:microsoft.com/office/officeart/2008/layout/LinedList"/>
    <dgm:cxn modelId="{9E7C0803-9FB1-49D0-AE15-AA527D21F3D0}" type="presParOf" srcId="{D8F7D24D-A1D3-4A89-B25C-EF53462588B5}" destId="{21AC139E-1398-4506-BB29-3BA3864A0FA1}" srcOrd="1" destOrd="0" presId="urn:microsoft.com/office/officeart/2008/layout/LinedList"/>
    <dgm:cxn modelId="{7593CE74-6597-4184-9D9D-2A8EA3B017AD}" type="presParOf" srcId="{0172D77B-111A-494F-A3A4-3A5388028462}" destId="{43DC3706-7557-4D49-AE09-131768D2E340}" srcOrd="4" destOrd="0" presId="urn:microsoft.com/office/officeart/2008/layout/LinedList"/>
    <dgm:cxn modelId="{69E890D0-FE11-48A8-B5C5-9CEAFBF63F5A}" type="presParOf" srcId="{0172D77B-111A-494F-A3A4-3A5388028462}" destId="{26635D03-A76A-4161-A616-A85343A44AC3}" srcOrd="5" destOrd="0" presId="urn:microsoft.com/office/officeart/2008/layout/LinedList"/>
    <dgm:cxn modelId="{FE523D40-DDD2-4908-8CBE-AB3EBC6661CE}" type="presParOf" srcId="{26635D03-A76A-4161-A616-A85343A44AC3}" destId="{806765E8-51FB-4EE6-9B61-9FF2E366C430}" srcOrd="0" destOrd="0" presId="urn:microsoft.com/office/officeart/2008/layout/LinedList"/>
    <dgm:cxn modelId="{E0ED5B02-5535-4687-834A-65F47DF69D38}" type="presParOf" srcId="{26635D03-A76A-4161-A616-A85343A44AC3}" destId="{180BEB05-08A2-4A5C-B3B5-C06911122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2C2F-8E80-4A08-A32D-AA0C73785E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42CEF-FEB2-4ED0-8CB9-0C9E6C2544E1}">
      <dgm:prSet/>
      <dgm:spPr/>
      <dgm:t>
        <a:bodyPr/>
        <a:lstStyle/>
        <a:p>
          <a:r>
            <a:rPr lang="vi-VN" dirty="0" err="1"/>
            <a:t>Đặt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endParaRPr lang="en-US" dirty="0"/>
        </a:p>
      </dgm:t>
    </dgm:pt>
    <dgm:pt modelId="{81F2FE71-C5D9-4C4C-AFE2-3EFFF0A20DE4}" type="parTrans" cxnId="{EEFE876D-DD80-4A70-B73D-99146A38DC7E}">
      <dgm:prSet/>
      <dgm:spPr/>
      <dgm:t>
        <a:bodyPr/>
        <a:lstStyle/>
        <a:p>
          <a:endParaRPr lang="en-US"/>
        </a:p>
      </dgm:t>
    </dgm:pt>
    <dgm:pt modelId="{7BC96D85-4A1E-4951-9AC5-C6FA41D69C5E}" type="sibTrans" cxnId="{EEFE876D-DD80-4A70-B73D-99146A38DC7E}">
      <dgm:prSet/>
      <dgm:spPr/>
      <dgm:t>
        <a:bodyPr/>
        <a:lstStyle/>
        <a:p>
          <a:endParaRPr lang="en-US"/>
        </a:p>
      </dgm:t>
    </dgm:pt>
    <dgm:pt modelId="{D600D7B2-7A8D-4BB7-8813-31424672B05E}">
      <dgm:prSet/>
      <dgm:spPr/>
      <dgm:t>
        <a:bodyPr/>
        <a:lstStyle/>
        <a:p>
          <a:r>
            <a:rPr lang="vi-VN" dirty="0" err="1"/>
            <a:t>Định</a:t>
          </a:r>
          <a:r>
            <a:rPr lang="vi-VN" dirty="0"/>
            <a:t> </a:t>
          </a:r>
          <a:r>
            <a:rPr lang="vi-VN" dirty="0" err="1"/>
            <a:t>nghĩa</a:t>
          </a:r>
          <a:r>
            <a:rPr lang="vi-VN" dirty="0"/>
            <a:t> </a:t>
          </a:r>
          <a:r>
            <a:rPr lang="vi-VN" dirty="0" err="1"/>
            <a:t>Branch</a:t>
          </a:r>
          <a:r>
            <a:rPr lang="vi-VN" dirty="0"/>
            <a:t> </a:t>
          </a:r>
          <a:r>
            <a:rPr lang="vi-VN" dirty="0" err="1"/>
            <a:t>and</a:t>
          </a:r>
          <a:r>
            <a:rPr lang="vi-VN" dirty="0"/>
            <a:t> </a:t>
          </a:r>
          <a:r>
            <a:rPr lang="vi-VN" dirty="0" err="1"/>
            <a:t>boun</a:t>
          </a:r>
          <a:r>
            <a:rPr lang="en-US" dirty="0"/>
            <a:t>d</a:t>
          </a:r>
        </a:p>
      </dgm:t>
    </dgm:pt>
    <dgm:pt modelId="{70536B50-B8B4-45C7-B373-52497334D5CC}" type="parTrans" cxnId="{70B7E9D4-D19C-458A-AA59-66277E01900D}">
      <dgm:prSet/>
      <dgm:spPr/>
      <dgm:t>
        <a:bodyPr/>
        <a:lstStyle/>
        <a:p>
          <a:endParaRPr lang="en-US"/>
        </a:p>
      </dgm:t>
    </dgm:pt>
    <dgm:pt modelId="{05AC5A48-7D1F-4BE0-B61F-78507A5220A8}" type="sibTrans" cxnId="{70B7E9D4-D19C-458A-AA59-66277E01900D}">
      <dgm:prSet/>
      <dgm:spPr/>
      <dgm:t>
        <a:bodyPr/>
        <a:lstStyle/>
        <a:p>
          <a:endParaRPr lang="en-US"/>
        </a:p>
      </dgm:t>
    </dgm:pt>
    <dgm:pt modelId="{A4492DE7-8144-44E1-8215-3BDB771A340E}">
      <dgm:prSet/>
      <dgm:spPr/>
      <dgm:t>
        <a:bodyPr/>
        <a:lstStyle/>
        <a:p>
          <a:r>
            <a:rPr lang="vi-VN" dirty="0"/>
            <a:t>Ưu </a:t>
          </a:r>
          <a:r>
            <a:rPr lang="vi-VN" dirty="0" err="1"/>
            <a:t>và</a:t>
          </a:r>
          <a:r>
            <a:rPr lang="vi-VN" dirty="0"/>
            <a:t> </a:t>
          </a:r>
          <a:r>
            <a:rPr lang="vi-VN" dirty="0" err="1"/>
            <a:t>nhược</a:t>
          </a:r>
          <a:r>
            <a:rPr lang="vi-VN" dirty="0"/>
            <a:t> </a:t>
          </a:r>
          <a:r>
            <a:rPr lang="vi-VN" dirty="0" err="1"/>
            <a:t>điểm</a:t>
          </a:r>
          <a:endParaRPr lang="en-US" dirty="0"/>
        </a:p>
      </dgm:t>
    </dgm:pt>
    <dgm:pt modelId="{B6159068-054A-424F-8147-F22FB506EBC4}" type="parTrans" cxnId="{EB88F2B6-90E3-489B-9598-07FA7B2511B6}">
      <dgm:prSet/>
      <dgm:spPr/>
      <dgm:t>
        <a:bodyPr/>
        <a:lstStyle/>
        <a:p>
          <a:endParaRPr lang="en-US"/>
        </a:p>
      </dgm:t>
    </dgm:pt>
    <dgm:pt modelId="{55718FFF-9757-4959-9A72-D22DE5C6302E}" type="sibTrans" cxnId="{EB88F2B6-90E3-489B-9598-07FA7B2511B6}">
      <dgm:prSet/>
      <dgm:spPr/>
      <dgm:t>
        <a:bodyPr/>
        <a:lstStyle/>
        <a:p>
          <a:endParaRPr lang="en-US"/>
        </a:p>
      </dgm:t>
    </dgm:pt>
    <dgm:pt modelId="{B61876A2-0136-46B4-9151-8716AFF6888B}">
      <dgm:prSet/>
      <dgm:spPr/>
      <dgm:t>
        <a:bodyPr/>
        <a:lstStyle/>
        <a:p>
          <a:r>
            <a:rPr lang="vi-VN"/>
            <a:t>Ứng dụng</a:t>
          </a:r>
          <a:endParaRPr lang="en-US"/>
        </a:p>
      </dgm:t>
    </dgm:pt>
    <dgm:pt modelId="{7F530F7B-C8A1-4D99-909E-456F758CD77E}" type="parTrans" cxnId="{B076A9D8-B475-41DF-B1E2-66F0076C368A}">
      <dgm:prSet/>
      <dgm:spPr/>
      <dgm:t>
        <a:bodyPr/>
        <a:lstStyle/>
        <a:p>
          <a:endParaRPr lang="en-US"/>
        </a:p>
      </dgm:t>
    </dgm:pt>
    <dgm:pt modelId="{5B0D7645-43DC-4049-B828-EF0D81B0D001}" type="sibTrans" cxnId="{B076A9D8-B475-41DF-B1E2-66F0076C368A}">
      <dgm:prSet/>
      <dgm:spPr/>
      <dgm:t>
        <a:bodyPr/>
        <a:lstStyle/>
        <a:p>
          <a:endParaRPr lang="en-US"/>
        </a:p>
      </dgm:t>
    </dgm:pt>
    <dgm:pt modelId="{01605D32-701E-4164-B615-C1552F2A05EA}">
      <dgm:prSet/>
      <dgm:spPr/>
      <dgm:t>
        <a:bodyPr/>
        <a:lstStyle/>
        <a:p>
          <a:r>
            <a:rPr lang="vi-VN" dirty="0" err="1"/>
            <a:t>Tổng</a:t>
          </a:r>
          <a:r>
            <a:rPr lang="vi-VN" dirty="0"/>
            <a:t> </a:t>
          </a:r>
          <a:r>
            <a:rPr lang="vi-VN" dirty="0" err="1"/>
            <a:t>kết</a:t>
          </a:r>
          <a:endParaRPr lang="en-US" dirty="0"/>
        </a:p>
      </dgm:t>
    </dgm:pt>
    <dgm:pt modelId="{3E1FD3D5-1EEF-4879-ADCD-AA96D0965795}" type="parTrans" cxnId="{3AA70B15-1B6E-44E7-9552-596E3E91AD29}">
      <dgm:prSet/>
      <dgm:spPr/>
      <dgm:t>
        <a:bodyPr/>
        <a:lstStyle/>
        <a:p>
          <a:endParaRPr lang="en-US"/>
        </a:p>
      </dgm:t>
    </dgm:pt>
    <dgm:pt modelId="{AEFFD0D1-6738-416F-AB26-2662EA5C88F1}" type="sibTrans" cxnId="{3AA70B15-1B6E-44E7-9552-596E3E91AD29}">
      <dgm:prSet/>
      <dgm:spPr/>
      <dgm:t>
        <a:bodyPr/>
        <a:lstStyle/>
        <a:p>
          <a:endParaRPr lang="en-US"/>
        </a:p>
      </dgm:t>
    </dgm:pt>
    <dgm:pt modelId="{D1579150-341E-432F-997D-3A5716B12F73}">
      <dgm:prSet/>
      <dgm:spPr/>
      <dgm:t>
        <a:bodyPr/>
        <a:lstStyle/>
        <a:p>
          <a:r>
            <a:rPr lang="vi-VN" dirty="0" err="1"/>
            <a:t>Bài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</a:t>
          </a:r>
          <a:r>
            <a:rPr lang="vi-VN" dirty="0" err="1"/>
            <a:t>về</a:t>
          </a:r>
          <a:r>
            <a:rPr lang="vi-VN" dirty="0"/>
            <a:t> </a:t>
          </a:r>
          <a:r>
            <a:rPr lang="vi-VN" dirty="0" err="1"/>
            <a:t>nhà</a:t>
          </a:r>
          <a:endParaRPr lang="en-US" dirty="0"/>
        </a:p>
      </dgm:t>
    </dgm:pt>
    <dgm:pt modelId="{527B76EC-3BCC-4949-A7B5-D2AA7A7339D8}" type="parTrans" cxnId="{37D726E9-8C07-4587-9F0A-DCB0524C63C3}">
      <dgm:prSet/>
      <dgm:spPr/>
      <dgm:t>
        <a:bodyPr/>
        <a:lstStyle/>
        <a:p>
          <a:endParaRPr lang="en-US"/>
        </a:p>
      </dgm:t>
    </dgm:pt>
    <dgm:pt modelId="{0E861999-7897-4CEF-9D32-02B8594A605D}" type="sibTrans" cxnId="{37D726E9-8C07-4587-9F0A-DCB0524C63C3}">
      <dgm:prSet/>
      <dgm:spPr/>
      <dgm:t>
        <a:bodyPr/>
        <a:lstStyle/>
        <a:p>
          <a:endParaRPr lang="en-US"/>
        </a:p>
      </dgm:t>
    </dgm:pt>
    <dgm:pt modelId="{821F8036-8E9D-4D01-A428-AFD8E38E54C4}" type="pres">
      <dgm:prSet presAssocID="{8A742C2F-8E80-4A08-A32D-AA0C73785EF8}" presName="vert0" presStyleCnt="0">
        <dgm:presLayoutVars>
          <dgm:dir/>
          <dgm:animOne val="branch"/>
          <dgm:animLvl val="lvl"/>
        </dgm:presLayoutVars>
      </dgm:prSet>
      <dgm:spPr/>
    </dgm:pt>
    <dgm:pt modelId="{1A81E42F-8375-4F8E-9027-DD3BE7262379}" type="pres">
      <dgm:prSet presAssocID="{74642CEF-FEB2-4ED0-8CB9-0C9E6C2544E1}" presName="thickLine" presStyleLbl="alignNode1" presStyleIdx="0" presStyleCnt="6"/>
      <dgm:spPr/>
    </dgm:pt>
    <dgm:pt modelId="{5F38E7EB-EF71-4618-BEE6-1E378C0AD648}" type="pres">
      <dgm:prSet presAssocID="{74642CEF-FEB2-4ED0-8CB9-0C9E6C2544E1}" presName="horz1" presStyleCnt="0"/>
      <dgm:spPr/>
    </dgm:pt>
    <dgm:pt modelId="{69551078-0985-474E-A28E-58EF569303D8}" type="pres">
      <dgm:prSet presAssocID="{74642CEF-FEB2-4ED0-8CB9-0C9E6C2544E1}" presName="tx1" presStyleLbl="revTx" presStyleIdx="0" presStyleCnt="6"/>
      <dgm:spPr/>
    </dgm:pt>
    <dgm:pt modelId="{5E9B5C69-8E54-42F8-A6D3-5246089467CA}" type="pres">
      <dgm:prSet presAssocID="{74642CEF-FEB2-4ED0-8CB9-0C9E6C2544E1}" presName="vert1" presStyleCnt="0"/>
      <dgm:spPr/>
    </dgm:pt>
    <dgm:pt modelId="{BF211135-B60E-4957-A694-C7473C291B5B}" type="pres">
      <dgm:prSet presAssocID="{D600D7B2-7A8D-4BB7-8813-31424672B05E}" presName="thickLine" presStyleLbl="alignNode1" presStyleIdx="1" presStyleCnt="6"/>
      <dgm:spPr/>
    </dgm:pt>
    <dgm:pt modelId="{D2775645-2088-4919-AD25-4EA97886C1AB}" type="pres">
      <dgm:prSet presAssocID="{D600D7B2-7A8D-4BB7-8813-31424672B05E}" presName="horz1" presStyleCnt="0"/>
      <dgm:spPr/>
    </dgm:pt>
    <dgm:pt modelId="{3D26CB23-2254-4D89-A88A-21A3F3B58455}" type="pres">
      <dgm:prSet presAssocID="{D600D7B2-7A8D-4BB7-8813-31424672B05E}" presName="tx1" presStyleLbl="revTx" presStyleIdx="1" presStyleCnt="6"/>
      <dgm:spPr/>
    </dgm:pt>
    <dgm:pt modelId="{CE1D6E63-DEBE-43F4-8D03-0545A8F2B94D}" type="pres">
      <dgm:prSet presAssocID="{D600D7B2-7A8D-4BB7-8813-31424672B05E}" presName="vert1" presStyleCnt="0"/>
      <dgm:spPr/>
    </dgm:pt>
    <dgm:pt modelId="{82A9194E-0B82-4A9D-AD41-A80A43C14F2B}" type="pres">
      <dgm:prSet presAssocID="{A4492DE7-8144-44E1-8215-3BDB771A340E}" presName="thickLine" presStyleLbl="alignNode1" presStyleIdx="2" presStyleCnt="6"/>
      <dgm:spPr/>
    </dgm:pt>
    <dgm:pt modelId="{E026A31D-FB4F-4D19-B143-02956FC8874B}" type="pres">
      <dgm:prSet presAssocID="{A4492DE7-8144-44E1-8215-3BDB771A340E}" presName="horz1" presStyleCnt="0"/>
      <dgm:spPr/>
    </dgm:pt>
    <dgm:pt modelId="{4E4E1150-A500-461D-97A2-7B587653AC82}" type="pres">
      <dgm:prSet presAssocID="{A4492DE7-8144-44E1-8215-3BDB771A340E}" presName="tx1" presStyleLbl="revTx" presStyleIdx="2" presStyleCnt="6"/>
      <dgm:spPr/>
    </dgm:pt>
    <dgm:pt modelId="{31169F72-703F-409C-8E71-5D6D671244C2}" type="pres">
      <dgm:prSet presAssocID="{A4492DE7-8144-44E1-8215-3BDB771A340E}" presName="vert1" presStyleCnt="0"/>
      <dgm:spPr/>
    </dgm:pt>
    <dgm:pt modelId="{FEE23850-5E02-44FC-AFA9-21C80E88DAD7}" type="pres">
      <dgm:prSet presAssocID="{B61876A2-0136-46B4-9151-8716AFF6888B}" presName="thickLine" presStyleLbl="alignNode1" presStyleIdx="3" presStyleCnt="6"/>
      <dgm:spPr/>
    </dgm:pt>
    <dgm:pt modelId="{EEF7CCED-F59B-4108-97EB-BD627F7339FC}" type="pres">
      <dgm:prSet presAssocID="{B61876A2-0136-46B4-9151-8716AFF6888B}" presName="horz1" presStyleCnt="0"/>
      <dgm:spPr/>
    </dgm:pt>
    <dgm:pt modelId="{9B814D6B-9E01-4341-9B78-9C023A4DB7F8}" type="pres">
      <dgm:prSet presAssocID="{B61876A2-0136-46B4-9151-8716AFF6888B}" presName="tx1" presStyleLbl="revTx" presStyleIdx="3" presStyleCnt="6"/>
      <dgm:spPr/>
    </dgm:pt>
    <dgm:pt modelId="{B77A9DB4-53DC-4CF7-9128-CBA58DA9C7EE}" type="pres">
      <dgm:prSet presAssocID="{B61876A2-0136-46B4-9151-8716AFF6888B}" presName="vert1" presStyleCnt="0"/>
      <dgm:spPr/>
    </dgm:pt>
    <dgm:pt modelId="{DF2057A2-18B6-4883-804E-69AA94753D22}" type="pres">
      <dgm:prSet presAssocID="{01605D32-701E-4164-B615-C1552F2A05EA}" presName="thickLine" presStyleLbl="alignNode1" presStyleIdx="4" presStyleCnt="6"/>
      <dgm:spPr/>
    </dgm:pt>
    <dgm:pt modelId="{70130A3B-CE22-4C96-96F2-F2E7940CD8B4}" type="pres">
      <dgm:prSet presAssocID="{01605D32-701E-4164-B615-C1552F2A05EA}" presName="horz1" presStyleCnt="0"/>
      <dgm:spPr/>
    </dgm:pt>
    <dgm:pt modelId="{3FD5498B-A691-4FC0-B9F0-49E24B64A8E3}" type="pres">
      <dgm:prSet presAssocID="{01605D32-701E-4164-B615-C1552F2A05EA}" presName="tx1" presStyleLbl="revTx" presStyleIdx="4" presStyleCnt="6"/>
      <dgm:spPr/>
    </dgm:pt>
    <dgm:pt modelId="{81D61CED-E05D-45D1-97D2-79D67F748117}" type="pres">
      <dgm:prSet presAssocID="{01605D32-701E-4164-B615-C1552F2A05EA}" presName="vert1" presStyleCnt="0"/>
      <dgm:spPr/>
    </dgm:pt>
    <dgm:pt modelId="{D4C5ED01-9DC8-472C-8ACF-AE7F12B7F670}" type="pres">
      <dgm:prSet presAssocID="{D1579150-341E-432F-997D-3A5716B12F73}" presName="thickLine" presStyleLbl="alignNode1" presStyleIdx="5" presStyleCnt="6"/>
      <dgm:spPr/>
    </dgm:pt>
    <dgm:pt modelId="{8AC18874-A49C-4150-855F-9099C892B02A}" type="pres">
      <dgm:prSet presAssocID="{D1579150-341E-432F-997D-3A5716B12F73}" presName="horz1" presStyleCnt="0"/>
      <dgm:spPr/>
    </dgm:pt>
    <dgm:pt modelId="{914CC5C3-56F1-40E0-B575-6D0216813DBD}" type="pres">
      <dgm:prSet presAssocID="{D1579150-341E-432F-997D-3A5716B12F73}" presName="tx1" presStyleLbl="revTx" presStyleIdx="5" presStyleCnt="6"/>
      <dgm:spPr/>
    </dgm:pt>
    <dgm:pt modelId="{4D3546CA-6830-4D50-B30C-CE30A7F3BCA5}" type="pres">
      <dgm:prSet presAssocID="{D1579150-341E-432F-997D-3A5716B12F73}" presName="vert1" presStyleCnt="0"/>
      <dgm:spPr/>
    </dgm:pt>
  </dgm:ptLst>
  <dgm:cxnLst>
    <dgm:cxn modelId="{3AA70B15-1B6E-44E7-9552-596E3E91AD29}" srcId="{8A742C2F-8E80-4A08-A32D-AA0C73785EF8}" destId="{01605D32-701E-4164-B615-C1552F2A05EA}" srcOrd="4" destOrd="0" parTransId="{3E1FD3D5-1EEF-4879-ADCD-AA96D0965795}" sibTransId="{AEFFD0D1-6738-416F-AB26-2662EA5C88F1}"/>
    <dgm:cxn modelId="{9E5E1F6D-0223-4330-8CCD-ABA5C6846A8F}" type="presOf" srcId="{D1579150-341E-432F-997D-3A5716B12F73}" destId="{914CC5C3-56F1-40E0-B575-6D0216813DBD}" srcOrd="0" destOrd="0" presId="urn:microsoft.com/office/officeart/2008/layout/LinedList"/>
    <dgm:cxn modelId="{EEFE876D-DD80-4A70-B73D-99146A38DC7E}" srcId="{8A742C2F-8E80-4A08-A32D-AA0C73785EF8}" destId="{74642CEF-FEB2-4ED0-8CB9-0C9E6C2544E1}" srcOrd="0" destOrd="0" parTransId="{81F2FE71-C5D9-4C4C-AFE2-3EFFF0A20DE4}" sibTransId="{7BC96D85-4A1E-4951-9AC5-C6FA41D69C5E}"/>
    <dgm:cxn modelId="{740D7470-14EE-41E5-947E-B5ADD40FCDF0}" type="presOf" srcId="{8A742C2F-8E80-4A08-A32D-AA0C73785EF8}" destId="{821F8036-8E9D-4D01-A428-AFD8E38E54C4}" srcOrd="0" destOrd="0" presId="urn:microsoft.com/office/officeart/2008/layout/LinedList"/>
    <dgm:cxn modelId="{F4B42294-B693-4115-8B82-C4F165662BD6}" type="presOf" srcId="{01605D32-701E-4164-B615-C1552F2A05EA}" destId="{3FD5498B-A691-4FC0-B9F0-49E24B64A8E3}" srcOrd="0" destOrd="0" presId="urn:microsoft.com/office/officeart/2008/layout/LinedList"/>
    <dgm:cxn modelId="{BA226C95-24E8-4375-B691-EE4916C2C91D}" type="presOf" srcId="{74642CEF-FEB2-4ED0-8CB9-0C9E6C2544E1}" destId="{69551078-0985-474E-A28E-58EF569303D8}" srcOrd="0" destOrd="0" presId="urn:microsoft.com/office/officeart/2008/layout/LinedList"/>
    <dgm:cxn modelId="{ED927F9E-7B3D-4DD5-8ABF-1AEAE85B5EBF}" type="presOf" srcId="{A4492DE7-8144-44E1-8215-3BDB771A340E}" destId="{4E4E1150-A500-461D-97A2-7B587653AC82}" srcOrd="0" destOrd="0" presId="urn:microsoft.com/office/officeart/2008/layout/LinedList"/>
    <dgm:cxn modelId="{EB88F2B6-90E3-489B-9598-07FA7B2511B6}" srcId="{8A742C2F-8E80-4A08-A32D-AA0C73785EF8}" destId="{A4492DE7-8144-44E1-8215-3BDB771A340E}" srcOrd="2" destOrd="0" parTransId="{B6159068-054A-424F-8147-F22FB506EBC4}" sibTransId="{55718FFF-9757-4959-9A72-D22DE5C6302E}"/>
    <dgm:cxn modelId="{FFE364C5-974D-4AB5-9AFD-4E90117B7A6D}" type="presOf" srcId="{B61876A2-0136-46B4-9151-8716AFF6888B}" destId="{9B814D6B-9E01-4341-9B78-9C023A4DB7F8}" srcOrd="0" destOrd="0" presId="urn:microsoft.com/office/officeart/2008/layout/LinedList"/>
    <dgm:cxn modelId="{70B7E9D4-D19C-458A-AA59-66277E01900D}" srcId="{8A742C2F-8E80-4A08-A32D-AA0C73785EF8}" destId="{D600D7B2-7A8D-4BB7-8813-31424672B05E}" srcOrd="1" destOrd="0" parTransId="{70536B50-B8B4-45C7-B373-52497334D5CC}" sibTransId="{05AC5A48-7D1F-4BE0-B61F-78507A5220A8}"/>
    <dgm:cxn modelId="{B076A9D8-B475-41DF-B1E2-66F0076C368A}" srcId="{8A742C2F-8E80-4A08-A32D-AA0C73785EF8}" destId="{B61876A2-0136-46B4-9151-8716AFF6888B}" srcOrd="3" destOrd="0" parTransId="{7F530F7B-C8A1-4D99-909E-456F758CD77E}" sibTransId="{5B0D7645-43DC-4049-B828-EF0D81B0D001}"/>
    <dgm:cxn modelId="{37D726E9-8C07-4587-9F0A-DCB0524C63C3}" srcId="{8A742C2F-8E80-4A08-A32D-AA0C73785EF8}" destId="{D1579150-341E-432F-997D-3A5716B12F73}" srcOrd="5" destOrd="0" parTransId="{527B76EC-3BCC-4949-A7B5-D2AA7A7339D8}" sibTransId="{0E861999-7897-4CEF-9D32-02B8594A605D}"/>
    <dgm:cxn modelId="{3EB894F3-D2B4-42E7-9C5F-48EE1E93C2A0}" type="presOf" srcId="{D600D7B2-7A8D-4BB7-8813-31424672B05E}" destId="{3D26CB23-2254-4D89-A88A-21A3F3B58455}" srcOrd="0" destOrd="0" presId="urn:microsoft.com/office/officeart/2008/layout/LinedList"/>
    <dgm:cxn modelId="{47CC2D20-44C5-4390-A5B0-9B524ED31662}" type="presParOf" srcId="{821F8036-8E9D-4D01-A428-AFD8E38E54C4}" destId="{1A81E42F-8375-4F8E-9027-DD3BE7262379}" srcOrd="0" destOrd="0" presId="urn:microsoft.com/office/officeart/2008/layout/LinedList"/>
    <dgm:cxn modelId="{42A8B59B-16E7-4606-8997-053F0B79B556}" type="presParOf" srcId="{821F8036-8E9D-4D01-A428-AFD8E38E54C4}" destId="{5F38E7EB-EF71-4618-BEE6-1E378C0AD648}" srcOrd="1" destOrd="0" presId="urn:microsoft.com/office/officeart/2008/layout/LinedList"/>
    <dgm:cxn modelId="{EF9145BC-6F6C-4288-A667-BCFD62CCD0E5}" type="presParOf" srcId="{5F38E7EB-EF71-4618-BEE6-1E378C0AD648}" destId="{69551078-0985-474E-A28E-58EF569303D8}" srcOrd="0" destOrd="0" presId="urn:microsoft.com/office/officeart/2008/layout/LinedList"/>
    <dgm:cxn modelId="{2520D1A7-B704-4374-AD19-90E34C64BD57}" type="presParOf" srcId="{5F38E7EB-EF71-4618-BEE6-1E378C0AD648}" destId="{5E9B5C69-8E54-42F8-A6D3-5246089467CA}" srcOrd="1" destOrd="0" presId="urn:microsoft.com/office/officeart/2008/layout/LinedList"/>
    <dgm:cxn modelId="{6ECC1CC6-925D-41CA-87BB-B6253683102B}" type="presParOf" srcId="{821F8036-8E9D-4D01-A428-AFD8E38E54C4}" destId="{BF211135-B60E-4957-A694-C7473C291B5B}" srcOrd="2" destOrd="0" presId="urn:microsoft.com/office/officeart/2008/layout/LinedList"/>
    <dgm:cxn modelId="{E0C195E3-DD73-4912-BF86-35513452793E}" type="presParOf" srcId="{821F8036-8E9D-4D01-A428-AFD8E38E54C4}" destId="{D2775645-2088-4919-AD25-4EA97886C1AB}" srcOrd="3" destOrd="0" presId="urn:microsoft.com/office/officeart/2008/layout/LinedList"/>
    <dgm:cxn modelId="{8FC4D415-03F0-4268-B508-58E4D396257A}" type="presParOf" srcId="{D2775645-2088-4919-AD25-4EA97886C1AB}" destId="{3D26CB23-2254-4D89-A88A-21A3F3B58455}" srcOrd="0" destOrd="0" presId="urn:microsoft.com/office/officeart/2008/layout/LinedList"/>
    <dgm:cxn modelId="{B29992E7-9869-4602-9470-382030E1487B}" type="presParOf" srcId="{D2775645-2088-4919-AD25-4EA97886C1AB}" destId="{CE1D6E63-DEBE-43F4-8D03-0545A8F2B94D}" srcOrd="1" destOrd="0" presId="urn:microsoft.com/office/officeart/2008/layout/LinedList"/>
    <dgm:cxn modelId="{ADFE0860-A107-463B-9F8F-7FD0F72CE3F0}" type="presParOf" srcId="{821F8036-8E9D-4D01-A428-AFD8E38E54C4}" destId="{82A9194E-0B82-4A9D-AD41-A80A43C14F2B}" srcOrd="4" destOrd="0" presId="urn:microsoft.com/office/officeart/2008/layout/LinedList"/>
    <dgm:cxn modelId="{28E3943F-0787-4790-A548-A72E821B4379}" type="presParOf" srcId="{821F8036-8E9D-4D01-A428-AFD8E38E54C4}" destId="{E026A31D-FB4F-4D19-B143-02956FC8874B}" srcOrd="5" destOrd="0" presId="urn:microsoft.com/office/officeart/2008/layout/LinedList"/>
    <dgm:cxn modelId="{2CA661FD-ED1F-44C8-9573-DD760094F65E}" type="presParOf" srcId="{E026A31D-FB4F-4D19-B143-02956FC8874B}" destId="{4E4E1150-A500-461D-97A2-7B587653AC82}" srcOrd="0" destOrd="0" presId="urn:microsoft.com/office/officeart/2008/layout/LinedList"/>
    <dgm:cxn modelId="{E884BBD3-FC2B-44A1-BF49-2962E6C24752}" type="presParOf" srcId="{E026A31D-FB4F-4D19-B143-02956FC8874B}" destId="{31169F72-703F-409C-8E71-5D6D671244C2}" srcOrd="1" destOrd="0" presId="urn:microsoft.com/office/officeart/2008/layout/LinedList"/>
    <dgm:cxn modelId="{B359E741-5D33-4181-B5BB-01B90D04D718}" type="presParOf" srcId="{821F8036-8E9D-4D01-A428-AFD8E38E54C4}" destId="{FEE23850-5E02-44FC-AFA9-21C80E88DAD7}" srcOrd="6" destOrd="0" presId="urn:microsoft.com/office/officeart/2008/layout/LinedList"/>
    <dgm:cxn modelId="{F968F76F-AEE6-43FC-B3E4-03BE4FFE6DBA}" type="presParOf" srcId="{821F8036-8E9D-4D01-A428-AFD8E38E54C4}" destId="{EEF7CCED-F59B-4108-97EB-BD627F7339FC}" srcOrd="7" destOrd="0" presId="urn:microsoft.com/office/officeart/2008/layout/LinedList"/>
    <dgm:cxn modelId="{8BA8B843-8F57-442F-92F3-6EF97CD992E9}" type="presParOf" srcId="{EEF7CCED-F59B-4108-97EB-BD627F7339FC}" destId="{9B814D6B-9E01-4341-9B78-9C023A4DB7F8}" srcOrd="0" destOrd="0" presId="urn:microsoft.com/office/officeart/2008/layout/LinedList"/>
    <dgm:cxn modelId="{BB006CAF-4B2B-4BA3-80D3-D12BD46B41F5}" type="presParOf" srcId="{EEF7CCED-F59B-4108-97EB-BD627F7339FC}" destId="{B77A9DB4-53DC-4CF7-9128-CBA58DA9C7EE}" srcOrd="1" destOrd="0" presId="urn:microsoft.com/office/officeart/2008/layout/LinedList"/>
    <dgm:cxn modelId="{CF990D72-D410-412D-95C1-28E720A01FAB}" type="presParOf" srcId="{821F8036-8E9D-4D01-A428-AFD8E38E54C4}" destId="{DF2057A2-18B6-4883-804E-69AA94753D22}" srcOrd="8" destOrd="0" presId="urn:microsoft.com/office/officeart/2008/layout/LinedList"/>
    <dgm:cxn modelId="{900E1D88-A8CD-4B09-A3B2-124EB9338CC5}" type="presParOf" srcId="{821F8036-8E9D-4D01-A428-AFD8E38E54C4}" destId="{70130A3B-CE22-4C96-96F2-F2E7940CD8B4}" srcOrd="9" destOrd="0" presId="urn:microsoft.com/office/officeart/2008/layout/LinedList"/>
    <dgm:cxn modelId="{45A75615-EA3F-4272-9166-88268F86BE35}" type="presParOf" srcId="{70130A3B-CE22-4C96-96F2-F2E7940CD8B4}" destId="{3FD5498B-A691-4FC0-B9F0-49E24B64A8E3}" srcOrd="0" destOrd="0" presId="urn:microsoft.com/office/officeart/2008/layout/LinedList"/>
    <dgm:cxn modelId="{C7B33EE1-E0B0-4C1B-A42B-ECAF80AE6AE3}" type="presParOf" srcId="{70130A3B-CE22-4C96-96F2-F2E7940CD8B4}" destId="{81D61CED-E05D-45D1-97D2-79D67F748117}" srcOrd="1" destOrd="0" presId="urn:microsoft.com/office/officeart/2008/layout/LinedList"/>
    <dgm:cxn modelId="{1599669E-A9FD-4292-8296-84B82A747171}" type="presParOf" srcId="{821F8036-8E9D-4D01-A428-AFD8E38E54C4}" destId="{D4C5ED01-9DC8-472C-8ACF-AE7F12B7F670}" srcOrd="10" destOrd="0" presId="urn:microsoft.com/office/officeart/2008/layout/LinedList"/>
    <dgm:cxn modelId="{FCF81441-40EC-4D2B-BB1F-F875166A440C}" type="presParOf" srcId="{821F8036-8E9D-4D01-A428-AFD8E38E54C4}" destId="{8AC18874-A49C-4150-855F-9099C892B02A}" srcOrd="11" destOrd="0" presId="urn:microsoft.com/office/officeart/2008/layout/LinedList"/>
    <dgm:cxn modelId="{96CB3F22-5A74-47D7-8437-50DB31023F0A}" type="presParOf" srcId="{8AC18874-A49C-4150-855F-9099C892B02A}" destId="{914CC5C3-56F1-40E0-B575-6D0216813DBD}" srcOrd="0" destOrd="0" presId="urn:microsoft.com/office/officeart/2008/layout/LinedList"/>
    <dgm:cxn modelId="{08DD4BEA-B2C1-42BE-B067-EF4A7E57ED67}" type="presParOf" srcId="{8AC18874-A49C-4150-855F-9099C892B02A}" destId="{4D3546CA-6830-4D50-B30C-CE30A7F3B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278D-906B-47E6-BE40-05B7C4D3B50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C055-0839-436D-A67B-D9453A9D02B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Võ</a:t>
          </a:r>
          <a:r>
            <a:rPr lang="vi-VN" sz="4800" kern="1200" dirty="0"/>
            <a:t> </a:t>
          </a:r>
          <a:r>
            <a:rPr lang="vi-VN" sz="4800" kern="1200" dirty="0" err="1"/>
            <a:t>Nhật</a:t>
          </a:r>
          <a:r>
            <a:rPr lang="vi-VN" sz="4800" kern="1200" dirty="0"/>
            <a:t> Thanh 19522245</a:t>
          </a:r>
          <a:endParaRPr lang="en-US" sz="4800" kern="1200" dirty="0"/>
        </a:p>
      </dsp:txBody>
      <dsp:txXfrm>
        <a:off x="0" y="2492"/>
        <a:ext cx="6492875" cy="1700138"/>
      </dsp:txXfrm>
    </dsp:sp>
    <dsp:sp modelId="{B39B16FE-5682-4540-8A2A-07F04D51BB6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52A-6DF9-401C-8082-EC6596070B1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Lê </a:t>
          </a:r>
          <a:r>
            <a:rPr lang="vi-VN" sz="4800" kern="1200" dirty="0" err="1"/>
            <a:t>Trần</a:t>
          </a:r>
          <a:r>
            <a:rPr lang="vi-VN" sz="4800" kern="1200" dirty="0"/>
            <a:t> </a:t>
          </a:r>
          <a:r>
            <a:rPr lang="vi-VN" sz="4800" kern="1200" dirty="0" err="1"/>
            <a:t>Trọng</a:t>
          </a:r>
          <a:r>
            <a:rPr lang="vi-VN" sz="4800" kern="1200" dirty="0"/>
            <a:t> Khiêm 19521689</a:t>
          </a:r>
          <a:endParaRPr lang="en-US" sz="4800" kern="1200" dirty="0"/>
        </a:p>
      </dsp:txBody>
      <dsp:txXfrm>
        <a:off x="0" y="1702630"/>
        <a:ext cx="6492875" cy="1700138"/>
      </dsp:txXfrm>
    </dsp:sp>
    <dsp:sp modelId="{43DC3706-7557-4D49-AE09-131768D2E34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65E8-51FB-4EE6-9B61-9FF2E366C4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Trần</a:t>
          </a:r>
          <a:r>
            <a:rPr lang="vi-VN" sz="4800" kern="1200" dirty="0"/>
            <a:t> Trung </a:t>
          </a:r>
          <a:r>
            <a:rPr lang="vi-VN" sz="4800" kern="1200" dirty="0" err="1"/>
            <a:t>Tín</a:t>
          </a:r>
          <a:r>
            <a:rPr lang="vi-VN" sz="4800" kern="1200" dirty="0"/>
            <a:t> 19522351</a:t>
          </a:r>
          <a:endParaRPr lang="en-US" sz="48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E42F-8375-4F8E-9027-DD3BE726237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51078-0985-474E-A28E-58EF569303D8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Đặt</a:t>
          </a:r>
          <a:r>
            <a:rPr lang="vi-VN" sz="3600" kern="1200" dirty="0"/>
            <a:t> </a:t>
          </a:r>
          <a:r>
            <a:rPr lang="vi-VN" sz="3600" kern="1200" dirty="0" err="1"/>
            <a:t>vấn</a:t>
          </a:r>
          <a:r>
            <a:rPr lang="vi-VN" sz="3600" kern="1200" dirty="0"/>
            <a:t> </a:t>
          </a:r>
          <a:r>
            <a:rPr lang="vi-VN" sz="3600" kern="1200" dirty="0" err="1"/>
            <a:t>đề</a:t>
          </a:r>
          <a:endParaRPr lang="en-US" sz="3600" kern="1200" dirty="0"/>
        </a:p>
      </dsp:txBody>
      <dsp:txXfrm>
        <a:off x="0" y="2492"/>
        <a:ext cx="6492875" cy="850069"/>
      </dsp:txXfrm>
    </dsp:sp>
    <dsp:sp modelId="{BF211135-B60E-4957-A694-C7473C291B5B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CB23-2254-4D89-A88A-21A3F3B5845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Định</a:t>
          </a:r>
          <a:r>
            <a:rPr lang="vi-VN" sz="3600" kern="1200" dirty="0"/>
            <a:t> </a:t>
          </a:r>
          <a:r>
            <a:rPr lang="vi-VN" sz="3600" kern="1200" dirty="0" err="1"/>
            <a:t>nghĩa</a:t>
          </a:r>
          <a:r>
            <a:rPr lang="vi-VN" sz="3600" kern="1200" dirty="0"/>
            <a:t> </a:t>
          </a:r>
          <a:r>
            <a:rPr lang="vi-VN" sz="3600" kern="1200" dirty="0" err="1"/>
            <a:t>Branch</a:t>
          </a:r>
          <a:r>
            <a:rPr lang="vi-VN" sz="3600" kern="1200" dirty="0"/>
            <a:t> </a:t>
          </a:r>
          <a:r>
            <a:rPr lang="vi-VN" sz="3600" kern="1200" dirty="0" err="1"/>
            <a:t>and</a:t>
          </a:r>
          <a:r>
            <a:rPr lang="vi-VN" sz="3600" kern="1200" dirty="0"/>
            <a:t> </a:t>
          </a:r>
          <a:r>
            <a:rPr lang="vi-VN" sz="3600" kern="1200" dirty="0" err="1"/>
            <a:t>boun</a:t>
          </a:r>
          <a:r>
            <a:rPr lang="en-US" sz="3600" kern="1200" dirty="0"/>
            <a:t>d</a:t>
          </a:r>
        </a:p>
      </dsp:txBody>
      <dsp:txXfrm>
        <a:off x="0" y="852561"/>
        <a:ext cx="6492875" cy="850069"/>
      </dsp:txXfrm>
    </dsp:sp>
    <dsp:sp modelId="{82A9194E-0B82-4A9D-AD41-A80A43C14F2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1150-A500-461D-97A2-7B587653AC82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Ưu </a:t>
          </a:r>
          <a:r>
            <a:rPr lang="vi-VN" sz="3600" kern="1200" dirty="0" err="1"/>
            <a:t>và</a:t>
          </a:r>
          <a:r>
            <a:rPr lang="vi-VN" sz="3600" kern="1200" dirty="0"/>
            <a:t> </a:t>
          </a:r>
          <a:r>
            <a:rPr lang="vi-VN" sz="3600" kern="1200" dirty="0" err="1"/>
            <a:t>nhược</a:t>
          </a:r>
          <a:r>
            <a:rPr lang="vi-VN" sz="3600" kern="1200" dirty="0"/>
            <a:t> </a:t>
          </a:r>
          <a:r>
            <a:rPr lang="vi-VN" sz="3600" kern="1200" dirty="0" err="1"/>
            <a:t>điểm</a:t>
          </a:r>
          <a:endParaRPr lang="en-US" sz="3600" kern="1200" dirty="0"/>
        </a:p>
      </dsp:txBody>
      <dsp:txXfrm>
        <a:off x="0" y="1702630"/>
        <a:ext cx="6492875" cy="850069"/>
      </dsp:txXfrm>
    </dsp:sp>
    <dsp:sp modelId="{FEE23850-5E02-44FC-AFA9-21C80E88DAD7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4D6B-9E01-4341-9B78-9C023A4DB7F8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Ứng dụng</a:t>
          </a:r>
          <a:endParaRPr lang="en-US" sz="3600" kern="1200"/>
        </a:p>
      </dsp:txBody>
      <dsp:txXfrm>
        <a:off x="0" y="2552699"/>
        <a:ext cx="6492875" cy="850069"/>
      </dsp:txXfrm>
    </dsp:sp>
    <dsp:sp modelId="{DF2057A2-18B6-4883-804E-69AA94753D2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498B-A691-4FC0-B9F0-49E24B64A8E3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Tổng</a:t>
          </a:r>
          <a:r>
            <a:rPr lang="vi-VN" sz="3600" kern="1200" dirty="0"/>
            <a:t> </a:t>
          </a:r>
          <a:r>
            <a:rPr lang="vi-VN" sz="3600" kern="1200" dirty="0" err="1"/>
            <a:t>kết</a:t>
          </a:r>
          <a:endParaRPr lang="en-US" sz="3600" kern="1200" dirty="0"/>
        </a:p>
      </dsp:txBody>
      <dsp:txXfrm>
        <a:off x="0" y="3402769"/>
        <a:ext cx="6492875" cy="850069"/>
      </dsp:txXfrm>
    </dsp:sp>
    <dsp:sp modelId="{D4C5ED01-9DC8-472C-8ACF-AE7F12B7F670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C5C3-56F1-40E0-B575-6D0216813DBD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Bài</a:t>
          </a:r>
          <a:r>
            <a:rPr lang="vi-VN" sz="3600" kern="1200" dirty="0"/>
            <a:t> </a:t>
          </a:r>
          <a:r>
            <a:rPr lang="vi-VN" sz="3600" kern="1200" dirty="0" err="1"/>
            <a:t>tập</a:t>
          </a:r>
          <a:r>
            <a:rPr lang="vi-VN" sz="3600" kern="1200" dirty="0"/>
            <a:t> </a:t>
          </a:r>
          <a:r>
            <a:rPr lang="vi-VN" sz="3600" kern="1200" dirty="0" err="1"/>
            <a:t>về</a:t>
          </a:r>
          <a:r>
            <a:rPr lang="vi-VN" sz="3600" kern="1200" dirty="0"/>
            <a:t> </a:t>
          </a:r>
          <a:r>
            <a:rPr lang="vi-VN" sz="3600" kern="1200" dirty="0" err="1"/>
            <a:t>nhà</a:t>
          </a:r>
          <a:endParaRPr lang="en-US" sz="3600" kern="1200" dirty="0"/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230-18C9-4565-8FD0-AEE3CE97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6AA5-866F-4489-BF59-4D907A28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3212-789A-4766-A8DE-FB6E646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A01-5E96-4314-AE78-38C79C4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FF4E-E0BD-400B-A56B-CB9A5023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817-F497-4BFC-96D3-A9846FAA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996C-FBFA-4C7A-BA1E-34341290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6CC2-97A2-48DB-B777-58DA999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D54-E4C8-4C57-B1B0-1FDC4355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4F2-5402-42EB-B5B2-E451D4F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C04C-45DF-4BB6-9BF9-F9061181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DD9D-6C4B-49B8-B2A9-76B48DB4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1E9-04BB-4405-A9FB-FFA599A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3B43-797C-43E6-A0AD-3AD4841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124B-9D8A-4056-AD12-ECD8631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8CC-AF03-4CC9-AB74-D7B3A16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5B0-EAE4-41AA-8A69-25AFA431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CAE-F5E3-4929-A8B8-BCC017B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7FA0-EE71-4422-8C89-1A5393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F93-B2B6-46D2-9CE8-864C913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E3A-981C-4A93-BA65-DE00D40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9C13-9DCA-489E-A4F6-0F5CC378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7223-DD2F-4710-BEBE-E0CD3EF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CD77-83ED-465F-BE68-000260D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53F-C466-4742-9943-E603E4F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8D6-EA94-41B5-A7D0-E38AEEA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83D-2686-4BFD-902D-76B369A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B25C-8DB3-488D-AAFC-F062ACBE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E82B-45C9-43D0-B3E8-58260C0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60E7-8FB7-4378-B24B-7D54239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457-30D0-4F87-BB1C-6E7C383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683-84EE-4210-9BF9-2396E43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ED9-6411-4B4C-8E8C-0E5F5CD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82426-6565-4D44-ACBE-A8138638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AB56-A8E3-45E9-AF75-EF6505ED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7849-F91A-4C29-95BA-61759DD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67B9-CF09-4C28-92CB-10AE027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B9-BAD5-4E5C-B948-2F74EC08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A0A3F-F128-4AEF-AFE2-6E3D462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78C-A720-4C8C-9EAA-4DBE10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0934-E822-4DDC-AC67-98A52F3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6BD6-5CE6-4B39-A3F5-7CE659E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721C-A062-4CFC-AF19-9EAD3A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7FABE-A5EF-42D7-8D67-A1B31DD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9F74-1F2F-4952-874B-0861037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776A-8C5C-4FE5-A790-BCC0DD3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CDC-8DF6-480E-925C-BA98BE1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C99-CE17-4179-A47B-5E226E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D53F-C3C6-4457-955E-2B2140D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699-F25A-4792-A5F3-7113361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AA5F-C5AE-47FF-803C-FC45608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9F8-1711-4BC7-8478-7ED68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F5-6138-4C28-A8DD-B1A88676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DA2C-B831-4BB4-B6E3-CD144A9B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3AA0-842C-49BB-923B-74047BE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7CBA-A3FB-4FE3-890F-E1A2787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B47D-A748-4EE3-AD4C-3D6A1DB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4BC24-D8A5-4D8F-A4C5-747340E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5C19-7813-4171-AFA1-C7FB9D0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6855-D7D0-4F39-BFB0-4F91534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999-E76E-43F5-93A7-F8CA5711B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B2E-254F-476A-9F9D-ABBA6F42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242B-8FF7-4B28-B55E-5036F253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9496-B9FD-408D-91CD-9FE6C955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dirty="0">
                <a:solidFill>
                  <a:schemeClr val="accent1"/>
                </a:solidFill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E053-B4C6-477B-8F7D-1EC2E102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vi-VN"/>
              <a:t>Phân tích thiết kế thuật toán</a:t>
            </a:r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09415" y="520761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10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+ 0 =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3       2       1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1       2       4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806253" y="3100242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082709" y="327753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59" y="3846985"/>
            <a:ext cx="52438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30309" y="3872973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1843839" y="301180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7441809" y="109044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6909298" y="58125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7422723" y="581252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9457040" y="581251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7432266" y="562245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7422722" y="109308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7422721" y="166816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7441809" y="223876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7386985" y="293198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5697495" y="-42526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1362820" y="3418282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1843839" y="3654741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46696" y="974042"/>
              <a:ext cx="208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6909298" y="3683974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4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5697495" y="3456434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9797900" y="566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9987696" y="10983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9825757" y="1663171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9825757" y="218490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7432266" y="165712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7422720" y="26327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9781145" y="26080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7432266" y="108204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7422720" y="166040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6917789" y="3686213"/>
            <a:ext cx="3288433" cy="3171787"/>
            <a:chOff x="4648799" y="3680802"/>
            <a:chExt cx="3288433" cy="317178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80802"/>
              <a:ext cx="2689785" cy="2510189"/>
              <a:chOff x="951390" y="528136"/>
              <a:chExt cx="2689785" cy="251018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74358" y="52813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83900" y="980315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2" y="151957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2" y="2086214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71164" y="266899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1832934" y="3648733"/>
            <a:ext cx="3288433" cy="3189568"/>
            <a:chOff x="4648799" y="3663021"/>
            <a:chExt cx="3288433" cy="318956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63021"/>
              <a:ext cx="2689785" cy="2514019"/>
              <a:chOff x="951390" y="510355"/>
              <a:chExt cx="2689785" cy="251401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94806" y="51035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92308" y="966781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48079" y="149592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75718" y="207548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94806" y="264886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164208" y="273180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134010" y="277974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171759" y="241923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390070" y="114947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862817" y="177142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538823" y="187813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6081128" y="177142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447900" y="11494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572002" y="20581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593537" y="24104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265994" y="239103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92653" y="343038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855266" y="335375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587840" y="456283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504334" y="439152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4027143" y="335375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24654" y="350840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419924" y="41603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420255" y="441001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1423447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1904466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7519447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8000467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8513891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10805535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8551706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10778707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1974802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1477658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1971768" y="3540459"/>
            <a:ext cx="3277479" cy="3250922"/>
            <a:chOff x="4857363" y="3585096"/>
            <a:chExt cx="3277479" cy="32509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85096"/>
              <a:ext cx="2689785" cy="2490797"/>
              <a:chOff x="951390" y="533577"/>
              <a:chExt cx="2689785" cy="249079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0" y="533577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1926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404" y="151361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74152" y="207763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8452" y="264823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2252083" y="223436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7880302" y="3104190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6692162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1948024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1948024" y="3333108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2386673" y="6355077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7366879" y="235546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10324889" y="738686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7926709" y="273460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10339763" y="273460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2252083" y="3565109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2252083" y="3547998"/>
            <a:ext cx="3184035" cy="2900417"/>
            <a:chOff x="3657502" y="3677001"/>
            <a:chExt cx="3184035" cy="29004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77001"/>
              <a:ext cx="2689785" cy="2512079"/>
              <a:chOff x="951390" y="512295"/>
              <a:chExt cx="2689785" cy="251207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1229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6" y="978128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726" y="15049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3102" y="209709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655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99752" y="222124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69554" y="226919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207303" y="190868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425614" y="63891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98361" y="1260871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74367" y="1367581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116672" y="1260871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83444" y="63891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607546" y="154763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629081" y="189986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301538" y="18804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7010600" y="2843200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90810" y="2843200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605787" y="392675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59997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4006944" y="2843200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60198" y="2997855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67846" y="389805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55799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203473" y="317767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612745" y="35574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99531" y="32069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336902" y="309998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58273" y="541097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54965" y="546253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68175" y="4626719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7010598" y="4655420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2113009" y="561827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2007909" y="195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8032788" y="-799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2113009" y="3968572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2007909" y="359885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7588632" y="351635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7579089" y="386429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1        2        3        4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8146877" y="3196936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10484869" y="839630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8111600" y="288655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10472162" y="287751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7588632" y="3768934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8146877" y="656426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10484869" y="420696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8111600" y="62538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10472162" y="6244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Mã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giả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1 -&gt;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g (x1,…,xi) ≤ f*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Try (i+1);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60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Ưu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Giảm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nhờ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loại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dựng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g </a:t>
            </a:r>
            <a:r>
              <a:rPr lang="en-US" dirty="0" err="1">
                <a:cs typeface="Times New Roman" panose="02020603050405020304" pitchFamily="18" charset="0"/>
              </a:rPr>
              <a:t>tùy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phải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thỏa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tính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đơn </a:t>
            </a:r>
            <a:r>
              <a:rPr lang="vi-VN" dirty="0" err="1">
                <a:cs typeface="Times New Roman" panose="02020603050405020304" pitchFamily="18" charset="0"/>
              </a:rPr>
              <a:t>giản</a:t>
            </a:r>
            <a:r>
              <a:rPr lang="vi-VN" dirty="0">
                <a:cs typeface="Times New Roman" panose="02020603050405020304" pitchFamily="18" charset="0"/>
              </a:rPr>
              <a:t> hơn </a:t>
            </a: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bài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toán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tổ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hợp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tìm</a:t>
            </a:r>
            <a:r>
              <a:rPr lang="vi-VN" dirty="0">
                <a:cs typeface="Times New Roman" panose="02020603050405020304" pitchFamily="18" charset="0"/>
              </a:rPr>
              <a:t> min{f(a): a = (a1,…,an) </a:t>
            </a:r>
            <a:r>
              <a:rPr lang="vi-VN" dirty="0" err="1">
                <a:cs typeface="Times New Roman" panose="02020603050405020304" pitchFamily="18" charset="0"/>
              </a:rPr>
              <a:t>thuộc</a:t>
            </a:r>
            <a:r>
              <a:rPr lang="vi-VN" dirty="0">
                <a:cs typeface="Times New Roman" panose="02020603050405020304" pitchFamily="18" charset="0"/>
              </a:rPr>
              <a:t> X, xi = ai, i = 1,…,n}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g(a1, a2,…,</a:t>
            </a:r>
            <a:r>
              <a:rPr lang="vi-VN" dirty="0" err="1">
                <a:cs typeface="Times New Roman" panose="02020603050405020304" pitchFamily="18" charset="0"/>
              </a:rPr>
              <a:t>ak</a:t>
            </a:r>
            <a:r>
              <a:rPr lang="vi-VN" dirty="0">
                <a:cs typeface="Times New Roman" panose="02020603050405020304" pitchFamily="18" charset="0"/>
              </a:rPr>
              <a:t>)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sát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với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các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min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A45EA-B65D-4804-B5B2-3D03563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Thành viên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496F4-07AB-481E-B3B0-0164055D5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48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cs typeface="Times New Roman" panose="02020603050405020304" pitchFamily="18" charset="0"/>
              </a:rPr>
              <a:t>Bài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toán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(Job assignment problem):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và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mà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các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đó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Input: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cs typeface="Times New Roman" panose="02020603050405020304" pitchFamily="18" charset="0"/>
              </a:rPr>
              <a:t>trận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cs typeface="Times New Roman" panose="02020603050405020304" pitchFamily="18" charset="0"/>
              </a:rPr>
              <a:t>Bảng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sao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thấp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nhất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5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hướng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tiếp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Brute force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Thuật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 Hungarian (</a:t>
            </a:r>
            <a:r>
              <a:rPr lang="en-US" dirty="0" err="1">
                <a:cs typeface="Times New Roman" panose="02020603050405020304" pitchFamily="18" charset="0"/>
              </a:rPr>
              <a:t>độ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phức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tạp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hợp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xấu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đạt</a:t>
            </a:r>
            <a:r>
              <a:rPr lang="en-US" dirty="0">
                <a:cs typeface="Times New Roman" panose="02020603050405020304" pitchFamily="18" charset="0"/>
              </a:rPr>
              <a:t> O(n</a:t>
            </a:r>
            <a:r>
              <a:rPr lang="en-US" baseline="30000" dirty="0"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297067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Đối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thiểu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giao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thấp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Hình ảnh 2">
            <a:extLst>
              <a:ext uri="{FF2B5EF4-FFF2-40B4-BE49-F238E27FC236}">
                <a16:creationId xmlns:a16="http://schemas.microsoft.com/office/drawing/2014/main" id="{8D071B03-7B99-44CF-A21B-335AC905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937"/>
            <a:ext cx="5967413" cy="3457575"/>
          </a:xfrm>
          <a:prstGeom prst="rect">
            <a:avLst/>
          </a:prstGeom>
        </p:spPr>
      </p:pic>
      <p:pic>
        <p:nvPicPr>
          <p:cNvPr id="11" name="Hình ảnh 3">
            <a:extLst>
              <a:ext uri="{FF2B5EF4-FFF2-40B4-BE49-F238E27FC236}">
                <a16:creationId xmlns:a16="http://schemas.microsoft.com/office/drawing/2014/main" id="{7E0DAC85-3DB4-4079-A72A-870D1DB0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75" y="2166938"/>
            <a:ext cx="42767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25231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BE3B944A-9B61-4A34-B296-34C5E0AF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28" y="1931905"/>
            <a:ext cx="4166955" cy="3927635"/>
          </a:xfrm>
          <a:prstGeom prst="rect">
            <a:avLst/>
          </a:prstGeom>
        </p:spPr>
      </p:pic>
      <p:pic>
        <p:nvPicPr>
          <p:cNvPr id="12" name="Hình ảnh 3">
            <a:extLst>
              <a:ext uri="{FF2B5EF4-FFF2-40B4-BE49-F238E27FC236}">
                <a16:creationId xmlns:a16="http://schemas.microsoft.com/office/drawing/2014/main" id="{D59F4C77-BC9B-44F3-9F74-A62411B9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72" y="1931906"/>
            <a:ext cx="4537469" cy="39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3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2">
            <a:extLst>
              <a:ext uri="{FF2B5EF4-FFF2-40B4-BE49-F238E27FC236}">
                <a16:creationId xmlns:a16="http://schemas.microsoft.com/office/drawing/2014/main" id="{92C74B2A-049F-4758-BAA3-F4FB4F8B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46" y="0"/>
            <a:ext cx="867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Một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2">
            <a:noAutofit/>
          </a:bodyPr>
          <a:lstStyle/>
          <a:p>
            <a:r>
              <a:rPr lang="en-US" sz="1800" dirty="0"/>
              <a:t>Integer programming</a:t>
            </a:r>
          </a:p>
          <a:p>
            <a:r>
              <a:rPr lang="en-US" sz="1800" dirty="0"/>
              <a:t>Nonlinear programming</a:t>
            </a:r>
          </a:p>
          <a:p>
            <a:r>
              <a:rPr lang="en-US" sz="1800" dirty="0"/>
              <a:t>Travelling salesman problem (TSP)</a:t>
            </a:r>
          </a:p>
          <a:p>
            <a:r>
              <a:rPr lang="en-US" sz="1800" dirty="0"/>
              <a:t>Quadratic assignment problem (QAP)</a:t>
            </a:r>
          </a:p>
          <a:p>
            <a:r>
              <a:rPr lang="en-US" sz="1800" dirty="0"/>
              <a:t>Maximum satisfiability problem (MAX-SAT)</a:t>
            </a:r>
          </a:p>
          <a:p>
            <a:r>
              <a:rPr lang="en-US" sz="1800" dirty="0"/>
              <a:t>Nearest neighbor search (by </a:t>
            </a:r>
            <a:r>
              <a:rPr lang="en-US" sz="1800" dirty="0" err="1"/>
              <a:t>Keinosuke</a:t>
            </a:r>
            <a:r>
              <a:rPr lang="en-US" sz="1800" dirty="0"/>
              <a:t> Fukunaga)</a:t>
            </a:r>
          </a:p>
          <a:p>
            <a:r>
              <a:rPr lang="en-US" sz="1800" dirty="0"/>
              <a:t>Flow shop scheduling</a:t>
            </a:r>
          </a:p>
          <a:p>
            <a:r>
              <a:rPr lang="en-US" sz="1800" dirty="0"/>
              <a:t>Cutting stock problem</a:t>
            </a:r>
          </a:p>
          <a:p>
            <a:r>
              <a:rPr lang="en-US" sz="1800" dirty="0"/>
              <a:t>Computational phylogenetics</a:t>
            </a:r>
          </a:p>
          <a:p>
            <a:r>
              <a:rPr lang="en-US" sz="1800" dirty="0"/>
              <a:t>Set inversion</a:t>
            </a:r>
          </a:p>
          <a:p>
            <a:r>
              <a:rPr lang="en-US" sz="1800" dirty="0"/>
              <a:t>Parameter estimation</a:t>
            </a:r>
          </a:p>
          <a:p>
            <a:r>
              <a:rPr lang="en-US" sz="1800" dirty="0"/>
              <a:t>0/1 knapsack problem</a:t>
            </a:r>
          </a:p>
          <a:p>
            <a:r>
              <a:rPr lang="en-US" sz="1800" dirty="0"/>
              <a:t>Set cover problem</a:t>
            </a:r>
          </a:p>
          <a:p>
            <a:r>
              <a:rPr lang="en-US" sz="1800" dirty="0"/>
              <a:t>Feature selection in machine learning</a:t>
            </a:r>
          </a:p>
          <a:p>
            <a:r>
              <a:rPr lang="en-US" sz="1800" dirty="0"/>
              <a:t>Structured prediction in 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2850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1">
            <a:noAutofit/>
          </a:bodyPr>
          <a:lstStyle/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Giảm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chi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phí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do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bỏ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bước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không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cần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thiết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kĩ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đánh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giá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tiếp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tục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sâu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tạo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ra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nhất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mà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ta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trữ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toán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bằng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quyết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định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sớm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Phụ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thuộc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hàm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tính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cận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38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6DBE7-B0F4-46BA-B153-4454329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Nội dung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3756CAC-3698-4BE9-B933-3283D55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5058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92E2-F07C-4AE2-BE2C-4102FD90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vi-VN" sz="4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Đặt vấn đề</a:t>
            </a:r>
            <a:endParaRPr lang="en-US" sz="4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3AED70-0B6E-49E1-8458-E84C12D5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. </a:t>
            </a:r>
            <a:r>
              <a:rPr lang="en-US" sz="2400" dirty="0" err="1"/>
              <a:t>Tìm</a:t>
            </a:r>
            <a:r>
              <a:rPr lang="en-US" sz="2400" dirty="0"/>
              <a:t> chu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Input:</a:t>
            </a:r>
          </a:p>
          <a:p>
            <a:r>
              <a:rPr lang="en-US" sz="2400" dirty="0"/>
              <a:t>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T1 </a:t>
            </a:r>
            <a:r>
              <a:rPr lang="en-US" sz="2400" dirty="0" err="1"/>
              <a:t>đến</a:t>
            </a:r>
            <a:r>
              <a:rPr lang="en-US" sz="2400" dirty="0"/>
              <a:t> Tn</a:t>
            </a:r>
          </a:p>
          <a:p>
            <a:r>
              <a:rPr lang="en-US" sz="2400" dirty="0" err="1"/>
              <a:t>Cij</a:t>
            </a:r>
            <a:r>
              <a:rPr lang="en-US" sz="2400" dirty="0"/>
              <a:t>: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endParaRPr lang="en-US" sz="2400" dirty="0"/>
          </a:p>
          <a:p>
            <a:r>
              <a:rPr lang="en-US" sz="2400" dirty="0"/>
              <a:t>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endParaRPr lang="en-US" sz="2400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0018E8CA-E863-4734-BB6D-CBC814C96024}"/>
              </a:ext>
            </a:extLst>
          </p:cNvPr>
          <p:cNvGrpSpPr/>
          <p:nvPr/>
        </p:nvGrpSpPr>
        <p:grpSpPr>
          <a:xfrm>
            <a:off x="6588387" y="3089959"/>
            <a:ext cx="2652751" cy="3088437"/>
            <a:chOff x="140452" y="1980409"/>
            <a:chExt cx="2652751" cy="308843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54572FB-F96A-48CE-AC2D-2BD27261FA51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109">
              <a:extLst>
                <a:ext uri="{FF2B5EF4-FFF2-40B4-BE49-F238E27FC236}">
                  <a16:creationId xmlns:a16="http://schemas.microsoft.com/office/drawing/2014/main" id="{BF1AC333-DF8D-46EB-A803-A8B7302C84CD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0" name="Oval 111">
              <a:extLst>
                <a:ext uri="{FF2B5EF4-FFF2-40B4-BE49-F238E27FC236}">
                  <a16:creationId xmlns:a16="http://schemas.microsoft.com/office/drawing/2014/main" id="{7A5244F7-E22A-472B-9BB0-8522530E3183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DA543BE9-F939-4F63-8A8A-B0B10E4A4AE9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3" name="Oval 115">
              <a:extLst>
                <a:ext uri="{FF2B5EF4-FFF2-40B4-BE49-F238E27FC236}">
                  <a16:creationId xmlns:a16="http://schemas.microsoft.com/office/drawing/2014/main" id="{C9463171-CBB1-4AA8-A56F-1AAADE6F1EF0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4" name="Straight Connector 116">
              <a:extLst>
                <a:ext uri="{FF2B5EF4-FFF2-40B4-BE49-F238E27FC236}">
                  <a16:creationId xmlns:a16="http://schemas.microsoft.com/office/drawing/2014/main" id="{F84920E4-FFB9-46C4-A092-9B6149617F9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reeform: Shape 123">
              <a:extLst>
                <a:ext uri="{FF2B5EF4-FFF2-40B4-BE49-F238E27FC236}">
                  <a16:creationId xmlns:a16="http://schemas.microsoft.com/office/drawing/2014/main" id="{E504A756-558E-4B03-8DEB-3408CF8BE354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24">
              <a:extLst>
                <a:ext uri="{FF2B5EF4-FFF2-40B4-BE49-F238E27FC236}">
                  <a16:creationId xmlns:a16="http://schemas.microsoft.com/office/drawing/2014/main" id="{3C49BE83-C918-458A-A76A-A1D6C64A6B75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Box 126">
              <a:extLst>
                <a:ext uri="{FF2B5EF4-FFF2-40B4-BE49-F238E27FC236}">
                  <a16:creationId xmlns:a16="http://schemas.microsoft.com/office/drawing/2014/main" id="{D19AF6A8-568A-4DB7-9977-97195CC5B27D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Box 128">
              <a:extLst>
                <a:ext uri="{FF2B5EF4-FFF2-40B4-BE49-F238E27FC236}">
                  <a16:creationId xmlns:a16="http://schemas.microsoft.com/office/drawing/2014/main" id="{86504246-5E94-4F45-AF80-AC0BD84DBB59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TextBox 132">
              <a:extLst>
                <a:ext uri="{FF2B5EF4-FFF2-40B4-BE49-F238E27FC236}">
                  <a16:creationId xmlns:a16="http://schemas.microsoft.com/office/drawing/2014/main" id="{6304C4BB-0911-4938-BC3B-CBA5AA7AC816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Box 134">
              <a:extLst>
                <a:ext uri="{FF2B5EF4-FFF2-40B4-BE49-F238E27FC236}">
                  <a16:creationId xmlns:a16="http://schemas.microsoft.com/office/drawing/2014/main" id="{737F0F87-0AFF-420B-AC9F-5559EDC83ADF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136">
              <a:extLst>
                <a:ext uri="{FF2B5EF4-FFF2-40B4-BE49-F238E27FC236}">
                  <a16:creationId xmlns:a16="http://schemas.microsoft.com/office/drawing/2014/main" id="{0BD456BE-7480-4DF5-8CDA-E78D9381C0CD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4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endParaRPr lang="en-US" sz="2200" dirty="0"/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r>
              <a:rPr lang="en-US" sz="2200" dirty="0"/>
              <a:t> quay </a:t>
            </a:r>
            <a:r>
              <a:rPr lang="en-US" sz="2200" dirty="0" err="1"/>
              <a:t>lui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Nhược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(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3384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37" y="1839389"/>
            <a:ext cx="7799916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Vậy</a:t>
            </a:r>
            <a:r>
              <a:rPr lang="en-US" sz="4800" dirty="0"/>
              <a:t> branch and bound </a:t>
            </a:r>
            <a:r>
              <a:rPr lang="en-US" sz="4800" dirty="0" err="1"/>
              <a:t>là</a:t>
            </a:r>
            <a:r>
              <a:rPr lang="en-US" sz="4800" dirty="0"/>
              <a:t> </a:t>
            </a:r>
            <a:r>
              <a:rPr lang="en-US" sz="4800" dirty="0" err="1"/>
              <a:t>gì</a:t>
            </a:r>
            <a:r>
              <a:rPr lang="en-US" sz="4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685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Định nghĩa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E14-64F4-4CA2-99B3-3C30EACC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endParaRPr lang="en-US" sz="2400" dirty="0"/>
          </a:p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endParaRPr lang="en-US" sz="2400" dirty="0"/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vi-VN" dirty="0" err="1"/>
              <a:t>Nhờ</a:t>
            </a:r>
            <a:r>
              <a:rPr lang="vi-VN" dirty="0"/>
              <a:t> B&amp;B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quay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backtracking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Branch and bound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BB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b="1" dirty="0"/>
                  <a:t>P = (X, f)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f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X { a = 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,…a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(1, 2, 3… n): P(x) }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  <a:blipFill>
                <a:blip r:embed="rId2"/>
                <a:stretch>
                  <a:fillRect l="-1295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56586" y="2035248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2044</Words>
  <Application>Microsoft Office PowerPoint</Application>
  <PresentationFormat>Màn hình rộng</PresentationFormat>
  <Paragraphs>512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Symbol</vt:lpstr>
      <vt:lpstr>Times New Roman</vt:lpstr>
      <vt:lpstr>Wingdings</vt:lpstr>
      <vt:lpstr>Office Theme</vt:lpstr>
      <vt:lpstr>Branch and bound</vt:lpstr>
      <vt:lpstr>Thành viên</vt:lpstr>
      <vt:lpstr>Nội dung</vt:lpstr>
      <vt:lpstr>Đặt vấn đề</vt:lpstr>
      <vt:lpstr>Đặt vấn đề</vt:lpstr>
      <vt:lpstr>Đặt vấn đề</vt:lpstr>
      <vt:lpstr>Định nghĩa Branch and bound</vt:lpstr>
      <vt:lpstr>Định nghĩa Branch and bound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Mã giả</vt:lpstr>
      <vt:lpstr>Ưu và nhược điểm</vt:lpstr>
      <vt:lpstr>Ứng dụng</vt:lpstr>
      <vt:lpstr>Ứng dụng</vt:lpstr>
      <vt:lpstr>Ứng dụng</vt:lpstr>
      <vt:lpstr>Ứng dụng</vt:lpstr>
      <vt:lpstr>Ứng dụng</vt:lpstr>
      <vt:lpstr>Bản trình bày PowerPoint</vt:lpstr>
      <vt:lpstr>Một vài ứng dụng khác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Khiem Le</dc:creator>
  <cp:lastModifiedBy>Võ Nhât Thanh</cp:lastModifiedBy>
  <cp:revision>31</cp:revision>
  <dcterms:created xsi:type="dcterms:W3CDTF">2021-05-13T13:07:32Z</dcterms:created>
  <dcterms:modified xsi:type="dcterms:W3CDTF">2021-05-15T06:19:48Z</dcterms:modified>
</cp:coreProperties>
</file>