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8" r:id="rId20"/>
    <p:sldId id="279" r:id="rId21"/>
    <p:sldId id="280" r:id="rId22"/>
    <p:sldId id="281" r:id="rId23"/>
    <p:sldId id="282" r:id="rId24"/>
    <p:sldId id="283" r:id="rId25"/>
    <p:sldId id="276" r:id="rId26"/>
    <p:sldId id="274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566A2-0C85-4F7A-9971-D6F4F0B0E1B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8D67A3-60AC-49BA-85FA-BA38ED4A4980}">
      <dgm:prSet/>
      <dgm:spPr/>
      <dgm:t>
        <a:bodyPr/>
        <a:lstStyle/>
        <a:p>
          <a:r>
            <a:rPr lang="vi-VN" dirty="0" err="1"/>
            <a:t>Võ</a:t>
          </a:r>
          <a:r>
            <a:rPr lang="vi-VN" dirty="0"/>
            <a:t> </a:t>
          </a:r>
          <a:r>
            <a:rPr lang="vi-VN" dirty="0" err="1"/>
            <a:t>Nhật</a:t>
          </a:r>
          <a:r>
            <a:rPr lang="vi-VN" dirty="0"/>
            <a:t> Thanh 19522245</a:t>
          </a:r>
          <a:endParaRPr lang="en-US" dirty="0"/>
        </a:p>
      </dgm:t>
    </dgm:pt>
    <dgm:pt modelId="{42D5E909-8603-4B05-916F-950DD13A92EF}" type="parTrans" cxnId="{D5B25768-2C15-44D8-9D07-FAC825358167}">
      <dgm:prSet/>
      <dgm:spPr/>
      <dgm:t>
        <a:bodyPr/>
        <a:lstStyle/>
        <a:p>
          <a:endParaRPr lang="en-US"/>
        </a:p>
      </dgm:t>
    </dgm:pt>
    <dgm:pt modelId="{A37BDDAA-BCA9-4E11-9C45-F490E8BF943E}" type="sibTrans" cxnId="{D5B25768-2C15-44D8-9D07-FAC825358167}">
      <dgm:prSet/>
      <dgm:spPr/>
      <dgm:t>
        <a:bodyPr/>
        <a:lstStyle/>
        <a:p>
          <a:endParaRPr lang="en-US"/>
        </a:p>
      </dgm:t>
    </dgm:pt>
    <dgm:pt modelId="{C329C297-EDDC-40FE-8ED0-EDED2893F7A5}">
      <dgm:prSet/>
      <dgm:spPr/>
      <dgm:t>
        <a:bodyPr/>
        <a:lstStyle/>
        <a:p>
          <a:r>
            <a:rPr lang="vi-VN" dirty="0"/>
            <a:t>Lê </a:t>
          </a:r>
          <a:r>
            <a:rPr lang="vi-VN" dirty="0" err="1"/>
            <a:t>Trần</a:t>
          </a:r>
          <a:r>
            <a:rPr lang="vi-VN" dirty="0"/>
            <a:t> </a:t>
          </a:r>
          <a:r>
            <a:rPr lang="vi-VN" dirty="0" err="1"/>
            <a:t>Trọng</a:t>
          </a:r>
          <a:r>
            <a:rPr lang="vi-VN" dirty="0"/>
            <a:t> Khiêm 19521689</a:t>
          </a:r>
          <a:endParaRPr lang="en-US" dirty="0"/>
        </a:p>
      </dgm:t>
    </dgm:pt>
    <dgm:pt modelId="{BD45B477-25DA-4E60-AB9F-DC02FC59DA74}" type="parTrans" cxnId="{87CAE509-C4C2-4FBA-8940-F658688122EC}">
      <dgm:prSet/>
      <dgm:spPr/>
      <dgm:t>
        <a:bodyPr/>
        <a:lstStyle/>
        <a:p>
          <a:endParaRPr lang="en-US"/>
        </a:p>
      </dgm:t>
    </dgm:pt>
    <dgm:pt modelId="{A42BB497-A30F-4A10-B14C-14CF92981A76}" type="sibTrans" cxnId="{87CAE509-C4C2-4FBA-8940-F658688122EC}">
      <dgm:prSet/>
      <dgm:spPr/>
      <dgm:t>
        <a:bodyPr/>
        <a:lstStyle/>
        <a:p>
          <a:endParaRPr lang="en-US"/>
        </a:p>
      </dgm:t>
    </dgm:pt>
    <dgm:pt modelId="{84366702-C8EA-4FCD-9A57-7B027B8A9645}">
      <dgm:prSet/>
      <dgm:spPr/>
      <dgm:t>
        <a:bodyPr/>
        <a:lstStyle/>
        <a:p>
          <a:r>
            <a:rPr lang="vi-VN" dirty="0" err="1"/>
            <a:t>Trần</a:t>
          </a:r>
          <a:r>
            <a:rPr lang="vi-VN" dirty="0"/>
            <a:t> Trung </a:t>
          </a:r>
          <a:r>
            <a:rPr lang="vi-VN" dirty="0" err="1"/>
            <a:t>Tín</a:t>
          </a:r>
          <a:r>
            <a:rPr lang="vi-VN" dirty="0"/>
            <a:t> 19522351</a:t>
          </a:r>
          <a:endParaRPr lang="en-US" dirty="0"/>
        </a:p>
      </dgm:t>
    </dgm:pt>
    <dgm:pt modelId="{39F400E1-C416-4C7C-BBE6-F7A0C7319F39}" type="parTrans" cxnId="{B15FFA97-C5B8-45DA-B474-D82EA943D8F1}">
      <dgm:prSet/>
      <dgm:spPr/>
      <dgm:t>
        <a:bodyPr/>
        <a:lstStyle/>
        <a:p>
          <a:endParaRPr lang="en-US"/>
        </a:p>
      </dgm:t>
    </dgm:pt>
    <dgm:pt modelId="{ECE09126-2D7F-40E3-8901-6586A5B4080F}" type="sibTrans" cxnId="{B15FFA97-C5B8-45DA-B474-D82EA943D8F1}">
      <dgm:prSet/>
      <dgm:spPr/>
      <dgm:t>
        <a:bodyPr/>
        <a:lstStyle/>
        <a:p>
          <a:endParaRPr lang="en-US"/>
        </a:p>
      </dgm:t>
    </dgm:pt>
    <dgm:pt modelId="{0172D77B-111A-494F-A3A4-3A5388028462}" type="pres">
      <dgm:prSet presAssocID="{EF3566A2-0C85-4F7A-9971-D6F4F0B0E1BF}" presName="vert0" presStyleCnt="0">
        <dgm:presLayoutVars>
          <dgm:dir/>
          <dgm:animOne val="branch"/>
          <dgm:animLvl val="lvl"/>
        </dgm:presLayoutVars>
      </dgm:prSet>
      <dgm:spPr/>
    </dgm:pt>
    <dgm:pt modelId="{0566278D-906B-47E6-BE40-05B7C4D3B504}" type="pres">
      <dgm:prSet presAssocID="{F18D67A3-60AC-49BA-85FA-BA38ED4A4980}" presName="thickLine" presStyleLbl="alignNode1" presStyleIdx="0" presStyleCnt="3"/>
      <dgm:spPr/>
    </dgm:pt>
    <dgm:pt modelId="{74774AD2-B5EF-4199-BB05-5ABED5CB7D5B}" type="pres">
      <dgm:prSet presAssocID="{F18D67A3-60AC-49BA-85FA-BA38ED4A4980}" presName="horz1" presStyleCnt="0"/>
      <dgm:spPr/>
    </dgm:pt>
    <dgm:pt modelId="{1C75C055-0839-436D-A67B-D9453A9D02B4}" type="pres">
      <dgm:prSet presAssocID="{F18D67A3-60AC-49BA-85FA-BA38ED4A4980}" presName="tx1" presStyleLbl="revTx" presStyleIdx="0" presStyleCnt="3"/>
      <dgm:spPr/>
    </dgm:pt>
    <dgm:pt modelId="{164D369F-5A29-4466-9073-CCFAED0AC27D}" type="pres">
      <dgm:prSet presAssocID="{F18D67A3-60AC-49BA-85FA-BA38ED4A4980}" presName="vert1" presStyleCnt="0"/>
      <dgm:spPr/>
    </dgm:pt>
    <dgm:pt modelId="{B39B16FE-5682-4540-8A2A-07F04D51BB60}" type="pres">
      <dgm:prSet presAssocID="{C329C297-EDDC-40FE-8ED0-EDED2893F7A5}" presName="thickLine" presStyleLbl="alignNode1" presStyleIdx="1" presStyleCnt="3"/>
      <dgm:spPr/>
    </dgm:pt>
    <dgm:pt modelId="{D8F7D24D-A1D3-4A89-B25C-EF53462588B5}" type="pres">
      <dgm:prSet presAssocID="{C329C297-EDDC-40FE-8ED0-EDED2893F7A5}" presName="horz1" presStyleCnt="0"/>
      <dgm:spPr/>
    </dgm:pt>
    <dgm:pt modelId="{3AAD652A-6DF9-401C-8082-EC6596070B1F}" type="pres">
      <dgm:prSet presAssocID="{C329C297-EDDC-40FE-8ED0-EDED2893F7A5}" presName="tx1" presStyleLbl="revTx" presStyleIdx="1" presStyleCnt="3"/>
      <dgm:spPr/>
    </dgm:pt>
    <dgm:pt modelId="{21AC139E-1398-4506-BB29-3BA3864A0FA1}" type="pres">
      <dgm:prSet presAssocID="{C329C297-EDDC-40FE-8ED0-EDED2893F7A5}" presName="vert1" presStyleCnt="0"/>
      <dgm:spPr/>
    </dgm:pt>
    <dgm:pt modelId="{43DC3706-7557-4D49-AE09-131768D2E340}" type="pres">
      <dgm:prSet presAssocID="{84366702-C8EA-4FCD-9A57-7B027B8A9645}" presName="thickLine" presStyleLbl="alignNode1" presStyleIdx="2" presStyleCnt="3"/>
      <dgm:spPr/>
    </dgm:pt>
    <dgm:pt modelId="{26635D03-A76A-4161-A616-A85343A44AC3}" type="pres">
      <dgm:prSet presAssocID="{84366702-C8EA-4FCD-9A57-7B027B8A9645}" presName="horz1" presStyleCnt="0"/>
      <dgm:spPr/>
    </dgm:pt>
    <dgm:pt modelId="{806765E8-51FB-4EE6-9B61-9FF2E366C430}" type="pres">
      <dgm:prSet presAssocID="{84366702-C8EA-4FCD-9A57-7B027B8A9645}" presName="tx1" presStyleLbl="revTx" presStyleIdx="2" presStyleCnt="3"/>
      <dgm:spPr/>
    </dgm:pt>
    <dgm:pt modelId="{180BEB05-08A2-4A5C-B3B5-C06911122A54}" type="pres">
      <dgm:prSet presAssocID="{84366702-C8EA-4FCD-9A57-7B027B8A9645}" presName="vert1" presStyleCnt="0"/>
      <dgm:spPr/>
    </dgm:pt>
  </dgm:ptLst>
  <dgm:cxnLst>
    <dgm:cxn modelId="{87CAE509-C4C2-4FBA-8940-F658688122EC}" srcId="{EF3566A2-0C85-4F7A-9971-D6F4F0B0E1BF}" destId="{C329C297-EDDC-40FE-8ED0-EDED2893F7A5}" srcOrd="1" destOrd="0" parTransId="{BD45B477-25DA-4E60-AB9F-DC02FC59DA74}" sibTransId="{A42BB497-A30F-4A10-B14C-14CF92981A76}"/>
    <dgm:cxn modelId="{33858D3B-8064-4909-8F5F-A63E67DDE62D}" type="presOf" srcId="{C329C297-EDDC-40FE-8ED0-EDED2893F7A5}" destId="{3AAD652A-6DF9-401C-8082-EC6596070B1F}" srcOrd="0" destOrd="0" presId="urn:microsoft.com/office/officeart/2008/layout/LinedList"/>
    <dgm:cxn modelId="{D5B25768-2C15-44D8-9D07-FAC825358167}" srcId="{EF3566A2-0C85-4F7A-9971-D6F4F0B0E1BF}" destId="{F18D67A3-60AC-49BA-85FA-BA38ED4A4980}" srcOrd="0" destOrd="0" parTransId="{42D5E909-8603-4B05-916F-950DD13A92EF}" sibTransId="{A37BDDAA-BCA9-4E11-9C45-F490E8BF943E}"/>
    <dgm:cxn modelId="{2247268C-BE9E-4758-8726-D9FC42AD96DB}" type="presOf" srcId="{F18D67A3-60AC-49BA-85FA-BA38ED4A4980}" destId="{1C75C055-0839-436D-A67B-D9453A9D02B4}" srcOrd="0" destOrd="0" presId="urn:microsoft.com/office/officeart/2008/layout/LinedList"/>
    <dgm:cxn modelId="{B15FFA97-C5B8-45DA-B474-D82EA943D8F1}" srcId="{EF3566A2-0C85-4F7A-9971-D6F4F0B0E1BF}" destId="{84366702-C8EA-4FCD-9A57-7B027B8A9645}" srcOrd="2" destOrd="0" parTransId="{39F400E1-C416-4C7C-BBE6-F7A0C7319F39}" sibTransId="{ECE09126-2D7F-40E3-8901-6586A5B4080F}"/>
    <dgm:cxn modelId="{8AF063CB-4B53-4B00-AA7D-5681DFEB9FCC}" type="presOf" srcId="{EF3566A2-0C85-4F7A-9971-D6F4F0B0E1BF}" destId="{0172D77B-111A-494F-A3A4-3A5388028462}" srcOrd="0" destOrd="0" presId="urn:microsoft.com/office/officeart/2008/layout/LinedList"/>
    <dgm:cxn modelId="{8F6D6FE5-8AC6-419A-AFCC-6181B2ADD1BB}" type="presOf" srcId="{84366702-C8EA-4FCD-9A57-7B027B8A9645}" destId="{806765E8-51FB-4EE6-9B61-9FF2E366C430}" srcOrd="0" destOrd="0" presId="urn:microsoft.com/office/officeart/2008/layout/LinedList"/>
    <dgm:cxn modelId="{E0818AC9-D141-45D1-8CD3-965DDCA83797}" type="presParOf" srcId="{0172D77B-111A-494F-A3A4-3A5388028462}" destId="{0566278D-906B-47E6-BE40-05B7C4D3B504}" srcOrd="0" destOrd="0" presId="urn:microsoft.com/office/officeart/2008/layout/LinedList"/>
    <dgm:cxn modelId="{13F68D04-40BC-4286-A992-36704C047C0C}" type="presParOf" srcId="{0172D77B-111A-494F-A3A4-3A5388028462}" destId="{74774AD2-B5EF-4199-BB05-5ABED5CB7D5B}" srcOrd="1" destOrd="0" presId="urn:microsoft.com/office/officeart/2008/layout/LinedList"/>
    <dgm:cxn modelId="{7DA4C8DC-FF63-427F-BF29-4CD44678D50D}" type="presParOf" srcId="{74774AD2-B5EF-4199-BB05-5ABED5CB7D5B}" destId="{1C75C055-0839-436D-A67B-D9453A9D02B4}" srcOrd="0" destOrd="0" presId="urn:microsoft.com/office/officeart/2008/layout/LinedList"/>
    <dgm:cxn modelId="{451EC423-EFE4-4ECA-A869-8B25373F07D4}" type="presParOf" srcId="{74774AD2-B5EF-4199-BB05-5ABED5CB7D5B}" destId="{164D369F-5A29-4466-9073-CCFAED0AC27D}" srcOrd="1" destOrd="0" presId="urn:microsoft.com/office/officeart/2008/layout/LinedList"/>
    <dgm:cxn modelId="{80FF060D-D338-4577-A78C-BBAFB6338198}" type="presParOf" srcId="{0172D77B-111A-494F-A3A4-3A5388028462}" destId="{B39B16FE-5682-4540-8A2A-07F04D51BB60}" srcOrd="2" destOrd="0" presId="urn:microsoft.com/office/officeart/2008/layout/LinedList"/>
    <dgm:cxn modelId="{ACBBBD98-06A3-4754-B8FD-89214DEC19A7}" type="presParOf" srcId="{0172D77B-111A-494F-A3A4-3A5388028462}" destId="{D8F7D24D-A1D3-4A89-B25C-EF53462588B5}" srcOrd="3" destOrd="0" presId="urn:microsoft.com/office/officeart/2008/layout/LinedList"/>
    <dgm:cxn modelId="{20D8037D-AEBB-473D-AD73-2A8E14517004}" type="presParOf" srcId="{D8F7D24D-A1D3-4A89-B25C-EF53462588B5}" destId="{3AAD652A-6DF9-401C-8082-EC6596070B1F}" srcOrd="0" destOrd="0" presId="urn:microsoft.com/office/officeart/2008/layout/LinedList"/>
    <dgm:cxn modelId="{9E7C0803-9FB1-49D0-AE15-AA527D21F3D0}" type="presParOf" srcId="{D8F7D24D-A1D3-4A89-B25C-EF53462588B5}" destId="{21AC139E-1398-4506-BB29-3BA3864A0FA1}" srcOrd="1" destOrd="0" presId="urn:microsoft.com/office/officeart/2008/layout/LinedList"/>
    <dgm:cxn modelId="{7593CE74-6597-4184-9D9D-2A8EA3B017AD}" type="presParOf" srcId="{0172D77B-111A-494F-A3A4-3A5388028462}" destId="{43DC3706-7557-4D49-AE09-131768D2E340}" srcOrd="4" destOrd="0" presId="urn:microsoft.com/office/officeart/2008/layout/LinedList"/>
    <dgm:cxn modelId="{69E890D0-FE11-48A8-B5C5-9CEAFBF63F5A}" type="presParOf" srcId="{0172D77B-111A-494F-A3A4-3A5388028462}" destId="{26635D03-A76A-4161-A616-A85343A44AC3}" srcOrd="5" destOrd="0" presId="urn:microsoft.com/office/officeart/2008/layout/LinedList"/>
    <dgm:cxn modelId="{FE523D40-DDD2-4908-8CBE-AB3EBC6661CE}" type="presParOf" srcId="{26635D03-A76A-4161-A616-A85343A44AC3}" destId="{806765E8-51FB-4EE6-9B61-9FF2E366C430}" srcOrd="0" destOrd="0" presId="urn:microsoft.com/office/officeart/2008/layout/LinedList"/>
    <dgm:cxn modelId="{E0ED5B02-5535-4687-834A-65F47DF69D38}" type="presParOf" srcId="{26635D03-A76A-4161-A616-A85343A44AC3}" destId="{180BEB05-08A2-4A5C-B3B5-C06911122A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2C2F-8E80-4A08-A32D-AA0C73785EF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642CEF-FEB2-4ED0-8CB9-0C9E6C2544E1}">
      <dgm:prSet/>
      <dgm:spPr/>
      <dgm:t>
        <a:bodyPr/>
        <a:lstStyle/>
        <a:p>
          <a:r>
            <a:rPr lang="vi-VN" dirty="0" err="1"/>
            <a:t>Đặt</a:t>
          </a:r>
          <a:r>
            <a:rPr lang="vi-VN" dirty="0"/>
            <a:t> </a:t>
          </a:r>
          <a:r>
            <a:rPr lang="vi-VN" dirty="0" err="1"/>
            <a:t>vấn</a:t>
          </a:r>
          <a:r>
            <a:rPr lang="vi-VN" dirty="0"/>
            <a:t> </a:t>
          </a:r>
          <a:r>
            <a:rPr lang="vi-VN" dirty="0" err="1"/>
            <a:t>đề</a:t>
          </a:r>
          <a:endParaRPr lang="en-US" dirty="0"/>
        </a:p>
      </dgm:t>
    </dgm:pt>
    <dgm:pt modelId="{81F2FE71-C5D9-4C4C-AFE2-3EFFF0A20DE4}" type="parTrans" cxnId="{EEFE876D-DD80-4A70-B73D-99146A38DC7E}">
      <dgm:prSet/>
      <dgm:spPr/>
      <dgm:t>
        <a:bodyPr/>
        <a:lstStyle/>
        <a:p>
          <a:endParaRPr lang="en-US"/>
        </a:p>
      </dgm:t>
    </dgm:pt>
    <dgm:pt modelId="{7BC96D85-4A1E-4951-9AC5-C6FA41D69C5E}" type="sibTrans" cxnId="{EEFE876D-DD80-4A70-B73D-99146A38DC7E}">
      <dgm:prSet/>
      <dgm:spPr/>
      <dgm:t>
        <a:bodyPr/>
        <a:lstStyle/>
        <a:p>
          <a:endParaRPr lang="en-US"/>
        </a:p>
      </dgm:t>
    </dgm:pt>
    <dgm:pt modelId="{D600D7B2-7A8D-4BB7-8813-31424672B05E}">
      <dgm:prSet/>
      <dgm:spPr/>
      <dgm:t>
        <a:bodyPr/>
        <a:lstStyle/>
        <a:p>
          <a:r>
            <a:rPr lang="vi-VN" dirty="0" err="1"/>
            <a:t>Định</a:t>
          </a:r>
          <a:r>
            <a:rPr lang="vi-VN" dirty="0"/>
            <a:t> </a:t>
          </a:r>
          <a:r>
            <a:rPr lang="vi-VN" dirty="0" err="1"/>
            <a:t>nghĩa</a:t>
          </a:r>
          <a:r>
            <a:rPr lang="vi-VN" dirty="0"/>
            <a:t> </a:t>
          </a:r>
          <a:r>
            <a:rPr lang="vi-VN" dirty="0" err="1"/>
            <a:t>Branch</a:t>
          </a:r>
          <a:r>
            <a:rPr lang="vi-VN" dirty="0"/>
            <a:t> </a:t>
          </a:r>
          <a:r>
            <a:rPr lang="vi-VN" dirty="0" err="1"/>
            <a:t>and</a:t>
          </a:r>
          <a:r>
            <a:rPr lang="vi-VN" dirty="0"/>
            <a:t> </a:t>
          </a:r>
          <a:r>
            <a:rPr lang="vi-VN" dirty="0" err="1"/>
            <a:t>boun</a:t>
          </a:r>
          <a:r>
            <a:rPr lang="en-US" dirty="0"/>
            <a:t>d</a:t>
          </a:r>
        </a:p>
      </dgm:t>
    </dgm:pt>
    <dgm:pt modelId="{70536B50-B8B4-45C7-B373-52497334D5CC}" type="parTrans" cxnId="{70B7E9D4-D19C-458A-AA59-66277E01900D}">
      <dgm:prSet/>
      <dgm:spPr/>
      <dgm:t>
        <a:bodyPr/>
        <a:lstStyle/>
        <a:p>
          <a:endParaRPr lang="en-US"/>
        </a:p>
      </dgm:t>
    </dgm:pt>
    <dgm:pt modelId="{05AC5A48-7D1F-4BE0-B61F-78507A5220A8}" type="sibTrans" cxnId="{70B7E9D4-D19C-458A-AA59-66277E01900D}">
      <dgm:prSet/>
      <dgm:spPr/>
      <dgm:t>
        <a:bodyPr/>
        <a:lstStyle/>
        <a:p>
          <a:endParaRPr lang="en-US"/>
        </a:p>
      </dgm:t>
    </dgm:pt>
    <dgm:pt modelId="{A4492DE7-8144-44E1-8215-3BDB771A340E}">
      <dgm:prSet/>
      <dgm:spPr/>
      <dgm:t>
        <a:bodyPr/>
        <a:lstStyle/>
        <a:p>
          <a:r>
            <a:rPr lang="vi-VN" dirty="0"/>
            <a:t>Ưu </a:t>
          </a:r>
          <a:r>
            <a:rPr lang="vi-VN" dirty="0" err="1"/>
            <a:t>và</a:t>
          </a:r>
          <a:r>
            <a:rPr lang="vi-VN" dirty="0"/>
            <a:t> </a:t>
          </a:r>
          <a:r>
            <a:rPr lang="vi-VN" dirty="0" err="1"/>
            <a:t>nhược</a:t>
          </a:r>
          <a:r>
            <a:rPr lang="vi-VN" dirty="0"/>
            <a:t> </a:t>
          </a:r>
          <a:r>
            <a:rPr lang="vi-VN" dirty="0" err="1"/>
            <a:t>điểm</a:t>
          </a:r>
          <a:endParaRPr lang="en-US" dirty="0"/>
        </a:p>
      </dgm:t>
    </dgm:pt>
    <dgm:pt modelId="{B6159068-054A-424F-8147-F22FB506EBC4}" type="parTrans" cxnId="{EB88F2B6-90E3-489B-9598-07FA7B2511B6}">
      <dgm:prSet/>
      <dgm:spPr/>
      <dgm:t>
        <a:bodyPr/>
        <a:lstStyle/>
        <a:p>
          <a:endParaRPr lang="en-US"/>
        </a:p>
      </dgm:t>
    </dgm:pt>
    <dgm:pt modelId="{55718FFF-9757-4959-9A72-D22DE5C6302E}" type="sibTrans" cxnId="{EB88F2B6-90E3-489B-9598-07FA7B2511B6}">
      <dgm:prSet/>
      <dgm:spPr/>
      <dgm:t>
        <a:bodyPr/>
        <a:lstStyle/>
        <a:p>
          <a:endParaRPr lang="en-US"/>
        </a:p>
      </dgm:t>
    </dgm:pt>
    <dgm:pt modelId="{B61876A2-0136-46B4-9151-8716AFF6888B}">
      <dgm:prSet/>
      <dgm:spPr/>
      <dgm:t>
        <a:bodyPr/>
        <a:lstStyle/>
        <a:p>
          <a:r>
            <a:rPr lang="vi-VN"/>
            <a:t>Ứng dụng</a:t>
          </a:r>
          <a:endParaRPr lang="en-US"/>
        </a:p>
      </dgm:t>
    </dgm:pt>
    <dgm:pt modelId="{7F530F7B-C8A1-4D99-909E-456F758CD77E}" type="parTrans" cxnId="{B076A9D8-B475-41DF-B1E2-66F0076C368A}">
      <dgm:prSet/>
      <dgm:spPr/>
      <dgm:t>
        <a:bodyPr/>
        <a:lstStyle/>
        <a:p>
          <a:endParaRPr lang="en-US"/>
        </a:p>
      </dgm:t>
    </dgm:pt>
    <dgm:pt modelId="{5B0D7645-43DC-4049-B828-EF0D81B0D001}" type="sibTrans" cxnId="{B076A9D8-B475-41DF-B1E2-66F0076C368A}">
      <dgm:prSet/>
      <dgm:spPr/>
      <dgm:t>
        <a:bodyPr/>
        <a:lstStyle/>
        <a:p>
          <a:endParaRPr lang="en-US"/>
        </a:p>
      </dgm:t>
    </dgm:pt>
    <dgm:pt modelId="{01605D32-701E-4164-B615-C1552F2A05EA}">
      <dgm:prSet/>
      <dgm:spPr/>
      <dgm:t>
        <a:bodyPr/>
        <a:lstStyle/>
        <a:p>
          <a:r>
            <a:rPr lang="vi-VN" dirty="0" err="1"/>
            <a:t>Tổng</a:t>
          </a:r>
          <a:r>
            <a:rPr lang="vi-VN" dirty="0"/>
            <a:t> </a:t>
          </a:r>
          <a:r>
            <a:rPr lang="vi-VN" dirty="0" err="1"/>
            <a:t>kết</a:t>
          </a:r>
          <a:endParaRPr lang="en-US" dirty="0"/>
        </a:p>
      </dgm:t>
    </dgm:pt>
    <dgm:pt modelId="{3E1FD3D5-1EEF-4879-ADCD-AA96D0965795}" type="parTrans" cxnId="{3AA70B15-1B6E-44E7-9552-596E3E91AD29}">
      <dgm:prSet/>
      <dgm:spPr/>
      <dgm:t>
        <a:bodyPr/>
        <a:lstStyle/>
        <a:p>
          <a:endParaRPr lang="en-US"/>
        </a:p>
      </dgm:t>
    </dgm:pt>
    <dgm:pt modelId="{AEFFD0D1-6738-416F-AB26-2662EA5C88F1}" type="sibTrans" cxnId="{3AA70B15-1B6E-44E7-9552-596E3E91AD29}">
      <dgm:prSet/>
      <dgm:spPr/>
      <dgm:t>
        <a:bodyPr/>
        <a:lstStyle/>
        <a:p>
          <a:endParaRPr lang="en-US"/>
        </a:p>
      </dgm:t>
    </dgm:pt>
    <dgm:pt modelId="{D1579150-341E-432F-997D-3A5716B12F73}">
      <dgm:prSet/>
      <dgm:spPr/>
      <dgm:t>
        <a:bodyPr/>
        <a:lstStyle/>
        <a:p>
          <a:r>
            <a:rPr lang="vi-VN" dirty="0" err="1"/>
            <a:t>Bài</a:t>
          </a:r>
          <a:r>
            <a:rPr lang="vi-VN" dirty="0"/>
            <a:t> </a:t>
          </a:r>
          <a:r>
            <a:rPr lang="vi-VN" dirty="0" err="1"/>
            <a:t>tập</a:t>
          </a:r>
          <a:r>
            <a:rPr lang="vi-VN" dirty="0"/>
            <a:t> </a:t>
          </a:r>
          <a:r>
            <a:rPr lang="vi-VN" dirty="0" err="1"/>
            <a:t>về</a:t>
          </a:r>
          <a:r>
            <a:rPr lang="vi-VN" dirty="0"/>
            <a:t> </a:t>
          </a:r>
          <a:r>
            <a:rPr lang="vi-VN" dirty="0" err="1"/>
            <a:t>nhà</a:t>
          </a:r>
          <a:endParaRPr lang="en-US" dirty="0"/>
        </a:p>
      </dgm:t>
    </dgm:pt>
    <dgm:pt modelId="{527B76EC-3BCC-4949-A7B5-D2AA7A7339D8}" type="parTrans" cxnId="{37D726E9-8C07-4587-9F0A-DCB0524C63C3}">
      <dgm:prSet/>
      <dgm:spPr/>
      <dgm:t>
        <a:bodyPr/>
        <a:lstStyle/>
        <a:p>
          <a:endParaRPr lang="en-US"/>
        </a:p>
      </dgm:t>
    </dgm:pt>
    <dgm:pt modelId="{0E861999-7897-4CEF-9D32-02B8594A605D}" type="sibTrans" cxnId="{37D726E9-8C07-4587-9F0A-DCB0524C63C3}">
      <dgm:prSet/>
      <dgm:spPr/>
      <dgm:t>
        <a:bodyPr/>
        <a:lstStyle/>
        <a:p>
          <a:endParaRPr lang="en-US"/>
        </a:p>
      </dgm:t>
    </dgm:pt>
    <dgm:pt modelId="{821F8036-8E9D-4D01-A428-AFD8E38E54C4}" type="pres">
      <dgm:prSet presAssocID="{8A742C2F-8E80-4A08-A32D-AA0C73785EF8}" presName="vert0" presStyleCnt="0">
        <dgm:presLayoutVars>
          <dgm:dir/>
          <dgm:animOne val="branch"/>
          <dgm:animLvl val="lvl"/>
        </dgm:presLayoutVars>
      </dgm:prSet>
      <dgm:spPr/>
    </dgm:pt>
    <dgm:pt modelId="{1A81E42F-8375-4F8E-9027-DD3BE7262379}" type="pres">
      <dgm:prSet presAssocID="{74642CEF-FEB2-4ED0-8CB9-0C9E6C2544E1}" presName="thickLine" presStyleLbl="alignNode1" presStyleIdx="0" presStyleCnt="6"/>
      <dgm:spPr/>
    </dgm:pt>
    <dgm:pt modelId="{5F38E7EB-EF71-4618-BEE6-1E378C0AD648}" type="pres">
      <dgm:prSet presAssocID="{74642CEF-FEB2-4ED0-8CB9-0C9E6C2544E1}" presName="horz1" presStyleCnt="0"/>
      <dgm:spPr/>
    </dgm:pt>
    <dgm:pt modelId="{69551078-0985-474E-A28E-58EF569303D8}" type="pres">
      <dgm:prSet presAssocID="{74642CEF-FEB2-4ED0-8CB9-0C9E6C2544E1}" presName="tx1" presStyleLbl="revTx" presStyleIdx="0" presStyleCnt="6"/>
      <dgm:spPr/>
    </dgm:pt>
    <dgm:pt modelId="{5E9B5C69-8E54-42F8-A6D3-5246089467CA}" type="pres">
      <dgm:prSet presAssocID="{74642CEF-FEB2-4ED0-8CB9-0C9E6C2544E1}" presName="vert1" presStyleCnt="0"/>
      <dgm:spPr/>
    </dgm:pt>
    <dgm:pt modelId="{BF211135-B60E-4957-A694-C7473C291B5B}" type="pres">
      <dgm:prSet presAssocID="{D600D7B2-7A8D-4BB7-8813-31424672B05E}" presName="thickLine" presStyleLbl="alignNode1" presStyleIdx="1" presStyleCnt="6"/>
      <dgm:spPr/>
    </dgm:pt>
    <dgm:pt modelId="{D2775645-2088-4919-AD25-4EA97886C1AB}" type="pres">
      <dgm:prSet presAssocID="{D600D7B2-7A8D-4BB7-8813-31424672B05E}" presName="horz1" presStyleCnt="0"/>
      <dgm:spPr/>
    </dgm:pt>
    <dgm:pt modelId="{3D26CB23-2254-4D89-A88A-21A3F3B58455}" type="pres">
      <dgm:prSet presAssocID="{D600D7B2-7A8D-4BB7-8813-31424672B05E}" presName="tx1" presStyleLbl="revTx" presStyleIdx="1" presStyleCnt="6"/>
      <dgm:spPr/>
    </dgm:pt>
    <dgm:pt modelId="{CE1D6E63-DEBE-43F4-8D03-0545A8F2B94D}" type="pres">
      <dgm:prSet presAssocID="{D600D7B2-7A8D-4BB7-8813-31424672B05E}" presName="vert1" presStyleCnt="0"/>
      <dgm:spPr/>
    </dgm:pt>
    <dgm:pt modelId="{82A9194E-0B82-4A9D-AD41-A80A43C14F2B}" type="pres">
      <dgm:prSet presAssocID="{A4492DE7-8144-44E1-8215-3BDB771A340E}" presName="thickLine" presStyleLbl="alignNode1" presStyleIdx="2" presStyleCnt="6"/>
      <dgm:spPr/>
    </dgm:pt>
    <dgm:pt modelId="{E026A31D-FB4F-4D19-B143-02956FC8874B}" type="pres">
      <dgm:prSet presAssocID="{A4492DE7-8144-44E1-8215-3BDB771A340E}" presName="horz1" presStyleCnt="0"/>
      <dgm:spPr/>
    </dgm:pt>
    <dgm:pt modelId="{4E4E1150-A500-461D-97A2-7B587653AC82}" type="pres">
      <dgm:prSet presAssocID="{A4492DE7-8144-44E1-8215-3BDB771A340E}" presName="tx1" presStyleLbl="revTx" presStyleIdx="2" presStyleCnt="6"/>
      <dgm:spPr/>
    </dgm:pt>
    <dgm:pt modelId="{31169F72-703F-409C-8E71-5D6D671244C2}" type="pres">
      <dgm:prSet presAssocID="{A4492DE7-8144-44E1-8215-3BDB771A340E}" presName="vert1" presStyleCnt="0"/>
      <dgm:spPr/>
    </dgm:pt>
    <dgm:pt modelId="{FEE23850-5E02-44FC-AFA9-21C80E88DAD7}" type="pres">
      <dgm:prSet presAssocID="{B61876A2-0136-46B4-9151-8716AFF6888B}" presName="thickLine" presStyleLbl="alignNode1" presStyleIdx="3" presStyleCnt="6"/>
      <dgm:spPr/>
    </dgm:pt>
    <dgm:pt modelId="{EEF7CCED-F59B-4108-97EB-BD627F7339FC}" type="pres">
      <dgm:prSet presAssocID="{B61876A2-0136-46B4-9151-8716AFF6888B}" presName="horz1" presStyleCnt="0"/>
      <dgm:spPr/>
    </dgm:pt>
    <dgm:pt modelId="{9B814D6B-9E01-4341-9B78-9C023A4DB7F8}" type="pres">
      <dgm:prSet presAssocID="{B61876A2-0136-46B4-9151-8716AFF6888B}" presName="tx1" presStyleLbl="revTx" presStyleIdx="3" presStyleCnt="6"/>
      <dgm:spPr/>
    </dgm:pt>
    <dgm:pt modelId="{B77A9DB4-53DC-4CF7-9128-CBA58DA9C7EE}" type="pres">
      <dgm:prSet presAssocID="{B61876A2-0136-46B4-9151-8716AFF6888B}" presName="vert1" presStyleCnt="0"/>
      <dgm:spPr/>
    </dgm:pt>
    <dgm:pt modelId="{DF2057A2-18B6-4883-804E-69AA94753D22}" type="pres">
      <dgm:prSet presAssocID="{01605D32-701E-4164-B615-C1552F2A05EA}" presName="thickLine" presStyleLbl="alignNode1" presStyleIdx="4" presStyleCnt="6"/>
      <dgm:spPr/>
    </dgm:pt>
    <dgm:pt modelId="{70130A3B-CE22-4C96-96F2-F2E7940CD8B4}" type="pres">
      <dgm:prSet presAssocID="{01605D32-701E-4164-B615-C1552F2A05EA}" presName="horz1" presStyleCnt="0"/>
      <dgm:spPr/>
    </dgm:pt>
    <dgm:pt modelId="{3FD5498B-A691-4FC0-B9F0-49E24B64A8E3}" type="pres">
      <dgm:prSet presAssocID="{01605D32-701E-4164-B615-C1552F2A05EA}" presName="tx1" presStyleLbl="revTx" presStyleIdx="4" presStyleCnt="6"/>
      <dgm:spPr/>
    </dgm:pt>
    <dgm:pt modelId="{81D61CED-E05D-45D1-97D2-79D67F748117}" type="pres">
      <dgm:prSet presAssocID="{01605D32-701E-4164-B615-C1552F2A05EA}" presName="vert1" presStyleCnt="0"/>
      <dgm:spPr/>
    </dgm:pt>
    <dgm:pt modelId="{D4C5ED01-9DC8-472C-8ACF-AE7F12B7F670}" type="pres">
      <dgm:prSet presAssocID="{D1579150-341E-432F-997D-3A5716B12F73}" presName="thickLine" presStyleLbl="alignNode1" presStyleIdx="5" presStyleCnt="6"/>
      <dgm:spPr/>
    </dgm:pt>
    <dgm:pt modelId="{8AC18874-A49C-4150-855F-9099C892B02A}" type="pres">
      <dgm:prSet presAssocID="{D1579150-341E-432F-997D-3A5716B12F73}" presName="horz1" presStyleCnt="0"/>
      <dgm:spPr/>
    </dgm:pt>
    <dgm:pt modelId="{914CC5C3-56F1-40E0-B575-6D0216813DBD}" type="pres">
      <dgm:prSet presAssocID="{D1579150-341E-432F-997D-3A5716B12F73}" presName="tx1" presStyleLbl="revTx" presStyleIdx="5" presStyleCnt="6"/>
      <dgm:spPr/>
    </dgm:pt>
    <dgm:pt modelId="{4D3546CA-6830-4D50-B30C-CE30A7F3BCA5}" type="pres">
      <dgm:prSet presAssocID="{D1579150-341E-432F-997D-3A5716B12F73}" presName="vert1" presStyleCnt="0"/>
      <dgm:spPr/>
    </dgm:pt>
  </dgm:ptLst>
  <dgm:cxnLst>
    <dgm:cxn modelId="{3AA70B15-1B6E-44E7-9552-596E3E91AD29}" srcId="{8A742C2F-8E80-4A08-A32D-AA0C73785EF8}" destId="{01605D32-701E-4164-B615-C1552F2A05EA}" srcOrd="4" destOrd="0" parTransId="{3E1FD3D5-1EEF-4879-ADCD-AA96D0965795}" sibTransId="{AEFFD0D1-6738-416F-AB26-2662EA5C88F1}"/>
    <dgm:cxn modelId="{9E5E1F6D-0223-4330-8CCD-ABA5C6846A8F}" type="presOf" srcId="{D1579150-341E-432F-997D-3A5716B12F73}" destId="{914CC5C3-56F1-40E0-B575-6D0216813DBD}" srcOrd="0" destOrd="0" presId="urn:microsoft.com/office/officeart/2008/layout/LinedList"/>
    <dgm:cxn modelId="{EEFE876D-DD80-4A70-B73D-99146A38DC7E}" srcId="{8A742C2F-8E80-4A08-A32D-AA0C73785EF8}" destId="{74642CEF-FEB2-4ED0-8CB9-0C9E6C2544E1}" srcOrd="0" destOrd="0" parTransId="{81F2FE71-C5D9-4C4C-AFE2-3EFFF0A20DE4}" sibTransId="{7BC96D85-4A1E-4951-9AC5-C6FA41D69C5E}"/>
    <dgm:cxn modelId="{740D7470-14EE-41E5-947E-B5ADD40FCDF0}" type="presOf" srcId="{8A742C2F-8E80-4A08-A32D-AA0C73785EF8}" destId="{821F8036-8E9D-4D01-A428-AFD8E38E54C4}" srcOrd="0" destOrd="0" presId="urn:microsoft.com/office/officeart/2008/layout/LinedList"/>
    <dgm:cxn modelId="{F4B42294-B693-4115-8B82-C4F165662BD6}" type="presOf" srcId="{01605D32-701E-4164-B615-C1552F2A05EA}" destId="{3FD5498B-A691-4FC0-B9F0-49E24B64A8E3}" srcOrd="0" destOrd="0" presId="urn:microsoft.com/office/officeart/2008/layout/LinedList"/>
    <dgm:cxn modelId="{BA226C95-24E8-4375-B691-EE4916C2C91D}" type="presOf" srcId="{74642CEF-FEB2-4ED0-8CB9-0C9E6C2544E1}" destId="{69551078-0985-474E-A28E-58EF569303D8}" srcOrd="0" destOrd="0" presId="urn:microsoft.com/office/officeart/2008/layout/LinedList"/>
    <dgm:cxn modelId="{ED927F9E-7B3D-4DD5-8ABF-1AEAE85B5EBF}" type="presOf" srcId="{A4492DE7-8144-44E1-8215-3BDB771A340E}" destId="{4E4E1150-A500-461D-97A2-7B587653AC82}" srcOrd="0" destOrd="0" presId="urn:microsoft.com/office/officeart/2008/layout/LinedList"/>
    <dgm:cxn modelId="{EB88F2B6-90E3-489B-9598-07FA7B2511B6}" srcId="{8A742C2F-8E80-4A08-A32D-AA0C73785EF8}" destId="{A4492DE7-8144-44E1-8215-3BDB771A340E}" srcOrd="2" destOrd="0" parTransId="{B6159068-054A-424F-8147-F22FB506EBC4}" sibTransId="{55718FFF-9757-4959-9A72-D22DE5C6302E}"/>
    <dgm:cxn modelId="{FFE364C5-974D-4AB5-9AFD-4E90117B7A6D}" type="presOf" srcId="{B61876A2-0136-46B4-9151-8716AFF6888B}" destId="{9B814D6B-9E01-4341-9B78-9C023A4DB7F8}" srcOrd="0" destOrd="0" presId="urn:microsoft.com/office/officeart/2008/layout/LinedList"/>
    <dgm:cxn modelId="{70B7E9D4-D19C-458A-AA59-66277E01900D}" srcId="{8A742C2F-8E80-4A08-A32D-AA0C73785EF8}" destId="{D600D7B2-7A8D-4BB7-8813-31424672B05E}" srcOrd="1" destOrd="0" parTransId="{70536B50-B8B4-45C7-B373-52497334D5CC}" sibTransId="{05AC5A48-7D1F-4BE0-B61F-78507A5220A8}"/>
    <dgm:cxn modelId="{B076A9D8-B475-41DF-B1E2-66F0076C368A}" srcId="{8A742C2F-8E80-4A08-A32D-AA0C73785EF8}" destId="{B61876A2-0136-46B4-9151-8716AFF6888B}" srcOrd="3" destOrd="0" parTransId="{7F530F7B-C8A1-4D99-909E-456F758CD77E}" sibTransId="{5B0D7645-43DC-4049-B828-EF0D81B0D001}"/>
    <dgm:cxn modelId="{37D726E9-8C07-4587-9F0A-DCB0524C63C3}" srcId="{8A742C2F-8E80-4A08-A32D-AA0C73785EF8}" destId="{D1579150-341E-432F-997D-3A5716B12F73}" srcOrd="5" destOrd="0" parTransId="{527B76EC-3BCC-4949-A7B5-D2AA7A7339D8}" sibTransId="{0E861999-7897-4CEF-9D32-02B8594A605D}"/>
    <dgm:cxn modelId="{3EB894F3-D2B4-42E7-9C5F-48EE1E93C2A0}" type="presOf" srcId="{D600D7B2-7A8D-4BB7-8813-31424672B05E}" destId="{3D26CB23-2254-4D89-A88A-21A3F3B58455}" srcOrd="0" destOrd="0" presId="urn:microsoft.com/office/officeart/2008/layout/LinedList"/>
    <dgm:cxn modelId="{47CC2D20-44C5-4390-A5B0-9B524ED31662}" type="presParOf" srcId="{821F8036-8E9D-4D01-A428-AFD8E38E54C4}" destId="{1A81E42F-8375-4F8E-9027-DD3BE7262379}" srcOrd="0" destOrd="0" presId="urn:microsoft.com/office/officeart/2008/layout/LinedList"/>
    <dgm:cxn modelId="{42A8B59B-16E7-4606-8997-053F0B79B556}" type="presParOf" srcId="{821F8036-8E9D-4D01-A428-AFD8E38E54C4}" destId="{5F38E7EB-EF71-4618-BEE6-1E378C0AD648}" srcOrd="1" destOrd="0" presId="urn:microsoft.com/office/officeart/2008/layout/LinedList"/>
    <dgm:cxn modelId="{EF9145BC-6F6C-4288-A667-BCFD62CCD0E5}" type="presParOf" srcId="{5F38E7EB-EF71-4618-BEE6-1E378C0AD648}" destId="{69551078-0985-474E-A28E-58EF569303D8}" srcOrd="0" destOrd="0" presId="urn:microsoft.com/office/officeart/2008/layout/LinedList"/>
    <dgm:cxn modelId="{2520D1A7-B704-4374-AD19-90E34C64BD57}" type="presParOf" srcId="{5F38E7EB-EF71-4618-BEE6-1E378C0AD648}" destId="{5E9B5C69-8E54-42F8-A6D3-5246089467CA}" srcOrd="1" destOrd="0" presId="urn:microsoft.com/office/officeart/2008/layout/LinedList"/>
    <dgm:cxn modelId="{6ECC1CC6-925D-41CA-87BB-B6253683102B}" type="presParOf" srcId="{821F8036-8E9D-4D01-A428-AFD8E38E54C4}" destId="{BF211135-B60E-4957-A694-C7473C291B5B}" srcOrd="2" destOrd="0" presId="urn:microsoft.com/office/officeart/2008/layout/LinedList"/>
    <dgm:cxn modelId="{E0C195E3-DD73-4912-BF86-35513452793E}" type="presParOf" srcId="{821F8036-8E9D-4D01-A428-AFD8E38E54C4}" destId="{D2775645-2088-4919-AD25-4EA97886C1AB}" srcOrd="3" destOrd="0" presId="urn:microsoft.com/office/officeart/2008/layout/LinedList"/>
    <dgm:cxn modelId="{8FC4D415-03F0-4268-B508-58E4D396257A}" type="presParOf" srcId="{D2775645-2088-4919-AD25-4EA97886C1AB}" destId="{3D26CB23-2254-4D89-A88A-21A3F3B58455}" srcOrd="0" destOrd="0" presId="urn:microsoft.com/office/officeart/2008/layout/LinedList"/>
    <dgm:cxn modelId="{B29992E7-9869-4602-9470-382030E1487B}" type="presParOf" srcId="{D2775645-2088-4919-AD25-4EA97886C1AB}" destId="{CE1D6E63-DEBE-43F4-8D03-0545A8F2B94D}" srcOrd="1" destOrd="0" presId="urn:microsoft.com/office/officeart/2008/layout/LinedList"/>
    <dgm:cxn modelId="{ADFE0860-A107-463B-9F8F-7FD0F72CE3F0}" type="presParOf" srcId="{821F8036-8E9D-4D01-A428-AFD8E38E54C4}" destId="{82A9194E-0B82-4A9D-AD41-A80A43C14F2B}" srcOrd="4" destOrd="0" presId="urn:microsoft.com/office/officeart/2008/layout/LinedList"/>
    <dgm:cxn modelId="{28E3943F-0787-4790-A548-A72E821B4379}" type="presParOf" srcId="{821F8036-8E9D-4D01-A428-AFD8E38E54C4}" destId="{E026A31D-FB4F-4D19-B143-02956FC8874B}" srcOrd="5" destOrd="0" presId="urn:microsoft.com/office/officeart/2008/layout/LinedList"/>
    <dgm:cxn modelId="{2CA661FD-ED1F-44C8-9573-DD760094F65E}" type="presParOf" srcId="{E026A31D-FB4F-4D19-B143-02956FC8874B}" destId="{4E4E1150-A500-461D-97A2-7B587653AC82}" srcOrd="0" destOrd="0" presId="urn:microsoft.com/office/officeart/2008/layout/LinedList"/>
    <dgm:cxn modelId="{E884BBD3-FC2B-44A1-BF49-2962E6C24752}" type="presParOf" srcId="{E026A31D-FB4F-4D19-B143-02956FC8874B}" destId="{31169F72-703F-409C-8E71-5D6D671244C2}" srcOrd="1" destOrd="0" presId="urn:microsoft.com/office/officeart/2008/layout/LinedList"/>
    <dgm:cxn modelId="{B359E741-5D33-4181-B5BB-01B90D04D718}" type="presParOf" srcId="{821F8036-8E9D-4D01-A428-AFD8E38E54C4}" destId="{FEE23850-5E02-44FC-AFA9-21C80E88DAD7}" srcOrd="6" destOrd="0" presId="urn:microsoft.com/office/officeart/2008/layout/LinedList"/>
    <dgm:cxn modelId="{F968F76F-AEE6-43FC-B3E4-03BE4FFE6DBA}" type="presParOf" srcId="{821F8036-8E9D-4D01-A428-AFD8E38E54C4}" destId="{EEF7CCED-F59B-4108-97EB-BD627F7339FC}" srcOrd="7" destOrd="0" presId="urn:microsoft.com/office/officeart/2008/layout/LinedList"/>
    <dgm:cxn modelId="{8BA8B843-8F57-442F-92F3-6EF97CD992E9}" type="presParOf" srcId="{EEF7CCED-F59B-4108-97EB-BD627F7339FC}" destId="{9B814D6B-9E01-4341-9B78-9C023A4DB7F8}" srcOrd="0" destOrd="0" presId="urn:microsoft.com/office/officeart/2008/layout/LinedList"/>
    <dgm:cxn modelId="{BB006CAF-4B2B-4BA3-80D3-D12BD46B41F5}" type="presParOf" srcId="{EEF7CCED-F59B-4108-97EB-BD627F7339FC}" destId="{B77A9DB4-53DC-4CF7-9128-CBA58DA9C7EE}" srcOrd="1" destOrd="0" presId="urn:microsoft.com/office/officeart/2008/layout/LinedList"/>
    <dgm:cxn modelId="{CF990D72-D410-412D-95C1-28E720A01FAB}" type="presParOf" srcId="{821F8036-8E9D-4D01-A428-AFD8E38E54C4}" destId="{DF2057A2-18B6-4883-804E-69AA94753D22}" srcOrd="8" destOrd="0" presId="urn:microsoft.com/office/officeart/2008/layout/LinedList"/>
    <dgm:cxn modelId="{900E1D88-A8CD-4B09-A3B2-124EB9338CC5}" type="presParOf" srcId="{821F8036-8E9D-4D01-A428-AFD8E38E54C4}" destId="{70130A3B-CE22-4C96-96F2-F2E7940CD8B4}" srcOrd="9" destOrd="0" presId="urn:microsoft.com/office/officeart/2008/layout/LinedList"/>
    <dgm:cxn modelId="{45A75615-EA3F-4272-9166-88268F86BE35}" type="presParOf" srcId="{70130A3B-CE22-4C96-96F2-F2E7940CD8B4}" destId="{3FD5498B-A691-4FC0-B9F0-49E24B64A8E3}" srcOrd="0" destOrd="0" presId="urn:microsoft.com/office/officeart/2008/layout/LinedList"/>
    <dgm:cxn modelId="{C7B33EE1-E0B0-4C1B-A42B-ECAF80AE6AE3}" type="presParOf" srcId="{70130A3B-CE22-4C96-96F2-F2E7940CD8B4}" destId="{81D61CED-E05D-45D1-97D2-79D67F748117}" srcOrd="1" destOrd="0" presId="urn:microsoft.com/office/officeart/2008/layout/LinedList"/>
    <dgm:cxn modelId="{1599669E-A9FD-4292-8296-84B82A747171}" type="presParOf" srcId="{821F8036-8E9D-4D01-A428-AFD8E38E54C4}" destId="{D4C5ED01-9DC8-472C-8ACF-AE7F12B7F670}" srcOrd="10" destOrd="0" presId="urn:microsoft.com/office/officeart/2008/layout/LinedList"/>
    <dgm:cxn modelId="{FCF81441-40EC-4D2B-BB1F-F875166A440C}" type="presParOf" srcId="{821F8036-8E9D-4D01-A428-AFD8E38E54C4}" destId="{8AC18874-A49C-4150-855F-9099C892B02A}" srcOrd="11" destOrd="0" presId="urn:microsoft.com/office/officeart/2008/layout/LinedList"/>
    <dgm:cxn modelId="{96CB3F22-5A74-47D7-8437-50DB31023F0A}" type="presParOf" srcId="{8AC18874-A49C-4150-855F-9099C892B02A}" destId="{914CC5C3-56F1-40E0-B575-6D0216813DBD}" srcOrd="0" destOrd="0" presId="urn:microsoft.com/office/officeart/2008/layout/LinedList"/>
    <dgm:cxn modelId="{08DD4BEA-B2C1-42BE-B067-EF4A7E57ED67}" type="presParOf" srcId="{8AC18874-A49C-4150-855F-9099C892B02A}" destId="{4D3546CA-6830-4D50-B30C-CE30A7F3BC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6278D-906B-47E6-BE40-05B7C4D3B504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5C055-0839-436D-A67B-D9453A9D02B4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Võ</a:t>
          </a:r>
          <a:r>
            <a:rPr lang="vi-VN" sz="4800" kern="1200" dirty="0"/>
            <a:t> </a:t>
          </a:r>
          <a:r>
            <a:rPr lang="vi-VN" sz="4800" kern="1200" dirty="0" err="1"/>
            <a:t>Nhật</a:t>
          </a:r>
          <a:r>
            <a:rPr lang="vi-VN" sz="4800" kern="1200" dirty="0"/>
            <a:t> Thanh 19522245</a:t>
          </a:r>
          <a:endParaRPr lang="en-US" sz="4800" kern="1200" dirty="0"/>
        </a:p>
      </dsp:txBody>
      <dsp:txXfrm>
        <a:off x="0" y="2492"/>
        <a:ext cx="6492875" cy="1700138"/>
      </dsp:txXfrm>
    </dsp:sp>
    <dsp:sp modelId="{B39B16FE-5682-4540-8A2A-07F04D51BB60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D652A-6DF9-401C-8082-EC6596070B1F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/>
            <a:t>Lê </a:t>
          </a:r>
          <a:r>
            <a:rPr lang="vi-VN" sz="4800" kern="1200" dirty="0" err="1"/>
            <a:t>Trần</a:t>
          </a:r>
          <a:r>
            <a:rPr lang="vi-VN" sz="4800" kern="1200" dirty="0"/>
            <a:t> </a:t>
          </a:r>
          <a:r>
            <a:rPr lang="vi-VN" sz="4800" kern="1200" dirty="0" err="1"/>
            <a:t>Trọng</a:t>
          </a:r>
          <a:r>
            <a:rPr lang="vi-VN" sz="4800" kern="1200" dirty="0"/>
            <a:t> Khiêm 19521689</a:t>
          </a:r>
          <a:endParaRPr lang="en-US" sz="4800" kern="1200" dirty="0"/>
        </a:p>
      </dsp:txBody>
      <dsp:txXfrm>
        <a:off x="0" y="1702630"/>
        <a:ext cx="6492875" cy="1700138"/>
      </dsp:txXfrm>
    </dsp:sp>
    <dsp:sp modelId="{43DC3706-7557-4D49-AE09-131768D2E340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765E8-51FB-4EE6-9B61-9FF2E366C430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800" kern="1200" dirty="0" err="1"/>
            <a:t>Trần</a:t>
          </a:r>
          <a:r>
            <a:rPr lang="vi-VN" sz="4800" kern="1200" dirty="0"/>
            <a:t> Trung </a:t>
          </a:r>
          <a:r>
            <a:rPr lang="vi-VN" sz="4800" kern="1200" dirty="0" err="1"/>
            <a:t>Tín</a:t>
          </a:r>
          <a:r>
            <a:rPr lang="vi-VN" sz="4800" kern="1200" dirty="0"/>
            <a:t> 19522351</a:t>
          </a:r>
          <a:endParaRPr lang="en-US" sz="4800" kern="1200" dirty="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1E42F-8375-4F8E-9027-DD3BE726237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51078-0985-474E-A28E-58EF569303D8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Đặt</a:t>
          </a:r>
          <a:r>
            <a:rPr lang="vi-VN" sz="3600" kern="1200" dirty="0"/>
            <a:t> </a:t>
          </a:r>
          <a:r>
            <a:rPr lang="vi-VN" sz="3600" kern="1200" dirty="0" err="1"/>
            <a:t>vấn</a:t>
          </a:r>
          <a:r>
            <a:rPr lang="vi-VN" sz="3600" kern="1200" dirty="0"/>
            <a:t> </a:t>
          </a:r>
          <a:r>
            <a:rPr lang="vi-VN" sz="3600" kern="1200" dirty="0" err="1"/>
            <a:t>đề</a:t>
          </a:r>
          <a:endParaRPr lang="en-US" sz="3600" kern="1200" dirty="0"/>
        </a:p>
      </dsp:txBody>
      <dsp:txXfrm>
        <a:off x="0" y="2492"/>
        <a:ext cx="6492875" cy="850069"/>
      </dsp:txXfrm>
    </dsp:sp>
    <dsp:sp modelId="{BF211135-B60E-4957-A694-C7473C291B5B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6CB23-2254-4D89-A88A-21A3F3B58455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Định</a:t>
          </a:r>
          <a:r>
            <a:rPr lang="vi-VN" sz="3600" kern="1200" dirty="0"/>
            <a:t> </a:t>
          </a:r>
          <a:r>
            <a:rPr lang="vi-VN" sz="3600" kern="1200" dirty="0" err="1"/>
            <a:t>nghĩa</a:t>
          </a:r>
          <a:r>
            <a:rPr lang="vi-VN" sz="3600" kern="1200" dirty="0"/>
            <a:t> </a:t>
          </a:r>
          <a:r>
            <a:rPr lang="vi-VN" sz="3600" kern="1200" dirty="0" err="1"/>
            <a:t>Branch</a:t>
          </a:r>
          <a:r>
            <a:rPr lang="vi-VN" sz="3600" kern="1200" dirty="0"/>
            <a:t> </a:t>
          </a:r>
          <a:r>
            <a:rPr lang="vi-VN" sz="3600" kern="1200" dirty="0" err="1"/>
            <a:t>and</a:t>
          </a:r>
          <a:r>
            <a:rPr lang="vi-VN" sz="3600" kern="1200" dirty="0"/>
            <a:t> </a:t>
          </a:r>
          <a:r>
            <a:rPr lang="vi-VN" sz="3600" kern="1200" dirty="0" err="1"/>
            <a:t>boun</a:t>
          </a:r>
          <a:r>
            <a:rPr lang="en-US" sz="3600" kern="1200" dirty="0"/>
            <a:t>d</a:t>
          </a:r>
        </a:p>
      </dsp:txBody>
      <dsp:txXfrm>
        <a:off x="0" y="852561"/>
        <a:ext cx="6492875" cy="850069"/>
      </dsp:txXfrm>
    </dsp:sp>
    <dsp:sp modelId="{82A9194E-0B82-4A9D-AD41-A80A43C14F2B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E1150-A500-461D-97A2-7B587653AC82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Ưu </a:t>
          </a:r>
          <a:r>
            <a:rPr lang="vi-VN" sz="3600" kern="1200" dirty="0" err="1"/>
            <a:t>và</a:t>
          </a:r>
          <a:r>
            <a:rPr lang="vi-VN" sz="3600" kern="1200" dirty="0"/>
            <a:t> </a:t>
          </a:r>
          <a:r>
            <a:rPr lang="vi-VN" sz="3600" kern="1200" dirty="0" err="1"/>
            <a:t>nhược</a:t>
          </a:r>
          <a:r>
            <a:rPr lang="vi-VN" sz="3600" kern="1200" dirty="0"/>
            <a:t> </a:t>
          </a:r>
          <a:r>
            <a:rPr lang="vi-VN" sz="3600" kern="1200" dirty="0" err="1"/>
            <a:t>điểm</a:t>
          </a:r>
          <a:endParaRPr lang="en-US" sz="3600" kern="1200" dirty="0"/>
        </a:p>
      </dsp:txBody>
      <dsp:txXfrm>
        <a:off x="0" y="1702630"/>
        <a:ext cx="6492875" cy="850069"/>
      </dsp:txXfrm>
    </dsp:sp>
    <dsp:sp modelId="{FEE23850-5E02-44FC-AFA9-21C80E88DAD7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14D6B-9E01-4341-9B78-9C023A4DB7F8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/>
            <a:t>Ứng dụng</a:t>
          </a:r>
          <a:endParaRPr lang="en-US" sz="3600" kern="1200"/>
        </a:p>
      </dsp:txBody>
      <dsp:txXfrm>
        <a:off x="0" y="2552699"/>
        <a:ext cx="6492875" cy="850069"/>
      </dsp:txXfrm>
    </dsp:sp>
    <dsp:sp modelId="{DF2057A2-18B6-4883-804E-69AA94753D22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498B-A691-4FC0-B9F0-49E24B64A8E3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Tổng</a:t>
          </a:r>
          <a:r>
            <a:rPr lang="vi-VN" sz="3600" kern="1200" dirty="0"/>
            <a:t> </a:t>
          </a:r>
          <a:r>
            <a:rPr lang="vi-VN" sz="3600" kern="1200" dirty="0" err="1"/>
            <a:t>kết</a:t>
          </a:r>
          <a:endParaRPr lang="en-US" sz="3600" kern="1200" dirty="0"/>
        </a:p>
      </dsp:txBody>
      <dsp:txXfrm>
        <a:off x="0" y="3402769"/>
        <a:ext cx="6492875" cy="850069"/>
      </dsp:txXfrm>
    </dsp:sp>
    <dsp:sp modelId="{D4C5ED01-9DC8-472C-8ACF-AE7F12B7F670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CC5C3-56F1-40E0-B575-6D0216813DBD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 err="1"/>
            <a:t>Bài</a:t>
          </a:r>
          <a:r>
            <a:rPr lang="vi-VN" sz="3600" kern="1200" dirty="0"/>
            <a:t> </a:t>
          </a:r>
          <a:r>
            <a:rPr lang="vi-VN" sz="3600" kern="1200" dirty="0" err="1"/>
            <a:t>tập</a:t>
          </a:r>
          <a:r>
            <a:rPr lang="vi-VN" sz="3600" kern="1200" dirty="0"/>
            <a:t> </a:t>
          </a:r>
          <a:r>
            <a:rPr lang="vi-VN" sz="3600" kern="1200" dirty="0" err="1"/>
            <a:t>về</a:t>
          </a:r>
          <a:r>
            <a:rPr lang="vi-VN" sz="3600" kern="1200" dirty="0"/>
            <a:t> </a:t>
          </a:r>
          <a:r>
            <a:rPr lang="vi-VN" sz="3600" kern="1200" dirty="0" err="1"/>
            <a:t>nhà</a:t>
          </a:r>
          <a:endParaRPr lang="en-US" sz="3600" kern="1200" dirty="0"/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230-18C9-4565-8FD0-AEE3CE97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A6AA5-866F-4489-BF59-4D907A28C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3212-789A-4766-A8DE-FB6E6463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A01-5E96-4314-AE78-38C79C43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FF4E-E0BD-400B-A56B-CB9A5023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5817-F497-4BFC-96D3-A9846FAA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D996C-FBFA-4C7A-BA1E-343412905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6CC2-97A2-48DB-B777-58DA999D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8D54-E4C8-4C57-B1B0-1FDC4355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44F2-5402-42EB-B5B2-E451D4F1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DC04C-45DF-4BB6-9BF9-F9061181A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DD9D-6C4B-49B8-B2A9-76B48DB4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11E9-04BB-4405-A9FB-FFA599AF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B3B43-797C-43E6-A0AD-3AD48415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124B-9D8A-4056-AD12-ECD86317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8CC-AF03-4CC9-AB74-D7B3A166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C5B0-EAE4-41AA-8A69-25AFA431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8CAE-F5E3-4929-A8B8-BCC017B8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7FA0-EE71-4422-8C89-1A53939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7BF93-B2B6-46D2-9CE8-864C9135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7E3A-981C-4A93-BA65-DE00D40A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9C13-9DCA-489E-A4F6-0F5CC378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7223-DD2F-4710-BEBE-E0CD3EF0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CD77-83ED-465F-BE68-000260D1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053F-C466-4742-9943-E603E4F9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8D6-EA94-41B5-A7D0-E38AEEA0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83D-2686-4BFD-902D-76B369AA9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B25C-8DB3-488D-AAFC-F062ACBE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E82B-45C9-43D0-B3E8-58260C0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60E7-8FB7-4378-B24B-7D542392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BF457-30D0-4F87-BB1C-6E7C383F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F683-84EE-4210-9BF9-2396E432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CED9-6411-4B4C-8E8C-0E5F5CDD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82426-6565-4D44-ACBE-A8138638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CAB56-A8E3-45E9-AF75-EF6505ED4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57849-F91A-4C29-95BA-61759DD0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D67B9-CF09-4C28-92CB-10AE0279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177B9-BAD5-4E5C-B948-2F74EC08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A0A3F-F128-4AEF-AFE2-6E3D4620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B78C-A720-4C8C-9EAA-4DBE109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90934-E822-4DDC-AC67-98A52F3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A6BD6-5CE6-4B39-A3F5-7CE659E1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E721C-A062-4CFC-AF19-9EAD3A87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7FABE-A5EF-42D7-8D67-A1B31DD3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39F74-1F2F-4952-874B-08610379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776A-8C5C-4FE5-A790-BCC0DD38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CDC-8DF6-480E-925C-BA98BE1A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4C99-CE17-4179-A47B-5E226E5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7D53F-C3C6-4457-955E-2B2140DF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1E699-F25A-4792-A5F3-7113361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AA5F-C5AE-47FF-803C-FC456086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79F8-1711-4BC7-8478-7ED682CE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95F5-6138-4C28-A8DD-B1A88676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DA2C-B831-4BB4-B6E3-CD144A9B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3AA0-842C-49BB-923B-74047BE7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F7CBA-A3FB-4FE3-890F-E1A2787B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B47D-A748-4EE3-AD4C-3D6A1DB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4BC24-D8A5-4D8F-A4C5-747340E2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B5C19-7813-4171-AFA1-C7FB9D08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6855-D7D0-4F39-BFB0-4F915343B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D999-E76E-43F5-93A7-F8CA5711B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1B57-D009-4CA7-81F5-F17A43A70DA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FB2E-254F-476A-9F9D-ABBA6F427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242B-8FF7-4B28-B55E-5036F253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74EE-762D-4CDD-8B07-7BCAADB7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09496-B9FD-408D-91CD-9FE6C9557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 dirty="0">
                <a:solidFill>
                  <a:schemeClr val="accent1"/>
                </a:solidFill>
              </a:rPr>
              <a:t>Branch and bound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8E053-B4C6-477B-8F7D-1EC2E102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vi-VN"/>
              <a:t>Phân tích thiết kế thuật toán</a:t>
            </a:r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1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92673-EEF7-4E43-95C0-028BC76B8EBE}"/>
              </a:ext>
            </a:extLst>
          </p:cNvPr>
          <p:cNvGrpSpPr/>
          <p:nvPr/>
        </p:nvGrpSpPr>
        <p:grpSpPr>
          <a:xfrm>
            <a:off x="5018842" y="507484"/>
            <a:ext cx="2689785" cy="2503533"/>
            <a:chOff x="951390" y="520841"/>
            <a:chExt cx="2689785" cy="25035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517046-C83E-4C7B-99CD-96B88636AC9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FCC435-3B27-4FB0-974B-03587A1C1A8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D560FF6B-876D-4E9E-9C14-EC742FFB680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17F8FCE9-ADF2-452A-A309-EC06CE2DF6B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B29BE0-CAA1-4303-A1CF-DD2565B22409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E39CBD-4D82-427D-81B6-1691F0C333A1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3B0CE8-8B96-4E33-9FC0-A499680E23A9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B1E158-3610-4787-A383-62A4B488075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3DD3E29-AA6D-4EE7-8951-A0B320E08684}"/>
              </a:ext>
            </a:extLst>
          </p:cNvPr>
          <p:cNvSpPr txBox="1"/>
          <p:nvPr/>
        </p:nvSpPr>
        <p:spPr>
          <a:xfrm>
            <a:off x="7963192" y="979691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1	 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BCB7BA-03A1-4188-B5D7-ABB1CCB855D7}"/>
              </a:ext>
            </a:extLst>
          </p:cNvPr>
          <p:cNvCxnSpPr/>
          <p:nvPr/>
        </p:nvCxnSpPr>
        <p:spPr>
          <a:xfrm>
            <a:off x="7848678" y="3024294"/>
            <a:ext cx="513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681D17-90B4-4EBD-B6B9-5B8B925D3EC1}"/>
              </a:ext>
            </a:extLst>
          </p:cNvPr>
          <p:cNvSpPr txBox="1"/>
          <p:nvPr/>
        </p:nvSpPr>
        <p:spPr>
          <a:xfrm>
            <a:off x="7944761" y="3101750"/>
            <a:ext cx="104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+ 0 =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165045-F83A-4AFF-9481-DBC2EA97E391}"/>
              </a:ext>
            </a:extLst>
          </p:cNvPr>
          <p:cNvSpPr txBox="1"/>
          <p:nvPr/>
        </p:nvSpPr>
        <p:spPr>
          <a:xfrm>
            <a:off x="5559512" y="310024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40CCFC-D2B3-4B9C-B4B4-EA49238D8F02}"/>
              </a:ext>
            </a:extLst>
          </p:cNvPr>
          <p:cNvGrpSpPr/>
          <p:nvPr/>
        </p:nvGrpSpPr>
        <p:grpSpPr>
          <a:xfrm>
            <a:off x="1093314" y="507484"/>
            <a:ext cx="2689785" cy="2503533"/>
            <a:chOff x="951390" y="520841"/>
            <a:chExt cx="2689785" cy="25035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25B81-8336-4DA0-9F39-387C2FE058A7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41C99A-A6B8-4212-9990-8A4D7E42B00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DF8C42AA-EE49-471A-860D-068098F2DA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ight Bracket 30">
              <a:extLst>
                <a:ext uri="{FF2B5EF4-FFF2-40B4-BE49-F238E27FC236}">
                  <a16:creationId xmlns:a16="http://schemas.microsoft.com/office/drawing/2014/main" id="{A5003502-2E03-48D7-8F23-836404FBD48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ADFB7D-606B-4969-BFB7-D149C0FB976E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3       2       1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A6A014-5980-43ED-A0AB-B34910B1BB8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FC0B3F-2B64-4A58-906C-A433A01A25A1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EC65E8-5DA2-4F7D-AC46-9E83A25EA08D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1       2       4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11FEDD3-54F2-4A2D-A148-9883A9EFDE94}"/>
              </a:ext>
            </a:extLst>
          </p:cNvPr>
          <p:cNvSpPr txBox="1"/>
          <p:nvPr/>
        </p:nvSpPr>
        <p:spPr>
          <a:xfrm>
            <a:off x="9806253" y="3100242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0F0DC-1D1D-4D52-BE21-37E5B19B59D0}"/>
              </a:ext>
            </a:extLst>
          </p:cNvPr>
          <p:cNvCxnSpPr>
            <a:cxnSpLocks/>
          </p:cNvCxnSpPr>
          <p:nvPr/>
        </p:nvCxnSpPr>
        <p:spPr>
          <a:xfrm>
            <a:off x="9082709" y="3277530"/>
            <a:ext cx="49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A1ACE6-BD5C-41BC-8C3D-1186901A5179}"/>
              </a:ext>
            </a:extLst>
          </p:cNvPr>
          <p:cNvSpPr txBox="1"/>
          <p:nvPr/>
        </p:nvSpPr>
        <p:spPr>
          <a:xfrm>
            <a:off x="6506660" y="3846985"/>
            <a:ext cx="48044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= C(R) + A[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C(s)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C(R):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6DF943-5E33-4655-BFE2-249561F6CDA2}"/>
              </a:ext>
            </a:extLst>
          </p:cNvPr>
          <p:cNvGrpSpPr/>
          <p:nvPr/>
        </p:nvGrpSpPr>
        <p:grpSpPr>
          <a:xfrm>
            <a:off x="749279" y="3863344"/>
            <a:ext cx="4802074" cy="2409440"/>
            <a:chOff x="3154158" y="3936094"/>
            <a:chExt cx="4802074" cy="24094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35625F-F2BD-46DA-9767-A3AA4FE7487B}"/>
                </a:ext>
              </a:extLst>
            </p:cNvPr>
            <p:cNvSpPr/>
            <p:nvPr/>
          </p:nvSpPr>
          <p:spPr>
            <a:xfrm>
              <a:off x="7146607" y="5568926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764045F-E50B-4FA3-901F-0B80AA1FD575}"/>
                </a:ext>
              </a:extLst>
            </p:cNvPr>
            <p:cNvSpPr/>
            <p:nvPr/>
          </p:nvSpPr>
          <p:spPr>
            <a:xfrm>
              <a:off x="5116409" y="561687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7FEE1E-70A8-426D-AD4A-1F2572E44222}"/>
                </a:ext>
              </a:extLst>
            </p:cNvPr>
            <p:cNvSpPr/>
            <p:nvPr/>
          </p:nvSpPr>
          <p:spPr>
            <a:xfrm>
              <a:off x="3154158" y="5256359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7E553EF-47A6-469F-82D5-843DE02AA194}"/>
                </a:ext>
              </a:extLst>
            </p:cNvPr>
            <p:cNvSpPr/>
            <p:nvPr/>
          </p:nvSpPr>
          <p:spPr>
            <a:xfrm>
              <a:off x="5372469" y="398659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775606-BF38-4F63-8A9C-55769EBFBE79}"/>
                </a:ext>
              </a:extLst>
            </p:cNvPr>
            <p:cNvCxnSpPr>
              <a:cxnSpLocks/>
              <a:stCxn id="52" idx="3"/>
              <a:endCxn id="50" idx="7"/>
            </p:cNvCxnSpPr>
            <p:nvPr/>
          </p:nvCxnSpPr>
          <p:spPr>
            <a:xfrm flipH="1">
              <a:off x="3845216" y="4608550"/>
              <a:ext cx="1645820" cy="7545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FD59A5-4482-4133-B960-59C6B9FA4782}"/>
                </a:ext>
              </a:extLst>
            </p:cNvPr>
            <p:cNvCxnSpPr>
              <a:cxnSpLocks/>
              <a:stCxn id="52" idx="4"/>
              <a:endCxn id="47" idx="0"/>
            </p:cNvCxnSpPr>
            <p:nvPr/>
          </p:nvCxnSpPr>
          <p:spPr>
            <a:xfrm flipH="1">
              <a:off x="5521222" y="4715260"/>
              <a:ext cx="256060" cy="9016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E578E37-6049-41AC-944C-3954C28C448C}"/>
                </a:ext>
              </a:extLst>
            </p:cNvPr>
            <p:cNvCxnSpPr>
              <a:cxnSpLocks/>
              <a:stCxn id="52" idx="5"/>
              <a:endCxn id="36" idx="1"/>
            </p:cNvCxnSpPr>
            <p:nvPr/>
          </p:nvCxnSpPr>
          <p:spPr>
            <a:xfrm>
              <a:off x="6063527" y="4608550"/>
              <a:ext cx="1201647" cy="10670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A5A6F7-102B-4F90-86AD-00AB345E01FB}"/>
                </a:ext>
              </a:extLst>
            </p:cNvPr>
            <p:cNvSpPr txBox="1"/>
            <p:nvPr/>
          </p:nvSpPr>
          <p:spPr>
            <a:xfrm>
              <a:off x="6083250" y="3936094"/>
              <a:ext cx="1260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C(1)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2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1" grpId="0"/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01D1EE-DBCA-4ACA-B2C3-81D822D513EE}"/>
              </a:ext>
            </a:extLst>
          </p:cNvPr>
          <p:cNvGrpSpPr/>
          <p:nvPr/>
        </p:nvGrpSpPr>
        <p:grpSpPr>
          <a:xfrm>
            <a:off x="1843839" y="301180"/>
            <a:ext cx="2689785" cy="2503533"/>
            <a:chOff x="951390" y="520841"/>
            <a:chExt cx="2689785" cy="25035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1048E-FE07-45F3-B5B3-F1CED0071EF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31C10-7176-43B6-B5B9-E60A4FA543F7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13B94390-7FAB-4445-B59E-E47819D3156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44737225-C26C-4BDF-A93D-21672E034C2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AA791-D1A9-43CE-AC13-E52868CFC8D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2       1       0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977957-64BC-4B02-9C48-520CD2F2549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CB899-EE04-4D96-B80E-1B1182084D08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5DE1E2-3314-4DFB-98E3-8814140E3C29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0       1       3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30BB552-57B4-4C98-A6CC-B6CF84A9C67F}"/>
              </a:ext>
            </a:extLst>
          </p:cNvPr>
          <p:cNvSpPr txBox="1"/>
          <p:nvPr/>
        </p:nvSpPr>
        <p:spPr>
          <a:xfrm>
            <a:off x="7441809" y="109044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1       2       3       4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D94D4-111C-4EE6-9696-BE9B1B4647E7}"/>
              </a:ext>
            </a:extLst>
          </p:cNvPr>
          <p:cNvSpPr txBox="1"/>
          <p:nvPr/>
        </p:nvSpPr>
        <p:spPr>
          <a:xfrm>
            <a:off x="6909298" y="58125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943900D0-E4ED-4DDC-96F0-83A801BA06B4}"/>
              </a:ext>
            </a:extLst>
          </p:cNvPr>
          <p:cNvSpPr/>
          <p:nvPr/>
        </p:nvSpPr>
        <p:spPr>
          <a:xfrm>
            <a:off x="7422723" y="581252"/>
            <a:ext cx="142043" cy="20313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91A975F7-3B49-4A23-9BD7-72E7A8838BD5}"/>
              </a:ext>
            </a:extLst>
          </p:cNvPr>
          <p:cNvSpPr/>
          <p:nvPr/>
        </p:nvSpPr>
        <p:spPr>
          <a:xfrm>
            <a:off x="9457040" y="581251"/>
            <a:ext cx="142043" cy="20313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45291-EE5E-4E93-8414-8088C626255A}"/>
              </a:ext>
            </a:extLst>
          </p:cNvPr>
          <p:cNvSpPr txBox="1"/>
          <p:nvPr/>
        </p:nvSpPr>
        <p:spPr>
          <a:xfrm>
            <a:off x="7432266" y="562245"/>
            <a:ext cx="201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∞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AA049C-6B15-4596-9B0F-4E6C9035CFA9}"/>
              </a:ext>
            </a:extLst>
          </p:cNvPr>
          <p:cNvSpPr txBox="1"/>
          <p:nvPr/>
        </p:nvSpPr>
        <p:spPr>
          <a:xfrm>
            <a:off x="7422722" y="1093081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D611A7-C0A2-4167-A20A-77536A77D5DC}"/>
              </a:ext>
            </a:extLst>
          </p:cNvPr>
          <p:cNvSpPr txBox="1"/>
          <p:nvPr/>
        </p:nvSpPr>
        <p:spPr>
          <a:xfrm>
            <a:off x="7422721" y="166816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ACB2FC-1A9F-4BAC-8851-06D6E8981F73}"/>
              </a:ext>
            </a:extLst>
          </p:cNvPr>
          <p:cNvSpPr txBox="1"/>
          <p:nvPr/>
        </p:nvSpPr>
        <p:spPr>
          <a:xfrm>
            <a:off x="7441809" y="223876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9405A5-9E20-4092-97BC-1D2E985A9869}"/>
              </a:ext>
            </a:extLst>
          </p:cNvPr>
          <p:cNvSpPr txBox="1"/>
          <p:nvPr/>
        </p:nvSpPr>
        <p:spPr>
          <a:xfrm>
            <a:off x="7386985" y="293198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 4 + 2 + 2 = 8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506EF-BCA4-43CB-A41D-8151E81FE3ED}"/>
              </a:ext>
            </a:extLst>
          </p:cNvPr>
          <p:cNvSpPr txBox="1"/>
          <p:nvPr/>
        </p:nvSpPr>
        <p:spPr>
          <a:xfrm>
            <a:off x="5697495" y="-42526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9B59D-7AA3-40EA-9401-C47C719E82AF}"/>
              </a:ext>
            </a:extLst>
          </p:cNvPr>
          <p:cNvSpPr txBox="1"/>
          <p:nvPr/>
        </p:nvSpPr>
        <p:spPr>
          <a:xfrm>
            <a:off x="1362820" y="3418282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0AEFB8-999B-4565-B664-A6B924D03C07}"/>
              </a:ext>
            </a:extLst>
          </p:cNvPr>
          <p:cNvGrpSpPr/>
          <p:nvPr/>
        </p:nvGrpSpPr>
        <p:grpSpPr>
          <a:xfrm>
            <a:off x="1843839" y="3654741"/>
            <a:ext cx="2689785" cy="2503533"/>
            <a:chOff x="951390" y="520841"/>
            <a:chExt cx="2689785" cy="25035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44EEA7-7D75-4673-A50A-31CAD9A5177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5DC132-D21D-4751-9038-E5C46295337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" name="Left Bracket 48">
              <a:extLst>
                <a:ext uri="{FF2B5EF4-FFF2-40B4-BE49-F238E27FC236}">
                  <a16:creationId xmlns:a16="http://schemas.microsoft.com/office/drawing/2014/main" id="{2209D4BA-7D96-4DCB-9012-125A34B30836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ight Bracket 49">
              <a:extLst>
                <a:ext uri="{FF2B5EF4-FFF2-40B4-BE49-F238E27FC236}">
                  <a16:creationId xmlns:a16="http://schemas.microsoft.com/office/drawing/2014/main" id="{9BBFC530-5350-4EAA-B20E-266109E3767E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CFE6E8-1DC4-41C1-A89B-358DE5409FEF}"/>
                </a:ext>
              </a:extLst>
            </p:cNvPr>
            <p:cNvSpPr txBox="1"/>
            <p:nvPr/>
          </p:nvSpPr>
          <p:spPr>
            <a:xfrm>
              <a:off x="1446696" y="974042"/>
              <a:ext cx="2082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63B496-ABF4-48EA-BBC9-69A06D31075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468C0F-E240-4156-826A-4877E55950E5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7A44FF-5ECC-4D86-8334-DFDA52CE828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657B531-C92B-40DD-AE07-E1451785BCFD}"/>
              </a:ext>
            </a:extLst>
          </p:cNvPr>
          <p:cNvGrpSpPr/>
          <p:nvPr/>
        </p:nvGrpSpPr>
        <p:grpSpPr>
          <a:xfrm>
            <a:off x="6909298" y="3683974"/>
            <a:ext cx="2689785" cy="2503533"/>
            <a:chOff x="951390" y="520841"/>
            <a:chExt cx="2689785" cy="250353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EA251F-60FE-4FF0-AFA2-F9F7D675B9A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BB137B-CA9B-4412-9F4C-FDAB8F095355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BCAF8FEE-3B63-4A7D-9541-BE6DBB1F3BA0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ight Bracket 60">
              <a:extLst>
                <a:ext uri="{FF2B5EF4-FFF2-40B4-BE49-F238E27FC236}">
                  <a16:creationId xmlns:a16="http://schemas.microsoft.com/office/drawing/2014/main" id="{689BC75B-0901-412A-8A46-3C8A5D5BD41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94875C-6B22-4FAE-96E9-0EEAED154315}"/>
                </a:ext>
              </a:extLst>
            </p:cNvPr>
            <p:cNvSpPr txBox="1"/>
            <p:nvPr/>
          </p:nvSpPr>
          <p:spPr>
            <a:xfrm>
              <a:off x="1474358" y="974042"/>
              <a:ext cx="2041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F9AA47-9C55-475C-97B4-722BFABDBDBB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C62F91-257E-43B6-8C08-74B58BBBF626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18980B-0103-4BC7-9D80-78DB72BEF034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1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242C4-A148-42BA-9DDE-823E963CCE53}"/>
              </a:ext>
            </a:extLst>
          </p:cNvPr>
          <p:cNvSpPr txBox="1"/>
          <p:nvPr/>
        </p:nvSpPr>
        <p:spPr>
          <a:xfrm>
            <a:off x="5697495" y="3456434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F953FB-14E4-458E-A273-EC1FFF98DF99}"/>
              </a:ext>
            </a:extLst>
          </p:cNvPr>
          <p:cNvSpPr txBox="1"/>
          <p:nvPr/>
        </p:nvSpPr>
        <p:spPr>
          <a:xfrm>
            <a:off x="9797900" y="566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FB0F39-4B90-43E9-9906-E61DAC7D2F6C}"/>
              </a:ext>
            </a:extLst>
          </p:cNvPr>
          <p:cNvSpPr txBox="1"/>
          <p:nvPr/>
        </p:nvSpPr>
        <p:spPr>
          <a:xfrm flipV="1">
            <a:off x="9987696" y="10983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F195BC-B71A-42AA-8506-C1657138248D}"/>
              </a:ext>
            </a:extLst>
          </p:cNvPr>
          <p:cNvSpPr txBox="1"/>
          <p:nvPr/>
        </p:nvSpPr>
        <p:spPr>
          <a:xfrm>
            <a:off x="9825757" y="1663171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2ABF1C2-FDAE-4F8E-80E3-7BE1AD5475D9}"/>
              </a:ext>
            </a:extLst>
          </p:cNvPr>
          <p:cNvSpPr txBox="1"/>
          <p:nvPr/>
        </p:nvSpPr>
        <p:spPr>
          <a:xfrm>
            <a:off x="9825757" y="2184903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1428F2-4F7E-4C3D-AA90-FC1A52B825B6}"/>
              </a:ext>
            </a:extLst>
          </p:cNvPr>
          <p:cNvSpPr txBox="1"/>
          <p:nvPr/>
        </p:nvSpPr>
        <p:spPr>
          <a:xfrm>
            <a:off x="7432266" y="165712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E46F6D-9260-4320-9ED8-D5353D430048}"/>
              </a:ext>
            </a:extLst>
          </p:cNvPr>
          <p:cNvSpPr txBox="1"/>
          <p:nvPr/>
        </p:nvSpPr>
        <p:spPr>
          <a:xfrm>
            <a:off x="7422720" y="263273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03E51B8-670A-460D-B264-2D2F5D179131}"/>
              </a:ext>
            </a:extLst>
          </p:cNvPr>
          <p:cNvSpPr txBox="1"/>
          <p:nvPr/>
        </p:nvSpPr>
        <p:spPr>
          <a:xfrm>
            <a:off x="9781145" y="2608098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FAA526-0282-4604-BF2A-4504FE51009D}"/>
              </a:ext>
            </a:extLst>
          </p:cNvPr>
          <p:cNvSpPr txBox="1"/>
          <p:nvPr/>
        </p:nvSpPr>
        <p:spPr>
          <a:xfrm>
            <a:off x="7432266" y="108204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∞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695CB0-9C6E-4FBE-88F8-E94E0B77AA02}"/>
              </a:ext>
            </a:extLst>
          </p:cNvPr>
          <p:cNvSpPr txBox="1"/>
          <p:nvPr/>
        </p:nvSpPr>
        <p:spPr>
          <a:xfrm>
            <a:off x="7422720" y="1660406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92BE634-8216-42FE-952D-9EFFCE1B0EA5}"/>
              </a:ext>
            </a:extLst>
          </p:cNvPr>
          <p:cNvGrpSpPr/>
          <p:nvPr/>
        </p:nvGrpSpPr>
        <p:grpSpPr>
          <a:xfrm>
            <a:off x="6917789" y="3686213"/>
            <a:ext cx="3288433" cy="3171787"/>
            <a:chOff x="4648799" y="3680802"/>
            <a:chExt cx="3288433" cy="317178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067226E-D853-4730-BC1C-CC7A58C4D9CA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+ 0 + 2 = 6</a:t>
              </a:r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2EB22CB-FEEE-4CE8-8BE7-ABAADF099A94}"/>
                </a:ext>
              </a:extLst>
            </p:cNvPr>
            <p:cNvGrpSpPr/>
            <p:nvPr/>
          </p:nvGrpSpPr>
          <p:grpSpPr>
            <a:xfrm>
              <a:off x="4648799" y="3680802"/>
              <a:ext cx="2689785" cy="2510189"/>
              <a:chOff x="951390" y="528136"/>
              <a:chExt cx="2689785" cy="251018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A9F558E-B7A1-40D0-B250-4A03603F45C3}"/>
                  </a:ext>
                </a:extLst>
              </p:cNvPr>
              <p:cNvSpPr txBox="1"/>
              <p:nvPr/>
            </p:nvSpPr>
            <p:spPr>
              <a:xfrm>
                <a:off x="1474358" y="52813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B82288-C419-43F3-8ED7-23C56BFFB5CC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29" name="Left Bracket 128">
                <a:extLst>
                  <a:ext uri="{FF2B5EF4-FFF2-40B4-BE49-F238E27FC236}">
                    <a16:creationId xmlns:a16="http://schemas.microsoft.com/office/drawing/2014/main" id="{CA0D5C89-E06E-4439-8AB3-B03D6BC16534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ight Bracket 129">
                <a:extLst>
                  <a:ext uri="{FF2B5EF4-FFF2-40B4-BE49-F238E27FC236}">
                    <a16:creationId xmlns:a16="http://schemas.microsoft.com/office/drawing/2014/main" id="{2249E9CB-2DB6-4977-A3D2-E9B691C66B75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B70B19E-8B83-42C8-8E44-1BD55C245C87}"/>
                  </a:ext>
                </a:extLst>
              </p:cNvPr>
              <p:cNvSpPr txBox="1"/>
              <p:nvPr/>
            </p:nvSpPr>
            <p:spPr>
              <a:xfrm>
                <a:off x="1483900" y="980315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09B62E-6028-483D-AFCD-331382DBB440}"/>
                  </a:ext>
                </a:extLst>
              </p:cNvPr>
              <p:cNvSpPr txBox="1"/>
              <p:nvPr/>
            </p:nvSpPr>
            <p:spPr>
              <a:xfrm>
                <a:off x="1464812" y="1519576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B91475C-EBB8-49D1-A130-1D8C1AC117C3}"/>
                  </a:ext>
                </a:extLst>
              </p:cNvPr>
              <p:cNvSpPr txBox="1"/>
              <p:nvPr/>
            </p:nvSpPr>
            <p:spPr>
              <a:xfrm>
                <a:off x="1464812" y="2086214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A9D01CC-2A3C-482B-99EF-4F394D38D8D1}"/>
                  </a:ext>
                </a:extLst>
              </p:cNvPr>
              <p:cNvSpPr txBox="1"/>
              <p:nvPr/>
            </p:nvSpPr>
            <p:spPr>
              <a:xfrm>
                <a:off x="1471164" y="266899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b="1" dirty="0">
                    <a:solidFill>
                      <a:srgbClr val="54545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F1EB242-E8ED-4A8C-A7A1-F621FA154CCC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10E9BA0-9109-4069-A0D8-4E044BDDB15A}"/>
                </a:ext>
              </a:extLst>
            </p:cNvPr>
            <p:cNvSpPr txBox="1"/>
            <p:nvPr/>
          </p:nvSpPr>
          <p:spPr>
            <a:xfrm>
              <a:off x="5162222" y="6178777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685DB04-8191-4089-90AE-539458EDD9A4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07720DB-9432-42CB-B0D3-0C1E1644AD38}"/>
              </a:ext>
            </a:extLst>
          </p:cNvPr>
          <p:cNvGrpSpPr/>
          <p:nvPr/>
        </p:nvGrpSpPr>
        <p:grpSpPr>
          <a:xfrm>
            <a:off x="1832934" y="3648733"/>
            <a:ext cx="3288433" cy="3189568"/>
            <a:chOff x="4648799" y="3663021"/>
            <a:chExt cx="3288433" cy="318956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1EB15BC-58D0-45D6-9C9F-436DF956FC13}"/>
                </a:ext>
              </a:extLst>
            </p:cNvPr>
            <p:cNvSpPr txBox="1"/>
            <p:nvPr/>
          </p:nvSpPr>
          <p:spPr>
            <a:xfrm>
              <a:off x="5084195" y="6483257"/>
              <a:ext cx="2438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C(3) =  4 + 1 + 1 = 6</a:t>
              </a:r>
              <a:endParaRPr lang="en-US" dirty="0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06B4902-97BE-408F-B35C-21C7F46B9D16}"/>
                </a:ext>
              </a:extLst>
            </p:cNvPr>
            <p:cNvGrpSpPr/>
            <p:nvPr/>
          </p:nvGrpSpPr>
          <p:grpSpPr>
            <a:xfrm>
              <a:off x="4648799" y="3663021"/>
              <a:ext cx="2689785" cy="2514019"/>
              <a:chOff x="951390" y="510355"/>
              <a:chExt cx="2689785" cy="2514019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D545104-A6C6-4441-A292-1F14A501F732}"/>
                  </a:ext>
                </a:extLst>
              </p:cNvPr>
              <p:cNvSpPr txBox="1"/>
              <p:nvPr/>
            </p:nvSpPr>
            <p:spPr>
              <a:xfrm>
                <a:off x="1494806" y="51035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357F04-7F0D-4143-9FB6-FE10B4DD324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9" name="Left Bracket 148">
                <a:extLst>
                  <a:ext uri="{FF2B5EF4-FFF2-40B4-BE49-F238E27FC236}">
                    <a16:creationId xmlns:a16="http://schemas.microsoft.com/office/drawing/2014/main" id="{9635FE93-BC12-4538-B6C1-AEFBCA743FB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ight Bracket 149">
                <a:extLst>
                  <a:ext uri="{FF2B5EF4-FFF2-40B4-BE49-F238E27FC236}">
                    <a16:creationId xmlns:a16="http://schemas.microsoft.com/office/drawing/2014/main" id="{38DDB61D-6B29-4AE5-AC46-3B65FD31D43A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B158DF3-0611-4F0E-8524-F0A700F37B3A}"/>
                  </a:ext>
                </a:extLst>
              </p:cNvPr>
              <p:cNvSpPr txBox="1"/>
              <p:nvPr/>
            </p:nvSpPr>
            <p:spPr>
              <a:xfrm>
                <a:off x="1492308" y="966781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FA028B3-5A37-4532-960B-5D397EF49706}"/>
                  </a:ext>
                </a:extLst>
              </p:cNvPr>
              <p:cNvSpPr txBox="1"/>
              <p:nvPr/>
            </p:nvSpPr>
            <p:spPr>
              <a:xfrm>
                <a:off x="1448079" y="149592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DEA69A9-3436-42F2-8F1D-6DC261BDF7A9}"/>
                  </a:ext>
                </a:extLst>
              </p:cNvPr>
              <p:cNvSpPr txBox="1"/>
              <p:nvPr/>
            </p:nvSpPr>
            <p:spPr>
              <a:xfrm>
                <a:off x="1475718" y="2075482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3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7C34620-7AB5-4F1F-B9B3-5A534983D534}"/>
                  </a:ext>
                </a:extLst>
              </p:cNvPr>
              <p:cNvSpPr txBox="1"/>
              <p:nvPr/>
            </p:nvSpPr>
            <p:spPr>
              <a:xfrm>
                <a:off x="1494806" y="264886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0       1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939D321-C7A5-4102-BF11-5FCED0F906B3}"/>
                </a:ext>
              </a:extLst>
            </p:cNvPr>
            <p:cNvSpPr txBox="1"/>
            <p:nvPr/>
          </p:nvSpPr>
          <p:spPr>
            <a:xfrm>
              <a:off x="7583605" y="411650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6528745-422F-445C-9E84-74CC83BD11ED}"/>
                </a:ext>
              </a:extLst>
            </p:cNvPr>
            <p:cNvSpPr txBox="1"/>
            <p:nvPr/>
          </p:nvSpPr>
          <p:spPr>
            <a:xfrm>
              <a:off x="5206154" y="618916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396428B-CB75-4F3C-8FE3-6F46B7543727}"/>
                </a:ext>
              </a:extLst>
            </p:cNvPr>
            <p:cNvSpPr txBox="1"/>
            <p:nvPr/>
          </p:nvSpPr>
          <p:spPr>
            <a:xfrm>
              <a:off x="7604863" y="61736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7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/>
      <p:bldP spid="29" grpId="0"/>
      <p:bldP spid="29" grpId="1"/>
      <p:bldP spid="30" grpId="0"/>
      <p:bldP spid="30" grpId="1"/>
      <p:bldP spid="31" grpId="0"/>
      <p:bldP spid="33" grpId="0"/>
      <p:bldP spid="34" grpId="0"/>
      <p:bldP spid="36" grpId="0"/>
      <p:bldP spid="68" grpId="0"/>
      <p:bldP spid="106" grpId="0"/>
      <p:bldP spid="107" grpId="0"/>
      <p:bldP spid="108" grpId="0"/>
      <p:bldP spid="109" grpId="0"/>
      <p:bldP spid="113" grpId="0"/>
      <p:bldP spid="113" grpId="1"/>
      <p:bldP spid="119" grpId="0"/>
      <p:bldP spid="120" grpId="0"/>
      <p:bldP spid="121" grpId="0"/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6CAE52D-E18C-4382-A34B-7C24CC0F9346}"/>
              </a:ext>
            </a:extLst>
          </p:cNvPr>
          <p:cNvSpPr/>
          <p:nvPr/>
        </p:nvSpPr>
        <p:spPr>
          <a:xfrm>
            <a:off x="7164208" y="273180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2F6007-9C5D-4F8E-A597-54B492D32D12}"/>
              </a:ext>
            </a:extLst>
          </p:cNvPr>
          <p:cNvSpPr/>
          <p:nvPr/>
        </p:nvSpPr>
        <p:spPr>
          <a:xfrm>
            <a:off x="5134010" y="2779745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6B8046-4D80-4AAF-979A-A7FF75C95C0C}"/>
              </a:ext>
            </a:extLst>
          </p:cNvPr>
          <p:cNvSpPr/>
          <p:nvPr/>
        </p:nvSpPr>
        <p:spPr>
          <a:xfrm>
            <a:off x="3171759" y="241923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F6C936-04BF-48D5-A427-3F2C9CD4D9C2}"/>
              </a:ext>
            </a:extLst>
          </p:cNvPr>
          <p:cNvSpPr/>
          <p:nvPr/>
        </p:nvSpPr>
        <p:spPr>
          <a:xfrm>
            <a:off x="5390070" y="114947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B5F276-BD6D-4282-8E08-82C8D65D1CE9}"/>
              </a:ext>
            </a:extLst>
          </p:cNvPr>
          <p:cNvCxnSpPr>
            <a:cxnSpLocks/>
            <a:stCxn id="38" idx="3"/>
            <a:endCxn id="37" idx="7"/>
          </p:cNvCxnSpPr>
          <p:nvPr/>
        </p:nvCxnSpPr>
        <p:spPr>
          <a:xfrm flipH="1">
            <a:off x="3862817" y="1771424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213E85-9915-4AE8-82F2-0A0C08D230E6}"/>
              </a:ext>
            </a:extLst>
          </p:cNvPr>
          <p:cNvCxnSpPr>
            <a:cxnSpLocks/>
            <a:stCxn id="38" idx="4"/>
            <a:endCxn id="36" idx="0"/>
          </p:cNvCxnSpPr>
          <p:nvPr/>
        </p:nvCxnSpPr>
        <p:spPr>
          <a:xfrm flipH="1">
            <a:off x="5538823" y="1878134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1F21EC-557F-423D-ACA7-D8B778A7F0D6}"/>
              </a:ext>
            </a:extLst>
          </p:cNvPr>
          <p:cNvCxnSpPr>
            <a:cxnSpLocks/>
            <a:stCxn id="38" idx="5"/>
            <a:endCxn id="35" idx="1"/>
          </p:cNvCxnSpPr>
          <p:nvPr/>
        </p:nvCxnSpPr>
        <p:spPr>
          <a:xfrm>
            <a:off x="6081128" y="1771424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BCF2B19-E343-4664-9B9B-44C484730E83}"/>
              </a:ext>
            </a:extLst>
          </p:cNvPr>
          <p:cNvSpPr txBox="1"/>
          <p:nvPr/>
        </p:nvSpPr>
        <p:spPr>
          <a:xfrm>
            <a:off x="6447900" y="11494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049806-74A6-45DD-998F-37B7A4612057}"/>
              </a:ext>
            </a:extLst>
          </p:cNvPr>
          <p:cNvSpPr txBox="1"/>
          <p:nvPr/>
        </p:nvSpPr>
        <p:spPr>
          <a:xfrm>
            <a:off x="2572002" y="205818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B8B3BD-D631-4508-AC32-938FC1C31FDB}"/>
              </a:ext>
            </a:extLst>
          </p:cNvPr>
          <p:cNvSpPr txBox="1"/>
          <p:nvPr/>
        </p:nvSpPr>
        <p:spPr>
          <a:xfrm>
            <a:off x="4593537" y="24104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5EC3FC-A02B-47A6-9526-957412FCA07C}"/>
              </a:ext>
            </a:extLst>
          </p:cNvPr>
          <p:cNvSpPr txBox="1"/>
          <p:nvPr/>
        </p:nvSpPr>
        <p:spPr>
          <a:xfrm>
            <a:off x="7265994" y="239103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F3A37-D0B5-45CA-A726-C3907315AB3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6992653" y="3430387"/>
            <a:ext cx="404814" cy="113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8C48DA-22C3-4D7F-924A-51FE0474374B}"/>
              </a:ext>
            </a:extLst>
          </p:cNvPr>
          <p:cNvCxnSpPr>
            <a:cxnSpLocks/>
            <a:stCxn id="35" idx="5"/>
          </p:cNvCxnSpPr>
          <p:nvPr/>
        </p:nvCxnSpPr>
        <p:spPr>
          <a:xfrm>
            <a:off x="7855266" y="3353753"/>
            <a:ext cx="938374" cy="103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6132627-75CE-42A9-B186-434268C91343}"/>
              </a:ext>
            </a:extLst>
          </p:cNvPr>
          <p:cNvSpPr/>
          <p:nvPr/>
        </p:nvSpPr>
        <p:spPr>
          <a:xfrm>
            <a:off x="6587840" y="456283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E09A2A-90D9-4E6A-977F-13AC022B710A}"/>
              </a:ext>
            </a:extLst>
          </p:cNvPr>
          <p:cNvSpPr/>
          <p:nvPr/>
        </p:nvSpPr>
        <p:spPr>
          <a:xfrm>
            <a:off x="8504334" y="439152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CB1D0F-996F-4CBC-9C65-22183540DE07}"/>
              </a:ext>
            </a:extLst>
          </p:cNvPr>
          <p:cNvCxnSpPr>
            <a:cxnSpLocks/>
          </p:cNvCxnSpPr>
          <p:nvPr/>
        </p:nvCxnSpPr>
        <p:spPr>
          <a:xfrm flipH="1">
            <a:off x="4027143" y="3353753"/>
            <a:ext cx="1170397" cy="847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1E0F73-8469-4E63-8CF3-F5C7DAB07B33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624654" y="3508408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3E73516-EFEB-4C07-9EEE-F7F2957ED940}"/>
              </a:ext>
            </a:extLst>
          </p:cNvPr>
          <p:cNvSpPr/>
          <p:nvPr/>
        </p:nvSpPr>
        <p:spPr>
          <a:xfrm>
            <a:off x="3419924" y="41603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E5B488C-A6A7-4175-8810-B0304A4ACBA9}"/>
              </a:ext>
            </a:extLst>
          </p:cNvPr>
          <p:cNvSpPr/>
          <p:nvPr/>
        </p:nvSpPr>
        <p:spPr>
          <a:xfrm>
            <a:off x="5420255" y="441001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</p:spTree>
    <p:extLst>
      <p:ext uri="{BB962C8B-B14F-4D97-AF65-F5344CB8AC3E}">
        <p14:creationId xmlns:p14="http://schemas.microsoft.com/office/powerpoint/2010/main" val="33016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48" grpId="0"/>
      <p:bldP spid="56" grpId="0"/>
      <p:bldP spid="58" grpId="0"/>
      <p:bldP spid="60" grpId="0"/>
      <p:bldP spid="68" grpId="0" animBg="1"/>
      <p:bldP spid="70" grpId="0" animBg="1"/>
      <p:bldP spid="83" grpId="0" animBg="1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653530-1EB7-4434-A8D5-199C617AE5C1}"/>
              </a:ext>
            </a:extLst>
          </p:cNvPr>
          <p:cNvSpPr txBox="1"/>
          <p:nvPr/>
        </p:nvSpPr>
        <p:spPr>
          <a:xfrm>
            <a:off x="1423447" y="0"/>
            <a:ext cx="101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4EBC42-3CE9-4280-AFC4-5A69208842BA}"/>
              </a:ext>
            </a:extLst>
          </p:cNvPr>
          <p:cNvGrpSpPr/>
          <p:nvPr/>
        </p:nvGrpSpPr>
        <p:grpSpPr>
          <a:xfrm>
            <a:off x="1904466" y="218772"/>
            <a:ext cx="2689785" cy="2503533"/>
            <a:chOff x="951390" y="520841"/>
            <a:chExt cx="2689785" cy="25035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CD7D8-E16B-4E3F-AB03-485F28F1C0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2088C-4A56-43E3-A026-FF039260814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7ED6CA9A-B8EB-4E2F-9521-C44043824DD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994312C2-B61A-4CE8-9F37-6B2ABD6F0D68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25B6A-3594-45EC-9684-BA0505B26D85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ABDF1-550C-422F-84AE-6C739154E529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66E09-DFEE-47B0-8259-B9F14D777A5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EE76D7-C5B6-4354-B57F-DD275569A4DA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307092-C2E8-46B7-ACAA-18A4B4C8C076}"/>
              </a:ext>
            </a:extLst>
          </p:cNvPr>
          <p:cNvSpPr txBox="1"/>
          <p:nvPr/>
        </p:nvSpPr>
        <p:spPr>
          <a:xfrm>
            <a:off x="7519447" y="-307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490D57-8EF2-411F-BF1B-E79EDD701B34}"/>
              </a:ext>
            </a:extLst>
          </p:cNvPr>
          <p:cNvGrpSpPr/>
          <p:nvPr/>
        </p:nvGrpSpPr>
        <p:grpSpPr>
          <a:xfrm>
            <a:off x="8000467" y="188054"/>
            <a:ext cx="2689785" cy="2503533"/>
            <a:chOff x="951390" y="520841"/>
            <a:chExt cx="2689785" cy="2503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36EE85-A9DE-4E35-9A88-96B1173A514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BF067E-811C-4BD8-9B53-FEADF7387CD8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073F3977-872C-4979-AFAA-1B37D78D443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5DD2A3C6-AFB3-41E5-A023-2B3F5F9BD0D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F05AE0-EB17-4AD1-A550-EC8137A0FAFF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65F079-4B85-46D7-B289-F236DB103B3F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388CF0-81EE-450F-AB9B-1E020984B870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82638C-7581-4AB6-9794-1EED17E35FCA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C977CF-368E-4DB9-8F6D-C863D2C141A1}"/>
              </a:ext>
            </a:extLst>
          </p:cNvPr>
          <p:cNvSpPr txBox="1"/>
          <p:nvPr/>
        </p:nvSpPr>
        <p:spPr>
          <a:xfrm>
            <a:off x="8513891" y="3185513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 6 + 0 + 0 = 6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09E581-9C5B-42A8-8285-E62AAFFE7885}"/>
              </a:ext>
            </a:extLst>
          </p:cNvPr>
          <p:cNvSpPr txBox="1"/>
          <p:nvPr/>
        </p:nvSpPr>
        <p:spPr>
          <a:xfrm>
            <a:off x="10805535" y="690979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0	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DF0BA3-C89F-4B50-AF91-AA9CA8493641}"/>
              </a:ext>
            </a:extLst>
          </p:cNvPr>
          <p:cNvSpPr txBox="1"/>
          <p:nvPr/>
        </p:nvSpPr>
        <p:spPr>
          <a:xfrm>
            <a:off x="8551706" y="28006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1A8A41-56BF-420F-8546-A0D80CF23F2C}"/>
              </a:ext>
            </a:extLst>
          </p:cNvPr>
          <p:cNvSpPr txBox="1"/>
          <p:nvPr/>
        </p:nvSpPr>
        <p:spPr>
          <a:xfrm>
            <a:off x="10778707" y="2800623"/>
            <a:ext cx="46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BC536-68EF-4596-93B4-4FB77E8626D4}"/>
              </a:ext>
            </a:extLst>
          </p:cNvPr>
          <p:cNvGrpSpPr/>
          <p:nvPr/>
        </p:nvGrpSpPr>
        <p:grpSpPr>
          <a:xfrm>
            <a:off x="1974802" y="3535822"/>
            <a:ext cx="2689785" cy="2503533"/>
            <a:chOff x="951390" y="520841"/>
            <a:chExt cx="2689785" cy="250353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7CEAB87-CF3A-40CC-BFE9-B6C4DBCA8A6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5EF25D0-B5D2-4E3D-A8A7-EC06232D526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8" name="Left Bracket 57">
              <a:extLst>
                <a:ext uri="{FF2B5EF4-FFF2-40B4-BE49-F238E27FC236}">
                  <a16:creationId xmlns:a16="http://schemas.microsoft.com/office/drawing/2014/main" id="{5081BAA3-034D-4EF2-9170-EFABAB9BEE6C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EF6539AD-5C45-40F7-8203-637FD5C1D0C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534D0A-10C2-4BB4-BD97-3297F7541E47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B7DC4AB-0E65-48A8-8EC2-DA6ACEE91E3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1D0BF2-8DD1-4446-B671-71FC0BDCC513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9666D0-0A33-413C-8571-4282B200BD88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4A41A13-11F0-4542-B745-9C1B6662F7A8}"/>
              </a:ext>
            </a:extLst>
          </p:cNvPr>
          <p:cNvSpPr txBox="1"/>
          <p:nvPr/>
        </p:nvSpPr>
        <p:spPr>
          <a:xfrm>
            <a:off x="1477658" y="3198118"/>
            <a:ext cx="129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1-3-4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3878C96-CDDD-4878-97A1-B827D969D05F}"/>
              </a:ext>
            </a:extLst>
          </p:cNvPr>
          <p:cNvGrpSpPr/>
          <p:nvPr/>
        </p:nvGrpSpPr>
        <p:grpSpPr>
          <a:xfrm>
            <a:off x="1971768" y="3540459"/>
            <a:ext cx="3277479" cy="3250922"/>
            <a:chOff x="4857363" y="3585096"/>
            <a:chExt cx="3277479" cy="325092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0BCA60-7669-4CF3-8136-DFB7CA0EF5E9}"/>
                </a:ext>
              </a:extLst>
            </p:cNvPr>
            <p:cNvSpPr txBox="1"/>
            <p:nvPr/>
          </p:nvSpPr>
          <p:spPr>
            <a:xfrm>
              <a:off x="7709569" y="400802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0	1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1695BE-7244-4CDF-8329-73B5A5CEE661}"/>
                </a:ext>
              </a:extLst>
            </p:cNvPr>
            <p:cNvGrpSpPr/>
            <p:nvPr/>
          </p:nvGrpSpPr>
          <p:grpSpPr>
            <a:xfrm>
              <a:off x="4857363" y="3585096"/>
              <a:ext cx="2689785" cy="2490797"/>
              <a:chOff x="951390" y="533577"/>
              <a:chExt cx="2689785" cy="249079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5FBE880-AE49-49A0-972E-039516EC99F9}"/>
                  </a:ext>
                </a:extLst>
              </p:cNvPr>
              <p:cNvSpPr txBox="1"/>
              <p:nvPr/>
            </p:nvSpPr>
            <p:spPr>
              <a:xfrm>
                <a:off x="1483900" y="533577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030ADD-0236-47AA-B410-4EED4D0624F4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2" name="Left Bracket 81">
                <a:extLst>
                  <a:ext uri="{FF2B5EF4-FFF2-40B4-BE49-F238E27FC236}">
                    <a16:creationId xmlns:a16="http://schemas.microsoft.com/office/drawing/2014/main" id="{11E76E01-0C68-40B0-A4F8-DD8053C4F6B1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Right Bracket 82">
                <a:extLst>
                  <a:ext uri="{FF2B5EF4-FFF2-40B4-BE49-F238E27FC236}">
                    <a16:creationId xmlns:a16="http://schemas.microsoft.com/office/drawing/2014/main" id="{CDA4BC21-BC09-41BD-B2B0-A893097CBCA2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A0CBE51-8DE0-4D6B-A27E-7C4491947804}"/>
                  </a:ext>
                </a:extLst>
              </p:cNvPr>
              <p:cNvSpPr txBox="1"/>
              <p:nvPr/>
            </p:nvSpPr>
            <p:spPr>
              <a:xfrm>
                <a:off x="1474358" y="971926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1ED445F-990B-4555-9AE3-83E0EB67A2F2}"/>
                  </a:ext>
                </a:extLst>
              </p:cNvPr>
              <p:cNvSpPr txBox="1"/>
              <p:nvPr/>
            </p:nvSpPr>
            <p:spPr>
              <a:xfrm>
                <a:off x="1464404" y="151361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5EC181-EE04-4129-AB1E-8F0BDACD516B}"/>
                  </a:ext>
                </a:extLst>
              </p:cNvPr>
              <p:cNvSpPr txBox="1"/>
              <p:nvPr/>
            </p:nvSpPr>
            <p:spPr>
              <a:xfrm>
                <a:off x="1474152" y="207763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22E3A4-1447-4D27-921A-72C567928ADA}"/>
                  </a:ext>
                </a:extLst>
              </p:cNvPr>
              <p:cNvSpPr txBox="1"/>
              <p:nvPr/>
            </p:nvSpPr>
            <p:spPr>
              <a:xfrm>
                <a:off x="1488452" y="2648238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b="1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C9CEB9-573B-4A3A-8530-5AE217BE4C22}"/>
                </a:ext>
              </a:extLst>
            </p:cNvPr>
            <p:cNvSpPr txBox="1"/>
            <p:nvPr/>
          </p:nvSpPr>
          <p:spPr>
            <a:xfrm>
              <a:off x="5389873" y="613729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655567B-AC2E-4CA5-A4BB-5C5DF87F6A76}"/>
                </a:ext>
              </a:extLst>
            </p:cNvPr>
            <p:cNvSpPr txBox="1"/>
            <p:nvPr/>
          </p:nvSpPr>
          <p:spPr>
            <a:xfrm>
              <a:off x="7673125" y="6116726"/>
              <a:ext cx="461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2101A48-41C1-43E6-9AD6-7E4EA8BBE613}"/>
                </a:ext>
              </a:extLst>
            </p:cNvPr>
            <p:cNvSpPr txBox="1"/>
            <p:nvPr/>
          </p:nvSpPr>
          <p:spPr>
            <a:xfrm>
              <a:off x="5416277" y="6466686"/>
              <a:ext cx="27185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C(3-4) =  6 + 3 + 2 = 11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5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6" grpId="0"/>
      <p:bldP spid="50" grpId="0"/>
      <p:bldP spid="52" grpId="0"/>
      <p:bldP spid="54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0A375D-B226-4774-8CD7-762873D0CF24}"/>
              </a:ext>
            </a:extLst>
          </p:cNvPr>
          <p:cNvGrpSpPr/>
          <p:nvPr/>
        </p:nvGrpSpPr>
        <p:grpSpPr>
          <a:xfrm>
            <a:off x="2252083" y="223436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E574DD-C591-49AD-BF10-FABCE89AD3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729820-3368-43B1-9F59-A8EA8CB6C39F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975D4421-E0CB-43D5-A337-5A552CC2AF74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58AB0A5-0FDB-4C67-9C54-C14E90B248D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4F1414-F9D4-48DF-BA8F-90DF7B1D2DE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6E8821-E165-4E0D-9601-DCB7279669D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C7BC21-126F-45B0-BFD6-41C7598BF6CB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	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C0740-1124-4685-A82E-169422D8A44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0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66EBB8D-E25A-4F72-A5C9-3450BBA0B45C}"/>
              </a:ext>
            </a:extLst>
          </p:cNvPr>
          <p:cNvSpPr txBox="1"/>
          <p:nvPr/>
        </p:nvSpPr>
        <p:spPr>
          <a:xfrm>
            <a:off x="7880302" y="3104190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9C4689-3832-4AA1-8E85-91A9A6E83F32}"/>
              </a:ext>
            </a:extLst>
          </p:cNvPr>
          <p:cNvSpPr txBox="1"/>
          <p:nvPr/>
        </p:nvSpPr>
        <p:spPr>
          <a:xfrm>
            <a:off x="6692162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9C2D4C-88EC-4931-BC23-AC0AC8EA60A8}"/>
              </a:ext>
            </a:extLst>
          </p:cNvPr>
          <p:cNvSpPr txBox="1"/>
          <p:nvPr/>
        </p:nvSpPr>
        <p:spPr>
          <a:xfrm>
            <a:off x="1948024" y="0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D432EC-9212-41D9-A5B8-EDE2BA197317}"/>
              </a:ext>
            </a:extLst>
          </p:cNvPr>
          <p:cNvSpPr txBox="1"/>
          <p:nvPr/>
        </p:nvSpPr>
        <p:spPr>
          <a:xfrm>
            <a:off x="1948024" y="3333108"/>
            <a:ext cx="131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3EB98-8012-473E-A67D-908676BDF904}"/>
              </a:ext>
            </a:extLst>
          </p:cNvPr>
          <p:cNvSpPr txBox="1"/>
          <p:nvPr/>
        </p:nvSpPr>
        <p:spPr>
          <a:xfrm>
            <a:off x="2386673" y="6355077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 6 + 2 + 1 = 9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6B4266-C062-42FB-BEB4-B76DFF5664EA}"/>
              </a:ext>
            </a:extLst>
          </p:cNvPr>
          <p:cNvGrpSpPr/>
          <p:nvPr/>
        </p:nvGrpSpPr>
        <p:grpSpPr>
          <a:xfrm>
            <a:off x="7366879" y="235546"/>
            <a:ext cx="2689785" cy="2503533"/>
            <a:chOff x="951390" y="520841"/>
            <a:chExt cx="2689785" cy="250353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3D4BF6-2C51-4BF2-ACC4-7AD1B6C24E1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0E9EFC-A928-4045-AFBB-60609E0B458A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5" name="Left Bracket 64">
              <a:extLst>
                <a:ext uri="{FF2B5EF4-FFF2-40B4-BE49-F238E27FC236}">
                  <a16:creationId xmlns:a16="http://schemas.microsoft.com/office/drawing/2014/main" id="{4CDF2011-C2F5-4462-9604-1E3A8FC9486D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88E6401F-DA93-4246-A6BC-1A64BEC7C5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FD924C-4F55-4CB7-B746-1452008E9A44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AAD8DB-1428-4313-BBF7-4F139978531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D4A781-1360-4B78-9875-9AD3FC342A4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4E0A60-1929-4A36-B799-5606D0CFCD9E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C6F44C-E543-4F19-9A06-DA23921EC2EF}"/>
              </a:ext>
            </a:extLst>
          </p:cNvPr>
          <p:cNvSpPr txBox="1"/>
          <p:nvPr/>
        </p:nvSpPr>
        <p:spPr>
          <a:xfrm>
            <a:off x="10324889" y="738686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4E48A0-CAB0-4C63-BB10-0728041943DA}"/>
              </a:ext>
            </a:extLst>
          </p:cNvPr>
          <p:cNvSpPr txBox="1"/>
          <p:nvPr/>
        </p:nvSpPr>
        <p:spPr>
          <a:xfrm>
            <a:off x="7926709" y="273460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6BB42B-B4A8-4AD5-A4C2-CF94F7933DB1}"/>
              </a:ext>
            </a:extLst>
          </p:cNvPr>
          <p:cNvSpPr txBox="1"/>
          <p:nvPr/>
        </p:nvSpPr>
        <p:spPr>
          <a:xfrm>
            <a:off x="10339763" y="2734600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6AC1EE-F785-4D94-8412-E91490161C64}"/>
              </a:ext>
            </a:extLst>
          </p:cNvPr>
          <p:cNvGrpSpPr/>
          <p:nvPr/>
        </p:nvGrpSpPr>
        <p:grpSpPr>
          <a:xfrm>
            <a:off x="2252083" y="3565109"/>
            <a:ext cx="2689785" cy="2503533"/>
            <a:chOff x="951390" y="520841"/>
            <a:chExt cx="2689785" cy="25035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43FB49-60CC-4056-BFAD-5B69D910BF2D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E2D186-AC60-48C0-A027-8EC77D0F5FBE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C8D31F13-1EBC-43ED-AA34-18F491796468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ight Bracket 77">
              <a:extLst>
                <a:ext uri="{FF2B5EF4-FFF2-40B4-BE49-F238E27FC236}">
                  <a16:creationId xmlns:a16="http://schemas.microsoft.com/office/drawing/2014/main" id="{7F23AED0-4172-4B22-9F49-A64C1A5ECA43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2902C-9BE1-4074-B6A7-039537E06BB6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9CC297-E2E0-4818-A481-E9FD5F7FD264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E73F835-907A-4991-90AF-B9A10974F4CA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1A4982-A0C8-44AD-9F80-005E4DF0E307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D16B8-2EDE-4C91-A4C7-130552E5CD4A}"/>
              </a:ext>
            </a:extLst>
          </p:cNvPr>
          <p:cNvGrpSpPr/>
          <p:nvPr/>
        </p:nvGrpSpPr>
        <p:grpSpPr>
          <a:xfrm>
            <a:off x="2252083" y="3547998"/>
            <a:ext cx="3184035" cy="2900417"/>
            <a:chOff x="3657502" y="3677001"/>
            <a:chExt cx="3184035" cy="290041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8331144-A101-4F6B-B74A-3E96F1EF5C65}"/>
                </a:ext>
              </a:extLst>
            </p:cNvPr>
            <p:cNvGrpSpPr/>
            <p:nvPr/>
          </p:nvGrpSpPr>
          <p:grpSpPr>
            <a:xfrm>
              <a:off x="3657502" y="3677001"/>
              <a:ext cx="2689785" cy="2512079"/>
              <a:chOff x="951390" y="512295"/>
              <a:chExt cx="2689785" cy="251207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A69C028-BF39-4EDE-B417-55568A479C28}"/>
                  </a:ext>
                </a:extLst>
              </p:cNvPr>
              <p:cNvSpPr txBox="1"/>
              <p:nvPr/>
            </p:nvSpPr>
            <p:spPr>
              <a:xfrm>
                <a:off x="1483901" y="512295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1       2       3       4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DC39A9-C356-4901-8F56-88E43CA33ED8}"/>
                  </a:ext>
                </a:extLst>
              </p:cNvPr>
              <p:cNvSpPr txBox="1"/>
              <p:nvPr/>
            </p:nvSpPr>
            <p:spPr>
              <a:xfrm>
                <a:off x="951390" y="993049"/>
                <a:ext cx="3536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5" name="Left Bracket 94">
                <a:extLst>
                  <a:ext uri="{FF2B5EF4-FFF2-40B4-BE49-F238E27FC236}">
                    <a16:creationId xmlns:a16="http://schemas.microsoft.com/office/drawing/2014/main" id="{10A73AC8-7D3F-4055-B772-994EF70A3502}"/>
                  </a:ext>
                </a:extLst>
              </p:cNvPr>
              <p:cNvSpPr/>
              <p:nvPr/>
            </p:nvSpPr>
            <p:spPr>
              <a:xfrm>
                <a:off x="1464815" y="993049"/>
                <a:ext cx="142043" cy="2031325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ight Bracket 95">
                <a:extLst>
                  <a:ext uri="{FF2B5EF4-FFF2-40B4-BE49-F238E27FC236}">
                    <a16:creationId xmlns:a16="http://schemas.microsoft.com/office/drawing/2014/main" id="{6D35F115-7C4F-4FC8-84CF-E667C9FB7E86}"/>
                  </a:ext>
                </a:extLst>
              </p:cNvPr>
              <p:cNvSpPr/>
              <p:nvPr/>
            </p:nvSpPr>
            <p:spPr>
              <a:xfrm>
                <a:off x="3499132" y="993048"/>
                <a:ext cx="142043" cy="2031325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665FCB-15C8-4C5A-B525-755520A2C31B}"/>
                  </a:ext>
                </a:extLst>
              </p:cNvPr>
              <p:cNvSpPr txBox="1"/>
              <p:nvPr/>
            </p:nvSpPr>
            <p:spPr>
              <a:xfrm>
                <a:off x="1474356" y="978128"/>
                <a:ext cx="20152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A7D48BD-F838-4C67-AE1E-8FEFAC3FA867}"/>
                  </a:ext>
                </a:extLst>
              </p:cNvPr>
              <p:cNvSpPr txBox="1"/>
              <p:nvPr/>
            </p:nvSpPr>
            <p:spPr>
              <a:xfrm>
                <a:off x="1464726" y="15049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BC855BC-FB8C-4CEA-9C54-55F49F5AD30D}"/>
                  </a:ext>
                </a:extLst>
              </p:cNvPr>
              <p:cNvSpPr txBox="1"/>
              <p:nvPr/>
            </p:nvSpPr>
            <p:spPr>
              <a:xfrm>
                <a:off x="1463102" y="2097090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0       0       </a:t>
                </a:r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598D99-8E92-4BEC-96A1-AD31EE8AAFDE}"/>
                  </a:ext>
                </a:extLst>
              </p:cNvPr>
              <p:cNvSpPr txBox="1"/>
              <p:nvPr/>
            </p:nvSpPr>
            <p:spPr>
              <a:xfrm>
                <a:off x="1483655" y="2650563"/>
                <a:ext cx="201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0" dirty="0">
                    <a:solidFill>
                      <a:srgbClr val="545454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       ∞       ∞      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2AAFBA1-8E3A-459B-A05A-3AD495DC1E80}"/>
                </a:ext>
              </a:extLst>
            </p:cNvPr>
            <p:cNvSpPr txBox="1"/>
            <p:nvPr/>
          </p:nvSpPr>
          <p:spPr>
            <a:xfrm>
              <a:off x="6487910" y="4179938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949D991-AE81-4B37-8DB6-C4CA16914B98}"/>
                </a:ext>
              </a:extLst>
            </p:cNvPr>
            <p:cNvSpPr txBox="1"/>
            <p:nvPr/>
          </p:nvSpPr>
          <p:spPr>
            <a:xfrm>
              <a:off x="4180469" y="6208086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0       0       0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51CE33-29EF-4EF0-8FA8-87626D298BFF}"/>
                </a:ext>
              </a:extLst>
            </p:cNvPr>
            <p:cNvSpPr txBox="1"/>
            <p:nvPr/>
          </p:nvSpPr>
          <p:spPr>
            <a:xfrm>
              <a:off x="6478366" y="6208086"/>
              <a:ext cx="323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37" grpId="0"/>
      <p:bldP spid="39" grpId="0"/>
      <p:bldP spid="41" grpId="0"/>
      <p:bldP spid="2" grpId="0"/>
      <p:bldP spid="72" grpId="0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2687C4C1-FC90-419C-9EBD-3E20CA03C28F}"/>
              </a:ext>
            </a:extLst>
          </p:cNvPr>
          <p:cNvSpPr/>
          <p:nvPr/>
        </p:nvSpPr>
        <p:spPr>
          <a:xfrm>
            <a:off x="7199752" y="222124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CCB56B-1656-4D18-A221-4D4FE6816AF4}"/>
              </a:ext>
            </a:extLst>
          </p:cNvPr>
          <p:cNvSpPr/>
          <p:nvPr/>
        </p:nvSpPr>
        <p:spPr>
          <a:xfrm>
            <a:off x="5169554" y="226919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B44CAB-A953-4B10-AE34-AA19C80A1F21}"/>
              </a:ext>
            </a:extLst>
          </p:cNvPr>
          <p:cNvSpPr/>
          <p:nvPr/>
        </p:nvSpPr>
        <p:spPr>
          <a:xfrm>
            <a:off x="3207303" y="190868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28A5DA-0C8C-4877-AD9B-37CDEE948971}"/>
              </a:ext>
            </a:extLst>
          </p:cNvPr>
          <p:cNvSpPr/>
          <p:nvPr/>
        </p:nvSpPr>
        <p:spPr>
          <a:xfrm>
            <a:off x="5425614" y="63891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2A32DC-27CB-4D36-BEA0-206A12137349}"/>
              </a:ext>
            </a:extLst>
          </p:cNvPr>
          <p:cNvCxnSpPr>
            <a:cxnSpLocks/>
            <a:stCxn id="28" idx="3"/>
            <a:endCxn id="26" idx="7"/>
          </p:cNvCxnSpPr>
          <p:nvPr/>
        </p:nvCxnSpPr>
        <p:spPr>
          <a:xfrm flipH="1">
            <a:off x="3898361" y="1260871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F78855-9CFC-468E-B887-07B8FFF419B8}"/>
              </a:ext>
            </a:extLst>
          </p:cNvPr>
          <p:cNvCxnSpPr>
            <a:cxnSpLocks/>
            <a:stCxn id="28" idx="4"/>
            <a:endCxn id="25" idx="0"/>
          </p:cNvCxnSpPr>
          <p:nvPr/>
        </p:nvCxnSpPr>
        <p:spPr>
          <a:xfrm flipH="1">
            <a:off x="5574367" y="1367581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C82D41-1F31-446D-A64D-85E9AA8078CA}"/>
              </a:ext>
            </a:extLst>
          </p:cNvPr>
          <p:cNvCxnSpPr>
            <a:cxnSpLocks/>
            <a:stCxn id="28" idx="5"/>
            <a:endCxn id="22" idx="1"/>
          </p:cNvCxnSpPr>
          <p:nvPr/>
        </p:nvCxnSpPr>
        <p:spPr>
          <a:xfrm>
            <a:off x="6116672" y="1260871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4068B3-3B2A-4F07-9EAA-23B396E85FCA}"/>
              </a:ext>
            </a:extLst>
          </p:cNvPr>
          <p:cNvSpPr txBox="1"/>
          <p:nvPr/>
        </p:nvSpPr>
        <p:spPr>
          <a:xfrm>
            <a:off x="6483444" y="638918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156D3-D475-46A0-8CA7-7FA50EF7618C}"/>
              </a:ext>
            </a:extLst>
          </p:cNvPr>
          <p:cNvSpPr txBox="1"/>
          <p:nvPr/>
        </p:nvSpPr>
        <p:spPr>
          <a:xfrm>
            <a:off x="2607546" y="154763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FACF36-6A34-4A4A-9A94-759FDAE1F8F8}"/>
              </a:ext>
            </a:extLst>
          </p:cNvPr>
          <p:cNvSpPr txBox="1"/>
          <p:nvPr/>
        </p:nvSpPr>
        <p:spPr>
          <a:xfrm>
            <a:off x="4629081" y="189986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965A73-2DF2-435A-86CE-A28CA1555CC8}"/>
              </a:ext>
            </a:extLst>
          </p:cNvPr>
          <p:cNvSpPr txBox="1"/>
          <p:nvPr/>
        </p:nvSpPr>
        <p:spPr>
          <a:xfrm>
            <a:off x="7301538" y="188048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2B69D-14E7-4952-B7DA-126D07F6ED21}"/>
              </a:ext>
            </a:extLst>
          </p:cNvPr>
          <p:cNvCxnSpPr>
            <a:cxnSpLocks/>
            <a:stCxn id="22" idx="3"/>
            <a:endCxn id="38" idx="0"/>
          </p:cNvCxnSpPr>
          <p:nvPr/>
        </p:nvCxnSpPr>
        <p:spPr>
          <a:xfrm flipH="1">
            <a:off x="7010600" y="2843200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C71BB9-24EB-44F1-8E2A-36450FB82EF6}"/>
              </a:ext>
            </a:extLst>
          </p:cNvPr>
          <p:cNvCxnSpPr>
            <a:cxnSpLocks/>
            <a:stCxn id="22" idx="5"/>
            <a:endCxn id="39" idx="0"/>
          </p:cNvCxnSpPr>
          <p:nvPr/>
        </p:nvCxnSpPr>
        <p:spPr>
          <a:xfrm>
            <a:off x="7890810" y="2843200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09ED382-493B-41CD-A1B7-AA87DA39FDD9}"/>
              </a:ext>
            </a:extLst>
          </p:cNvPr>
          <p:cNvSpPr/>
          <p:nvPr/>
        </p:nvSpPr>
        <p:spPr>
          <a:xfrm>
            <a:off x="6605787" y="392675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980E45-D075-437A-9456-274BD9EAD579}"/>
              </a:ext>
            </a:extLst>
          </p:cNvPr>
          <p:cNvSpPr/>
          <p:nvPr/>
        </p:nvSpPr>
        <p:spPr>
          <a:xfrm>
            <a:off x="8359997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08D309-999D-4D64-BCB3-7314F1311E4D}"/>
              </a:ext>
            </a:extLst>
          </p:cNvPr>
          <p:cNvCxnSpPr>
            <a:cxnSpLocks/>
          </p:cNvCxnSpPr>
          <p:nvPr/>
        </p:nvCxnSpPr>
        <p:spPr>
          <a:xfrm flipH="1">
            <a:off x="4006944" y="2843200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18EA3D-77E7-4DAE-85FC-925A16D57B6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660198" y="2997855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C1BC7C-B3D1-4327-9C53-65B922D262E9}"/>
              </a:ext>
            </a:extLst>
          </p:cNvPr>
          <p:cNvSpPr/>
          <p:nvPr/>
        </p:nvSpPr>
        <p:spPr>
          <a:xfrm>
            <a:off x="3467846" y="389805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0BD1765-4912-4CA1-94BA-8746C6FD1C02}"/>
              </a:ext>
            </a:extLst>
          </p:cNvPr>
          <p:cNvSpPr/>
          <p:nvPr/>
        </p:nvSpPr>
        <p:spPr>
          <a:xfrm>
            <a:off x="5455799" y="389946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53DBB-BF04-439C-9DEF-B19CC1DB57AA}"/>
              </a:ext>
            </a:extLst>
          </p:cNvPr>
          <p:cNvSpPr txBox="1"/>
          <p:nvPr/>
        </p:nvSpPr>
        <p:spPr>
          <a:xfrm>
            <a:off x="3203473" y="317767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41A46-6F37-45A7-868B-FFD156B8CA22}"/>
              </a:ext>
            </a:extLst>
          </p:cNvPr>
          <p:cNvSpPr txBox="1"/>
          <p:nvPr/>
        </p:nvSpPr>
        <p:spPr>
          <a:xfrm>
            <a:off x="4612745" y="355742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AEDABC-525F-4806-8E12-005A0DA61A28}"/>
              </a:ext>
            </a:extLst>
          </p:cNvPr>
          <p:cNvSpPr txBox="1"/>
          <p:nvPr/>
        </p:nvSpPr>
        <p:spPr>
          <a:xfrm rot="20207171">
            <a:off x="6099531" y="3206913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C389CC-D619-4427-B3BA-C6B89D7690CF}"/>
              </a:ext>
            </a:extLst>
          </p:cNvPr>
          <p:cNvSpPr txBox="1"/>
          <p:nvPr/>
        </p:nvSpPr>
        <p:spPr>
          <a:xfrm>
            <a:off x="8336902" y="309998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ED69C8-59CE-4B92-BAF3-BB5E1F9F8454}"/>
              </a:ext>
            </a:extLst>
          </p:cNvPr>
          <p:cNvSpPr/>
          <p:nvPr/>
        </p:nvSpPr>
        <p:spPr>
          <a:xfrm>
            <a:off x="3458273" y="541097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B48271-2B5A-4355-B6A8-5E6DDA96B50C}"/>
              </a:ext>
            </a:extLst>
          </p:cNvPr>
          <p:cNvSpPr/>
          <p:nvPr/>
        </p:nvSpPr>
        <p:spPr>
          <a:xfrm>
            <a:off x="6554965" y="546253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E384A4-2F49-4794-9FF0-313974F8F149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3868175" y="4626719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B058E9-460D-4EC9-B6C1-2DA7B88BB948}"/>
              </a:ext>
            </a:extLst>
          </p:cNvPr>
          <p:cNvCxnSpPr>
            <a:cxnSpLocks/>
          </p:cNvCxnSpPr>
          <p:nvPr/>
        </p:nvCxnSpPr>
        <p:spPr>
          <a:xfrm flipH="1">
            <a:off x="7010598" y="4655420"/>
            <a:ext cx="4484" cy="78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32" grpId="0"/>
      <p:bldP spid="33" grpId="0"/>
      <p:bldP spid="34" grpId="0"/>
      <p:bldP spid="35" grpId="0"/>
      <p:bldP spid="38" grpId="0" animBg="1"/>
      <p:bldP spid="39" grpId="0" animBg="1"/>
      <p:bldP spid="42" grpId="0" animBg="1"/>
      <p:bldP spid="43" grpId="0" animBg="1"/>
      <p:bldP spid="2" grpId="0"/>
      <p:bldP spid="3" grpId="0"/>
      <p:bldP spid="49" grpId="0"/>
      <p:bldP spid="51" grpId="0"/>
      <p:bldP spid="55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26AACD3-8712-4D8E-9902-03E17DE73FE8}"/>
              </a:ext>
            </a:extLst>
          </p:cNvPr>
          <p:cNvGrpSpPr/>
          <p:nvPr/>
        </p:nvGrpSpPr>
        <p:grpSpPr>
          <a:xfrm>
            <a:off x="2113009" y="561827"/>
            <a:ext cx="2689785" cy="2503533"/>
            <a:chOff x="951390" y="520841"/>
            <a:chExt cx="2689785" cy="2503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00203E-CC9B-4C9F-9AE0-C25454280EB2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070181-9F1D-4237-AEDC-C0126E080921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0EC3DB46-4A35-43C9-98E4-50A115B9640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23C878E5-3AE2-4AC5-B8E4-7CCF51711E79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A004C0-71FA-476A-8154-381B3358BF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C43DF1-461E-4773-A4DD-082EEA7F86D3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     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BCC0CA-B2D8-4112-88C3-7AF4C45054B4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3660FC-D999-4E89-A4FA-1AFF71E44D64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82F3A78-6F33-49BD-A995-D802F33F77AB}"/>
              </a:ext>
            </a:extLst>
          </p:cNvPr>
          <p:cNvSpPr txBox="1"/>
          <p:nvPr/>
        </p:nvSpPr>
        <p:spPr>
          <a:xfrm>
            <a:off x="2007909" y="195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6ED96-0E34-42CA-BD22-E9E67B9326F5}"/>
              </a:ext>
            </a:extLst>
          </p:cNvPr>
          <p:cNvSpPr txBox="1"/>
          <p:nvPr/>
        </p:nvSpPr>
        <p:spPr>
          <a:xfrm>
            <a:off x="8032788" y="-79923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1- 3 - 2 - 4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156A6-3D06-4CDE-8D7F-386AE4EE99CB}"/>
              </a:ext>
            </a:extLst>
          </p:cNvPr>
          <p:cNvGrpSpPr/>
          <p:nvPr/>
        </p:nvGrpSpPr>
        <p:grpSpPr>
          <a:xfrm>
            <a:off x="2113009" y="3968572"/>
            <a:ext cx="2689785" cy="2503533"/>
            <a:chOff x="951390" y="520841"/>
            <a:chExt cx="2689785" cy="25035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B8D46E-7046-46A4-A104-73F04BBC7111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09D8FD-1DBC-47A2-971E-217CC8B0F362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5A7E69D1-670B-407A-A001-24464AE5EFB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E9572E36-E149-473E-8CFD-F410643B8A42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CBF878-05A3-4DA5-AC23-356C4CB1A320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FB50EA-FF2D-45A1-AFBD-51EFBE27C16D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dirty="0">
                  <a:solidFill>
                    <a:srgbClr val="54545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643F75-535D-42AB-9DFC-CCC022191050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FF762B-FE33-4813-8E5E-B997C8B15225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A37ED4-AA30-40A4-AC41-9E895E5D6FDC}"/>
              </a:ext>
            </a:extLst>
          </p:cNvPr>
          <p:cNvSpPr txBox="1"/>
          <p:nvPr/>
        </p:nvSpPr>
        <p:spPr>
          <a:xfrm>
            <a:off x="2007909" y="3598852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1ABEDE-56FA-473B-915D-F5C80BD93EEB}"/>
              </a:ext>
            </a:extLst>
          </p:cNvPr>
          <p:cNvSpPr txBox="1"/>
          <p:nvPr/>
        </p:nvSpPr>
        <p:spPr>
          <a:xfrm>
            <a:off x="7588632" y="351635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1- 4 - 2 - 3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83B959-6456-410B-92C8-6964834D7844}"/>
              </a:ext>
            </a:extLst>
          </p:cNvPr>
          <p:cNvGrpSpPr/>
          <p:nvPr/>
        </p:nvGrpSpPr>
        <p:grpSpPr>
          <a:xfrm>
            <a:off x="7579089" y="386429"/>
            <a:ext cx="2689785" cy="2503533"/>
            <a:chOff x="951390" y="520841"/>
            <a:chExt cx="2689785" cy="25035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1240BE-2694-43B9-AADE-9ABC4CB4F4EA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1        2        3        4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EC2A03-6A88-4AC4-A2D7-C2AE0E186046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FA3D2FAE-48F7-45DA-BCF7-D7652707E7BF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ight Bracket 33">
              <a:extLst>
                <a:ext uri="{FF2B5EF4-FFF2-40B4-BE49-F238E27FC236}">
                  <a16:creationId xmlns:a16="http://schemas.microsoft.com/office/drawing/2014/main" id="{452BD1FE-D7D8-4D48-9C5C-D6FBE07FC647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8E1CFD-FAAB-4A66-A0B1-B59949F0C141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827C1C-FA4D-47EC-A79C-4780F3AA4EDC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41AF13-3697-4D17-8FF8-1F0317503C9F}"/>
                </a:ext>
              </a:extLst>
            </p:cNvPr>
            <p:cNvSpPr txBox="1"/>
            <p:nvPr/>
          </p:nvSpPr>
          <p:spPr>
            <a:xfrm>
              <a:off x="1483901" y="2063229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853B47-F4E0-46A6-8EC3-9B04020AECE3}"/>
                </a:ext>
              </a:extLst>
            </p:cNvPr>
            <p:cNvSpPr txBox="1"/>
            <p:nvPr/>
          </p:nvSpPr>
          <p:spPr>
            <a:xfrm>
              <a:off x="1502629" y="262158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b="1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3BDE17C-9EBC-4307-941D-570EFBDBC202}"/>
              </a:ext>
            </a:extLst>
          </p:cNvPr>
          <p:cNvSpPr txBox="1"/>
          <p:nvPr/>
        </p:nvSpPr>
        <p:spPr>
          <a:xfrm>
            <a:off x="8146877" y="3196936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0725A-E975-42DA-BEB7-C434A78300BD}"/>
              </a:ext>
            </a:extLst>
          </p:cNvPr>
          <p:cNvSpPr txBox="1"/>
          <p:nvPr/>
        </p:nvSpPr>
        <p:spPr>
          <a:xfrm>
            <a:off x="10484869" y="839630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9B3A2F-D8D8-43EB-B966-15F645236E01}"/>
              </a:ext>
            </a:extLst>
          </p:cNvPr>
          <p:cNvSpPr txBox="1"/>
          <p:nvPr/>
        </p:nvSpPr>
        <p:spPr>
          <a:xfrm>
            <a:off x="8111600" y="2886555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0        0        0 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E3FA3-2E22-4B3A-8791-5587A31B6395}"/>
              </a:ext>
            </a:extLst>
          </p:cNvPr>
          <p:cNvSpPr txBox="1"/>
          <p:nvPr/>
        </p:nvSpPr>
        <p:spPr>
          <a:xfrm>
            <a:off x="10472162" y="2877515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7F803B-88BE-4CB7-9A35-0BC09DA80B6E}"/>
              </a:ext>
            </a:extLst>
          </p:cNvPr>
          <p:cNvGrpSpPr/>
          <p:nvPr/>
        </p:nvGrpSpPr>
        <p:grpSpPr>
          <a:xfrm>
            <a:off x="7588632" y="3768934"/>
            <a:ext cx="2689785" cy="2503533"/>
            <a:chOff x="951390" y="520841"/>
            <a:chExt cx="2689785" cy="25035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BB6F5D-6085-4BA6-BE49-DD40809A2D98}"/>
                </a:ext>
              </a:extLst>
            </p:cNvPr>
            <p:cNvSpPr txBox="1"/>
            <p:nvPr/>
          </p:nvSpPr>
          <p:spPr>
            <a:xfrm>
              <a:off x="1483901" y="520841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1       2       3       4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85ECDA-5DCE-4CF2-8898-288DE366A919}"/>
                </a:ext>
              </a:extLst>
            </p:cNvPr>
            <p:cNvSpPr txBox="1"/>
            <p:nvPr/>
          </p:nvSpPr>
          <p:spPr>
            <a:xfrm>
              <a:off x="951390" y="993049"/>
              <a:ext cx="35362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	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D2CA0BB4-F065-43B8-9D6E-D96B2B9D6CC3}"/>
                </a:ext>
              </a:extLst>
            </p:cNvPr>
            <p:cNvSpPr/>
            <p:nvPr/>
          </p:nvSpPr>
          <p:spPr>
            <a:xfrm>
              <a:off x="1464815" y="993049"/>
              <a:ext cx="142043" cy="203132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ight Bracket 46">
              <a:extLst>
                <a:ext uri="{FF2B5EF4-FFF2-40B4-BE49-F238E27FC236}">
                  <a16:creationId xmlns:a16="http://schemas.microsoft.com/office/drawing/2014/main" id="{BF4DB436-B62F-41C6-AA85-D1A012EEC2CD}"/>
                </a:ext>
              </a:extLst>
            </p:cNvPr>
            <p:cNvSpPr/>
            <p:nvPr/>
          </p:nvSpPr>
          <p:spPr>
            <a:xfrm>
              <a:off x="3499132" y="993048"/>
              <a:ext cx="142043" cy="20313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5EB388-E0C1-401C-A450-11833F3A48AC}"/>
                </a:ext>
              </a:extLst>
            </p:cNvPr>
            <p:cNvSpPr txBox="1"/>
            <p:nvPr/>
          </p:nvSpPr>
          <p:spPr>
            <a:xfrm>
              <a:off x="1474358" y="974042"/>
              <a:ext cx="2015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75E302-900D-4B46-B02E-EB2076CAF005}"/>
                </a:ext>
              </a:extLst>
            </p:cNvPr>
            <p:cNvSpPr txBox="1"/>
            <p:nvPr/>
          </p:nvSpPr>
          <p:spPr>
            <a:xfrm>
              <a:off x="1464814" y="1504878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46810D-BB04-4353-A580-26A4432E82CC}"/>
                </a:ext>
              </a:extLst>
            </p:cNvPr>
            <p:cNvSpPr txBox="1"/>
            <p:nvPr/>
          </p:nvSpPr>
          <p:spPr>
            <a:xfrm>
              <a:off x="1464813" y="2079960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∞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14284A-65D8-4487-B224-ECF44FA72466}"/>
                </a:ext>
              </a:extLst>
            </p:cNvPr>
            <p:cNvSpPr txBox="1"/>
            <p:nvPr/>
          </p:nvSpPr>
          <p:spPr>
            <a:xfrm>
              <a:off x="1483901" y="2650563"/>
              <a:ext cx="2015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800" i="0" dirty="0">
                  <a:solidFill>
                    <a:srgbClr val="545454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∞       ∞      ∞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9E94D69-5BB1-43BD-85C1-1523FD929EA7}"/>
              </a:ext>
            </a:extLst>
          </p:cNvPr>
          <p:cNvSpPr txBox="1"/>
          <p:nvPr/>
        </p:nvSpPr>
        <p:spPr>
          <a:xfrm>
            <a:off x="8146877" y="6564268"/>
            <a:ext cx="2438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 6 + 0 + 0 = 6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099C7-76D5-4050-A395-F2F4906C6538}"/>
              </a:ext>
            </a:extLst>
          </p:cNvPr>
          <p:cNvSpPr txBox="1"/>
          <p:nvPr/>
        </p:nvSpPr>
        <p:spPr>
          <a:xfrm>
            <a:off x="10484869" y="4206962"/>
            <a:ext cx="353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	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EA85F-3467-4E74-804A-385A90F4BF1E}"/>
              </a:ext>
            </a:extLst>
          </p:cNvPr>
          <p:cNvSpPr txBox="1"/>
          <p:nvPr/>
        </p:nvSpPr>
        <p:spPr>
          <a:xfrm>
            <a:off x="8111600" y="6253887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0       0       0       </a:t>
            </a:r>
            <a:r>
              <a:rPr lang="en-US" sz="1800" b="1" i="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42365A-065C-4C68-8D7C-50D5F9FEBF6A}"/>
              </a:ext>
            </a:extLst>
          </p:cNvPr>
          <p:cNvSpPr txBox="1"/>
          <p:nvPr/>
        </p:nvSpPr>
        <p:spPr>
          <a:xfrm>
            <a:off x="10472162" y="6244847"/>
            <a:ext cx="323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4910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7" grpId="0"/>
      <p:bldP spid="29" grpId="0"/>
      <p:bldP spid="39" grpId="0"/>
      <p:bldP spid="40" grpId="0"/>
      <p:bldP spid="41" grpId="0"/>
      <p:bldP spid="42" grpId="0"/>
      <p:bldP spid="53" grpId="0"/>
      <p:bldP spid="55" grpId="0"/>
      <p:bldP spid="57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B4F5-694C-425D-8430-5EAA8B13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24B9-4D26-4A81-AC85-C43C5C4FA691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054C1F-762D-4C32-B303-1110D8EB1BFD}"/>
              </a:ext>
            </a:extLst>
          </p:cNvPr>
          <p:cNvSpPr/>
          <p:nvPr/>
        </p:nvSpPr>
        <p:spPr>
          <a:xfrm>
            <a:off x="7152618" y="158232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985FE-A467-4E81-AE67-F4976CF0C815}"/>
              </a:ext>
            </a:extLst>
          </p:cNvPr>
          <p:cNvSpPr/>
          <p:nvPr/>
        </p:nvSpPr>
        <p:spPr>
          <a:xfrm>
            <a:off x="5122420" y="1630274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72C6FB-48E9-48BA-9417-32603BA5A9A0}"/>
              </a:ext>
            </a:extLst>
          </p:cNvPr>
          <p:cNvSpPr/>
          <p:nvPr/>
        </p:nvSpPr>
        <p:spPr>
          <a:xfrm>
            <a:off x="3160169" y="1269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BF0471-4930-4EF0-AC96-0B494096CC2B}"/>
              </a:ext>
            </a:extLst>
          </p:cNvPr>
          <p:cNvSpPr/>
          <p:nvPr/>
        </p:nvSpPr>
        <p:spPr>
          <a:xfrm>
            <a:off x="5378480" y="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18A3CE-D087-4E33-A24A-018967086963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3851227" y="621953"/>
            <a:ext cx="1645820" cy="754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FD3E30-4564-4C56-9178-6B57B91CDC5A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5527233" y="728663"/>
            <a:ext cx="256060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5E5968-C408-4D4F-B4CA-F624ED41885C}"/>
              </a:ext>
            </a:extLst>
          </p:cNvPr>
          <p:cNvCxnSpPr>
            <a:cxnSpLocks/>
            <a:stCxn id="8" idx="5"/>
            <a:endCxn id="5" idx="1"/>
          </p:cNvCxnSpPr>
          <p:nvPr/>
        </p:nvCxnSpPr>
        <p:spPr>
          <a:xfrm>
            <a:off x="6069538" y="621953"/>
            <a:ext cx="1201647" cy="1067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A11F6E-3DF8-484D-8B19-B207307C825E}"/>
              </a:ext>
            </a:extLst>
          </p:cNvPr>
          <p:cNvSpPr txBox="1"/>
          <p:nvPr/>
        </p:nvSpPr>
        <p:spPr>
          <a:xfrm>
            <a:off x="6436310" y="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C(1)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21644-5DE9-47EE-84AE-14A1E491485E}"/>
              </a:ext>
            </a:extLst>
          </p:cNvPr>
          <p:cNvSpPr txBox="1"/>
          <p:nvPr/>
        </p:nvSpPr>
        <p:spPr>
          <a:xfrm>
            <a:off x="2560412" y="90871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C(2) =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3FF84-88E5-4940-95B7-A081FC27CB2D}"/>
              </a:ext>
            </a:extLst>
          </p:cNvPr>
          <p:cNvSpPr txBox="1"/>
          <p:nvPr/>
        </p:nvSpPr>
        <p:spPr>
          <a:xfrm>
            <a:off x="4581947" y="1260942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C(3) =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0EEE2-222A-4299-8BD7-0ED8B83D7CC8}"/>
              </a:ext>
            </a:extLst>
          </p:cNvPr>
          <p:cNvSpPr txBox="1"/>
          <p:nvPr/>
        </p:nvSpPr>
        <p:spPr>
          <a:xfrm>
            <a:off x="7254404" y="1241564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C(4) = 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BFE8ED-A96E-48EB-A831-862FC7D1EBC9}"/>
              </a:ext>
            </a:extLst>
          </p:cNvPr>
          <p:cNvCxnSpPr>
            <a:cxnSpLocks/>
            <a:stCxn id="5" idx="3"/>
            <a:endCxn id="18" idx="0"/>
          </p:cNvCxnSpPr>
          <p:nvPr/>
        </p:nvCxnSpPr>
        <p:spPr>
          <a:xfrm flipH="1">
            <a:off x="6963466" y="2204282"/>
            <a:ext cx="307719" cy="1083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ED48D1-B533-48B7-8D9E-2FC98777C955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7843676" y="2204282"/>
            <a:ext cx="874000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78197D-794B-4DFC-BD8D-7760D34C2B9E}"/>
              </a:ext>
            </a:extLst>
          </p:cNvPr>
          <p:cNvSpPr/>
          <p:nvPr/>
        </p:nvSpPr>
        <p:spPr>
          <a:xfrm>
            <a:off x="6558653" y="3287839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DE42DE-CDAF-425A-AEA6-9CC11C5FCFF2}"/>
              </a:ext>
            </a:extLst>
          </p:cNvPr>
          <p:cNvSpPr/>
          <p:nvPr/>
        </p:nvSpPr>
        <p:spPr>
          <a:xfrm>
            <a:off x="8312863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5268F-7B82-40AC-8669-97BDE8310ED1}"/>
              </a:ext>
            </a:extLst>
          </p:cNvPr>
          <p:cNvCxnSpPr>
            <a:cxnSpLocks/>
          </p:cNvCxnSpPr>
          <p:nvPr/>
        </p:nvCxnSpPr>
        <p:spPr>
          <a:xfrm flipH="1">
            <a:off x="3959810" y="2204282"/>
            <a:ext cx="1226141" cy="105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B65733-DC39-4D3C-9BAF-260A9D63B6E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613064" y="2358937"/>
            <a:ext cx="200414" cy="90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2205D99-AD9D-4BFC-8213-D72CA0D5ACD6}"/>
              </a:ext>
            </a:extLst>
          </p:cNvPr>
          <p:cNvSpPr/>
          <p:nvPr/>
        </p:nvSpPr>
        <p:spPr>
          <a:xfrm>
            <a:off x="3420712" y="3259138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D2CD53-7247-4D40-B04B-C2F3CD266F93}"/>
              </a:ext>
            </a:extLst>
          </p:cNvPr>
          <p:cNvSpPr/>
          <p:nvPr/>
        </p:nvSpPr>
        <p:spPr>
          <a:xfrm>
            <a:off x="5408665" y="326054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161CC-0557-4932-9414-62B5BCB71DCC}"/>
              </a:ext>
            </a:extLst>
          </p:cNvPr>
          <p:cNvSpPr txBox="1"/>
          <p:nvPr/>
        </p:nvSpPr>
        <p:spPr>
          <a:xfrm>
            <a:off x="3156339" y="2538759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C(3-2)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881AC0-E674-4156-9938-F04E6F30C560}"/>
              </a:ext>
            </a:extLst>
          </p:cNvPr>
          <p:cNvSpPr txBox="1"/>
          <p:nvPr/>
        </p:nvSpPr>
        <p:spPr>
          <a:xfrm>
            <a:off x="4565611" y="2918507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C(3-4) = 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BAF91-B282-4141-8F64-05920B2FB924}"/>
              </a:ext>
            </a:extLst>
          </p:cNvPr>
          <p:cNvSpPr txBox="1"/>
          <p:nvPr/>
        </p:nvSpPr>
        <p:spPr>
          <a:xfrm rot="20207171">
            <a:off x="6052397" y="2567995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C(4-2) =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9EF9D-BF71-4EB2-A6FE-D197B549B5E8}"/>
              </a:ext>
            </a:extLst>
          </p:cNvPr>
          <p:cNvSpPr txBox="1"/>
          <p:nvPr/>
        </p:nvSpPr>
        <p:spPr>
          <a:xfrm>
            <a:off x="8289768" y="2461071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C(4-3) = 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B5EE49-9FB9-4210-9C58-0E7AE98860B7}"/>
              </a:ext>
            </a:extLst>
          </p:cNvPr>
          <p:cNvSpPr/>
          <p:nvPr/>
        </p:nvSpPr>
        <p:spPr>
          <a:xfrm>
            <a:off x="3407786" y="4521261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928368-C795-4EA9-9220-152444FB331E}"/>
              </a:ext>
            </a:extLst>
          </p:cNvPr>
          <p:cNvSpPr/>
          <p:nvPr/>
        </p:nvSpPr>
        <p:spPr>
          <a:xfrm>
            <a:off x="6461560" y="4454930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03E4C1-8199-498B-ABBE-53C03EC9E2EC}"/>
              </a:ext>
            </a:extLst>
          </p:cNvPr>
          <p:cNvCxnSpPr>
            <a:cxnSpLocks/>
            <a:stCxn id="22" idx="4"/>
            <a:endCxn id="28" idx="0"/>
          </p:cNvCxnSpPr>
          <p:nvPr/>
        </p:nvCxnSpPr>
        <p:spPr>
          <a:xfrm flipH="1">
            <a:off x="3812599" y="3987801"/>
            <a:ext cx="12926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9A9624-243E-439F-A8C0-3EFF43071CA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866373" y="3993668"/>
            <a:ext cx="67712" cy="461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5EED8B9-D3F3-4A37-AF71-CD6B1F42D92F}"/>
              </a:ext>
            </a:extLst>
          </p:cNvPr>
          <p:cNvSpPr/>
          <p:nvPr/>
        </p:nvSpPr>
        <p:spPr>
          <a:xfrm>
            <a:off x="3381840" y="5723037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CF474-DDD1-48CD-A377-FF3619998055}"/>
              </a:ext>
            </a:extLst>
          </p:cNvPr>
          <p:cNvSpPr/>
          <p:nvPr/>
        </p:nvSpPr>
        <p:spPr>
          <a:xfrm>
            <a:off x="6525160" y="5723036"/>
            <a:ext cx="809625" cy="7286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EA6935F-9459-4FD5-B86F-952DF5904C1F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786653" y="5251935"/>
            <a:ext cx="10160" cy="47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8FF4DE-8472-4292-B620-35C44429F6A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13155" y="5189576"/>
            <a:ext cx="16818" cy="533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5039ED-438B-43C2-8535-599C0F86D90B}"/>
              </a:ext>
            </a:extLst>
          </p:cNvPr>
          <p:cNvSpPr txBox="1"/>
          <p:nvPr/>
        </p:nvSpPr>
        <p:spPr>
          <a:xfrm>
            <a:off x="2266667" y="4319999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C(3-2-4) =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63DCD-46E1-481F-A82C-F5DAED952CF1}"/>
              </a:ext>
            </a:extLst>
          </p:cNvPr>
          <p:cNvSpPr txBox="1"/>
          <p:nvPr/>
        </p:nvSpPr>
        <p:spPr>
          <a:xfrm>
            <a:off x="7271185" y="4555945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C(4-2-3) =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2EFB75-19D7-4967-9611-351B475F35F1}"/>
              </a:ext>
            </a:extLst>
          </p:cNvPr>
          <p:cNvSpPr txBox="1"/>
          <p:nvPr/>
        </p:nvSpPr>
        <p:spPr>
          <a:xfrm>
            <a:off x="1822983" y="5765343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C(3-2-4-1) =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3DCE2-0BF7-422A-951A-075F7DF135E6}"/>
              </a:ext>
            </a:extLst>
          </p:cNvPr>
          <p:cNvSpPr txBox="1"/>
          <p:nvPr/>
        </p:nvSpPr>
        <p:spPr>
          <a:xfrm>
            <a:off x="7334785" y="5781074"/>
            <a:ext cx="155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C(4-2-3-1) = 6</a:t>
            </a:r>
          </a:p>
        </p:txBody>
      </p:sp>
    </p:spTree>
    <p:extLst>
      <p:ext uri="{BB962C8B-B14F-4D97-AF65-F5344CB8AC3E}">
        <p14:creationId xmlns:p14="http://schemas.microsoft.com/office/powerpoint/2010/main" val="403079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Mã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giả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1 -&gt;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(x1,…,xi)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g (x1,…,xi) ≤ f*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Try (i+1);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760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cs typeface="Times New Roman" panose="02020603050405020304" pitchFamily="18" charset="0"/>
              </a:rPr>
              <a:t>Bài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toán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(Job assignment problem):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và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mà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mỗi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thực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hiện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các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đó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Input: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cs typeface="Times New Roman" panose="02020603050405020304" pitchFamily="18" charset="0"/>
              </a:rPr>
              <a:t>Danh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sách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cs typeface="Times New Roman" panose="02020603050405020304" pitchFamily="18" charset="0"/>
              </a:rPr>
              <a:t>Ma </a:t>
            </a:r>
            <a:r>
              <a:rPr lang="en-US" sz="2400" dirty="0" err="1">
                <a:cs typeface="Times New Roman" panose="02020603050405020304" pitchFamily="18" charset="0"/>
              </a:rPr>
              <a:t>trận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thực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hiện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Output: </a:t>
            </a:r>
            <a:r>
              <a:rPr lang="en-US" sz="2400" dirty="0" err="1">
                <a:cs typeface="Times New Roman" panose="02020603050405020304" pitchFamily="18" charset="0"/>
              </a:rPr>
              <a:t>Bảng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việc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cho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mỗi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công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nhân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sao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cho</a:t>
            </a:r>
            <a:r>
              <a:rPr lang="en-US" sz="2400" dirty="0"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cs typeface="Times New Roman" panose="02020603050405020304" pitchFamily="18" charset="0"/>
              </a:rPr>
              <a:t>phí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thấp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nhất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5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3A45EA-B65D-4804-B5B2-3D035637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Thành viên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496F4-07AB-481E-B3B0-0164055D5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8488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74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hướng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tiếp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Brute force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Thuật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 Hungarian (</a:t>
            </a:r>
            <a:r>
              <a:rPr lang="en-US" dirty="0" err="1">
                <a:cs typeface="Times New Roman" panose="02020603050405020304" pitchFamily="18" charset="0"/>
              </a:rPr>
              <a:t>độ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phức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tạp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trong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trường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hợp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xấu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nhất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đạt</a:t>
            </a:r>
            <a:r>
              <a:rPr lang="en-US" dirty="0">
                <a:cs typeface="Times New Roman" panose="02020603050405020304" pitchFamily="18" charset="0"/>
              </a:rPr>
              <a:t> O(n</a:t>
            </a:r>
            <a:r>
              <a:rPr lang="en-US" baseline="30000" dirty="0">
                <a:cs typeface="Times New Roman" panose="02020603050405020304" pitchFamily="18" charset="0"/>
              </a:rPr>
              <a:t>3</a:t>
            </a:r>
            <a:r>
              <a:rPr lang="en-US" dirty="0"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Times New Roman" panose="02020603050405020304" pitchFamily="18" charset="0"/>
              </a:rPr>
              <a:t>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297067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453630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cs typeface="Times New Roman" panose="02020603050405020304" pitchFamily="18" charset="0"/>
              </a:rPr>
              <a:t>Đối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chọn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thiểu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sách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giao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cs typeface="Times New Roman" panose="02020603050405020304" pitchFamily="18" charset="0"/>
              </a:rPr>
              <a:t>Với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mỗi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chọn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có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thực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hiện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thấp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nhất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danh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sách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chưa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được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phân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công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42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Hình ảnh 2">
            <a:extLst>
              <a:ext uri="{FF2B5EF4-FFF2-40B4-BE49-F238E27FC236}">
                <a16:creationId xmlns:a16="http://schemas.microsoft.com/office/drawing/2014/main" id="{8D071B03-7B99-44CF-A21B-335AC905F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6937"/>
            <a:ext cx="5967413" cy="3457575"/>
          </a:xfrm>
          <a:prstGeom prst="rect">
            <a:avLst/>
          </a:prstGeom>
        </p:spPr>
      </p:pic>
      <p:pic>
        <p:nvPicPr>
          <p:cNvPr id="11" name="Hình ảnh 3">
            <a:extLst>
              <a:ext uri="{FF2B5EF4-FFF2-40B4-BE49-F238E27FC236}">
                <a16:creationId xmlns:a16="http://schemas.microsoft.com/office/drawing/2014/main" id="{7E0DAC85-3DB4-4079-A72A-870D1DB0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75" y="2166938"/>
            <a:ext cx="4276725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252319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Ứng dụng</a:t>
            </a:r>
          </a:p>
        </p:txBody>
      </p:sp>
      <p:pic>
        <p:nvPicPr>
          <p:cNvPr id="8" name="Hình ảnh 2">
            <a:extLst>
              <a:ext uri="{FF2B5EF4-FFF2-40B4-BE49-F238E27FC236}">
                <a16:creationId xmlns:a16="http://schemas.microsoft.com/office/drawing/2014/main" id="{BE3B944A-9B61-4A34-B296-34C5E0AF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28" y="1931905"/>
            <a:ext cx="4166955" cy="3927635"/>
          </a:xfrm>
          <a:prstGeom prst="rect">
            <a:avLst/>
          </a:prstGeom>
        </p:spPr>
      </p:pic>
      <p:pic>
        <p:nvPicPr>
          <p:cNvPr id="12" name="Hình ảnh 3">
            <a:extLst>
              <a:ext uri="{FF2B5EF4-FFF2-40B4-BE49-F238E27FC236}">
                <a16:creationId xmlns:a16="http://schemas.microsoft.com/office/drawing/2014/main" id="{D59F4C77-BC9B-44F3-9F74-A62411B9D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72" y="1931906"/>
            <a:ext cx="4537469" cy="39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83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2">
            <a:extLst>
              <a:ext uri="{FF2B5EF4-FFF2-40B4-BE49-F238E27FC236}">
                <a16:creationId xmlns:a16="http://schemas.microsoft.com/office/drawing/2014/main" id="{92C74B2A-049F-4758-BAA3-F4FB4F8B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46" y="0"/>
            <a:ext cx="8673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1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Một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ứng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khác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2">
            <a:noAutofit/>
          </a:bodyPr>
          <a:lstStyle/>
          <a:p>
            <a:r>
              <a:rPr lang="en-US" sz="1800" dirty="0"/>
              <a:t>Integer programming</a:t>
            </a:r>
          </a:p>
          <a:p>
            <a:r>
              <a:rPr lang="en-US" sz="1800" dirty="0"/>
              <a:t>Nonlinear programming</a:t>
            </a:r>
          </a:p>
          <a:p>
            <a:r>
              <a:rPr lang="en-US" sz="1800" dirty="0"/>
              <a:t>Travelling salesman problem (TSP)</a:t>
            </a:r>
          </a:p>
          <a:p>
            <a:r>
              <a:rPr lang="en-US" sz="1800" dirty="0"/>
              <a:t>Quadratic assignment problem (QAP)</a:t>
            </a:r>
          </a:p>
          <a:p>
            <a:r>
              <a:rPr lang="en-US" sz="1800" dirty="0"/>
              <a:t>Maximum satisfiability problem (MAX-SAT)</a:t>
            </a:r>
          </a:p>
          <a:p>
            <a:r>
              <a:rPr lang="en-US" sz="1800" dirty="0"/>
              <a:t>Nearest neighbor search (by </a:t>
            </a:r>
            <a:r>
              <a:rPr lang="en-US" sz="1800" dirty="0" err="1"/>
              <a:t>Keinosuke</a:t>
            </a:r>
            <a:r>
              <a:rPr lang="en-US" sz="1800" dirty="0"/>
              <a:t> Fukunaga)</a:t>
            </a:r>
          </a:p>
          <a:p>
            <a:r>
              <a:rPr lang="en-US" sz="1800" dirty="0"/>
              <a:t>Flow shop scheduling</a:t>
            </a:r>
          </a:p>
          <a:p>
            <a:r>
              <a:rPr lang="en-US" sz="1800" dirty="0"/>
              <a:t>Cutting stock problem</a:t>
            </a:r>
          </a:p>
          <a:p>
            <a:r>
              <a:rPr lang="en-US" sz="1800" dirty="0"/>
              <a:t>Computational phylogenetics</a:t>
            </a:r>
          </a:p>
          <a:p>
            <a:r>
              <a:rPr lang="en-US" sz="1800" dirty="0"/>
              <a:t>Set inversion</a:t>
            </a:r>
          </a:p>
          <a:p>
            <a:r>
              <a:rPr lang="en-US" sz="1800" dirty="0"/>
              <a:t>Parameter estimation</a:t>
            </a:r>
          </a:p>
          <a:p>
            <a:r>
              <a:rPr lang="en-US" sz="1800" dirty="0"/>
              <a:t>0/1 knapsack problem</a:t>
            </a:r>
          </a:p>
          <a:p>
            <a:r>
              <a:rPr lang="en-US" sz="1800" dirty="0"/>
              <a:t>Set cover problem</a:t>
            </a:r>
          </a:p>
          <a:p>
            <a:r>
              <a:rPr lang="en-US" sz="1800" dirty="0"/>
              <a:t>Feature selection in machine learning</a:t>
            </a:r>
          </a:p>
          <a:p>
            <a:r>
              <a:rPr lang="en-US" sz="1800" dirty="0"/>
              <a:t>Structured prediction in 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82850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Ưu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nhược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điểm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109593"/>
            <a:ext cx="9880893" cy="39596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Giảm</a:t>
            </a:r>
            <a:r>
              <a:rPr lang="en-US" dirty="0">
                <a:cs typeface="Times New Roman" panose="02020603050405020304" pitchFamily="18" charset="0"/>
              </a:rPr>
              <a:t> chi </a:t>
            </a:r>
            <a:r>
              <a:rPr lang="en-US" dirty="0" err="1">
                <a:cs typeface="Times New Roman" panose="02020603050405020304" pitchFamily="18" charset="0"/>
              </a:rPr>
              <a:t>phí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nhờ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loại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bỏ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các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bước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đi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không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cần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thiết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đánh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giá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cận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cs typeface="Times New Roman" panose="02020603050405020304" pitchFamily="18" charset="0"/>
              </a:rPr>
              <a:t>Việc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xây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dựng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hàm</a:t>
            </a:r>
            <a:r>
              <a:rPr lang="en-US" dirty="0">
                <a:cs typeface="Times New Roman" panose="02020603050405020304" pitchFamily="18" charset="0"/>
              </a:rPr>
              <a:t> g </a:t>
            </a:r>
            <a:r>
              <a:rPr lang="en-US" dirty="0" err="1">
                <a:cs typeface="Times New Roman" panose="02020603050405020304" pitchFamily="18" charset="0"/>
              </a:rPr>
              <a:t>tùy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vào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từng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bài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toán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dirty="0" err="1">
                <a:cs typeface="Times New Roman" panose="02020603050405020304" pitchFamily="18" charset="0"/>
              </a:rPr>
              <a:t>phải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thỏa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tính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đơn </a:t>
            </a:r>
            <a:r>
              <a:rPr lang="vi-VN" dirty="0" err="1">
                <a:cs typeface="Times New Roman" panose="02020603050405020304" pitchFamily="18" charset="0"/>
              </a:rPr>
              <a:t>giản</a:t>
            </a:r>
            <a:r>
              <a:rPr lang="vi-VN" dirty="0">
                <a:cs typeface="Times New Roman" panose="02020603050405020304" pitchFamily="18" charset="0"/>
              </a:rPr>
              <a:t> hơn </a:t>
            </a:r>
            <a:r>
              <a:rPr lang="vi-VN" dirty="0" err="1">
                <a:cs typeface="Times New Roman" panose="02020603050405020304" pitchFamily="18" charset="0"/>
              </a:rPr>
              <a:t>việc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bài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toán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tổ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hợp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tìm</a:t>
            </a:r>
            <a:r>
              <a:rPr lang="vi-VN" dirty="0">
                <a:cs typeface="Times New Roman" panose="02020603050405020304" pitchFamily="18" charset="0"/>
              </a:rPr>
              <a:t> min{f(a): a = (a1,…,an) </a:t>
            </a:r>
            <a:r>
              <a:rPr lang="vi-VN" dirty="0" err="1">
                <a:cs typeface="Times New Roman" panose="02020603050405020304" pitchFamily="18" charset="0"/>
              </a:rPr>
              <a:t>thuộc</a:t>
            </a:r>
            <a:r>
              <a:rPr lang="vi-VN" dirty="0">
                <a:cs typeface="Times New Roman" panose="02020603050405020304" pitchFamily="18" charset="0"/>
              </a:rPr>
              <a:t> X, xi = ai, i = 1,…,n}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g(a1, a2,…,</a:t>
            </a:r>
            <a:r>
              <a:rPr lang="vi-VN" dirty="0" err="1">
                <a:cs typeface="Times New Roman" panose="02020603050405020304" pitchFamily="18" charset="0"/>
              </a:rPr>
              <a:t>ak</a:t>
            </a:r>
            <a:r>
              <a:rPr lang="vi-VN" dirty="0">
                <a:cs typeface="Times New Roman" panose="02020603050405020304" pitchFamily="18" charset="0"/>
              </a:rPr>
              <a:t>) </a:t>
            </a:r>
            <a:r>
              <a:rPr lang="vi-VN" dirty="0" err="1">
                <a:cs typeface="Times New Roman" panose="02020603050405020304" pitchFamily="18" charset="0"/>
              </a:rPr>
              <a:t>phải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sát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với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các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giá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trị</a:t>
            </a:r>
            <a:r>
              <a:rPr lang="vi-VN" dirty="0">
                <a:cs typeface="Times New Roman" panose="02020603050405020304" pitchFamily="18" charset="0"/>
              </a:rPr>
              <a:t> </a:t>
            </a:r>
            <a:r>
              <a:rPr lang="vi-VN" dirty="0" err="1">
                <a:cs typeface="Times New Roman" panose="02020603050405020304" pitchFamily="18" charset="0"/>
              </a:rPr>
              <a:t>của</a:t>
            </a:r>
            <a:r>
              <a:rPr lang="vi-VN" dirty="0">
                <a:cs typeface="Times New Roman" panose="02020603050405020304" pitchFamily="18" charset="0"/>
              </a:rPr>
              <a:t> min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9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D5CD-DB0A-4F8D-A6A5-8693EB1D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Kết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luận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AF9-1F4E-4833-8793-B4A1021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454" y="2424314"/>
            <a:ext cx="9880893" cy="4246032"/>
          </a:xfrm>
        </p:spPr>
        <p:txBody>
          <a:bodyPr numCol="1">
            <a:noAutofit/>
          </a:bodyPr>
          <a:lstStyle/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Giảm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chi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phí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do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bỏ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bước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không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cần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thiết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kĩ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đánh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giá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tiếp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tục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sâu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tạo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ra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cấu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hình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nhất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mà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ta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trữ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Là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thuật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toán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Tối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ưu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bằng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việc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quyết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định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quay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lui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sớm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  <a:p>
            <a:pPr marL="457200" lvl="2" indent="-457200">
              <a:lnSpc>
                <a:spcPts val="391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7161C"/>
                </a:solidFill>
                <a:latin typeface="Roboto"/>
              </a:rPr>
              <a:t>Phụ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thuộc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vào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hàm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tính</a:t>
            </a:r>
            <a:r>
              <a:rPr lang="en-US" sz="1800" dirty="0">
                <a:solidFill>
                  <a:srgbClr val="17161C"/>
                </a:solidFill>
                <a:latin typeface="Robot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Roboto"/>
              </a:rPr>
              <a:t>cận</a:t>
            </a:r>
            <a:endParaRPr lang="en-US" sz="1800" dirty="0">
              <a:solidFill>
                <a:srgbClr val="17161C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386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86DBE7-B0F4-46BA-B153-4454329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Nội dung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3756CAC-3698-4BE9-B933-3283D553C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5058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75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C92E2-F07C-4AE2-BE2C-4102FD90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vi-VN" sz="4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Đặt vấn đề</a:t>
            </a:r>
            <a:endParaRPr lang="en-US" sz="4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83AED70-0B6E-49E1-8458-E84C12D5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: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. </a:t>
            </a:r>
            <a:r>
              <a:rPr lang="en-US" sz="2400" dirty="0" err="1"/>
              <a:t>Tìm</a:t>
            </a:r>
            <a:r>
              <a:rPr lang="en-US" sz="2400" dirty="0"/>
              <a:t> chu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ngắn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qua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quay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Input:</a:t>
            </a:r>
          </a:p>
          <a:p>
            <a:r>
              <a:rPr lang="en-US" sz="2400" dirty="0"/>
              <a:t>N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T1 </a:t>
            </a:r>
            <a:r>
              <a:rPr lang="en-US" sz="2400" dirty="0" err="1"/>
              <a:t>đến</a:t>
            </a:r>
            <a:r>
              <a:rPr lang="en-US" sz="2400" dirty="0"/>
              <a:t> Tn</a:t>
            </a:r>
          </a:p>
          <a:p>
            <a:r>
              <a:rPr lang="en-US" sz="2400" dirty="0" err="1"/>
              <a:t>Cij</a:t>
            </a:r>
            <a:r>
              <a:rPr lang="en-US" sz="2400" dirty="0"/>
              <a:t>: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Tj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endParaRPr lang="en-US" sz="2400" dirty="0"/>
          </a:p>
          <a:p>
            <a:r>
              <a:rPr lang="en-US" sz="2400" dirty="0"/>
              <a:t>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endParaRPr lang="en-US" sz="2400" dirty="0"/>
          </a:p>
          <a:p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48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CC-243D-4ECE-AD8C-0015A6B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Đặt vấn đề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A2151FE-D196-41FD-90E8-88D7431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:</a:t>
            </a:r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endParaRPr lang="en-US" sz="2200" dirty="0"/>
          </a:p>
          <a:p>
            <a:r>
              <a:rPr lang="en-US" sz="2200" dirty="0" err="1"/>
              <a:t>Vét</a:t>
            </a:r>
            <a:r>
              <a:rPr lang="en-US" sz="2200" dirty="0"/>
              <a:t> </a:t>
            </a:r>
            <a:r>
              <a:rPr lang="en-US" sz="2200" dirty="0" err="1"/>
              <a:t>cạn</a:t>
            </a:r>
            <a:r>
              <a:rPr lang="en-US" sz="2200" dirty="0"/>
              <a:t> quay </a:t>
            </a:r>
            <a:r>
              <a:rPr lang="en-US" sz="2200" dirty="0" err="1"/>
              <a:t>lui</a:t>
            </a:r>
            <a:endParaRPr lang="en-US" sz="2200" dirty="0"/>
          </a:p>
          <a:p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Nhược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: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qua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(</a:t>
            </a:r>
            <a:r>
              <a:rPr lang="en-US" sz="2200" dirty="0" err="1"/>
              <a:t>tốn</a:t>
            </a:r>
            <a:r>
              <a:rPr lang="en-US" sz="2200" dirty="0"/>
              <a:t> </a:t>
            </a:r>
            <a:r>
              <a:rPr lang="en-US" sz="2200" dirty="0" err="1"/>
              <a:t>kém</a:t>
            </a:r>
            <a:r>
              <a:rPr lang="en-US" sz="2200" dirty="0"/>
              <a:t> chi </a:t>
            </a:r>
            <a:r>
              <a:rPr lang="en-US" sz="2200" dirty="0" err="1"/>
              <a:t>phí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endParaRPr lang="en-US" sz="2200" dirty="0"/>
          </a:p>
          <a:p>
            <a:pPr>
              <a:buFont typeface="Symbol" panose="05050102010706020507" pitchFamily="18" charset="2"/>
              <a:buChar char="Þ"/>
            </a:pPr>
            <a:r>
              <a:rPr lang="en-US" sz="2200" dirty="0"/>
              <a:t> Branch and bound</a:t>
            </a:r>
          </a:p>
        </p:txBody>
      </p:sp>
    </p:spTree>
    <p:extLst>
      <p:ext uri="{BB962C8B-B14F-4D97-AF65-F5344CB8AC3E}">
        <p14:creationId xmlns:p14="http://schemas.microsoft.com/office/powerpoint/2010/main" val="133847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CC-243D-4ECE-AD8C-0015A6BF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Đặt vấn đề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A2151FE-D196-41FD-90E8-88D7431D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37" y="1839389"/>
            <a:ext cx="7799916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Vậy</a:t>
            </a:r>
            <a:r>
              <a:rPr lang="en-US" sz="4800" dirty="0"/>
              <a:t> branch and bound </a:t>
            </a:r>
            <a:r>
              <a:rPr lang="en-US" sz="4800" dirty="0" err="1"/>
              <a:t>là</a:t>
            </a:r>
            <a:r>
              <a:rPr lang="en-US" sz="4800" dirty="0"/>
              <a:t> </a:t>
            </a:r>
            <a:r>
              <a:rPr lang="en-US" sz="4800" dirty="0" err="1"/>
              <a:t>gì</a:t>
            </a:r>
            <a:r>
              <a:rPr lang="en-US" sz="4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96857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Định nghĩa Branch and bound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AE14-64F4-4CA2-99B3-3C30EACC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rời</a:t>
            </a:r>
            <a:r>
              <a:rPr lang="en-US" sz="2400" dirty="0"/>
              <a:t> </a:t>
            </a:r>
            <a:r>
              <a:rPr lang="en-US" sz="2400" dirty="0" err="1"/>
              <a:t>rạc</a:t>
            </a:r>
            <a:endParaRPr lang="en-US" sz="2400" dirty="0"/>
          </a:p>
          <a:p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(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nhánh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quay </a:t>
            </a:r>
            <a:r>
              <a:rPr lang="en-US" sz="2400" dirty="0" err="1"/>
              <a:t>lui</a:t>
            </a:r>
            <a:endParaRPr lang="en-US" sz="2400" dirty="0"/>
          </a:p>
          <a:p>
            <a:pPr lvl="1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1"/>
            <a:r>
              <a:rPr lang="vi-VN" dirty="0" err="1"/>
              <a:t>Nhờ</a:t>
            </a:r>
            <a:r>
              <a:rPr lang="vi-VN" dirty="0"/>
              <a:t> B&amp;B ta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quay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backtracking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7C344-DFC0-4F1E-AE36-A8C630F8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nghĩa</a:t>
            </a:r>
            <a:r>
              <a:rPr lang="en-US" dirty="0">
                <a:solidFill>
                  <a:schemeClr val="bg1"/>
                </a:solidFill>
              </a:rPr>
              <a:t> Branch and bound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chung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BB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b="1" dirty="0"/>
                  <a:t>P = (X, f)</a:t>
                </a:r>
                <a:r>
                  <a:rPr lang="en-US" dirty="0"/>
                  <a:t>: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P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vấn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ưu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f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cận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+ X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endParaRPr lang="en-US" dirty="0"/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X { a = (a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2</a:t>
                </a:r>
                <a:r>
                  <a:rPr lang="en-US" dirty="0"/>
                  <a:t>,…a</a:t>
                </a:r>
                <a:r>
                  <a:rPr lang="en-US" baseline="-25000" dirty="0"/>
                  <a:t>n-1</a:t>
                </a:r>
                <a:r>
                  <a:rPr lang="en-US" dirty="0"/>
                  <a:t>, a</a:t>
                </a:r>
                <a:r>
                  <a:rPr lang="en-US" baseline="-25000" dirty="0"/>
                  <a:t>n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(1, 2, 3… n): P(x) }</a:t>
                </a:r>
              </a:p>
              <a:p>
                <a:pPr>
                  <a:spcBef>
                    <a:spcPct val="0"/>
                  </a:spcBef>
                </a:pPr>
                <a:r>
                  <a:rPr lang="en-US" dirty="0"/>
                  <a:t>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trạng</a:t>
                </a:r>
                <a:r>
                  <a:rPr lang="en-US" dirty="0"/>
                  <a:t> </a:t>
                </a:r>
                <a:r>
                  <a:rPr lang="en-US" dirty="0" err="1"/>
                  <a:t>thái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kiếm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AE14-64F4-4CA2-99B3-3C30EACC7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59" y="3100283"/>
                <a:ext cx="9889788" cy="3076679"/>
              </a:xfrm>
              <a:blipFill>
                <a:blip r:embed="rId2"/>
                <a:stretch>
                  <a:fillRect l="-1295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35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E941D0-4859-4D82-87CD-5D9F5F1629D4}"/>
              </a:ext>
            </a:extLst>
          </p:cNvPr>
          <p:cNvGrpSpPr/>
          <p:nvPr/>
        </p:nvGrpSpPr>
        <p:grpSpPr>
          <a:xfrm>
            <a:off x="140452" y="1980409"/>
            <a:ext cx="2652751" cy="3088437"/>
            <a:chOff x="140452" y="1980409"/>
            <a:chExt cx="2652751" cy="30884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46472C-BAFC-4D45-B738-E2FB55C6038F}"/>
                </a:ext>
              </a:extLst>
            </p:cNvPr>
            <p:cNvSpPr/>
            <p:nvPr/>
          </p:nvSpPr>
          <p:spPr>
            <a:xfrm>
              <a:off x="608304" y="2890645"/>
              <a:ext cx="1775219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BA85B49-3105-4197-B741-E9543F019A11}"/>
                </a:ext>
              </a:extLst>
            </p:cNvPr>
            <p:cNvSpPr/>
            <p:nvPr/>
          </p:nvSpPr>
          <p:spPr>
            <a:xfrm>
              <a:off x="261343" y="254187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A8DEBFB-48C5-478E-BE41-925CE2F274AA}"/>
                </a:ext>
              </a:extLst>
            </p:cNvPr>
            <p:cNvSpPr/>
            <p:nvPr/>
          </p:nvSpPr>
          <p:spPr>
            <a:xfrm>
              <a:off x="1983578" y="2526060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4E4B0D-9999-43AD-A4D4-46D3953A34BB}"/>
                </a:ext>
              </a:extLst>
            </p:cNvPr>
            <p:cNvSpPr/>
            <p:nvPr/>
          </p:nvSpPr>
          <p:spPr>
            <a:xfrm>
              <a:off x="183359" y="4229091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T4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B28B555-9DF6-4DA6-A7A4-C13F8BAE44F3}"/>
                </a:ext>
              </a:extLst>
            </p:cNvPr>
            <p:cNvSpPr/>
            <p:nvPr/>
          </p:nvSpPr>
          <p:spPr>
            <a:xfrm>
              <a:off x="1852610" y="4187157"/>
              <a:ext cx="809625" cy="72866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8873689-0D0F-460F-9D20-C575E9F90E5C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966493" y="3148013"/>
              <a:ext cx="1004684" cy="11458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0F869F5-26E1-4AA0-A05F-5ECDBF8559BC}"/>
                </a:ext>
              </a:extLst>
            </p:cNvPr>
            <p:cNvSpPr/>
            <p:nvPr/>
          </p:nvSpPr>
          <p:spPr>
            <a:xfrm>
              <a:off x="140452" y="1980409"/>
              <a:ext cx="1993148" cy="2353466"/>
            </a:xfrm>
            <a:custGeom>
              <a:avLst/>
              <a:gdLst>
                <a:gd name="connsiteX0" fmla="*/ 1993148 w 1993148"/>
                <a:gd name="connsiteY0" fmla="*/ 629441 h 2353466"/>
                <a:gd name="connsiteX1" fmla="*/ 126248 w 1993148"/>
                <a:gd name="connsiteY1" fmla="*/ 96041 h 2353466"/>
                <a:gd name="connsiteX2" fmla="*/ 164348 w 1993148"/>
                <a:gd name="connsiteY2" fmla="*/ 2353466 h 2353466"/>
                <a:gd name="connsiteX3" fmla="*/ 164348 w 1993148"/>
                <a:gd name="connsiteY3" fmla="*/ 2353466 h 235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148" h="2353466">
                  <a:moveTo>
                    <a:pt x="1993148" y="629441"/>
                  </a:moveTo>
                  <a:cubicBezTo>
                    <a:pt x="1212098" y="219072"/>
                    <a:pt x="431048" y="-191297"/>
                    <a:pt x="126248" y="96041"/>
                  </a:cubicBezTo>
                  <a:cubicBezTo>
                    <a:pt x="-178552" y="383378"/>
                    <a:pt x="164348" y="2353466"/>
                    <a:pt x="164348" y="2353466"/>
                  </a:cubicBezTo>
                  <a:lnTo>
                    <a:pt x="164348" y="235346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4C4E71-ACCF-4F24-897F-F58C7F110236}"/>
                </a:ext>
              </a:extLst>
            </p:cNvPr>
            <p:cNvSpPr txBox="1"/>
            <p:nvPr/>
          </p:nvSpPr>
          <p:spPr>
            <a:xfrm>
              <a:off x="310559" y="3492801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BF7B57A-F940-4E27-B8FB-1EF4CF2013A7}"/>
                </a:ext>
              </a:extLst>
            </p:cNvPr>
            <p:cNvSpPr txBox="1"/>
            <p:nvPr/>
          </p:nvSpPr>
          <p:spPr>
            <a:xfrm rot="20445497">
              <a:off x="338162" y="205192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779FE6-7C35-4F19-A6AB-804905A8E4B3}"/>
                </a:ext>
              </a:extLst>
            </p:cNvPr>
            <p:cNvSpPr txBox="1"/>
            <p:nvPr/>
          </p:nvSpPr>
          <p:spPr>
            <a:xfrm>
              <a:off x="2044703" y="3508307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171C120-97D5-406B-81F8-832FF5CB2D59}"/>
                </a:ext>
              </a:extLst>
            </p:cNvPr>
            <p:cNvSpPr txBox="1"/>
            <p:nvPr/>
          </p:nvSpPr>
          <p:spPr>
            <a:xfrm>
              <a:off x="1320648" y="24999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E001B40-E8B9-438E-B068-681AC96A169D}"/>
                </a:ext>
              </a:extLst>
            </p:cNvPr>
            <p:cNvSpPr txBox="1"/>
            <p:nvPr/>
          </p:nvSpPr>
          <p:spPr>
            <a:xfrm>
              <a:off x="1412584" y="3397215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6EA1EDD-2FBB-4AC0-A93C-64BF1E6589F0}"/>
                </a:ext>
              </a:extLst>
            </p:cNvPr>
            <p:cNvSpPr txBox="1"/>
            <p:nvPr/>
          </p:nvSpPr>
          <p:spPr>
            <a:xfrm>
              <a:off x="1204912" y="4668736"/>
              <a:ext cx="51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920DD28E-A53D-436E-A4E0-9858FC324A06}"/>
              </a:ext>
            </a:extLst>
          </p:cNvPr>
          <p:cNvSpPr txBox="1"/>
          <p:nvPr/>
        </p:nvSpPr>
        <p:spPr>
          <a:xfrm>
            <a:off x="216509" y="1257398"/>
            <a:ext cx="2706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ABA43A-0AD7-4765-B09F-88A7E989A2D0}"/>
              </a:ext>
            </a:extLst>
          </p:cNvPr>
          <p:cNvSpPr/>
          <p:nvPr/>
        </p:nvSpPr>
        <p:spPr>
          <a:xfrm>
            <a:off x="2945605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450DB-2892-41E9-80D7-286C098B5229}"/>
              </a:ext>
            </a:extLst>
          </p:cNvPr>
          <p:cNvSpPr/>
          <p:nvPr/>
        </p:nvSpPr>
        <p:spPr>
          <a:xfrm>
            <a:off x="4336255" y="538638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7C1F83-D5AF-4FBB-82EA-C6D7ADE69E7A}"/>
              </a:ext>
            </a:extLst>
          </p:cNvPr>
          <p:cNvSpPr/>
          <p:nvPr/>
        </p:nvSpPr>
        <p:spPr>
          <a:xfrm>
            <a:off x="5884068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B19DCD-A989-43C0-9FF9-C11275D40381}"/>
              </a:ext>
            </a:extLst>
          </p:cNvPr>
          <p:cNvSpPr/>
          <p:nvPr/>
        </p:nvSpPr>
        <p:spPr>
          <a:xfrm>
            <a:off x="7586662" y="5386384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07C7DC-0033-4D66-AB67-EB0CC356C611}"/>
              </a:ext>
            </a:extLst>
          </p:cNvPr>
          <p:cNvSpPr/>
          <p:nvPr/>
        </p:nvSpPr>
        <p:spPr>
          <a:xfrm>
            <a:off x="9105899" y="5386383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5ED5F-A0D7-4CD1-A7D3-C54D03C8CEA2}"/>
              </a:ext>
            </a:extLst>
          </p:cNvPr>
          <p:cNvSpPr/>
          <p:nvPr/>
        </p:nvSpPr>
        <p:spPr>
          <a:xfrm>
            <a:off x="10582275" y="53863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0DE89A-E134-4131-BBDC-B9925B3498D5}"/>
              </a:ext>
            </a:extLst>
          </p:cNvPr>
          <p:cNvSpPr/>
          <p:nvPr/>
        </p:nvSpPr>
        <p:spPr>
          <a:xfrm>
            <a:off x="299561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A39C1A-5432-446F-AF58-B42FC83BC21F}"/>
              </a:ext>
            </a:extLst>
          </p:cNvPr>
          <p:cNvSpPr/>
          <p:nvPr/>
        </p:nvSpPr>
        <p:spPr>
          <a:xfrm>
            <a:off x="4314822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273084-692E-47DF-AB26-5394451AD206}"/>
              </a:ext>
            </a:extLst>
          </p:cNvPr>
          <p:cNvSpPr/>
          <p:nvPr/>
        </p:nvSpPr>
        <p:spPr>
          <a:xfrm>
            <a:off x="5881090" y="386476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3BC8B7-C552-469B-8343-4BA351AD7A3D}"/>
              </a:ext>
            </a:extLst>
          </p:cNvPr>
          <p:cNvSpPr/>
          <p:nvPr/>
        </p:nvSpPr>
        <p:spPr>
          <a:xfrm>
            <a:off x="7550942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5553E6-1D03-4F73-BAAF-1E3C587C4886}"/>
              </a:ext>
            </a:extLst>
          </p:cNvPr>
          <p:cNvSpPr/>
          <p:nvPr/>
        </p:nvSpPr>
        <p:spPr>
          <a:xfrm>
            <a:off x="9066608" y="3864762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D411FF-EBEF-496E-9DB0-183C5B949958}"/>
              </a:ext>
            </a:extLst>
          </p:cNvPr>
          <p:cNvSpPr/>
          <p:nvPr/>
        </p:nvSpPr>
        <p:spPr>
          <a:xfrm>
            <a:off x="10501503" y="3864761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F1A87E-123D-417E-80E2-E357D6527A0B}"/>
              </a:ext>
            </a:extLst>
          </p:cNvPr>
          <p:cNvSpPr/>
          <p:nvPr/>
        </p:nvSpPr>
        <p:spPr>
          <a:xfrm>
            <a:off x="10506262" y="237528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ABC6A0-1708-4A2A-BFA0-1B45266FE7BE}"/>
              </a:ext>
            </a:extLst>
          </p:cNvPr>
          <p:cNvSpPr/>
          <p:nvPr/>
        </p:nvSpPr>
        <p:spPr>
          <a:xfrm>
            <a:off x="9066607" y="237528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A5A3C9-55C2-42C2-812E-B072BC357736}"/>
              </a:ext>
            </a:extLst>
          </p:cNvPr>
          <p:cNvSpPr/>
          <p:nvPr/>
        </p:nvSpPr>
        <p:spPr>
          <a:xfrm>
            <a:off x="7586662" y="2411006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029046-D1B8-41A6-93A7-080871A7097B}"/>
              </a:ext>
            </a:extLst>
          </p:cNvPr>
          <p:cNvSpPr/>
          <p:nvPr/>
        </p:nvSpPr>
        <p:spPr>
          <a:xfrm>
            <a:off x="588109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1649FF-ADF1-4D81-A7F2-D2572EAD67D1}"/>
              </a:ext>
            </a:extLst>
          </p:cNvPr>
          <p:cNvSpPr/>
          <p:nvPr/>
        </p:nvSpPr>
        <p:spPr>
          <a:xfrm>
            <a:off x="4343400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53EEEC-F49E-4CF1-BC03-CA4ADAC7804B}"/>
              </a:ext>
            </a:extLst>
          </p:cNvPr>
          <p:cNvSpPr/>
          <p:nvPr/>
        </p:nvSpPr>
        <p:spPr>
          <a:xfrm>
            <a:off x="2999182" y="241935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492B1C5-5563-4CB8-95E5-AC60A3070C0C}"/>
              </a:ext>
            </a:extLst>
          </p:cNvPr>
          <p:cNvSpPr/>
          <p:nvPr/>
        </p:nvSpPr>
        <p:spPr>
          <a:xfrm>
            <a:off x="8396287" y="1217999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2783F6-6145-472D-9D47-F4B237CF61DD}"/>
              </a:ext>
            </a:extLst>
          </p:cNvPr>
          <p:cNvSpPr/>
          <p:nvPr/>
        </p:nvSpPr>
        <p:spPr>
          <a:xfrm>
            <a:off x="6772273" y="1219777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24CC0A-627D-48A9-9A4E-9F996E011600}"/>
              </a:ext>
            </a:extLst>
          </p:cNvPr>
          <p:cNvSpPr/>
          <p:nvPr/>
        </p:nvSpPr>
        <p:spPr>
          <a:xfrm>
            <a:off x="5014915" y="1217998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9F27F73-3F58-4674-9D47-2CFCDDE5956C}"/>
              </a:ext>
            </a:extLst>
          </p:cNvPr>
          <p:cNvSpPr/>
          <p:nvPr/>
        </p:nvSpPr>
        <p:spPr>
          <a:xfrm>
            <a:off x="6772274" y="0"/>
            <a:ext cx="809625" cy="7286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7677A7-A91F-4104-8D0A-8D0E4419BD29}"/>
              </a:ext>
            </a:extLst>
          </p:cNvPr>
          <p:cNvCxnSpPr>
            <a:stCxn id="58" idx="3"/>
            <a:endCxn id="56" idx="7"/>
          </p:cNvCxnSpPr>
          <p:nvPr/>
        </p:nvCxnSpPr>
        <p:spPr>
          <a:xfrm flipH="1">
            <a:off x="5705973" y="621953"/>
            <a:ext cx="1184868" cy="702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E9653-87F4-4AC7-90F7-D9ED310C2574}"/>
              </a:ext>
            </a:extLst>
          </p:cNvPr>
          <p:cNvCxnSpPr>
            <a:cxnSpLocks/>
            <a:stCxn id="58" idx="4"/>
            <a:endCxn id="54" idx="0"/>
          </p:cNvCxnSpPr>
          <p:nvPr/>
        </p:nvCxnSpPr>
        <p:spPr>
          <a:xfrm flipH="1">
            <a:off x="7177086" y="728663"/>
            <a:ext cx="1" cy="491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03F44C-1703-4854-8349-1AF71C49AFFE}"/>
              </a:ext>
            </a:extLst>
          </p:cNvPr>
          <p:cNvCxnSpPr>
            <a:cxnSpLocks/>
          </p:cNvCxnSpPr>
          <p:nvPr/>
        </p:nvCxnSpPr>
        <p:spPr>
          <a:xfrm>
            <a:off x="7550942" y="510026"/>
            <a:ext cx="1097257" cy="706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5163F8-7BBB-4229-A76A-13A4BC3DF70A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3690240" y="1720156"/>
            <a:ext cx="1376462" cy="805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D43EE34-7DE4-44DE-A750-4481DD48C591}"/>
              </a:ext>
            </a:extLst>
          </p:cNvPr>
          <p:cNvCxnSpPr>
            <a:cxnSpLocks/>
          </p:cNvCxnSpPr>
          <p:nvPr/>
        </p:nvCxnSpPr>
        <p:spPr>
          <a:xfrm flipH="1">
            <a:off x="4853187" y="1906260"/>
            <a:ext cx="410028" cy="54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5DFCC8-129D-4D1B-ABE6-FBD16ABB4BD8}"/>
              </a:ext>
            </a:extLst>
          </p:cNvPr>
          <p:cNvCxnSpPr>
            <a:cxnSpLocks/>
          </p:cNvCxnSpPr>
          <p:nvPr/>
        </p:nvCxnSpPr>
        <p:spPr>
          <a:xfrm flipH="1">
            <a:off x="6442415" y="1929923"/>
            <a:ext cx="630820" cy="50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B04CF03-2C51-4C79-A1B3-5067B03FF6D9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7463331" y="1841730"/>
            <a:ext cx="528144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C55D73-71B1-4257-84D4-8CC74A24D418}"/>
              </a:ext>
            </a:extLst>
          </p:cNvPr>
          <p:cNvCxnSpPr>
            <a:cxnSpLocks/>
          </p:cNvCxnSpPr>
          <p:nvPr/>
        </p:nvCxnSpPr>
        <p:spPr>
          <a:xfrm>
            <a:off x="9066607" y="1841730"/>
            <a:ext cx="225627" cy="569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C1FF55-FCE2-4B4F-B91D-358F83590FA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214941" y="1611256"/>
            <a:ext cx="1696134" cy="76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AC5F13-6574-4608-A18D-4C3AE44F2E6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400422" y="3139669"/>
            <a:ext cx="1" cy="725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7E4278-3C37-4A4A-9C43-17F75D3FD60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50418" y="4593423"/>
            <a:ext cx="50004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0E8DFC-1752-4254-B934-A725BBD8D3B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719634" y="3148013"/>
            <a:ext cx="1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DE7C39-4E47-4C06-8939-2D451F124D9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41068" y="4593423"/>
            <a:ext cx="21426" cy="792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66C544-1BEF-4F3E-A7F3-BA1F5E6B0474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285903" y="3148013"/>
            <a:ext cx="12504" cy="716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B36159-BC1E-49B9-996B-7B2558B4D2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6288881" y="4593423"/>
            <a:ext cx="9526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1C271B6-B5DF-40A5-9F44-01C544447B8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955755" y="3148013"/>
            <a:ext cx="59530" cy="7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265EDC1-A5A6-4BCE-AD14-D0A5E2B115B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985520" y="4593423"/>
            <a:ext cx="5955" cy="792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BAA99F-3985-40D0-BE1F-67971F75DC91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428554" y="3103949"/>
            <a:ext cx="42867" cy="760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23FBD7-F630-4AE5-BC5B-3083EEA837C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510711" y="4593423"/>
            <a:ext cx="1" cy="792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D42C3C7-366D-430C-BECE-C33D49396F6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0906316" y="3103949"/>
            <a:ext cx="28382" cy="760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1A52B8-60E5-421C-98A9-BC108B93442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987087" y="4593423"/>
            <a:ext cx="1" cy="792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2E93E27-C400-40B6-8128-6E7759E4B4DC}"/>
              </a:ext>
            </a:extLst>
          </p:cNvPr>
          <p:cNvSpPr txBox="1"/>
          <p:nvPr/>
        </p:nvSpPr>
        <p:spPr>
          <a:xfrm>
            <a:off x="5892941" y="66341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12DD10-A9F6-41DE-9169-D2A89BAF5FC2}"/>
              </a:ext>
            </a:extLst>
          </p:cNvPr>
          <p:cNvSpPr txBox="1"/>
          <p:nvPr/>
        </p:nvSpPr>
        <p:spPr>
          <a:xfrm>
            <a:off x="7157543" y="77405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9FC3E8B-1AF8-4678-9A7B-C9FD175EE342}"/>
              </a:ext>
            </a:extLst>
          </p:cNvPr>
          <p:cNvSpPr txBox="1"/>
          <p:nvPr/>
        </p:nvSpPr>
        <p:spPr>
          <a:xfrm>
            <a:off x="8237235" y="58571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57892F-1BA5-4E4C-97F3-445FD66D115E}"/>
              </a:ext>
            </a:extLst>
          </p:cNvPr>
          <p:cNvSpPr txBox="1"/>
          <p:nvPr/>
        </p:nvSpPr>
        <p:spPr>
          <a:xfrm>
            <a:off x="4093372" y="17626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1A9AF53-61A8-4AAC-A2A3-E8C6458C6D96}"/>
              </a:ext>
            </a:extLst>
          </p:cNvPr>
          <p:cNvSpPr txBox="1"/>
          <p:nvPr/>
        </p:nvSpPr>
        <p:spPr>
          <a:xfrm>
            <a:off x="5150846" y="203524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A53618-3766-480A-8F6A-2F0D1F054211}"/>
              </a:ext>
            </a:extLst>
          </p:cNvPr>
          <p:cNvSpPr txBox="1"/>
          <p:nvPr/>
        </p:nvSpPr>
        <p:spPr>
          <a:xfrm>
            <a:off x="6404907" y="187851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79D5E9-3F8D-41AB-A63A-1045229DD8A6}"/>
              </a:ext>
            </a:extLst>
          </p:cNvPr>
          <p:cNvSpPr txBox="1"/>
          <p:nvPr/>
        </p:nvSpPr>
        <p:spPr>
          <a:xfrm>
            <a:off x="3008705" y="482317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207E7D-A8B7-4221-B066-FB14F404940C}"/>
              </a:ext>
            </a:extLst>
          </p:cNvPr>
          <p:cNvSpPr txBox="1"/>
          <p:nvPr/>
        </p:nvSpPr>
        <p:spPr>
          <a:xfrm>
            <a:off x="6322222" y="4800797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18C9609-33BB-4025-A21F-EB59A69E4E81}"/>
              </a:ext>
            </a:extLst>
          </p:cNvPr>
          <p:cNvSpPr txBox="1"/>
          <p:nvPr/>
        </p:nvSpPr>
        <p:spPr>
          <a:xfrm>
            <a:off x="9471419" y="328906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EA6DBE4-D0A8-4E56-9FF3-A95132B8D568}"/>
              </a:ext>
            </a:extLst>
          </p:cNvPr>
          <p:cNvSpPr txBox="1"/>
          <p:nvPr/>
        </p:nvSpPr>
        <p:spPr>
          <a:xfrm>
            <a:off x="10987087" y="328251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2F4392-1FCF-4C59-AEA1-E406724734D7}"/>
              </a:ext>
            </a:extLst>
          </p:cNvPr>
          <p:cNvSpPr txBox="1"/>
          <p:nvPr/>
        </p:nvSpPr>
        <p:spPr>
          <a:xfrm>
            <a:off x="9194004" y="188738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FF090C5-8FB6-41A8-9772-01A53A190876}"/>
              </a:ext>
            </a:extLst>
          </p:cNvPr>
          <p:cNvSpPr txBox="1"/>
          <p:nvPr/>
        </p:nvSpPr>
        <p:spPr>
          <a:xfrm>
            <a:off x="10063790" y="161125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2CA74C3-7498-46D7-B0E3-95E902070FD6}"/>
              </a:ext>
            </a:extLst>
          </p:cNvPr>
          <p:cNvSpPr txBox="1"/>
          <p:nvPr/>
        </p:nvSpPr>
        <p:spPr>
          <a:xfrm>
            <a:off x="6293644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141FAFF-2A10-412A-B687-2D129FE5B59A}"/>
              </a:ext>
            </a:extLst>
          </p:cNvPr>
          <p:cNvSpPr txBox="1"/>
          <p:nvPr/>
        </p:nvSpPr>
        <p:spPr>
          <a:xfrm>
            <a:off x="8058150" y="326400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E115001-C44E-4303-8B18-23FB37F9CEEB}"/>
              </a:ext>
            </a:extLst>
          </p:cNvPr>
          <p:cNvSpPr txBox="1"/>
          <p:nvPr/>
        </p:nvSpPr>
        <p:spPr>
          <a:xfrm>
            <a:off x="4845847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6FFD742-516E-47CB-B9B7-C0D4ED779C81}"/>
              </a:ext>
            </a:extLst>
          </p:cNvPr>
          <p:cNvSpPr txBox="1"/>
          <p:nvPr/>
        </p:nvSpPr>
        <p:spPr>
          <a:xfrm>
            <a:off x="9551042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204547-879C-4466-B3BF-E82FFD1872B7}"/>
              </a:ext>
            </a:extLst>
          </p:cNvPr>
          <p:cNvSpPr txBox="1"/>
          <p:nvPr/>
        </p:nvSpPr>
        <p:spPr>
          <a:xfrm>
            <a:off x="7771508" y="1873008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4DC5EE-5B14-4D47-BE82-1F8502F9C9BD}"/>
              </a:ext>
            </a:extLst>
          </p:cNvPr>
          <p:cNvSpPr txBox="1"/>
          <p:nvPr/>
        </p:nvSpPr>
        <p:spPr>
          <a:xfrm>
            <a:off x="3094732" y="329339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A338847-6AF4-4F21-AE9E-97273A418150}"/>
              </a:ext>
            </a:extLst>
          </p:cNvPr>
          <p:cNvSpPr txBox="1"/>
          <p:nvPr/>
        </p:nvSpPr>
        <p:spPr>
          <a:xfrm>
            <a:off x="4733330" y="3273163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5E19E93-921E-4A7C-93D6-2AA5F8B0DE0F}"/>
              </a:ext>
            </a:extLst>
          </p:cNvPr>
          <p:cNvSpPr txBox="1"/>
          <p:nvPr/>
        </p:nvSpPr>
        <p:spPr>
          <a:xfrm>
            <a:off x="8054580" y="4794785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281F55-6D09-4426-A732-0B31B7CE52A0}"/>
              </a:ext>
            </a:extLst>
          </p:cNvPr>
          <p:cNvSpPr txBox="1"/>
          <p:nvPr/>
        </p:nvSpPr>
        <p:spPr>
          <a:xfrm>
            <a:off x="11055145" y="4757699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DD4AC38-2C59-4FFA-B957-9405214EA246}"/>
              </a:ext>
            </a:extLst>
          </p:cNvPr>
          <p:cNvSpPr txBox="1"/>
          <p:nvPr/>
        </p:nvSpPr>
        <p:spPr>
          <a:xfrm>
            <a:off x="314443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B7565C2-FAE7-4B79-A5F6-AD9ED43EA6CD}"/>
              </a:ext>
            </a:extLst>
          </p:cNvPr>
          <p:cNvSpPr txBox="1"/>
          <p:nvPr/>
        </p:nvSpPr>
        <p:spPr>
          <a:xfrm>
            <a:off x="4502949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B101C14-EE89-4512-8245-9BFF0C0A9A52}"/>
              </a:ext>
            </a:extLst>
          </p:cNvPr>
          <p:cNvSpPr txBox="1"/>
          <p:nvPr/>
        </p:nvSpPr>
        <p:spPr>
          <a:xfrm>
            <a:off x="6138015" y="630400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2A10825-4DFA-47E2-BF20-FE37940912C6}"/>
              </a:ext>
            </a:extLst>
          </p:cNvPr>
          <p:cNvSpPr txBox="1"/>
          <p:nvPr/>
        </p:nvSpPr>
        <p:spPr>
          <a:xfrm>
            <a:off x="9324916" y="6305311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6F83FEC-88DE-436F-AB64-19641ACCB154}"/>
              </a:ext>
            </a:extLst>
          </p:cNvPr>
          <p:cNvSpPr txBox="1"/>
          <p:nvPr/>
        </p:nvSpPr>
        <p:spPr>
          <a:xfrm>
            <a:off x="7731564" y="6306536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CDE20FC-FCF2-4161-975F-787747694357}"/>
              </a:ext>
            </a:extLst>
          </p:cNvPr>
          <p:cNvSpPr txBox="1"/>
          <p:nvPr/>
        </p:nvSpPr>
        <p:spPr>
          <a:xfrm>
            <a:off x="10799162" y="6320170"/>
            <a:ext cx="51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C7F3949-BB6E-42C6-B67C-9FBA67F815EF}"/>
              </a:ext>
            </a:extLst>
          </p:cNvPr>
          <p:cNvCxnSpPr/>
          <p:nvPr/>
        </p:nvCxnSpPr>
        <p:spPr>
          <a:xfrm>
            <a:off x="2922798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6A1128A-E9F8-4B78-8114-BAEE4115E808}"/>
              </a:ext>
            </a:extLst>
          </p:cNvPr>
          <p:cNvCxnSpPr/>
          <p:nvPr/>
        </p:nvCxnSpPr>
        <p:spPr>
          <a:xfrm>
            <a:off x="4278415" y="6272784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CC20BAF-50A2-44E7-A4F9-1C6836525459}"/>
              </a:ext>
            </a:extLst>
          </p:cNvPr>
          <p:cNvCxnSpPr/>
          <p:nvPr/>
        </p:nvCxnSpPr>
        <p:spPr>
          <a:xfrm>
            <a:off x="5844683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FFC750D-6F9C-4557-9865-2DB4447CFFB9}"/>
              </a:ext>
            </a:extLst>
          </p:cNvPr>
          <p:cNvCxnSpPr/>
          <p:nvPr/>
        </p:nvCxnSpPr>
        <p:spPr>
          <a:xfrm>
            <a:off x="7550942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AD9C853-8A46-484F-BD09-422965D9EBFF}"/>
              </a:ext>
            </a:extLst>
          </p:cNvPr>
          <p:cNvCxnSpPr/>
          <p:nvPr/>
        </p:nvCxnSpPr>
        <p:spPr>
          <a:xfrm>
            <a:off x="9033087" y="6268593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2F27A86-3887-4059-A49B-BF37482BD5AD}"/>
              </a:ext>
            </a:extLst>
          </p:cNvPr>
          <p:cNvCxnSpPr/>
          <p:nvPr/>
        </p:nvCxnSpPr>
        <p:spPr>
          <a:xfrm>
            <a:off x="10545868" y="6254877"/>
            <a:ext cx="882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4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139" grpId="0"/>
      <p:bldP spid="141" grpId="0"/>
      <p:bldP spid="143" grpId="0"/>
      <p:bldP spid="147" grpId="0"/>
      <p:bldP spid="149" grpId="0"/>
      <p:bldP spid="151" grpId="0"/>
      <p:bldP spid="153" grpId="0"/>
      <p:bldP spid="155" grpId="0"/>
      <p:bldP spid="157" grpId="0"/>
      <p:bldP spid="159" grpId="0"/>
      <p:bldP spid="161" grpId="0"/>
      <p:bldP spid="163" grpId="0"/>
      <p:bldP spid="165" grpId="0"/>
      <p:bldP spid="167" grpId="0"/>
      <p:bldP spid="169" grpId="0"/>
      <p:bldP spid="171" grpId="0"/>
      <p:bldP spid="173" grpId="0"/>
      <p:bldP spid="175" grpId="0"/>
      <p:bldP spid="177" grpId="0"/>
      <p:bldP spid="179" grpId="0"/>
      <p:bldP spid="181" grpId="0"/>
      <p:bldP spid="183" grpId="0"/>
      <p:bldP spid="185" grpId="0"/>
      <p:bldP spid="187" grpId="0"/>
      <p:bldP spid="189" grpId="0"/>
      <p:bldP spid="191" grpId="0"/>
      <p:bldP spid="1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2031</Words>
  <Application>Microsoft Office PowerPoint</Application>
  <PresentationFormat>Màn hình rộng</PresentationFormat>
  <Paragraphs>502</Paragraphs>
  <Slides>27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Roboto</vt:lpstr>
      <vt:lpstr>Symbol</vt:lpstr>
      <vt:lpstr>Times New Roman</vt:lpstr>
      <vt:lpstr>Wingdings</vt:lpstr>
      <vt:lpstr>Office Theme</vt:lpstr>
      <vt:lpstr>Branch and bound</vt:lpstr>
      <vt:lpstr>Thành viên</vt:lpstr>
      <vt:lpstr>Nội dung</vt:lpstr>
      <vt:lpstr>Đặt vấn đề</vt:lpstr>
      <vt:lpstr>Đặt vấn đề</vt:lpstr>
      <vt:lpstr>Đặt vấn đề</vt:lpstr>
      <vt:lpstr>Định nghĩa Branch and bound</vt:lpstr>
      <vt:lpstr>Định nghĩa Branch and bound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Mã giả</vt:lpstr>
      <vt:lpstr>Ứng dụng</vt:lpstr>
      <vt:lpstr>Ứng dụng</vt:lpstr>
      <vt:lpstr>Ứng dụng</vt:lpstr>
      <vt:lpstr>Ứng dụng</vt:lpstr>
      <vt:lpstr>Ứng dụng</vt:lpstr>
      <vt:lpstr>Bản trình bày PowerPoint</vt:lpstr>
      <vt:lpstr>Một vài ứng dụng khác</vt:lpstr>
      <vt:lpstr>Ưu và nhược điểm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creator>Khiem Le</dc:creator>
  <cp:lastModifiedBy>Võ Nhât Thanh</cp:lastModifiedBy>
  <cp:revision>27</cp:revision>
  <dcterms:created xsi:type="dcterms:W3CDTF">2021-05-13T13:07:32Z</dcterms:created>
  <dcterms:modified xsi:type="dcterms:W3CDTF">2021-05-15T05:29:38Z</dcterms:modified>
</cp:coreProperties>
</file>