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1" r:id="rId5"/>
    <p:sldId id="263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F2BEC5-7562-D84E-A185-B9CB52F54989}" v="5" dt="2019-09-30T20:26:51.5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697"/>
    <p:restoredTop sz="94635"/>
  </p:normalViewPr>
  <p:slideViewPr>
    <p:cSldViewPr snapToGrid="0" snapToObjects="1">
      <p:cViewPr varScale="1">
        <p:scale>
          <a:sx n="65" d="100"/>
          <a:sy n="65" d="100"/>
        </p:scale>
        <p:origin x="240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10/7/19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10/7/19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10/7/19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1BB1F-5BC1-B64B-A455-217C392FCE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Bioinformatics internship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0F258-734F-1442-93DD-FA71BB5F1B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one</a:t>
            </a:r>
          </a:p>
        </p:txBody>
      </p:sp>
    </p:spTree>
    <p:extLst>
      <p:ext uri="{BB962C8B-B14F-4D97-AF65-F5344CB8AC3E}">
        <p14:creationId xmlns:p14="http://schemas.microsoft.com/office/powerpoint/2010/main" val="2022926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180021-61DA-E141-9C40-172A9E4B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559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600">
                <a:solidFill>
                  <a:schemeClr val="bg1"/>
                </a:solidFill>
              </a:rPr>
              <a:t>What is bioinformatics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5C9459-B1C4-AC44-B772-7C602607F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78" y="643467"/>
            <a:ext cx="5655148" cy="54101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36C35-0DFC-0840-8D67-AB84DE8D6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455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application of computer programming to analyze complex biological data and answer biological questions efficiently </a:t>
            </a:r>
          </a:p>
          <a:p>
            <a:r>
              <a:rPr lang="en-US" dirty="0">
                <a:solidFill>
                  <a:schemeClr val="bg1"/>
                </a:solidFill>
              </a:rPr>
              <a:t>Create algorithms and implement code </a:t>
            </a:r>
          </a:p>
          <a:p>
            <a:r>
              <a:rPr lang="en-US" dirty="0">
                <a:solidFill>
                  <a:schemeClr val="bg1"/>
                </a:solidFill>
              </a:rPr>
              <a:t>Work typically in research labs in industry jobs and academia </a:t>
            </a:r>
          </a:p>
        </p:txBody>
      </p:sp>
    </p:spTree>
    <p:extLst>
      <p:ext uri="{BB962C8B-B14F-4D97-AF65-F5344CB8AC3E}">
        <p14:creationId xmlns:p14="http://schemas.microsoft.com/office/powerpoint/2010/main" val="2336359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4906F1-853E-C94A-8294-94512C7443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215"/>
          <a:stretch/>
        </p:blipFill>
        <p:spPr>
          <a:xfrm>
            <a:off x="4650909" y="10"/>
            <a:ext cx="7541090" cy="68579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FC0CC-C9BA-8645-BB0A-1884AFB7D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600">
                <a:solidFill>
                  <a:schemeClr val="bg1"/>
                </a:solidFill>
              </a:rPr>
              <a:t>What is phylogenetics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B0F97-C5C5-1D48-930F-1C987746C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Study of evolutionary relationships between _____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82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B6167-CDE3-244F-96BC-1551B5E3C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Session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E6AEE-3083-1B48-AE91-D23EA90F2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Python fun fact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Rosalind challenges</a:t>
            </a:r>
          </a:p>
          <a:p>
            <a:pPr marL="342900" indent="-342900">
              <a:buAutoNum type="arabicPeriod"/>
            </a:pPr>
            <a:r>
              <a:rPr lang="en-US" dirty="0"/>
              <a:t>New topic / review of previous</a:t>
            </a:r>
          </a:p>
          <a:p>
            <a:pPr marL="342900" indent="-342900">
              <a:buAutoNum type="arabicPeriod"/>
            </a:pPr>
            <a:r>
              <a:rPr lang="en-US" dirty="0"/>
              <a:t>Map out code in notebooks (work flow charts)</a:t>
            </a:r>
          </a:p>
          <a:p>
            <a:pPr marL="342900" indent="-342900">
              <a:buAutoNum type="arabicPeriod"/>
            </a:pPr>
            <a:r>
              <a:rPr lang="en-US" dirty="0"/>
              <a:t>Code / share code</a:t>
            </a:r>
          </a:p>
          <a:p>
            <a:pPr marL="342900" indent="-342900">
              <a:buAutoNum type="arabicPeriod"/>
            </a:pPr>
            <a:r>
              <a:rPr lang="en-US" dirty="0"/>
              <a:t>Exit interviews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540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A457-5F8A-394D-AA8E-739CBA993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6EDD9-38DD-D244-95C6-C288C6383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2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9AB624D-41E8-C340-B57D-AA9B4C74B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068" y="303400"/>
            <a:ext cx="7293864" cy="6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15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888B1-96A2-3C46-9A92-EB2FECD1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AB954-AFA4-9A4A-BC70-9A3DB6485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484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 new remote repository (this can be on the same machine): </a:t>
            </a:r>
          </a:p>
          <a:p>
            <a:pPr lvl="1"/>
            <a:r>
              <a:rPr lang="en-US" dirty="0"/>
              <a:t>“git </a:t>
            </a:r>
            <a:r>
              <a:rPr lang="en-US" dirty="0" err="1"/>
              <a:t>init</a:t>
            </a:r>
            <a:r>
              <a:rPr lang="en-US" dirty="0"/>
              <a:t> &lt;PATH&gt; --bare” where PATH is a directory name</a:t>
            </a:r>
          </a:p>
          <a:p>
            <a:r>
              <a:rPr lang="en-US" dirty="0"/>
              <a:t>Initially copy a remote repo to a local repo: </a:t>
            </a:r>
          </a:p>
          <a:p>
            <a:pPr lvl="1"/>
            <a:r>
              <a:rPr lang="en-US" dirty="0"/>
              <a:t>“git clone &lt;URL&gt; &lt;PATH&gt;” where URL is the URL of the remote repository, and path is the local path to use for the workspace. The local path can be omitted.</a:t>
            </a:r>
          </a:p>
          <a:p>
            <a:r>
              <a:rPr lang="en-US" dirty="0"/>
              <a:t>Commit all files in the index to the local repo:</a:t>
            </a:r>
          </a:p>
          <a:p>
            <a:pPr lvl="1"/>
            <a:r>
              <a:rPr lang="en-US" dirty="0"/>
              <a:t>“git add”</a:t>
            </a:r>
          </a:p>
          <a:p>
            <a:pPr lvl="1"/>
            <a:r>
              <a:rPr lang="en-US" dirty="0"/>
              <a:t>“git commit” </a:t>
            </a:r>
          </a:p>
          <a:p>
            <a:r>
              <a:rPr lang="en-US" dirty="0"/>
              <a:t>Pushing the local repo to the remote repo: </a:t>
            </a:r>
          </a:p>
          <a:p>
            <a:pPr lvl="1"/>
            <a:r>
              <a:rPr lang="en-US" dirty="0"/>
              <a:t> “git push”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422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3F367-80DC-A148-AA2E-8F3CB19E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computer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05C2D-73A1-434E-A106-DBEEA1C1A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</a:t>
            </a:r>
            <a:r>
              <a:rPr lang="en-US" dirty="0" err="1"/>
              <a:t>cosmo</a:t>
            </a:r>
            <a:r>
              <a:rPr lang="en-US" dirty="0"/>
              <a:t> up</a:t>
            </a:r>
          </a:p>
        </p:txBody>
      </p:sp>
    </p:spTree>
    <p:extLst>
      <p:ext uri="{BB962C8B-B14F-4D97-AF65-F5344CB8AC3E}">
        <p14:creationId xmlns:p14="http://schemas.microsoft.com/office/powerpoint/2010/main" val="35890888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195</Words>
  <Application>Microsoft Macintosh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Bioinformatics internship</vt:lpstr>
      <vt:lpstr>What is bioinformatics</vt:lpstr>
      <vt:lpstr>What is phylogenetics</vt:lpstr>
      <vt:lpstr>General Session layout</vt:lpstr>
      <vt:lpstr>Assessment</vt:lpstr>
      <vt:lpstr>PowerPoint Presentation</vt:lpstr>
      <vt:lpstr>Github</vt:lpstr>
      <vt:lpstr>Why a computer cluster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internship</dc:title>
  <dc:creator>Nhen Hunter</dc:creator>
  <cp:lastModifiedBy>Nhen Hunter</cp:lastModifiedBy>
  <cp:revision>4</cp:revision>
  <dcterms:created xsi:type="dcterms:W3CDTF">2019-09-30T16:59:22Z</dcterms:created>
  <dcterms:modified xsi:type="dcterms:W3CDTF">2019-10-07T18:47:35Z</dcterms:modified>
</cp:coreProperties>
</file>