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2"/>
    <p:restoredTop sz="94657"/>
  </p:normalViewPr>
  <p:slideViewPr>
    <p:cSldViewPr snapToGrid="0" snapToObjects="1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8BFC-C4D3-0445-98BE-A3DD663C0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60A35-35F1-7944-804F-CAF803F99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twenty three</a:t>
            </a:r>
          </a:p>
        </p:txBody>
      </p:sp>
    </p:spTree>
    <p:extLst>
      <p:ext uri="{BB962C8B-B14F-4D97-AF65-F5344CB8AC3E}">
        <p14:creationId xmlns:p14="http://schemas.microsoft.com/office/powerpoint/2010/main" val="278017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2D876-E90B-1243-A72A-4A7F93C6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4BBE-5105-8A47-9F01-43F3175E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BLAST</a:t>
            </a:r>
          </a:p>
          <a:p>
            <a:r>
              <a:rPr lang="en-US" dirty="0">
                <a:solidFill>
                  <a:schemeClr val="bg1"/>
                </a:solidFill>
              </a:rPr>
              <a:t>Data give and output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important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F3D123-FA03-BE4E-AA69-772B9F4F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67098"/>
            <a:ext cx="6250769" cy="35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4C56-5664-DD41-BD52-9EB6AB79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 – its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558F-ADAD-6F40-8850-251BF111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chat about our project goals </a:t>
            </a:r>
          </a:p>
        </p:txBody>
      </p:sp>
    </p:spTree>
    <p:extLst>
      <p:ext uri="{BB962C8B-B14F-4D97-AF65-F5344CB8AC3E}">
        <p14:creationId xmlns:p14="http://schemas.microsoft.com/office/powerpoint/2010/main" val="28191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8B39-15B1-5146-AD31-05349034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understand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6AD2-392A-714C-A6DB-105701BF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shared my code: </a:t>
            </a:r>
          </a:p>
          <a:p>
            <a:pPr lvl="1"/>
            <a:r>
              <a:rPr lang="en-US" dirty="0"/>
              <a:t>please unscramble the comments so that they make sense</a:t>
            </a:r>
          </a:p>
          <a:p>
            <a:pPr lvl="1"/>
            <a:r>
              <a:rPr lang="en-US" dirty="0"/>
              <a:t>Remove comments that don’t belong</a:t>
            </a:r>
          </a:p>
          <a:p>
            <a:pPr lvl="1"/>
            <a:r>
              <a:rPr lang="en-US" dirty="0"/>
              <a:t>Run code and find the single line feed (the bug in the code)</a:t>
            </a:r>
          </a:p>
          <a:p>
            <a:pPr lvl="2"/>
            <a:r>
              <a:rPr lang="en-US"/>
              <a:t>Remove/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256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Bioinformatics internship</vt:lpstr>
      <vt:lpstr>Recap</vt:lpstr>
      <vt:lpstr>Motif finding – its back!</vt:lpstr>
      <vt:lpstr>Let's understand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internship</dc:title>
  <dc:creator>Nhen Hunter</dc:creator>
  <cp:lastModifiedBy>Nhen Hunter</cp:lastModifiedBy>
  <cp:revision>3</cp:revision>
  <dcterms:created xsi:type="dcterms:W3CDTF">2020-04-27T15:24:51Z</dcterms:created>
  <dcterms:modified xsi:type="dcterms:W3CDTF">2020-04-28T03:10:54Z</dcterms:modified>
</cp:coreProperties>
</file>