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6" r:id="rId4"/>
    <p:sldId id="265" r:id="rId5"/>
    <p:sldId id="267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11"/>
    <p:restoredTop sz="94635"/>
  </p:normalViewPr>
  <p:slideViewPr>
    <p:cSldViewPr snapToGrid="0" snapToObjects="1">
      <p:cViewPr varScale="1">
        <p:scale>
          <a:sx n="71" d="100"/>
          <a:sy n="71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stackexchange.com/questions/14/what-is-the-difference-between-fasta-fastq-and-sam-file-forma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DA86-C3AD-3540-BA31-65A9AC8C7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internship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0155-5B76-5C44-990E-ECF7E7149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three</a:t>
            </a:r>
          </a:p>
        </p:txBody>
      </p:sp>
    </p:spTree>
    <p:extLst>
      <p:ext uri="{BB962C8B-B14F-4D97-AF65-F5344CB8AC3E}">
        <p14:creationId xmlns:p14="http://schemas.microsoft.com/office/powerpoint/2010/main" val="366541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69EB-1834-174A-B55C-F6774B29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5ED0-05F3-BF4B-8C42-5DAD2EC8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open: ” = does not require you to close file due to with</a:t>
            </a:r>
          </a:p>
          <a:p>
            <a:r>
              <a:rPr lang="en-US" dirty="0"/>
              <a:t>Modes:</a:t>
            </a:r>
          </a:p>
          <a:p>
            <a:pPr lvl="1"/>
            <a:r>
              <a:rPr lang="en-US" dirty="0"/>
              <a:t>r = open file for reading</a:t>
            </a:r>
          </a:p>
          <a:p>
            <a:pPr lvl="1"/>
            <a:r>
              <a:rPr lang="en-US" dirty="0"/>
              <a:t>w = open file for writing (existing will be erased)</a:t>
            </a:r>
          </a:p>
          <a:p>
            <a:pPr lvl="1"/>
            <a:r>
              <a:rPr lang="en-US" dirty="0"/>
              <a:t>a = open file for appending (will create if not preexisting)</a:t>
            </a:r>
          </a:p>
          <a:p>
            <a:pPr lvl="1"/>
            <a:r>
              <a:rPr lang="en-US" dirty="0"/>
              <a:t>r+ = open file for reading and writing </a:t>
            </a:r>
          </a:p>
        </p:txBody>
      </p:sp>
    </p:spTree>
    <p:extLst>
      <p:ext uri="{BB962C8B-B14F-4D97-AF65-F5344CB8AC3E}">
        <p14:creationId xmlns:p14="http://schemas.microsoft.com/office/powerpoint/2010/main" val="183943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7057-979B-0B4D-A1B8-F04A9A2E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C60A-0AE6-F14D-BA40-C437E212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3000"/>
            <a:ext cx="7729728" cy="42199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cannot handle :</a:t>
            </a:r>
          </a:p>
          <a:p>
            <a:pPr lvl="1"/>
            <a:r>
              <a:rPr lang="en-US" dirty="0"/>
              <a:t>Syntax errors </a:t>
            </a:r>
          </a:p>
          <a:p>
            <a:pPr lvl="1"/>
            <a:r>
              <a:rPr lang="en-US" dirty="0"/>
              <a:t>Exceptions (semantic errors particular to the operation)</a:t>
            </a:r>
          </a:p>
          <a:p>
            <a:r>
              <a:rPr lang="en-US" dirty="0"/>
              <a:t>“try:”</a:t>
            </a:r>
          </a:p>
          <a:p>
            <a:pPr lvl="1"/>
            <a:r>
              <a:rPr lang="en-US" dirty="0"/>
              <a:t>Code will be monitored for occurrence of an exception during run</a:t>
            </a:r>
          </a:p>
          <a:p>
            <a:pPr lvl="1"/>
            <a:r>
              <a:rPr lang="en-US" dirty="0"/>
              <a:t>Once exception happens remainder of try block is skipped </a:t>
            </a:r>
          </a:p>
          <a:p>
            <a:r>
              <a:rPr lang="en-US" dirty="0"/>
              <a:t>“except as:”</a:t>
            </a:r>
          </a:p>
          <a:p>
            <a:pPr lvl="1"/>
            <a:r>
              <a:rPr lang="en-US" dirty="0"/>
              <a:t>Block follows try block indicating what the script should do once exception is encountered </a:t>
            </a:r>
          </a:p>
          <a:p>
            <a:pPr lvl="1"/>
            <a:r>
              <a:rPr lang="en-US" dirty="0"/>
              <a:t>Can have multiple</a:t>
            </a:r>
          </a:p>
          <a:p>
            <a:r>
              <a:rPr lang="en-US" dirty="0"/>
              <a:t>Error types:</a:t>
            </a:r>
          </a:p>
          <a:p>
            <a:pPr lvl="1"/>
            <a:r>
              <a:rPr lang="en-US" dirty="0" err="1"/>
              <a:t>ValueError</a:t>
            </a:r>
            <a:r>
              <a:rPr lang="en-US" dirty="0"/>
              <a:t> = an invalid value has been specified</a:t>
            </a:r>
          </a:p>
          <a:p>
            <a:pPr lvl="1"/>
            <a:r>
              <a:rPr lang="en-US" dirty="0" err="1"/>
              <a:t>TypeError</a:t>
            </a:r>
            <a:r>
              <a:rPr lang="en-US" dirty="0"/>
              <a:t> = an invalid data type was specified</a:t>
            </a:r>
          </a:p>
          <a:p>
            <a:pPr lvl="1"/>
            <a:r>
              <a:rPr lang="en-US" dirty="0" err="1"/>
              <a:t>OverflowError</a:t>
            </a:r>
            <a:r>
              <a:rPr lang="en-US" dirty="0"/>
              <a:t> = a result was too large to be stored into variable </a:t>
            </a:r>
          </a:p>
          <a:p>
            <a:pPr lvl="1"/>
            <a:r>
              <a:rPr lang="en-US" dirty="0" err="1"/>
              <a:t>IOError</a:t>
            </a:r>
            <a:r>
              <a:rPr lang="en-US" dirty="0"/>
              <a:t> = a file related error occurred </a:t>
            </a:r>
          </a:p>
        </p:txBody>
      </p:sp>
    </p:spTree>
    <p:extLst>
      <p:ext uri="{BB962C8B-B14F-4D97-AF65-F5344CB8AC3E}">
        <p14:creationId xmlns:p14="http://schemas.microsoft.com/office/powerpoint/2010/main" val="11945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60453-EAF4-9444-8A6D-4731F2E6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Bioinformatic fun fact of the 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70BD3-F4DD-E748-84CD-C69ECCC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John Draper, computer programmer</a:t>
            </a:r>
          </a:p>
          <a:p>
            <a:r>
              <a:rPr lang="en-US">
                <a:solidFill>
                  <a:srgbClr val="FFFFFF"/>
                </a:solidFill>
              </a:rPr>
              <a:t>Early hacker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59755-BF5D-8041-8635-FC15EF3B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989707"/>
            <a:ext cx="4159568" cy="25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CBF0-CF81-C340-A23B-0D97CAB7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 outline:</a:t>
            </a:r>
            <a:br>
              <a:rPr lang="en-US" dirty="0"/>
            </a:br>
            <a:r>
              <a:rPr lang="en-US" dirty="0"/>
              <a:t>creating a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F39F-DE03-0F4E-A037-3732D64B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Write a function that creates a file and writes to it a nucleotide sequence </a:t>
            </a:r>
          </a:p>
          <a:p>
            <a:pPr lvl="1"/>
            <a:r>
              <a:rPr lang="en-US" dirty="0"/>
              <a:t>Write a function that creates a nucleotide sequence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Nucelotide</a:t>
            </a:r>
            <a:r>
              <a:rPr lang="en-US" dirty="0"/>
              <a:t> sequence parameters:</a:t>
            </a:r>
          </a:p>
          <a:p>
            <a:pPr lvl="2"/>
            <a:r>
              <a:rPr lang="en-US" dirty="0"/>
              <a:t>Must be 300 bp (characters) </a:t>
            </a:r>
          </a:p>
          <a:p>
            <a:pPr lvl="2"/>
            <a:r>
              <a:rPr lang="en-US" dirty="0"/>
              <a:t>Contain at least three unique repetitive regions (can be preassigned)</a:t>
            </a:r>
          </a:p>
        </p:txBody>
      </p:sp>
    </p:spTree>
    <p:extLst>
      <p:ext uri="{BB962C8B-B14F-4D97-AF65-F5344CB8AC3E}">
        <p14:creationId xmlns:p14="http://schemas.microsoft.com/office/powerpoint/2010/main" val="37023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CBF0-CF81-C340-A23B-0D97CAB7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 outline:</a:t>
            </a:r>
            <a:br>
              <a:rPr lang="en-US" dirty="0"/>
            </a:br>
            <a:r>
              <a:rPr lang="en-US" dirty="0"/>
              <a:t>creating a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F39F-DE03-0F4E-A037-3732D64B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Write a function that creates a file and writes to it a nucleotide sequence </a:t>
            </a:r>
          </a:p>
          <a:p>
            <a:pPr lvl="1"/>
            <a:r>
              <a:rPr lang="en-US" dirty="0"/>
              <a:t>Write a function that creates a nucleotide sequence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Nucelotide</a:t>
            </a:r>
            <a:r>
              <a:rPr lang="en-US" dirty="0"/>
              <a:t> sequence parameters:</a:t>
            </a:r>
          </a:p>
          <a:p>
            <a:pPr lvl="2"/>
            <a:r>
              <a:rPr lang="en-US" dirty="0"/>
              <a:t>Must be 300 bp (characters) </a:t>
            </a:r>
          </a:p>
          <a:p>
            <a:pPr lvl="2"/>
            <a:r>
              <a:rPr lang="en-US" dirty="0"/>
              <a:t>Contain at least three unique repetitive regions (can be preassigned)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4B660-AADB-014D-940F-2FD07F01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D67E-74F0-C140-A3F8-848FC8EF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E348-E4C0-394D-B980-367AA748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https://bioinformatics.stackexchange.com/questions/14/what-is-the-difference-between-fasta-fastq-and-sam-file-formats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9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2705-2A02-3E40-A7C1-638DA086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E58B-F8A4-C74F-A293-F07CF065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= code of function</a:t>
            </a:r>
          </a:p>
          <a:p>
            <a:r>
              <a:rPr lang="en-US" dirty="0"/>
              <a:t>Call = to run the function, referring to it in code</a:t>
            </a:r>
          </a:p>
          <a:p>
            <a:r>
              <a:rPr lang="en-US" dirty="0"/>
              <a:t>Return = send single value back to line calling function. If looking to return multiple values use a collection.</a:t>
            </a:r>
          </a:p>
        </p:txBody>
      </p:sp>
    </p:spTree>
    <p:extLst>
      <p:ext uri="{BB962C8B-B14F-4D97-AF65-F5344CB8AC3E}">
        <p14:creationId xmlns:p14="http://schemas.microsoft.com/office/powerpoint/2010/main" val="22831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E25-793D-1D4F-A63B-C09A75DE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26AD-8B31-1047-B897-B59049C6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def &lt;function name&gt; (&lt;parameter 1, 2, ..&gt;):</a:t>
            </a:r>
          </a:p>
          <a:p>
            <a:pPr marL="0" indent="0">
              <a:buNone/>
            </a:pPr>
            <a:r>
              <a:rPr lang="en-US" dirty="0"/>
              <a:t>	&lt;line 1 of code&gt;</a:t>
            </a:r>
          </a:p>
          <a:p>
            <a:pPr marL="0" indent="0">
              <a:buNone/>
            </a:pPr>
            <a:r>
              <a:rPr lang="en-US" dirty="0"/>
              <a:t>	&lt;line 2 of code&gt;</a:t>
            </a:r>
          </a:p>
          <a:p>
            <a:pPr marL="0" indent="0">
              <a:buNone/>
            </a:pPr>
            <a:r>
              <a:rPr lang="en-US" dirty="0"/>
              <a:t>	return &lt;value&gt;</a:t>
            </a:r>
          </a:p>
        </p:txBody>
      </p:sp>
    </p:spTree>
    <p:extLst>
      <p:ext uri="{BB962C8B-B14F-4D97-AF65-F5344CB8AC3E}">
        <p14:creationId xmlns:p14="http://schemas.microsoft.com/office/powerpoint/2010/main" val="15449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75F0-7033-F34A-B2B0-69AF2B26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A53B-7246-8A4F-99AD-A2CD7ADA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  <a:p>
            <a:pPr lvl="1"/>
            <a:r>
              <a:rPr lang="en-US" dirty="0"/>
              <a:t>Local variables = those created within a function, cannot be accessed outside of function</a:t>
            </a:r>
          </a:p>
          <a:p>
            <a:pPr lvl="1"/>
            <a:r>
              <a:rPr lang="en-US" dirty="0"/>
              <a:t>Global variables = those created outside of function </a:t>
            </a:r>
          </a:p>
        </p:txBody>
      </p:sp>
    </p:spTree>
    <p:extLst>
      <p:ext uri="{BB962C8B-B14F-4D97-AF65-F5344CB8AC3E}">
        <p14:creationId xmlns:p14="http://schemas.microsoft.com/office/powerpoint/2010/main" val="278201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ACC4-98BF-DF41-A2BA-6D5A1770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DCE1-8EBB-E24F-A647-C170BE99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python to read, write and parse through files directly without needing user to set up stdin/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linux</a:t>
            </a:r>
            <a:r>
              <a:rPr lang="en-US" dirty="0"/>
              <a:t> security</a:t>
            </a:r>
          </a:p>
          <a:p>
            <a:r>
              <a:rPr lang="en-US" dirty="0"/>
              <a:t>Use with try/ expect blocks</a:t>
            </a:r>
          </a:p>
          <a:p>
            <a:r>
              <a:rPr lang="en-US" dirty="0"/>
              <a:t>“import </a:t>
            </a:r>
            <a:r>
              <a:rPr lang="en-US" dirty="0" err="1"/>
              <a:t>FileIO</a:t>
            </a:r>
            <a:r>
              <a:rPr lang="en-US" dirty="0"/>
              <a:t>”</a:t>
            </a:r>
          </a:p>
          <a:p>
            <a:r>
              <a:rPr lang="en-US" dirty="0"/>
              <a:t>“import Random”</a:t>
            </a:r>
          </a:p>
          <a:p>
            <a:r>
              <a:rPr lang="en-US" dirty="0"/>
              <a:t>“import 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7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Bioinformatics internship </vt:lpstr>
      <vt:lpstr>Bioinformatic fun fact of the day</vt:lpstr>
      <vt:lpstr>Goal 1 outline: creating a fastA file</vt:lpstr>
      <vt:lpstr>Goal 1 outline: creating a fastA file</vt:lpstr>
      <vt:lpstr>File types</vt:lpstr>
      <vt:lpstr>functions</vt:lpstr>
      <vt:lpstr>function</vt:lpstr>
      <vt:lpstr>Functions </vt:lpstr>
      <vt:lpstr>File io</vt:lpstr>
      <vt:lpstr>File io</vt:lpstr>
      <vt:lpstr>Exception handling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internship </dc:title>
  <dc:creator>Nhen Hunter</dc:creator>
  <cp:lastModifiedBy>Nhen Hunter</cp:lastModifiedBy>
  <cp:revision>1</cp:revision>
  <dcterms:created xsi:type="dcterms:W3CDTF">2019-10-07T19:06:00Z</dcterms:created>
  <dcterms:modified xsi:type="dcterms:W3CDTF">2019-10-07T19:06:35Z</dcterms:modified>
</cp:coreProperties>
</file>