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13"/>
    <p:restoredTop sz="94679"/>
  </p:normalViewPr>
  <p:slideViewPr>
    <p:cSldViewPr snapToGrid="0" snapToObjects="1">
      <p:cViewPr varScale="1">
        <p:scale>
          <a:sx n="78" d="100"/>
          <a:sy n="78" d="100"/>
        </p:scale>
        <p:origin x="192" y="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3/2/21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3/2/21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3/2/21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3/2/21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3/2/21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3/2/21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3/2/21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3/2/21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F705E-D6AD-2649-BAE5-970CB34AB486}"/>
              </a:ext>
            </a:extLst>
          </p:cNvPr>
          <p:cNvSpPr>
            <a:spLocks noGrp="1"/>
          </p:cNvSpPr>
          <p:nvPr>
            <p:ph type="ctrTitle"/>
          </p:nvPr>
        </p:nvSpPr>
        <p:spPr>
          <a:xfrm>
            <a:off x="1759236" y="2075505"/>
            <a:ext cx="8679915" cy="2334450"/>
          </a:xfrm>
        </p:spPr>
        <p:txBody>
          <a:bodyPr/>
          <a:lstStyle/>
          <a:p>
            <a:r>
              <a:rPr lang="en-US" dirty="0"/>
              <a:t>WYA : a group that hasn’t met in three weeks</a:t>
            </a:r>
          </a:p>
        </p:txBody>
      </p:sp>
    </p:spTree>
    <p:extLst>
      <p:ext uri="{BB962C8B-B14F-4D97-AF65-F5344CB8AC3E}">
        <p14:creationId xmlns:p14="http://schemas.microsoft.com/office/powerpoint/2010/main" val="386922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0627-BAEF-004C-A6DF-CC4E4AB0EAE1}"/>
              </a:ext>
            </a:extLst>
          </p:cNvPr>
          <p:cNvSpPr>
            <a:spLocks noGrp="1"/>
          </p:cNvSpPr>
          <p:nvPr>
            <p:ph type="title"/>
          </p:nvPr>
        </p:nvSpPr>
        <p:spPr/>
        <p:txBody>
          <a:bodyPr/>
          <a:lstStyle/>
          <a:p>
            <a:r>
              <a:rPr lang="en-US" dirty="0"/>
              <a:t>Bio Review</a:t>
            </a:r>
          </a:p>
        </p:txBody>
      </p:sp>
      <p:sp>
        <p:nvSpPr>
          <p:cNvPr id="3" name="Content Placeholder 2">
            <a:extLst>
              <a:ext uri="{FF2B5EF4-FFF2-40B4-BE49-F238E27FC236}">
                <a16:creationId xmlns:a16="http://schemas.microsoft.com/office/drawing/2014/main" id="{1A144F3D-C552-164E-BDB8-0EF094058A3B}"/>
              </a:ext>
            </a:extLst>
          </p:cNvPr>
          <p:cNvSpPr>
            <a:spLocks noGrp="1"/>
          </p:cNvSpPr>
          <p:nvPr>
            <p:ph idx="1"/>
          </p:nvPr>
        </p:nvSpPr>
        <p:spPr/>
        <p:txBody>
          <a:bodyPr/>
          <a:lstStyle/>
          <a:p>
            <a:r>
              <a:rPr lang="en-US" dirty="0"/>
              <a:t>Why are spider silk genes so complex?</a:t>
            </a:r>
          </a:p>
          <a:p>
            <a:r>
              <a:rPr lang="en-US" dirty="0"/>
              <a:t>Why do we want to understand them?</a:t>
            </a:r>
          </a:p>
          <a:p>
            <a:r>
              <a:rPr lang="en-US" dirty="0"/>
              <a:t>How are we attempting to do so?</a:t>
            </a:r>
          </a:p>
          <a:p>
            <a:r>
              <a:rPr lang="en-US" dirty="0"/>
              <a:t>Questions from y’all?</a:t>
            </a:r>
          </a:p>
        </p:txBody>
      </p:sp>
    </p:spTree>
    <p:extLst>
      <p:ext uri="{BB962C8B-B14F-4D97-AF65-F5344CB8AC3E}">
        <p14:creationId xmlns:p14="http://schemas.microsoft.com/office/powerpoint/2010/main" val="891884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4BF2-8D9B-4645-A60D-BA2E64B48622}"/>
              </a:ext>
            </a:extLst>
          </p:cNvPr>
          <p:cNvSpPr>
            <a:spLocks noGrp="1"/>
          </p:cNvSpPr>
          <p:nvPr>
            <p:ph type="title"/>
          </p:nvPr>
        </p:nvSpPr>
        <p:spPr/>
        <p:txBody>
          <a:bodyPr/>
          <a:lstStyle/>
          <a:p>
            <a:r>
              <a:rPr lang="en-US" dirty="0"/>
              <a:t>Sharing Goals</a:t>
            </a:r>
          </a:p>
        </p:txBody>
      </p:sp>
      <p:sp>
        <p:nvSpPr>
          <p:cNvPr id="3" name="Content Placeholder 2">
            <a:extLst>
              <a:ext uri="{FF2B5EF4-FFF2-40B4-BE49-F238E27FC236}">
                <a16:creationId xmlns:a16="http://schemas.microsoft.com/office/drawing/2014/main" id="{261D1605-30D1-B64D-A754-3B20F45E15E9}"/>
              </a:ext>
            </a:extLst>
          </p:cNvPr>
          <p:cNvSpPr>
            <a:spLocks noGrp="1"/>
          </p:cNvSpPr>
          <p:nvPr>
            <p:ph idx="1"/>
          </p:nvPr>
        </p:nvSpPr>
        <p:spPr/>
        <p:txBody>
          <a:bodyPr/>
          <a:lstStyle/>
          <a:p>
            <a:r>
              <a:rPr lang="en-US" dirty="0"/>
              <a:t>Let’s write them down!</a:t>
            </a:r>
          </a:p>
          <a:p>
            <a:pPr lvl="1"/>
            <a:r>
              <a:rPr lang="en-US" dirty="0"/>
              <a:t>Improve style </a:t>
            </a:r>
          </a:p>
          <a:p>
            <a:pPr lvl="1"/>
            <a:r>
              <a:rPr lang="en-US" dirty="0"/>
              <a:t>Memorize more coding functions</a:t>
            </a:r>
          </a:p>
          <a:p>
            <a:pPr lvl="1"/>
            <a:r>
              <a:rPr lang="en-US" dirty="0"/>
              <a:t>Using text editors</a:t>
            </a:r>
          </a:p>
          <a:p>
            <a:pPr lvl="1"/>
            <a:endParaRPr lang="en-US" dirty="0"/>
          </a:p>
          <a:p>
            <a:endParaRPr lang="en-US" dirty="0"/>
          </a:p>
        </p:txBody>
      </p:sp>
    </p:spTree>
    <p:extLst>
      <p:ext uri="{BB962C8B-B14F-4D97-AF65-F5344CB8AC3E}">
        <p14:creationId xmlns:p14="http://schemas.microsoft.com/office/powerpoint/2010/main" val="141161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0627E-CC76-B641-864A-BDA169FB3FCA}"/>
              </a:ext>
            </a:extLst>
          </p:cNvPr>
          <p:cNvSpPr>
            <a:spLocks noGrp="1"/>
          </p:cNvSpPr>
          <p:nvPr>
            <p:ph type="title"/>
          </p:nvPr>
        </p:nvSpPr>
        <p:spPr/>
        <p:txBody>
          <a:bodyPr/>
          <a:lstStyle/>
          <a:p>
            <a:r>
              <a:rPr lang="en-US" dirty="0"/>
              <a:t>Project Review </a:t>
            </a:r>
          </a:p>
        </p:txBody>
      </p:sp>
      <p:sp>
        <p:nvSpPr>
          <p:cNvPr id="3" name="Content Placeholder 2">
            <a:extLst>
              <a:ext uri="{FF2B5EF4-FFF2-40B4-BE49-F238E27FC236}">
                <a16:creationId xmlns:a16="http://schemas.microsoft.com/office/drawing/2014/main" id="{16B56DE9-8D0B-334B-8C75-8190A470BA78}"/>
              </a:ext>
            </a:extLst>
          </p:cNvPr>
          <p:cNvSpPr>
            <a:spLocks noGrp="1"/>
          </p:cNvSpPr>
          <p:nvPr>
            <p:ph idx="1"/>
          </p:nvPr>
        </p:nvSpPr>
        <p:spPr>
          <a:xfrm>
            <a:off x="5118447" y="0"/>
            <a:ext cx="6281873" cy="6857999"/>
          </a:xfrm>
        </p:spPr>
        <p:txBody>
          <a:bodyPr>
            <a:normAutofit/>
          </a:bodyPr>
          <a:lstStyle/>
          <a:p>
            <a:r>
              <a:rPr lang="en-US" dirty="0"/>
              <a:t>Your Thoughts:</a:t>
            </a:r>
          </a:p>
          <a:p>
            <a:pPr lvl="1"/>
            <a:r>
              <a:rPr lang="en-US" dirty="0"/>
              <a:t>Now that we have the 6mers with the most repeats, we should probably find a way to map out the amino acids surrounding the 6mers in order to find the larger repeats. Maybe we should splice it and replace the chosen 6mer with a slash so we can see what the sequence looks without it.</a:t>
            </a:r>
          </a:p>
          <a:p>
            <a:pPr lvl="1"/>
            <a:r>
              <a:rPr lang="en-US" dirty="0"/>
              <a:t>use a while loop that increases the number of </a:t>
            </a:r>
            <a:r>
              <a:rPr lang="en-US" dirty="0" err="1"/>
              <a:t>kmers</a:t>
            </a:r>
            <a:r>
              <a:rPr lang="en-US" dirty="0"/>
              <a:t> by one until the length of the file. Each time, it counts the number of the max repeats of that number. To find the largest repeat, the result of the max repeat should be close to 1 (1 means there is only one pattern and no repeats, so the number should be &lt;1). The program would then store that </a:t>
            </a:r>
            <a:r>
              <a:rPr lang="en-US" dirty="0" err="1"/>
              <a:t>kmer</a:t>
            </a:r>
            <a:r>
              <a:rPr lang="en-US" dirty="0"/>
              <a:t> number that showed the least number of max repeats in a variable and then be used in the </a:t>
            </a:r>
            <a:r>
              <a:rPr lang="en-US" dirty="0" err="1"/>
              <a:t>kmercode.py</a:t>
            </a:r>
            <a:r>
              <a:rPr lang="en-US" dirty="0"/>
              <a:t> we made. The output will (hopefully) show the sequence with the largest repeat.</a:t>
            </a:r>
          </a:p>
          <a:p>
            <a:pPr lvl="1"/>
            <a:r>
              <a:rPr lang="en-US" dirty="0"/>
              <a:t>use the repeats that we found and start to try and place them in other data to see how frequent it is.</a:t>
            </a:r>
          </a:p>
          <a:p>
            <a:pPr lvl="1"/>
            <a:endParaRPr lang="en-US" dirty="0"/>
          </a:p>
        </p:txBody>
      </p:sp>
    </p:spTree>
    <p:extLst>
      <p:ext uri="{BB962C8B-B14F-4D97-AF65-F5344CB8AC3E}">
        <p14:creationId xmlns:p14="http://schemas.microsoft.com/office/powerpoint/2010/main" val="144371603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35</TotalTime>
  <Words>258</Words>
  <Application>Microsoft Macintosh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 Light</vt:lpstr>
      <vt:lpstr>Rockwell</vt:lpstr>
      <vt:lpstr>Wingdings</vt:lpstr>
      <vt:lpstr>Atlas</vt:lpstr>
      <vt:lpstr>WYA : a group that hasn’t met in three weeks</vt:lpstr>
      <vt:lpstr>Bio Review</vt:lpstr>
      <vt:lpstr>Sharing Goals</vt:lpstr>
      <vt:lpstr>Project Review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WYA : a group that hasn’t met in three weeks</dc:title>
  <dc:creator>Nhen Hunter</dc:creator>
  <cp:lastModifiedBy>Nhen Hunter</cp:lastModifiedBy>
  <cp:revision>4</cp:revision>
  <dcterms:created xsi:type="dcterms:W3CDTF">2021-03-02T15:54:19Z</dcterms:created>
  <dcterms:modified xsi:type="dcterms:W3CDTF">2021-03-02T16:29:44Z</dcterms:modified>
</cp:coreProperties>
</file>