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787c988c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787c988c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d787c988c_0_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787c988c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787c988c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d787c988c_0_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c71760a5f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c71760a5f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fc71760a5f_0_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c71760a5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c71760a5f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fc71760a5f_0_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c71760a5f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c71760a5f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fc71760a5f_0_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c71760a5f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c71760a5f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fc71760a5f_0_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46ce36e3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46ce36e3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046ce36e31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c71760a5f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c71760a5f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fc71760a5f_0_3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1" name="Google Shape;21;p2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8600" y="6019800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3716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628900" y="-190500"/>
            <a:ext cx="38862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067300" y="2247900"/>
            <a:ext cx="4953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028700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42863"/>
            <a:ext cx="9144000" cy="347663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/>
          </a:p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pic>
        <p:nvPicPr>
          <p:cNvPr descr="ece_sub_sig.png" id="17" name="Google Shape;17;p1"/>
          <p:cNvPicPr preferRelativeResize="0"/>
          <p:nvPr/>
        </p:nvPicPr>
        <p:blipFill rotWithShape="1">
          <a:blip r:embed="rId1">
            <a:alphaModFix/>
          </a:blip>
          <a:srcRect b="-173" l="-8" r="89780" t="0"/>
          <a:stretch/>
        </p:blipFill>
        <p:spPr>
          <a:xfrm>
            <a:off x="609600" y="6096000"/>
            <a:ext cx="548640" cy="36576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c7zE5fbzcRM_-CBWVseuYyE6zKb-7Hyc/view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oYJYM4M43sxsxU7aTn6aL8RLuNFaiSMR/view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NFL Health &amp; Safety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4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20040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Niko Hildenbrand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Arnaud Harmange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Goals for Sprint 4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Feed our algorithm other data to see the results and continue to fine tune parameters and compare to competition results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»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Complete the combination of individual frames to create output video with helmet tracking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Fine Tuning Parameters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»"/>
            </a:pPr>
            <a:r>
              <a:rPr lang="en-US"/>
              <a:t>120 mp4 files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»"/>
            </a:pPr>
            <a:r>
              <a:rPr lang="en-US"/>
              <a:t>Last Sprints Results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»"/>
            </a:pPr>
            <a:r>
              <a:rPr lang="en-US"/>
              <a:t>Newly Tuned Parameters</a:t>
            </a:r>
            <a:endParaRPr/>
          </a:p>
          <a:p>
            <a:pPr indent="0" lvl="0" marL="4572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931075" y="2799325"/>
            <a:ext cx="352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Score before = 0.31913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Score after DeepSort = 0.68594</a:t>
            </a:r>
            <a:endParaRPr sz="1600"/>
          </a:p>
        </p:txBody>
      </p:sp>
      <p:sp>
        <p:nvSpPr>
          <p:cNvPr id="103" name="Google Shape;103;p15"/>
          <p:cNvSpPr txBox="1"/>
          <p:nvPr/>
        </p:nvSpPr>
        <p:spPr>
          <a:xfrm>
            <a:off x="931075" y="4127850"/>
            <a:ext cx="352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Score before = .4731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Score after DeepSort = .7163</a:t>
            </a:r>
            <a:endParaRPr sz="1600"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500" y="4953998"/>
            <a:ext cx="6975301" cy="16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Combining Frames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»"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7800"/>
            <a:ext cx="5048201" cy="29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76275"/>
            <a:ext cx="5048190" cy="29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5800" y="2123100"/>
            <a:ext cx="5048201" cy="2981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Results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»"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p17" title="Results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50" y="1722875"/>
            <a:ext cx="8890675" cy="500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Results 2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»"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p18" title="Results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00" y="1700200"/>
            <a:ext cx="8929651" cy="50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CSV file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75" y="1557100"/>
            <a:ext cx="5270150" cy="47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Goals by Poster Presentation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»"/>
            </a:pPr>
            <a:r>
              <a:rPr lang="en-US"/>
              <a:t>Continue to test video data to confirm results</a:t>
            </a:r>
            <a:endParaRPr/>
          </a:p>
          <a:p>
            <a:pPr indent="0" lvl="0" marL="4572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»"/>
            </a:pPr>
            <a:r>
              <a:rPr lang="en-US"/>
              <a:t>Input other mp4 video from other sports</a:t>
            </a:r>
            <a:endParaRPr/>
          </a:p>
          <a:p>
            <a:pPr indent="0" lvl="0" marL="4572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»"/>
            </a:pPr>
            <a:r>
              <a:rPr lang="en-US"/>
              <a:t>Gain a deeper understanding of which parameters suit which videos</a:t>
            </a:r>
            <a:endParaRPr/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