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7"/>
  </p:notesMasterIdLst>
  <p:sldIdLst>
    <p:sldId id="256" r:id="rId3"/>
    <p:sldId id="258" r:id="rId4"/>
    <p:sldId id="259" r:id="rId5"/>
    <p:sldId id="260" r:id="rId6"/>
    <p:sldId id="262" r:id="rId7"/>
    <p:sldId id="263" r:id="rId8"/>
    <p:sldId id="264" r:id="rId9"/>
    <p:sldId id="267" r:id="rId10"/>
    <p:sldId id="268" r:id="rId11"/>
    <p:sldId id="269" r:id="rId12"/>
    <p:sldId id="275" r:id="rId13"/>
    <p:sldId id="282" r:id="rId14"/>
    <p:sldId id="284" r:id="rId15"/>
    <p:sldId id="285" r:id="rId16"/>
  </p:sldIdLst>
  <p:sldSz cx="9144000" cy="5143500" type="screen16x9"/>
  <p:notesSz cx="6858000" cy="9144000"/>
  <p:embeddedFontLst>
    <p:embeddedFont>
      <p:font typeface="Amatic SC" pitchFamily="2" charset="-79"/>
      <p:regular r:id="rId18"/>
      <p:bold r:id="rId19"/>
    </p:embeddedFont>
    <p:embeddedFont>
      <p:font typeface="Anton" pitchFamily="2" charset="0"/>
      <p:regular r:id="rId20"/>
    </p:embeddedFont>
    <p:embeddedFont>
      <p:font typeface="Fjalla One" panose="02000506040000020004" pitchFamily="2" charset="0"/>
      <p:regular r:id="rId21"/>
    </p:embeddedFont>
    <p:embeddedFont>
      <p:font typeface="Lato" panose="02000000000000000000" pitchFamily="2" charset="0"/>
      <p:regular r:id="rId22"/>
      <p:bold r:id="rId23"/>
      <p:italic r:id="rId24"/>
      <p:boldItalic r:id="rId25"/>
    </p:embeddedFont>
    <p:embeddedFont>
      <p:font typeface="Proxima Nova" panose="02000506030000020004" pitchFamily="2" charset="0"/>
      <p:regular r:id="rId26"/>
      <p:bold r:id="rId27"/>
      <p:italic r:id="rId28"/>
      <p:boldItalic r:id="rId29"/>
    </p:embeddedFont>
    <p:embeddedFont>
      <p:font typeface="Proxima Nova Semibold" panose="02000506030000020004" pitchFamily="2" charset="0"/>
      <p:regular r:id="rId30"/>
      <p:bold r:id="rId31"/>
      <p:boldItalic r:id="rId32"/>
    </p:embeddedFont>
    <p:embeddedFont>
      <p:font typeface="Roboto Medium"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388A2E-936E-4E36-9E77-A3DC6DE4FE78}">
  <a:tblStyle styleId="{50388A2E-936E-4E36-9E77-A3DC6DE4FE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font" Target="fonts/font1.fntdata" /><Relationship Id="rId26" Type="http://schemas.openxmlformats.org/officeDocument/2006/relationships/font" Target="fonts/font9.fntdata" /><Relationship Id="rId39" Type="http://schemas.openxmlformats.org/officeDocument/2006/relationships/theme" Target="theme/theme1.xml" /><Relationship Id="rId3" Type="http://schemas.openxmlformats.org/officeDocument/2006/relationships/slide" Target="slides/slide1.xml" /><Relationship Id="rId21" Type="http://schemas.openxmlformats.org/officeDocument/2006/relationships/font" Target="fonts/font4.fntdata" /><Relationship Id="rId34" Type="http://schemas.openxmlformats.org/officeDocument/2006/relationships/font" Target="fonts/font17.fntdata"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notesMaster" Target="notesMasters/notesMaster1.xml" /><Relationship Id="rId25" Type="http://schemas.openxmlformats.org/officeDocument/2006/relationships/font" Target="fonts/font8.fntdata" /><Relationship Id="rId33" Type="http://schemas.openxmlformats.org/officeDocument/2006/relationships/font" Target="fonts/font16.fntdata" /><Relationship Id="rId38"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font" Target="fonts/font3.fntdata" /><Relationship Id="rId29" Type="http://schemas.openxmlformats.org/officeDocument/2006/relationships/font" Target="fonts/font12.fntdata"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font" Target="fonts/font7.fntdata" /><Relationship Id="rId32" Type="http://schemas.openxmlformats.org/officeDocument/2006/relationships/font" Target="fonts/font15.fntdata"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font" Target="fonts/font6.fntdata" /><Relationship Id="rId28" Type="http://schemas.openxmlformats.org/officeDocument/2006/relationships/font" Target="fonts/font11.fntdata" /><Relationship Id="rId36" Type="http://schemas.openxmlformats.org/officeDocument/2006/relationships/font" Target="fonts/font19.fntdata" /><Relationship Id="rId10" Type="http://schemas.openxmlformats.org/officeDocument/2006/relationships/slide" Target="slides/slide8.xml" /><Relationship Id="rId19" Type="http://schemas.openxmlformats.org/officeDocument/2006/relationships/font" Target="fonts/font2.fntdata" /><Relationship Id="rId31" Type="http://schemas.openxmlformats.org/officeDocument/2006/relationships/font" Target="fonts/font14.fntdata"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font" Target="fonts/font5.fntdata" /><Relationship Id="rId27" Type="http://schemas.openxmlformats.org/officeDocument/2006/relationships/font" Target="fonts/font10.fntdata" /><Relationship Id="rId30" Type="http://schemas.openxmlformats.org/officeDocument/2006/relationships/font" Target="fonts/font13.fntdata" /><Relationship Id="rId35" Type="http://schemas.openxmlformats.org/officeDocument/2006/relationships/font" Target="fonts/font18.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98bdab69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98bdab69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8e230d2eb0_3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8e230d2eb0_3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8e230d2eb0_3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8e230d2eb0_3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4"/>
        <p:cNvGrpSpPr/>
        <p:nvPr/>
      </p:nvGrpSpPr>
      <p:grpSpPr>
        <a:xfrm>
          <a:off x="0" y="0"/>
          <a:ext cx="0" cy="0"/>
          <a:chOff x="0" y="0"/>
          <a:chExt cx="0" cy="0"/>
        </a:xfrm>
      </p:grpSpPr>
      <p:sp>
        <p:nvSpPr>
          <p:cNvPr id="1265" name="Google Shape;1265;g9c5ac269ff_0_3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6" name="Google Shape;1266;g9c5ac269ff_0_3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f60fbab07_2_15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f60fbab07_2_15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8f60fbab07_2_15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8f60fbab07_2_15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8c143df83b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8c143df83b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8c143df83b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8c143df83b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8c143df83b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8c143df83b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8c143df83b_0_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8c143df83b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8c143df83b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8c143df83b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9c5ac269ff_0_2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9c5ac269ff_0_2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8f60fbab07_2_15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8f60fbab07_2_15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8e230d2eb0_3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8e230d2eb0_3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 /><Relationship Id="rId2" Type="http://schemas.openxmlformats.org/officeDocument/2006/relationships/hyperlink" Target="http://bit.ly/2Tynxth" TargetMode="External" /><Relationship Id="rId1" Type="http://schemas.openxmlformats.org/officeDocument/2006/relationships/slideMaster" Target="../slideMasters/slideMaster1.xml" /><Relationship Id="rId4" Type="http://schemas.openxmlformats.org/officeDocument/2006/relationships/hyperlink" Target="http://bit.ly/2TtBDfr" TargetMode="Externa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p:nvPr/>
        </p:nvSpPr>
        <p:spPr>
          <a:xfrm rot="10800000" flipH="1">
            <a:off x="2518702" y="-1920309"/>
            <a:ext cx="2381729" cy="2405580"/>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flipH="1">
            <a:off x="4433134" y="4705992"/>
            <a:ext cx="914402" cy="923533"/>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662404" y="-1765772"/>
            <a:ext cx="2743252" cy="277973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2917838" y="89715"/>
            <a:ext cx="380861" cy="395560"/>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713225" y="1294950"/>
            <a:ext cx="3218700" cy="25536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5500"/>
              <a:buNone/>
              <a:defRPr sz="5500"/>
            </a:lvl1pPr>
            <a:lvl2pPr lvl="1" algn="ctr">
              <a:spcBef>
                <a:spcPts val="0"/>
              </a:spcBef>
              <a:spcAft>
                <a:spcPts val="0"/>
              </a:spcAft>
              <a:buClr>
                <a:schemeClr val="lt1"/>
              </a:buClr>
              <a:buSzPts val="5500"/>
              <a:buNone/>
              <a:defRPr sz="5500">
                <a:solidFill>
                  <a:schemeClr val="lt1"/>
                </a:solidFill>
              </a:defRPr>
            </a:lvl2pPr>
            <a:lvl3pPr lvl="2" algn="ctr">
              <a:spcBef>
                <a:spcPts val="0"/>
              </a:spcBef>
              <a:spcAft>
                <a:spcPts val="0"/>
              </a:spcAft>
              <a:buClr>
                <a:schemeClr val="lt1"/>
              </a:buClr>
              <a:buSzPts val="5500"/>
              <a:buNone/>
              <a:defRPr sz="5500">
                <a:solidFill>
                  <a:schemeClr val="lt1"/>
                </a:solidFill>
              </a:defRPr>
            </a:lvl3pPr>
            <a:lvl4pPr lvl="3" algn="ctr">
              <a:spcBef>
                <a:spcPts val="0"/>
              </a:spcBef>
              <a:spcAft>
                <a:spcPts val="0"/>
              </a:spcAft>
              <a:buClr>
                <a:schemeClr val="lt1"/>
              </a:buClr>
              <a:buSzPts val="5500"/>
              <a:buNone/>
              <a:defRPr sz="5500">
                <a:solidFill>
                  <a:schemeClr val="lt1"/>
                </a:solidFill>
              </a:defRPr>
            </a:lvl4pPr>
            <a:lvl5pPr lvl="4" algn="ctr">
              <a:spcBef>
                <a:spcPts val="0"/>
              </a:spcBef>
              <a:spcAft>
                <a:spcPts val="0"/>
              </a:spcAft>
              <a:buClr>
                <a:schemeClr val="lt1"/>
              </a:buClr>
              <a:buSzPts val="5500"/>
              <a:buNone/>
              <a:defRPr sz="5500">
                <a:solidFill>
                  <a:schemeClr val="lt1"/>
                </a:solidFill>
              </a:defRPr>
            </a:lvl5pPr>
            <a:lvl6pPr lvl="5" algn="ctr">
              <a:spcBef>
                <a:spcPts val="0"/>
              </a:spcBef>
              <a:spcAft>
                <a:spcPts val="0"/>
              </a:spcAft>
              <a:buClr>
                <a:schemeClr val="lt1"/>
              </a:buClr>
              <a:buSzPts val="5500"/>
              <a:buNone/>
              <a:defRPr sz="5500">
                <a:solidFill>
                  <a:schemeClr val="lt1"/>
                </a:solidFill>
              </a:defRPr>
            </a:lvl6pPr>
            <a:lvl7pPr lvl="6" algn="ctr">
              <a:spcBef>
                <a:spcPts val="0"/>
              </a:spcBef>
              <a:spcAft>
                <a:spcPts val="0"/>
              </a:spcAft>
              <a:buClr>
                <a:schemeClr val="lt1"/>
              </a:buClr>
              <a:buSzPts val="5500"/>
              <a:buNone/>
              <a:defRPr sz="5500">
                <a:solidFill>
                  <a:schemeClr val="lt1"/>
                </a:solidFill>
              </a:defRPr>
            </a:lvl7pPr>
            <a:lvl8pPr lvl="7" algn="ctr">
              <a:spcBef>
                <a:spcPts val="0"/>
              </a:spcBef>
              <a:spcAft>
                <a:spcPts val="0"/>
              </a:spcAft>
              <a:buClr>
                <a:schemeClr val="lt1"/>
              </a:buClr>
              <a:buSzPts val="5500"/>
              <a:buNone/>
              <a:defRPr sz="5500">
                <a:solidFill>
                  <a:schemeClr val="lt1"/>
                </a:solidFill>
              </a:defRPr>
            </a:lvl8pPr>
            <a:lvl9pPr lvl="8" algn="ctr">
              <a:spcBef>
                <a:spcPts val="0"/>
              </a:spcBef>
              <a:spcAft>
                <a:spcPts val="0"/>
              </a:spcAft>
              <a:buClr>
                <a:schemeClr val="lt1"/>
              </a:buClr>
              <a:buSzPts val="5500"/>
              <a:buNone/>
              <a:defRPr sz="5500">
                <a:solidFill>
                  <a:schemeClr val="lt1"/>
                </a:solidFill>
              </a:defRPr>
            </a:lvl9pPr>
          </a:lstStyle>
          <a:p>
            <a:endParaRPr/>
          </a:p>
        </p:txBody>
      </p:sp>
      <p:sp>
        <p:nvSpPr>
          <p:cNvPr id="14" name="Google Shape;14;p2"/>
          <p:cNvSpPr txBox="1">
            <a:spLocks noGrp="1"/>
          </p:cNvSpPr>
          <p:nvPr>
            <p:ph type="subTitle" idx="1"/>
          </p:nvPr>
        </p:nvSpPr>
        <p:spPr>
          <a:xfrm>
            <a:off x="713225" y="3682025"/>
            <a:ext cx="2670300" cy="917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77"/>
        <p:cNvGrpSpPr/>
        <p:nvPr/>
      </p:nvGrpSpPr>
      <p:grpSpPr>
        <a:xfrm>
          <a:off x="0" y="0"/>
          <a:ext cx="0" cy="0"/>
          <a:chOff x="0" y="0"/>
          <a:chExt cx="0" cy="0"/>
        </a:xfrm>
      </p:grpSpPr>
      <p:sp>
        <p:nvSpPr>
          <p:cNvPr id="78" name="Google Shape;78;p11"/>
          <p:cNvSpPr txBox="1">
            <a:spLocks noGrp="1"/>
          </p:cNvSpPr>
          <p:nvPr>
            <p:ph type="title" hasCustomPrompt="1"/>
          </p:nvPr>
        </p:nvSpPr>
        <p:spPr>
          <a:xfrm>
            <a:off x="713225" y="1334725"/>
            <a:ext cx="77175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9" name="Google Shape;7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80" name="Google Shape;80;p11"/>
          <p:cNvSpPr/>
          <p:nvPr/>
        </p:nvSpPr>
        <p:spPr>
          <a:xfrm>
            <a:off x="8145026" y="3143755"/>
            <a:ext cx="2418308" cy="2389120"/>
          </a:xfrm>
          <a:custGeom>
            <a:avLst/>
            <a:gdLst/>
            <a:ahLst/>
            <a:cxnLst/>
            <a:rect l="l" t="t" r="r" b="b"/>
            <a:pathLst>
              <a:path w="182033" h="182306" extrusionOk="0">
                <a:moveTo>
                  <a:pt x="91028" y="1"/>
                </a:moveTo>
                <a:cubicBezTo>
                  <a:pt x="40812" y="1"/>
                  <a:pt x="0" y="40789"/>
                  <a:pt x="0" y="91005"/>
                </a:cubicBezTo>
                <a:cubicBezTo>
                  <a:pt x="0" y="141517"/>
                  <a:pt x="40812" y="182306"/>
                  <a:pt x="91028" y="182306"/>
                </a:cubicBezTo>
                <a:cubicBezTo>
                  <a:pt x="141243" y="182306"/>
                  <a:pt x="182032" y="141517"/>
                  <a:pt x="182032" y="91005"/>
                </a:cubicBezTo>
                <a:cubicBezTo>
                  <a:pt x="182032" y="40789"/>
                  <a:pt x="141243" y="1"/>
                  <a:pt x="9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6753177" y="-1043245"/>
            <a:ext cx="1391846" cy="1402483"/>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1014725" y="4264926"/>
            <a:ext cx="1560090" cy="1572144"/>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a:off x="-930925" y="-751201"/>
            <a:ext cx="2628083" cy="265851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759097" y="4766061"/>
            <a:ext cx="548689" cy="569893"/>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a:off x="8472438" y="2571757"/>
            <a:ext cx="1243003" cy="1226408"/>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txBox="1">
            <a:spLocks noGrp="1"/>
          </p:cNvSpPr>
          <p:nvPr>
            <p:ph type="subTitle" idx="1"/>
          </p:nvPr>
        </p:nvSpPr>
        <p:spPr>
          <a:xfrm>
            <a:off x="713225" y="3190875"/>
            <a:ext cx="7717500" cy="5661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87" name="Google Shape;87;p11"/>
          <p:cNvSpPr/>
          <p:nvPr/>
        </p:nvSpPr>
        <p:spPr>
          <a:xfrm>
            <a:off x="1307775" y="-438175"/>
            <a:ext cx="797257" cy="747693"/>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8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
  <p:cSld name="CUSTOM">
    <p:bg>
      <p:bgPr>
        <a:solidFill>
          <a:schemeClr val="accent3"/>
        </a:solidFill>
        <a:effectLst/>
      </p:bgPr>
    </p:bg>
    <p:spTree>
      <p:nvGrpSpPr>
        <p:cNvPr id="1" name="Shape 89"/>
        <p:cNvGrpSpPr/>
        <p:nvPr/>
      </p:nvGrpSpPr>
      <p:grpSpPr>
        <a:xfrm>
          <a:off x="0" y="0"/>
          <a:ext cx="0" cy="0"/>
          <a:chOff x="0" y="0"/>
          <a:chExt cx="0" cy="0"/>
        </a:xfrm>
      </p:grpSpPr>
      <p:sp>
        <p:nvSpPr>
          <p:cNvPr id="90" name="Google Shape;90;p13"/>
          <p:cNvSpPr txBox="1">
            <a:spLocks noGrp="1"/>
          </p:cNvSpPr>
          <p:nvPr>
            <p:ph type="subTitle" idx="1"/>
          </p:nvPr>
        </p:nvSpPr>
        <p:spPr>
          <a:xfrm>
            <a:off x="5827776" y="774200"/>
            <a:ext cx="2523900" cy="548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160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a:endParaRPr/>
          </a:p>
        </p:txBody>
      </p:sp>
      <p:sp>
        <p:nvSpPr>
          <p:cNvPr id="91" name="Google Shape;91;p13"/>
          <p:cNvSpPr txBox="1">
            <a:spLocks noGrp="1"/>
          </p:cNvSpPr>
          <p:nvPr>
            <p:ph type="subTitle" idx="2"/>
          </p:nvPr>
        </p:nvSpPr>
        <p:spPr>
          <a:xfrm>
            <a:off x="5827775" y="1819675"/>
            <a:ext cx="25239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2" name="Google Shape;92;p13"/>
          <p:cNvSpPr txBox="1">
            <a:spLocks noGrp="1"/>
          </p:cNvSpPr>
          <p:nvPr>
            <p:ph type="subTitle" idx="3"/>
          </p:nvPr>
        </p:nvSpPr>
        <p:spPr>
          <a:xfrm>
            <a:off x="5827775" y="2865125"/>
            <a:ext cx="25239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3" name="Google Shape;93;p13"/>
          <p:cNvSpPr txBox="1">
            <a:spLocks noGrp="1"/>
          </p:cNvSpPr>
          <p:nvPr>
            <p:ph type="subTitle" idx="4"/>
          </p:nvPr>
        </p:nvSpPr>
        <p:spPr>
          <a:xfrm>
            <a:off x="5827776" y="3910600"/>
            <a:ext cx="25239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4" name="Google Shape;94;p13"/>
          <p:cNvSpPr/>
          <p:nvPr/>
        </p:nvSpPr>
        <p:spPr>
          <a:xfrm rot="10800000" flipH="1">
            <a:off x="-637776" y="4159326"/>
            <a:ext cx="2435878" cy="2464023"/>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rot="10800000" flipH="1">
            <a:off x="1461787" y="-3925062"/>
            <a:ext cx="4519377" cy="4690762"/>
          </a:xfrm>
          <a:custGeom>
            <a:avLst/>
            <a:gdLst/>
            <a:ahLst/>
            <a:cxnLst/>
            <a:rect l="l" t="t" r="r" b="b"/>
            <a:pathLst>
              <a:path w="130949" h="130972" extrusionOk="0">
                <a:moveTo>
                  <a:pt x="65623" y="0"/>
                </a:moveTo>
                <a:cubicBezTo>
                  <a:pt x="29376" y="0"/>
                  <a:pt x="0" y="29399"/>
                  <a:pt x="0" y="65349"/>
                </a:cubicBezTo>
                <a:cubicBezTo>
                  <a:pt x="0" y="101573"/>
                  <a:pt x="29376" y="130972"/>
                  <a:pt x="65623" y="130972"/>
                </a:cubicBezTo>
                <a:cubicBezTo>
                  <a:pt x="101573" y="130972"/>
                  <a:pt x="130949" y="101573"/>
                  <a:pt x="130949" y="65349"/>
                </a:cubicBezTo>
                <a:cubicBezTo>
                  <a:pt x="130949" y="29399"/>
                  <a:pt x="101573" y="0"/>
                  <a:pt x="65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rot="10800000" flipH="1">
            <a:off x="4356446" y="374280"/>
            <a:ext cx="363788" cy="377837"/>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rot="10800000" flipH="1">
            <a:off x="240746" y="3989505"/>
            <a:ext cx="363788" cy="377837"/>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1412500" y="4306901"/>
            <a:ext cx="1181876" cy="833959"/>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txBox="1">
            <a:spLocks noGrp="1"/>
          </p:cNvSpPr>
          <p:nvPr>
            <p:ph type="title" hasCustomPrompt="1"/>
          </p:nvPr>
        </p:nvSpPr>
        <p:spPr>
          <a:xfrm>
            <a:off x="4983480" y="704088"/>
            <a:ext cx="804600" cy="56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None/>
              <a:defRPr sz="2800">
                <a:solidFill>
                  <a:schemeClr val="accent1"/>
                </a:solidFill>
              </a:defRPr>
            </a:lvl1pPr>
            <a:lvl2pPr lvl="1"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2pPr>
            <a:lvl3pPr lvl="2"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3pPr>
            <a:lvl4pPr lvl="3"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4pPr>
            <a:lvl5pPr lvl="4"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5pPr>
            <a:lvl6pPr lvl="5"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6pPr>
            <a:lvl7pPr lvl="6"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7pPr>
            <a:lvl8pPr lvl="7"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8pPr>
            <a:lvl9pPr lvl="8"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9pPr>
          </a:lstStyle>
          <a:p>
            <a:r>
              <a:t>xx%</a:t>
            </a:r>
          </a:p>
        </p:txBody>
      </p:sp>
      <p:sp>
        <p:nvSpPr>
          <p:cNvPr id="100" name="Google Shape;100;p13"/>
          <p:cNvSpPr txBox="1">
            <a:spLocks noGrp="1"/>
          </p:cNvSpPr>
          <p:nvPr>
            <p:ph type="title" idx="5" hasCustomPrompt="1"/>
          </p:nvPr>
        </p:nvSpPr>
        <p:spPr>
          <a:xfrm>
            <a:off x="4983480" y="1755648"/>
            <a:ext cx="804600" cy="56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None/>
              <a:defRPr sz="2800">
                <a:solidFill>
                  <a:schemeClr val="accent1"/>
                </a:solidFill>
              </a:defRPr>
            </a:lvl1pPr>
            <a:lvl2pPr lvl="1"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2pPr>
            <a:lvl3pPr lvl="2"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3pPr>
            <a:lvl4pPr lvl="3"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4pPr>
            <a:lvl5pPr lvl="4"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5pPr>
            <a:lvl6pPr lvl="5"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6pPr>
            <a:lvl7pPr lvl="6"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7pPr>
            <a:lvl8pPr lvl="7"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8pPr>
            <a:lvl9pPr lvl="8"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9pPr>
          </a:lstStyle>
          <a:p>
            <a:r>
              <a:t>xx%</a:t>
            </a:r>
          </a:p>
        </p:txBody>
      </p:sp>
      <p:sp>
        <p:nvSpPr>
          <p:cNvPr id="101" name="Google Shape;101;p13"/>
          <p:cNvSpPr txBox="1">
            <a:spLocks noGrp="1"/>
          </p:cNvSpPr>
          <p:nvPr>
            <p:ph type="title" idx="6" hasCustomPrompt="1"/>
          </p:nvPr>
        </p:nvSpPr>
        <p:spPr>
          <a:xfrm>
            <a:off x="4983480" y="2798064"/>
            <a:ext cx="804600" cy="56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None/>
              <a:defRPr sz="2800">
                <a:solidFill>
                  <a:schemeClr val="accent1"/>
                </a:solidFill>
              </a:defRPr>
            </a:lvl1pPr>
            <a:lvl2pPr lvl="1"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2pPr>
            <a:lvl3pPr lvl="2"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3pPr>
            <a:lvl4pPr lvl="3"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4pPr>
            <a:lvl5pPr lvl="4"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5pPr>
            <a:lvl6pPr lvl="5"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6pPr>
            <a:lvl7pPr lvl="6"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7pPr>
            <a:lvl8pPr lvl="7"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8pPr>
            <a:lvl9pPr lvl="8"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9pPr>
          </a:lstStyle>
          <a:p>
            <a:r>
              <a:t>xx%</a:t>
            </a:r>
          </a:p>
        </p:txBody>
      </p:sp>
      <p:sp>
        <p:nvSpPr>
          <p:cNvPr id="102" name="Google Shape;102;p13"/>
          <p:cNvSpPr txBox="1">
            <a:spLocks noGrp="1"/>
          </p:cNvSpPr>
          <p:nvPr>
            <p:ph type="title" idx="7" hasCustomPrompt="1"/>
          </p:nvPr>
        </p:nvSpPr>
        <p:spPr>
          <a:xfrm>
            <a:off x="4983480" y="3840480"/>
            <a:ext cx="804600" cy="56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800"/>
              <a:buNone/>
              <a:defRPr sz="2800">
                <a:solidFill>
                  <a:schemeClr val="accent1"/>
                </a:solidFill>
              </a:defRPr>
            </a:lvl1pPr>
            <a:lvl2pPr lvl="1"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2pPr>
            <a:lvl3pPr lvl="2"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3pPr>
            <a:lvl4pPr lvl="3"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4pPr>
            <a:lvl5pPr lvl="4"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5pPr>
            <a:lvl6pPr lvl="5"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6pPr>
            <a:lvl7pPr lvl="6"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7pPr>
            <a:lvl8pPr lvl="7"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8pPr>
            <a:lvl9pPr lvl="8" algn="ctr" rtl="0">
              <a:spcBef>
                <a:spcPts val="0"/>
              </a:spcBef>
              <a:spcAft>
                <a:spcPts val="0"/>
              </a:spcAft>
              <a:buClr>
                <a:schemeClr val="accent1"/>
              </a:buClr>
              <a:buSzPts val="2800"/>
              <a:buFont typeface="Anton"/>
              <a:buNone/>
              <a:defRPr>
                <a:solidFill>
                  <a:schemeClr val="accent1"/>
                </a:solidFill>
                <a:latin typeface="Anton"/>
                <a:ea typeface="Anton"/>
                <a:cs typeface="Anton"/>
                <a:sym typeface="Anton"/>
              </a:defRPr>
            </a:lvl9pPr>
          </a:lstStyle>
          <a:p>
            <a:r>
              <a:t>xx%</a:t>
            </a:r>
          </a:p>
        </p:txBody>
      </p:sp>
      <p:sp>
        <p:nvSpPr>
          <p:cNvPr id="103" name="Google Shape;103;p13"/>
          <p:cNvSpPr txBox="1">
            <a:spLocks noGrp="1"/>
          </p:cNvSpPr>
          <p:nvPr>
            <p:ph type="subTitle" idx="8"/>
          </p:nvPr>
        </p:nvSpPr>
        <p:spPr>
          <a:xfrm>
            <a:off x="5827774" y="530350"/>
            <a:ext cx="2523900" cy="3750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4" name="Google Shape;104;p13"/>
          <p:cNvSpPr txBox="1">
            <a:spLocks noGrp="1"/>
          </p:cNvSpPr>
          <p:nvPr>
            <p:ph type="subTitle" idx="9"/>
          </p:nvPr>
        </p:nvSpPr>
        <p:spPr>
          <a:xfrm>
            <a:off x="5827774" y="1572768"/>
            <a:ext cx="2523900" cy="37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 name="Google Shape;105;p13"/>
          <p:cNvSpPr txBox="1">
            <a:spLocks noGrp="1"/>
          </p:cNvSpPr>
          <p:nvPr>
            <p:ph type="subTitle" idx="13"/>
          </p:nvPr>
        </p:nvSpPr>
        <p:spPr>
          <a:xfrm>
            <a:off x="5827774" y="2624334"/>
            <a:ext cx="2523900" cy="37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6" name="Google Shape;106;p13"/>
          <p:cNvSpPr txBox="1">
            <a:spLocks noGrp="1"/>
          </p:cNvSpPr>
          <p:nvPr>
            <p:ph type="subTitle" idx="14"/>
          </p:nvPr>
        </p:nvSpPr>
        <p:spPr>
          <a:xfrm>
            <a:off x="5827774" y="3666744"/>
            <a:ext cx="2523900" cy="375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7" name="Google Shape;107;p13"/>
          <p:cNvSpPr txBox="1">
            <a:spLocks noGrp="1"/>
          </p:cNvSpPr>
          <p:nvPr>
            <p:ph type="title" idx="15"/>
          </p:nvPr>
        </p:nvSpPr>
        <p:spPr>
          <a:xfrm>
            <a:off x="713225" y="1703100"/>
            <a:ext cx="3256800" cy="1737300"/>
          </a:xfrm>
          <a:prstGeom prst="rect">
            <a:avLst/>
          </a:prstGeom>
        </p:spPr>
        <p:txBody>
          <a:bodyPr spcFirstLastPara="1" wrap="square" lIns="91425" tIns="91425" rIns="91425" bIns="91425" anchor="ctr" anchorCtr="0">
            <a:noAutofit/>
          </a:bodyPr>
          <a:lstStyle>
            <a:lvl1pPr lvl="0">
              <a:spcBef>
                <a:spcPts val="0"/>
              </a:spcBef>
              <a:spcAft>
                <a:spcPts val="0"/>
              </a:spcAft>
              <a:buSzPts val="4400"/>
              <a:buNone/>
              <a:defRPr sz="4400"/>
            </a:lvl1pPr>
            <a:lvl2pPr lvl="1">
              <a:spcBef>
                <a:spcPts val="0"/>
              </a:spcBef>
              <a:spcAft>
                <a:spcPts val="0"/>
              </a:spcAft>
              <a:buSzPts val="4400"/>
              <a:buFont typeface="Anton"/>
              <a:buNone/>
              <a:defRPr sz="4400">
                <a:latin typeface="Anton"/>
                <a:ea typeface="Anton"/>
                <a:cs typeface="Anton"/>
                <a:sym typeface="Anton"/>
              </a:defRPr>
            </a:lvl2pPr>
            <a:lvl3pPr lvl="2">
              <a:spcBef>
                <a:spcPts val="0"/>
              </a:spcBef>
              <a:spcAft>
                <a:spcPts val="0"/>
              </a:spcAft>
              <a:buSzPts val="4400"/>
              <a:buFont typeface="Anton"/>
              <a:buNone/>
              <a:defRPr sz="4400">
                <a:latin typeface="Anton"/>
                <a:ea typeface="Anton"/>
                <a:cs typeface="Anton"/>
                <a:sym typeface="Anton"/>
              </a:defRPr>
            </a:lvl3pPr>
            <a:lvl4pPr lvl="3">
              <a:spcBef>
                <a:spcPts val="0"/>
              </a:spcBef>
              <a:spcAft>
                <a:spcPts val="0"/>
              </a:spcAft>
              <a:buSzPts val="4400"/>
              <a:buFont typeface="Anton"/>
              <a:buNone/>
              <a:defRPr sz="4400">
                <a:latin typeface="Anton"/>
                <a:ea typeface="Anton"/>
                <a:cs typeface="Anton"/>
                <a:sym typeface="Anton"/>
              </a:defRPr>
            </a:lvl4pPr>
            <a:lvl5pPr lvl="4">
              <a:spcBef>
                <a:spcPts val="0"/>
              </a:spcBef>
              <a:spcAft>
                <a:spcPts val="0"/>
              </a:spcAft>
              <a:buSzPts val="4400"/>
              <a:buFont typeface="Anton"/>
              <a:buNone/>
              <a:defRPr sz="4400">
                <a:latin typeface="Anton"/>
                <a:ea typeface="Anton"/>
                <a:cs typeface="Anton"/>
                <a:sym typeface="Anton"/>
              </a:defRPr>
            </a:lvl5pPr>
            <a:lvl6pPr lvl="5">
              <a:spcBef>
                <a:spcPts val="0"/>
              </a:spcBef>
              <a:spcAft>
                <a:spcPts val="0"/>
              </a:spcAft>
              <a:buSzPts val="4400"/>
              <a:buFont typeface="Anton"/>
              <a:buNone/>
              <a:defRPr sz="4400">
                <a:latin typeface="Anton"/>
                <a:ea typeface="Anton"/>
                <a:cs typeface="Anton"/>
                <a:sym typeface="Anton"/>
              </a:defRPr>
            </a:lvl6pPr>
            <a:lvl7pPr lvl="6">
              <a:spcBef>
                <a:spcPts val="0"/>
              </a:spcBef>
              <a:spcAft>
                <a:spcPts val="0"/>
              </a:spcAft>
              <a:buSzPts val="4400"/>
              <a:buFont typeface="Anton"/>
              <a:buNone/>
              <a:defRPr sz="4400">
                <a:latin typeface="Anton"/>
                <a:ea typeface="Anton"/>
                <a:cs typeface="Anton"/>
                <a:sym typeface="Anton"/>
              </a:defRPr>
            </a:lvl7pPr>
            <a:lvl8pPr lvl="7">
              <a:spcBef>
                <a:spcPts val="0"/>
              </a:spcBef>
              <a:spcAft>
                <a:spcPts val="0"/>
              </a:spcAft>
              <a:buSzPts val="4400"/>
              <a:buFont typeface="Anton"/>
              <a:buNone/>
              <a:defRPr sz="4400">
                <a:latin typeface="Anton"/>
                <a:ea typeface="Anton"/>
                <a:cs typeface="Anton"/>
                <a:sym typeface="Anton"/>
              </a:defRPr>
            </a:lvl8pPr>
            <a:lvl9pPr lvl="8">
              <a:spcBef>
                <a:spcPts val="0"/>
              </a:spcBef>
              <a:spcAft>
                <a:spcPts val="0"/>
              </a:spcAft>
              <a:buSzPts val="4400"/>
              <a:buFont typeface="Anton"/>
              <a:buNone/>
              <a:defRPr sz="4400">
                <a:latin typeface="Anton"/>
                <a:ea typeface="Anton"/>
                <a:cs typeface="Anton"/>
                <a:sym typeface="Anton"/>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bg>
      <p:bgPr>
        <a:solidFill>
          <a:schemeClr val="accent3"/>
        </a:solidFill>
        <a:effectLst/>
      </p:bgPr>
    </p:bg>
    <p:spTree>
      <p:nvGrpSpPr>
        <p:cNvPr id="1" name="Shape 108"/>
        <p:cNvGrpSpPr/>
        <p:nvPr/>
      </p:nvGrpSpPr>
      <p:grpSpPr>
        <a:xfrm>
          <a:off x="0" y="0"/>
          <a:ext cx="0" cy="0"/>
          <a:chOff x="0" y="0"/>
          <a:chExt cx="0" cy="0"/>
        </a:xfrm>
      </p:grpSpPr>
      <p:sp>
        <p:nvSpPr>
          <p:cNvPr id="109" name="Google Shape;109;p14"/>
          <p:cNvSpPr/>
          <p:nvPr/>
        </p:nvSpPr>
        <p:spPr>
          <a:xfrm>
            <a:off x="2457052" y="4599424"/>
            <a:ext cx="935195" cy="942365"/>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1052200" y="3969651"/>
            <a:ext cx="1560090" cy="1572144"/>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969025" y="-1703701"/>
            <a:ext cx="2628083" cy="265851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2412179" y="4656171"/>
            <a:ext cx="322388" cy="334842"/>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txBox="1">
            <a:spLocks noGrp="1"/>
          </p:cNvSpPr>
          <p:nvPr>
            <p:ph type="title"/>
          </p:nvPr>
        </p:nvSpPr>
        <p:spPr>
          <a:xfrm>
            <a:off x="713225" y="1703100"/>
            <a:ext cx="2679000" cy="1737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5000"/>
              <a:buNone/>
              <a:defRPr sz="5000">
                <a:solidFill>
                  <a:schemeClr val="lt1"/>
                </a:solidFill>
                <a:latin typeface="Lato"/>
                <a:ea typeface="Lato"/>
                <a:cs typeface="Lato"/>
                <a:sym typeface="Lato"/>
              </a:defRPr>
            </a:lvl2pPr>
            <a:lvl3pPr lvl="2">
              <a:spcBef>
                <a:spcPts val="0"/>
              </a:spcBef>
              <a:spcAft>
                <a:spcPts val="0"/>
              </a:spcAft>
              <a:buClr>
                <a:schemeClr val="lt1"/>
              </a:buClr>
              <a:buSzPts val="5000"/>
              <a:buNone/>
              <a:defRPr sz="5000">
                <a:solidFill>
                  <a:schemeClr val="lt1"/>
                </a:solidFill>
                <a:latin typeface="Lato"/>
                <a:ea typeface="Lato"/>
                <a:cs typeface="Lato"/>
                <a:sym typeface="Lato"/>
              </a:defRPr>
            </a:lvl3pPr>
            <a:lvl4pPr lvl="3">
              <a:spcBef>
                <a:spcPts val="0"/>
              </a:spcBef>
              <a:spcAft>
                <a:spcPts val="0"/>
              </a:spcAft>
              <a:buClr>
                <a:schemeClr val="lt1"/>
              </a:buClr>
              <a:buSzPts val="5000"/>
              <a:buNone/>
              <a:defRPr sz="5000">
                <a:solidFill>
                  <a:schemeClr val="lt1"/>
                </a:solidFill>
                <a:latin typeface="Lato"/>
                <a:ea typeface="Lato"/>
                <a:cs typeface="Lato"/>
                <a:sym typeface="Lato"/>
              </a:defRPr>
            </a:lvl4pPr>
            <a:lvl5pPr lvl="4">
              <a:spcBef>
                <a:spcPts val="0"/>
              </a:spcBef>
              <a:spcAft>
                <a:spcPts val="0"/>
              </a:spcAft>
              <a:buClr>
                <a:schemeClr val="lt1"/>
              </a:buClr>
              <a:buSzPts val="5000"/>
              <a:buNone/>
              <a:defRPr sz="5000">
                <a:solidFill>
                  <a:schemeClr val="lt1"/>
                </a:solidFill>
                <a:latin typeface="Lato"/>
                <a:ea typeface="Lato"/>
                <a:cs typeface="Lato"/>
                <a:sym typeface="Lato"/>
              </a:defRPr>
            </a:lvl5pPr>
            <a:lvl6pPr lvl="5">
              <a:spcBef>
                <a:spcPts val="0"/>
              </a:spcBef>
              <a:spcAft>
                <a:spcPts val="0"/>
              </a:spcAft>
              <a:buClr>
                <a:schemeClr val="lt1"/>
              </a:buClr>
              <a:buSzPts val="5000"/>
              <a:buNone/>
              <a:defRPr sz="5000">
                <a:solidFill>
                  <a:schemeClr val="lt1"/>
                </a:solidFill>
                <a:latin typeface="Lato"/>
                <a:ea typeface="Lato"/>
                <a:cs typeface="Lato"/>
                <a:sym typeface="Lato"/>
              </a:defRPr>
            </a:lvl6pPr>
            <a:lvl7pPr lvl="6">
              <a:spcBef>
                <a:spcPts val="0"/>
              </a:spcBef>
              <a:spcAft>
                <a:spcPts val="0"/>
              </a:spcAft>
              <a:buClr>
                <a:schemeClr val="lt1"/>
              </a:buClr>
              <a:buSzPts val="5000"/>
              <a:buNone/>
              <a:defRPr sz="5000">
                <a:solidFill>
                  <a:schemeClr val="lt1"/>
                </a:solidFill>
                <a:latin typeface="Lato"/>
                <a:ea typeface="Lato"/>
                <a:cs typeface="Lato"/>
                <a:sym typeface="Lato"/>
              </a:defRPr>
            </a:lvl7pPr>
            <a:lvl8pPr lvl="7">
              <a:spcBef>
                <a:spcPts val="0"/>
              </a:spcBef>
              <a:spcAft>
                <a:spcPts val="0"/>
              </a:spcAft>
              <a:buClr>
                <a:schemeClr val="lt1"/>
              </a:buClr>
              <a:buSzPts val="5000"/>
              <a:buNone/>
              <a:defRPr sz="5000">
                <a:solidFill>
                  <a:schemeClr val="lt1"/>
                </a:solidFill>
                <a:latin typeface="Lato"/>
                <a:ea typeface="Lato"/>
                <a:cs typeface="Lato"/>
                <a:sym typeface="Lato"/>
              </a:defRPr>
            </a:lvl8pPr>
            <a:lvl9pPr lvl="8">
              <a:spcBef>
                <a:spcPts val="0"/>
              </a:spcBef>
              <a:spcAft>
                <a:spcPts val="0"/>
              </a:spcAft>
              <a:buClr>
                <a:schemeClr val="lt1"/>
              </a:buClr>
              <a:buSzPts val="5000"/>
              <a:buNone/>
              <a:defRPr sz="5000">
                <a:solidFill>
                  <a:schemeClr val="lt1"/>
                </a:solidFill>
                <a:latin typeface="Lato"/>
                <a:ea typeface="Lato"/>
                <a:cs typeface="Lato"/>
                <a:sym typeface="Lato"/>
              </a:defRPr>
            </a:lvl9pPr>
          </a:lstStyle>
          <a:p>
            <a:endParaRPr/>
          </a:p>
        </p:txBody>
      </p:sp>
      <p:sp>
        <p:nvSpPr>
          <p:cNvPr id="114" name="Google Shape;114;p14"/>
          <p:cNvSpPr txBox="1">
            <a:spLocks noGrp="1"/>
          </p:cNvSpPr>
          <p:nvPr>
            <p:ph type="subTitle" idx="1"/>
          </p:nvPr>
        </p:nvSpPr>
        <p:spPr>
          <a:xfrm>
            <a:off x="5546828" y="713232"/>
            <a:ext cx="2883900" cy="795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1400"/>
              <a:buNone/>
              <a:defRPr>
                <a:solidFill>
                  <a:schemeClr val="lt1"/>
                </a:solidFill>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a:endParaRPr/>
          </a:p>
        </p:txBody>
      </p:sp>
      <p:sp>
        <p:nvSpPr>
          <p:cNvPr id="115" name="Google Shape;115;p14"/>
          <p:cNvSpPr txBox="1">
            <a:spLocks noGrp="1"/>
          </p:cNvSpPr>
          <p:nvPr>
            <p:ph type="subTitle" idx="2"/>
          </p:nvPr>
        </p:nvSpPr>
        <p:spPr>
          <a:xfrm>
            <a:off x="5317850" y="2084832"/>
            <a:ext cx="2880300" cy="79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16" name="Google Shape;116;p14"/>
          <p:cNvSpPr txBox="1">
            <a:spLocks noGrp="1"/>
          </p:cNvSpPr>
          <p:nvPr>
            <p:ph type="subTitle" idx="3"/>
          </p:nvPr>
        </p:nvSpPr>
        <p:spPr>
          <a:xfrm>
            <a:off x="5547000" y="3447288"/>
            <a:ext cx="2883900" cy="79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Tree>
  </p:cSld>
  <p:clrMapOvr>
    <a:masterClrMapping/>
  </p:clrMapOvr>
  <p:extLst>
    <p:ext uri="{DCECCB84-F9BA-43D5-87BE-67443E8EF086}">
      <p15:sldGuideLst xmlns:p15="http://schemas.microsoft.com/office/powerpoint/2012/main">
        <p15:guide id="1" pos="2880">
          <p15:clr>
            <a:srgbClr val="FF91C3"/>
          </p15:clr>
        </p15:guide>
        <p15:guide id="2">
          <p15:clr>
            <a:srgbClr val="FF91C3"/>
          </p15:clr>
        </p15:guide>
        <p15:guide id="3" pos="5760">
          <p15:clr>
            <a:srgbClr val="FF91C3"/>
          </p15:clr>
        </p15:guide>
        <p15:guide id="4" pos="449">
          <p15:clr>
            <a:srgbClr val="FF91C3"/>
          </p15:clr>
        </p15:guide>
        <p15:guide id="5" pos="5311">
          <p15:clr>
            <a:srgbClr val="FF91C3"/>
          </p15:clr>
        </p15:guide>
        <p15:guide id="6" orient="horz" pos="1620">
          <p15:clr>
            <a:srgbClr val="FF91C3"/>
          </p15:clr>
        </p15:guide>
        <p15:guide id="7" orient="horz" pos="340">
          <p15:clr>
            <a:srgbClr val="FF91C3"/>
          </p15:clr>
        </p15:guide>
        <p15:guide id="8" orient="horz">
          <p15:clr>
            <a:srgbClr val="FF91C3"/>
          </p15:clr>
        </p15:guide>
        <p15:guide id="9" orient="horz" pos="2897">
          <p15:clr>
            <a:srgbClr val="FF91C3"/>
          </p15:clr>
        </p15:guide>
        <p15:guide id="10" orient="horz" pos="3237">
          <p15:clr>
            <a:srgbClr val="FF91C3"/>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2">
    <p:bg>
      <p:bgPr>
        <a:solidFill>
          <a:schemeClr val="accent3"/>
        </a:solidFill>
        <a:effectLst/>
      </p:bgPr>
    </p:bg>
    <p:spTree>
      <p:nvGrpSpPr>
        <p:cNvPr id="1" name="Shape 117"/>
        <p:cNvGrpSpPr/>
        <p:nvPr/>
      </p:nvGrpSpPr>
      <p:grpSpPr>
        <a:xfrm>
          <a:off x="0" y="0"/>
          <a:ext cx="0" cy="0"/>
          <a:chOff x="0" y="0"/>
          <a:chExt cx="0" cy="0"/>
        </a:xfrm>
      </p:grpSpPr>
      <p:sp>
        <p:nvSpPr>
          <p:cNvPr id="118" name="Google Shape;118;p15"/>
          <p:cNvSpPr/>
          <p:nvPr/>
        </p:nvSpPr>
        <p:spPr>
          <a:xfrm>
            <a:off x="7475448" y="-2173912"/>
            <a:ext cx="3337120" cy="3367648"/>
          </a:xfrm>
          <a:custGeom>
            <a:avLst/>
            <a:gdLst/>
            <a:ahLst/>
            <a:cxnLst/>
            <a:rect l="l" t="t" r="r" b="b"/>
            <a:pathLst>
              <a:path w="182033" h="182306" extrusionOk="0">
                <a:moveTo>
                  <a:pt x="91028" y="1"/>
                </a:moveTo>
                <a:cubicBezTo>
                  <a:pt x="40812" y="1"/>
                  <a:pt x="0" y="40789"/>
                  <a:pt x="0" y="91005"/>
                </a:cubicBezTo>
                <a:cubicBezTo>
                  <a:pt x="0" y="141517"/>
                  <a:pt x="40812" y="182306"/>
                  <a:pt x="91028" y="182306"/>
                </a:cubicBezTo>
                <a:cubicBezTo>
                  <a:pt x="141243" y="182306"/>
                  <a:pt x="182032" y="141517"/>
                  <a:pt x="182032" y="91005"/>
                </a:cubicBezTo>
                <a:cubicBezTo>
                  <a:pt x="182032" y="40789"/>
                  <a:pt x="141243" y="1"/>
                  <a:pt x="9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1197327" y="4557324"/>
            <a:ext cx="935195" cy="942365"/>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40025" y="4026301"/>
            <a:ext cx="1560090" cy="1572144"/>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969025" y="-1703701"/>
            <a:ext cx="2628083" cy="265851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1958879" y="4644946"/>
            <a:ext cx="322388" cy="334842"/>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1197326" y="144125"/>
            <a:ext cx="392391" cy="395385"/>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txBox="1">
            <a:spLocks noGrp="1"/>
          </p:cNvSpPr>
          <p:nvPr>
            <p:ph type="title"/>
          </p:nvPr>
        </p:nvSpPr>
        <p:spPr>
          <a:xfrm>
            <a:off x="713225" y="1703100"/>
            <a:ext cx="3346800" cy="1737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400"/>
              <a:buNone/>
              <a:defRPr/>
            </a:lvl1pPr>
            <a:lvl2pPr lvl="1">
              <a:spcBef>
                <a:spcPts val="0"/>
              </a:spcBef>
              <a:spcAft>
                <a:spcPts val="0"/>
              </a:spcAft>
              <a:buSzPts val="5000"/>
              <a:buFont typeface="Fjalla One"/>
              <a:buNone/>
              <a:defRPr sz="5000" b="1">
                <a:latin typeface="Fjalla One"/>
                <a:ea typeface="Fjalla One"/>
                <a:cs typeface="Fjalla One"/>
                <a:sym typeface="Fjalla One"/>
              </a:defRPr>
            </a:lvl2pPr>
            <a:lvl3pPr lvl="2">
              <a:spcBef>
                <a:spcPts val="0"/>
              </a:spcBef>
              <a:spcAft>
                <a:spcPts val="0"/>
              </a:spcAft>
              <a:buSzPts val="5000"/>
              <a:buFont typeface="Fjalla One"/>
              <a:buNone/>
              <a:defRPr sz="5000" b="1">
                <a:latin typeface="Fjalla One"/>
                <a:ea typeface="Fjalla One"/>
                <a:cs typeface="Fjalla One"/>
                <a:sym typeface="Fjalla One"/>
              </a:defRPr>
            </a:lvl3pPr>
            <a:lvl4pPr lvl="3">
              <a:spcBef>
                <a:spcPts val="0"/>
              </a:spcBef>
              <a:spcAft>
                <a:spcPts val="0"/>
              </a:spcAft>
              <a:buSzPts val="5000"/>
              <a:buFont typeface="Fjalla One"/>
              <a:buNone/>
              <a:defRPr sz="5000" b="1">
                <a:latin typeface="Fjalla One"/>
                <a:ea typeface="Fjalla One"/>
                <a:cs typeface="Fjalla One"/>
                <a:sym typeface="Fjalla One"/>
              </a:defRPr>
            </a:lvl4pPr>
            <a:lvl5pPr lvl="4">
              <a:spcBef>
                <a:spcPts val="0"/>
              </a:spcBef>
              <a:spcAft>
                <a:spcPts val="0"/>
              </a:spcAft>
              <a:buSzPts val="5000"/>
              <a:buFont typeface="Fjalla One"/>
              <a:buNone/>
              <a:defRPr sz="5000" b="1">
                <a:latin typeface="Fjalla One"/>
                <a:ea typeface="Fjalla One"/>
                <a:cs typeface="Fjalla One"/>
                <a:sym typeface="Fjalla One"/>
              </a:defRPr>
            </a:lvl5pPr>
            <a:lvl6pPr lvl="5">
              <a:spcBef>
                <a:spcPts val="0"/>
              </a:spcBef>
              <a:spcAft>
                <a:spcPts val="0"/>
              </a:spcAft>
              <a:buSzPts val="5000"/>
              <a:buFont typeface="Fjalla One"/>
              <a:buNone/>
              <a:defRPr sz="5000" b="1">
                <a:latin typeface="Fjalla One"/>
                <a:ea typeface="Fjalla One"/>
                <a:cs typeface="Fjalla One"/>
                <a:sym typeface="Fjalla One"/>
              </a:defRPr>
            </a:lvl6pPr>
            <a:lvl7pPr lvl="6">
              <a:spcBef>
                <a:spcPts val="0"/>
              </a:spcBef>
              <a:spcAft>
                <a:spcPts val="0"/>
              </a:spcAft>
              <a:buSzPts val="5000"/>
              <a:buFont typeface="Fjalla One"/>
              <a:buNone/>
              <a:defRPr sz="5000" b="1">
                <a:latin typeface="Fjalla One"/>
                <a:ea typeface="Fjalla One"/>
                <a:cs typeface="Fjalla One"/>
                <a:sym typeface="Fjalla One"/>
              </a:defRPr>
            </a:lvl7pPr>
            <a:lvl8pPr lvl="7">
              <a:spcBef>
                <a:spcPts val="0"/>
              </a:spcBef>
              <a:spcAft>
                <a:spcPts val="0"/>
              </a:spcAft>
              <a:buSzPts val="5000"/>
              <a:buFont typeface="Fjalla One"/>
              <a:buNone/>
              <a:defRPr sz="5000" b="1">
                <a:latin typeface="Fjalla One"/>
                <a:ea typeface="Fjalla One"/>
                <a:cs typeface="Fjalla One"/>
                <a:sym typeface="Fjalla One"/>
              </a:defRPr>
            </a:lvl8pPr>
            <a:lvl9pPr lvl="8">
              <a:spcBef>
                <a:spcPts val="0"/>
              </a:spcBef>
              <a:spcAft>
                <a:spcPts val="0"/>
              </a:spcAft>
              <a:buSzPts val="5000"/>
              <a:buFont typeface="Fjalla One"/>
              <a:buNone/>
              <a:defRPr sz="5000" b="1">
                <a:latin typeface="Fjalla One"/>
                <a:ea typeface="Fjalla One"/>
                <a:cs typeface="Fjalla One"/>
                <a:sym typeface="Fjalla One"/>
              </a:defRPr>
            </a:lvl9pPr>
          </a:lstStyle>
          <a:p>
            <a:endParaRPr/>
          </a:p>
        </p:txBody>
      </p:sp>
      <p:sp>
        <p:nvSpPr>
          <p:cNvPr id="125" name="Google Shape;125;p15"/>
          <p:cNvSpPr txBox="1">
            <a:spLocks noGrp="1"/>
          </p:cNvSpPr>
          <p:nvPr>
            <p:ph type="subTitle" idx="1"/>
          </p:nvPr>
        </p:nvSpPr>
        <p:spPr>
          <a:xfrm>
            <a:off x="4681728" y="905256"/>
            <a:ext cx="3072300" cy="93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6" name="Google Shape;126;p15"/>
          <p:cNvSpPr txBox="1">
            <a:spLocks noGrp="1"/>
          </p:cNvSpPr>
          <p:nvPr>
            <p:ph type="subTitle" idx="2"/>
          </p:nvPr>
        </p:nvSpPr>
        <p:spPr>
          <a:xfrm>
            <a:off x="5257800" y="667512"/>
            <a:ext cx="1911000" cy="395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a:spcBef>
                <a:spcPts val="1600"/>
              </a:spcBef>
              <a:spcAft>
                <a:spcPts val="0"/>
              </a:spcAft>
              <a:buClr>
                <a:schemeClr val="accent2"/>
              </a:buClr>
              <a:buSzPts val="1400"/>
              <a:buNone/>
              <a:defRPr>
                <a:solidFill>
                  <a:schemeClr val="accent2"/>
                </a:solidFill>
              </a:defRPr>
            </a:lvl2pPr>
            <a:lvl3pPr lvl="2">
              <a:spcBef>
                <a:spcPts val="1600"/>
              </a:spcBef>
              <a:spcAft>
                <a:spcPts val="0"/>
              </a:spcAft>
              <a:buClr>
                <a:schemeClr val="accent2"/>
              </a:buClr>
              <a:buSzPts val="1400"/>
              <a:buNone/>
              <a:defRPr>
                <a:solidFill>
                  <a:schemeClr val="accent2"/>
                </a:solidFill>
              </a:defRPr>
            </a:lvl3pPr>
            <a:lvl4pPr lvl="3">
              <a:spcBef>
                <a:spcPts val="1600"/>
              </a:spcBef>
              <a:spcAft>
                <a:spcPts val="0"/>
              </a:spcAft>
              <a:buClr>
                <a:schemeClr val="accent2"/>
              </a:buClr>
              <a:buSzPts val="1400"/>
              <a:buNone/>
              <a:defRPr>
                <a:solidFill>
                  <a:schemeClr val="accent2"/>
                </a:solidFill>
              </a:defRPr>
            </a:lvl4pPr>
            <a:lvl5pPr lvl="4">
              <a:spcBef>
                <a:spcPts val="1600"/>
              </a:spcBef>
              <a:spcAft>
                <a:spcPts val="0"/>
              </a:spcAft>
              <a:buClr>
                <a:schemeClr val="accent2"/>
              </a:buClr>
              <a:buSzPts val="1400"/>
              <a:buNone/>
              <a:defRPr>
                <a:solidFill>
                  <a:schemeClr val="accent2"/>
                </a:solidFill>
              </a:defRPr>
            </a:lvl5pPr>
            <a:lvl6pPr lvl="5">
              <a:spcBef>
                <a:spcPts val="1600"/>
              </a:spcBef>
              <a:spcAft>
                <a:spcPts val="0"/>
              </a:spcAft>
              <a:buClr>
                <a:schemeClr val="accent2"/>
              </a:buClr>
              <a:buSzPts val="1400"/>
              <a:buNone/>
              <a:defRPr>
                <a:solidFill>
                  <a:schemeClr val="accent2"/>
                </a:solidFill>
              </a:defRPr>
            </a:lvl6pPr>
            <a:lvl7pPr lvl="6">
              <a:spcBef>
                <a:spcPts val="1600"/>
              </a:spcBef>
              <a:spcAft>
                <a:spcPts val="0"/>
              </a:spcAft>
              <a:buClr>
                <a:schemeClr val="accent2"/>
              </a:buClr>
              <a:buSzPts val="1400"/>
              <a:buNone/>
              <a:defRPr>
                <a:solidFill>
                  <a:schemeClr val="accent2"/>
                </a:solidFill>
              </a:defRPr>
            </a:lvl7pPr>
            <a:lvl8pPr lvl="7">
              <a:spcBef>
                <a:spcPts val="1600"/>
              </a:spcBef>
              <a:spcAft>
                <a:spcPts val="0"/>
              </a:spcAft>
              <a:buClr>
                <a:schemeClr val="accent2"/>
              </a:buClr>
              <a:buSzPts val="1400"/>
              <a:buNone/>
              <a:defRPr>
                <a:solidFill>
                  <a:schemeClr val="accent2"/>
                </a:solidFill>
              </a:defRPr>
            </a:lvl8pPr>
            <a:lvl9pPr lvl="8">
              <a:spcBef>
                <a:spcPts val="1600"/>
              </a:spcBef>
              <a:spcAft>
                <a:spcPts val="1600"/>
              </a:spcAft>
              <a:buClr>
                <a:schemeClr val="accent2"/>
              </a:buClr>
              <a:buSzPts val="1400"/>
              <a:buNone/>
              <a:defRPr>
                <a:solidFill>
                  <a:schemeClr val="accent2"/>
                </a:solidFill>
              </a:defRPr>
            </a:lvl9pPr>
          </a:lstStyle>
          <a:p>
            <a:endParaRPr/>
          </a:p>
        </p:txBody>
      </p:sp>
      <p:sp>
        <p:nvSpPr>
          <p:cNvPr id="127" name="Google Shape;127;p15"/>
          <p:cNvSpPr txBox="1">
            <a:spLocks noGrp="1"/>
          </p:cNvSpPr>
          <p:nvPr>
            <p:ph type="subTitle" idx="3"/>
          </p:nvPr>
        </p:nvSpPr>
        <p:spPr>
          <a:xfrm>
            <a:off x="4681728" y="2267712"/>
            <a:ext cx="3072300" cy="93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15"/>
          <p:cNvSpPr txBox="1">
            <a:spLocks noGrp="1"/>
          </p:cNvSpPr>
          <p:nvPr>
            <p:ph type="subTitle" idx="4"/>
          </p:nvPr>
        </p:nvSpPr>
        <p:spPr>
          <a:xfrm>
            <a:off x="5257800" y="2029968"/>
            <a:ext cx="1911000" cy="395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Clr>
                <a:schemeClr val="accent2"/>
              </a:buClr>
              <a:buSzPts val="1400"/>
              <a:buNone/>
              <a:defRPr>
                <a:solidFill>
                  <a:schemeClr val="accent2"/>
                </a:solidFill>
              </a:defRPr>
            </a:lvl2pPr>
            <a:lvl3pPr lvl="2" rtl="0">
              <a:spcBef>
                <a:spcPts val="1600"/>
              </a:spcBef>
              <a:spcAft>
                <a:spcPts val="0"/>
              </a:spcAft>
              <a:buClr>
                <a:schemeClr val="accent2"/>
              </a:buClr>
              <a:buSzPts val="1400"/>
              <a:buNone/>
              <a:defRPr>
                <a:solidFill>
                  <a:schemeClr val="accent2"/>
                </a:solidFill>
              </a:defRPr>
            </a:lvl3pPr>
            <a:lvl4pPr lvl="3" rtl="0">
              <a:spcBef>
                <a:spcPts val="1600"/>
              </a:spcBef>
              <a:spcAft>
                <a:spcPts val="0"/>
              </a:spcAft>
              <a:buClr>
                <a:schemeClr val="accent2"/>
              </a:buClr>
              <a:buSzPts val="1400"/>
              <a:buNone/>
              <a:defRPr>
                <a:solidFill>
                  <a:schemeClr val="accent2"/>
                </a:solidFill>
              </a:defRPr>
            </a:lvl4pPr>
            <a:lvl5pPr lvl="4" rtl="0">
              <a:spcBef>
                <a:spcPts val="1600"/>
              </a:spcBef>
              <a:spcAft>
                <a:spcPts val="0"/>
              </a:spcAft>
              <a:buClr>
                <a:schemeClr val="accent2"/>
              </a:buClr>
              <a:buSzPts val="1400"/>
              <a:buNone/>
              <a:defRPr>
                <a:solidFill>
                  <a:schemeClr val="accent2"/>
                </a:solidFill>
              </a:defRPr>
            </a:lvl5pPr>
            <a:lvl6pPr lvl="5" rtl="0">
              <a:spcBef>
                <a:spcPts val="1600"/>
              </a:spcBef>
              <a:spcAft>
                <a:spcPts val="0"/>
              </a:spcAft>
              <a:buClr>
                <a:schemeClr val="accent2"/>
              </a:buClr>
              <a:buSzPts val="1400"/>
              <a:buNone/>
              <a:defRPr>
                <a:solidFill>
                  <a:schemeClr val="accent2"/>
                </a:solidFill>
              </a:defRPr>
            </a:lvl6pPr>
            <a:lvl7pPr lvl="6" rtl="0">
              <a:spcBef>
                <a:spcPts val="1600"/>
              </a:spcBef>
              <a:spcAft>
                <a:spcPts val="0"/>
              </a:spcAft>
              <a:buClr>
                <a:schemeClr val="accent2"/>
              </a:buClr>
              <a:buSzPts val="1400"/>
              <a:buNone/>
              <a:defRPr>
                <a:solidFill>
                  <a:schemeClr val="accent2"/>
                </a:solidFill>
              </a:defRPr>
            </a:lvl7pPr>
            <a:lvl8pPr lvl="7" rtl="0">
              <a:spcBef>
                <a:spcPts val="1600"/>
              </a:spcBef>
              <a:spcAft>
                <a:spcPts val="0"/>
              </a:spcAft>
              <a:buClr>
                <a:schemeClr val="accent2"/>
              </a:buClr>
              <a:buSzPts val="1400"/>
              <a:buNone/>
              <a:defRPr>
                <a:solidFill>
                  <a:schemeClr val="accent2"/>
                </a:solidFill>
              </a:defRPr>
            </a:lvl8pPr>
            <a:lvl9pPr lvl="8" rtl="0">
              <a:spcBef>
                <a:spcPts val="1600"/>
              </a:spcBef>
              <a:spcAft>
                <a:spcPts val="1600"/>
              </a:spcAft>
              <a:buClr>
                <a:schemeClr val="accent2"/>
              </a:buClr>
              <a:buSzPts val="1400"/>
              <a:buNone/>
              <a:defRPr>
                <a:solidFill>
                  <a:schemeClr val="accent2"/>
                </a:solidFill>
              </a:defRPr>
            </a:lvl9pPr>
          </a:lstStyle>
          <a:p>
            <a:endParaRPr/>
          </a:p>
        </p:txBody>
      </p:sp>
      <p:sp>
        <p:nvSpPr>
          <p:cNvPr id="129" name="Google Shape;129;p15"/>
          <p:cNvSpPr txBox="1">
            <a:spLocks noGrp="1"/>
          </p:cNvSpPr>
          <p:nvPr>
            <p:ph type="subTitle" idx="5"/>
          </p:nvPr>
        </p:nvSpPr>
        <p:spPr>
          <a:xfrm>
            <a:off x="4681728" y="3621024"/>
            <a:ext cx="3072300" cy="93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15"/>
          <p:cNvSpPr txBox="1">
            <a:spLocks noGrp="1"/>
          </p:cNvSpPr>
          <p:nvPr>
            <p:ph type="subTitle" idx="6"/>
          </p:nvPr>
        </p:nvSpPr>
        <p:spPr>
          <a:xfrm>
            <a:off x="5257800" y="3383280"/>
            <a:ext cx="1911000" cy="395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Clr>
                <a:schemeClr val="accent2"/>
              </a:buClr>
              <a:buSzPts val="1400"/>
              <a:buNone/>
              <a:defRPr>
                <a:solidFill>
                  <a:schemeClr val="accent2"/>
                </a:solidFill>
              </a:defRPr>
            </a:lvl2pPr>
            <a:lvl3pPr lvl="2" rtl="0">
              <a:spcBef>
                <a:spcPts val="1600"/>
              </a:spcBef>
              <a:spcAft>
                <a:spcPts val="0"/>
              </a:spcAft>
              <a:buClr>
                <a:schemeClr val="accent2"/>
              </a:buClr>
              <a:buSzPts val="1400"/>
              <a:buNone/>
              <a:defRPr>
                <a:solidFill>
                  <a:schemeClr val="accent2"/>
                </a:solidFill>
              </a:defRPr>
            </a:lvl3pPr>
            <a:lvl4pPr lvl="3" rtl="0">
              <a:spcBef>
                <a:spcPts val="1600"/>
              </a:spcBef>
              <a:spcAft>
                <a:spcPts val="0"/>
              </a:spcAft>
              <a:buClr>
                <a:schemeClr val="accent2"/>
              </a:buClr>
              <a:buSzPts val="1400"/>
              <a:buNone/>
              <a:defRPr>
                <a:solidFill>
                  <a:schemeClr val="accent2"/>
                </a:solidFill>
              </a:defRPr>
            </a:lvl4pPr>
            <a:lvl5pPr lvl="4" rtl="0">
              <a:spcBef>
                <a:spcPts val="1600"/>
              </a:spcBef>
              <a:spcAft>
                <a:spcPts val="0"/>
              </a:spcAft>
              <a:buClr>
                <a:schemeClr val="accent2"/>
              </a:buClr>
              <a:buSzPts val="1400"/>
              <a:buNone/>
              <a:defRPr>
                <a:solidFill>
                  <a:schemeClr val="accent2"/>
                </a:solidFill>
              </a:defRPr>
            </a:lvl5pPr>
            <a:lvl6pPr lvl="5" rtl="0">
              <a:spcBef>
                <a:spcPts val="1600"/>
              </a:spcBef>
              <a:spcAft>
                <a:spcPts val="0"/>
              </a:spcAft>
              <a:buClr>
                <a:schemeClr val="accent2"/>
              </a:buClr>
              <a:buSzPts val="1400"/>
              <a:buNone/>
              <a:defRPr>
                <a:solidFill>
                  <a:schemeClr val="accent2"/>
                </a:solidFill>
              </a:defRPr>
            </a:lvl6pPr>
            <a:lvl7pPr lvl="6" rtl="0">
              <a:spcBef>
                <a:spcPts val="1600"/>
              </a:spcBef>
              <a:spcAft>
                <a:spcPts val="0"/>
              </a:spcAft>
              <a:buClr>
                <a:schemeClr val="accent2"/>
              </a:buClr>
              <a:buSzPts val="1400"/>
              <a:buNone/>
              <a:defRPr>
                <a:solidFill>
                  <a:schemeClr val="accent2"/>
                </a:solidFill>
              </a:defRPr>
            </a:lvl7pPr>
            <a:lvl8pPr lvl="7" rtl="0">
              <a:spcBef>
                <a:spcPts val="1600"/>
              </a:spcBef>
              <a:spcAft>
                <a:spcPts val="0"/>
              </a:spcAft>
              <a:buClr>
                <a:schemeClr val="accent2"/>
              </a:buClr>
              <a:buSzPts val="1400"/>
              <a:buNone/>
              <a:defRPr>
                <a:solidFill>
                  <a:schemeClr val="accent2"/>
                </a:solidFill>
              </a:defRPr>
            </a:lvl8pPr>
            <a:lvl9pPr lvl="8" rtl="0">
              <a:spcBef>
                <a:spcPts val="1600"/>
              </a:spcBef>
              <a:spcAft>
                <a:spcPts val="1600"/>
              </a:spcAft>
              <a:buClr>
                <a:schemeClr val="accent2"/>
              </a:buClr>
              <a:buSzPts val="1400"/>
              <a:buNone/>
              <a:defRPr>
                <a:solidFill>
                  <a:schemeClr val="accent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31"/>
        <p:cNvGrpSpPr/>
        <p:nvPr/>
      </p:nvGrpSpPr>
      <p:grpSpPr>
        <a:xfrm>
          <a:off x="0" y="0"/>
          <a:ext cx="0" cy="0"/>
          <a:chOff x="0" y="0"/>
          <a:chExt cx="0" cy="0"/>
        </a:xfrm>
      </p:grpSpPr>
      <p:sp>
        <p:nvSpPr>
          <p:cNvPr id="132" name="Google Shape;132;p16"/>
          <p:cNvSpPr/>
          <p:nvPr/>
        </p:nvSpPr>
        <p:spPr>
          <a:xfrm>
            <a:off x="-412088" y="4036850"/>
            <a:ext cx="824184" cy="830490"/>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936054" y="-2120397"/>
            <a:ext cx="2888850" cy="2922221"/>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6910326" y="4599422"/>
            <a:ext cx="1176961" cy="830518"/>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8360850" y="171225"/>
            <a:ext cx="311944" cy="293027"/>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6816976" y="4599425"/>
            <a:ext cx="347923" cy="364522"/>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txBox="1">
            <a:spLocks noGrp="1"/>
          </p:cNvSpPr>
          <p:nvPr>
            <p:ph type="title"/>
          </p:nvPr>
        </p:nvSpPr>
        <p:spPr>
          <a:xfrm>
            <a:off x="713225" y="1703100"/>
            <a:ext cx="2495700" cy="1737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400"/>
              <a:buNone/>
              <a:defRPr sz="44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
        <p:nvSpPr>
          <p:cNvPr id="138" name="Google Shape;138;p16"/>
          <p:cNvSpPr txBox="1">
            <a:spLocks noGrp="1"/>
          </p:cNvSpPr>
          <p:nvPr>
            <p:ph type="subTitle" idx="1"/>
          </p:nvPr>
        </p:nvSpPr>
        <p:spPr>
          <a:xfrm>
            <a:off x="4937760" y="1170432"/>
            <a:ext cx="1691700" cy="292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39" name="Google Shape;139;p16"/>
          <p:cNvSpPr txBox="1">
            <a:spLocks noGrp="1"/>
          </p:cNvSpPr>
          <p:nvPr>
            <p:ph type="subTitle" idx="2"/>
          </p:nvPr>
        </p:nvSpPr>
        <p:spPr>
          <a:xfrm>
            <a:off x="4937760" y="1215771"/>
            <a:ext cx="16917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40" name="Google Shape;140;p16"/>
          <p:cNvSpPr txBox="1">
            <a:spLocks noGrp="1"/>
          </p:cNvSpPr>
          <p:nvPr>
            <p:ph type="subTitle" idx="3"/>
          </p:nvPr>
        </p:nvSpPr>
        <p:spPr>
          <a:xfrm>
            <a:off x="6711726" y="1170432"/>
            <a:ext cx="16917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1" name="Google Shape;141;p16"/>
          <p:cNvSpPr txBox="1">
            <a:spLocks noGrp="1"/>
          </p:cNvSpPr>
          <p:nvPr>
            <p:ph type="subTitle" idx="4"/>
          </p:nvPr>
        </p:nvSpPr>
        <p:spPr>
          <a:xfrm>
            <a:off x="6711726" y="1215771"/>
            <a:ext cx="16917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2" name="Google Shape;142;p16"/>
          <p:cNvSpPr txBox="1">
            <a:spLocks noGrp="1"/>
          </p:cNvSpPr>
          <p:nvPr>
            <p:ph type="subTitle" idx="5"/>
          </p:nvPr>
        </p:nvSpPr>
        <p:spPr>
          <a:xfrm>
            <a:off x="4937760" y="3127248"/>
            <a:ext cx="16917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3" name="Google Shape;143;p16"/>
          <p:cNvSpPr txBox="1">
            <a:spLocks noGrp="1"/>
          </p:cNvSpPr>
          <p:nvPr>
            <p:ph type="subTitle" idx="6"/>
          </p:nvPr>
        </p:nvSpPr>
        <p:spPr>
          <a:xfrm>
            <a:off x="4937760" y="3172587"/>
            <a:ext cx="16917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4" name="Google Shape;144;p16"/>
          <p:cNvSpPr txBox="1">
            <a:spLocks noGrp="1"/>
          </p:cNvSpPr>
          <p:nvPr>
            <p:ph type="subTitle" idx="7"/>
          </p:nvPr>
        </p:nvSpPr>
        <p:spPr>
          <a:xfrm>
            <a:off x="6711726" y="3127248"/>
            <a:ext cx="16917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5" name="Google Shape;145;p16"/>
          <p:cNvSpPr txBox="1">
            <a:spLocks noGrp="1"/>
          </p:cNvSpPr>
          <p:nvPr>
            <p:ph type="subTitle" idx="8"/>
          </p:nvPr>
        </p:nvSpPr>
        <p:spPr>
          <a:xfrm>
            <a:off x="6711726" y="3172587"/>
            <a:ext cx="16917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6" name="Google Shape;146;p16"/>
          <p:cNvSpPr txBox="1">
            <a:spLocks noGrp="1"/>
          </p:cNvSpPr>
          <p:nvPr>
            <p:ph type="subTitle" idx="9"/>
          </p:nvPr>
        </p:nvSpPr>
        <p:spPr>
          <a:xfrm>
            <a:off x="3169860" y="1170432"/>
            <a:ext cx="16917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7" name="Google Shape;147;p16"/>
          <p:cNvSpPr txBox="1">
            <a:spLocks noGrp="1"/>
          </p:cNvSpPr>
          <p:nvPr>
            <p:ph type="subTitle" idx="13"/>
          </p:nvPr>
        </p:nvSpPr>
        <p:spPr>
          <a:xfrm>
            <a:off x="3169860" y="1215771"/>
            <a:ext cx="16917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8" name="Google Shape;148;p16"/>
          <p:cNvSpPr txBox="1">
            <a:spLocks noGrp="1"/>
          </p:cNvSpPr>
          <p:nvPr>
            <p:ph type="subTitle" idx="14"/>
          </p:nvPr>
        </p:nvSpPr>
        <p:spPr>
          <a:xfrm>
            <a:off x="3169860" y="3127248"/>
            <a:ext cx="1691700" cy="292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49" name="Google Shape;149;p16"/>
          <p:cNvSpPr txBox="1">
            <a:spLocks noGrp="1"/>
          </p:cNvSpPr>
          <p:nvPr>
            <p:ph type="subTitle" idx="15"/>
          </p:nvPr>
        </p:nvSpPr>
        <p:spPr>
          <a:xfrm>
            <a:off x="3169860" y="3172587"/>
            <a:ext cx="16917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2">
  <p:cSld name="CUSTOM_4">
    <p:spTree>
      <p:nvGrpSpPr>
        <p:cNvPr id="1" name="Shape 150"/>
        <p:cNvGrpSpPr/>
        <p:nvPr/>
      </p:nvGrpSpPr>
      <p:grpSpPr>
        <a:xfrm>
          <a:off x="0" y="0"/>
          <a:ext cx="0" cy="0"/>
          <a:chOff x="0" y="0"/>
          <a:chExt cx="0" cy="0"/>
        </a:xfrm>
      </p:grpSpPr>
      <p:sp>
        <p:nvSpPr>
          <p:cNvPr id="151" name="Google Shape;151;p17"/>
          <p:cNvSpPr/>
          <p:nvPr/>
        </p:nvSpPr>
        <p:spPr>
          <a:xfrm>
            <a:off x="8742349" y="3591312"/>
            <a:ext cx="803299" cy="809445"/>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6751646" y="-831351"/>
            <a:ext cx="1176938" cy="1185998"/>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840643" y="4301512"/>
            <a:ext cx="1674656" cy="1181713"/>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6788398" y="36825"/>
            <a:ext cx="305994" cy="317818"/>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297776" y="4586569"/>
            <a:ext cx="1085764" cy="1094116"/>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txBox="1">
            <a:spLocks noGrp="1"/>
          </p:cNvSpPr>
          <p:nvPr>
            <p:ph type="title"/>
          </p:nvPr>
        </p:nvSpPr>
        <p:spPr>
          <a:xfrm>
            <a:off x="713225" y="1703100"/>
            <a:ext cx="3375900" cy="1737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400"/>
              <a:buNone/>
              <a:defRPr sz="4400"/>
            </a:lvl1pPr>
            <a:lvl2pPr lvl="1">
              <a:spcBef>
                <a:spcPts val="0"/>
              </a:spcBef>
              <a:spcAft>
                <a:spcPts val="0"/>
              </a:spcAft>
              <a:buSzPts val="2800"/>
              <a:buFont typeface="Anton"/>
              <a:buNone/>
              <a:defRPr>
                <a:latin typeface="Anton"/>
                <a:ea typeface="Anton"/>
                <a:cs typeface="Anton"/>
                <a:sym typeface="Anton"/>
              </a:defRPr>
            </a:lvl2pPr>
            <a:lvl3pPr lvl="2">
              <a:spcBef>
                <a:spcPts val="0"/>
              </a:spcBef>
              <a:spcAft>
                <a:spcPts val="0"/>
              </a:spcAft>
              <a:buSzPts val="2800"/>
              <a:buFont typeface="Anton"/>
              <a:buNone/>
              <a:defRPr>
                <a:latin typeface="Anton"/>
                <a:ea typeface="Anton"/>
                <a:cs typeface="Anton"/>
                <a:sym typeface="Anton"/>
              </a:defRPr>
            </a:lvl3pPr>
            <a:lvl4pPr lvl="3">
              <a:spcBef>
                <a:spcPts val="0"/>
              </a:spcBef>
              <a:spcAft>
                <a:spcPts val="0"/>
              </a:spcAft>
              <a:buSzPts val="2800"/>
              <a:buFont typeface="Anton"/>
              <a:buNone/>
              <a:defRPr>
                <a:latin typeface="Anton"/>
                <a:ea typeface="Anton"/>
                <a:cs typeface="Anton"/>
                <a:sym typeface="Anton"/>
              </a:defRPr>
            </a:lvl4pPr>
            <a:lvl5pPr lvl="4">
              <a:spcBef>
                <a:spcPts val="0"/>
              </a:spcBef>
              <a:spcAft>
                <a:spcPts val="0"/>
              </a:spcAft>
              <a:buSzPts val="2800"/>
              <a:buFont typeface="Anton"/>
              <a:buNone/>
              <a:defRPr>
                <a:latin typeface="Anton"/>
                <a:ea typeface="Anton"/>
                <a:cs typeface="Anton"/>
                <a:sym typeface="Anton"/>
              </a:defRPr>
            </a:lvl5pPr>
            <a:lvl6pPr lvl="5">
              <a:spcBef>
                <a:spcPts val="0"/>
              </a:spcBef>
              <a:spcAft>
                <a:spcPts val="0"/>
              </a:spcAft>
              <a:buSzPts val="2800"/>
              <a:buFont typeface="Anton"/>
              <a:buNone/>
              <a:defRPr>
                <a:latin typeface="Anton"/>
                <a:ea typeface="Anton"/>
                <a:cs typeface="Anton"/>
                <a:sym typeface="Anton"/>
              </a:defRPr>
            </a:lvl6pPr>
            <a:lvl7pPr lvl="6">
              <a:spcBef>
                <a:spcPts val="0"/>
              </a:spcBef>
              <a:spcAft>
                <a:spcPts val="0"/>
              </a:spcAft>
              <a:buSzPts val="2800"/>
              <a:buFont typeface="Anton"/>
              <a:buNone/>
              <a:defRPr>
                <a:latin typeface="Anton"/>
                <a:ea typeface="Anton"/>
                <a:cs typeface="Anton"/>
                <a:sym typeface="Anton"/>
              </a:defRPr>
            </a:lvl7pPr>
            <a:lvl8pPr lvl="7">
              <a:spcBef>
                <a:spcPts val="0"/>
              </a:spcBef>
              <a:spcAft>
                <a:spcPts val="0"/>
              </a:spcAft>
              <a:buSzPts val="2800"/>
              <a:buFont typeface="Anton"/>
              <a:buNone/>
              <a:defRPr>
                <a:latin typeface="Anton"/>
                <a:ea typeface="Anton"/>
                <a:cs typeface="Anton"/>
                <a:sym typeface="Anton"/>
              </a:defRPr>
            </a:lvl8pPr>
            <a:lvl9pPr lvl="8">
              <a:spcBef>
                <a:spcPts val="0"/>
              </a:spcBef>
              <a:spcAft>
                <a:spcPts val="0"/>
              </a:spcAft>
              <a:buSzPts val="2800"/>
              <a:buFont typeface="Anton"/>
              <a:buNone/>
              <a:defRPr>
                <a:latin typeface="Anton"/>
                <a:ea typeface="Anton"/>
                <a:cs typeface="Anton"/>
                <a:sym typeface="Anton"/>
              </a:defRPr>
            </a:lvl9pPr>
          </a:lstStyle>
          <a:p>
            <a:endParaRPr/>
          </a:p>
        </p:txBody>
      </p:sp>
      <p:sp>
        <p:nvSpPr>
          <p:cNvPr id="157" name="Google Shape;157;p17"/>
          <p:cNvSpPr txBox="1">
            <a:spLocks noGrp="1"/>
          </p:cNvSpPr>
          <p:nvPr>
            <p:ph type="subTitle" idx="1"/>
          </p:nvPr>
        </p:nvSpPr>
        <p:spPr>
          <a:xfrm>
            <a:off x="4562700" y="552450"/>
            <a:ext cx="3868200" cy="1033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a:endParaRPr/>
          </a:p>
        </p:txBody>
      </p:sp>
      <p:sp>
        <p:nvSpPr>
          <p:cNvPr id="158" name="Google Shape;158;p17"/>
          <p:cNvSpPr txBox="1">
            <a:spLocks noGrp="1"/>
          </p:cNvSpPr>
          <p:nvPr>
            <p:ph type="subTitle" idx="2"/>
          </p:nvPr>
        </p:nvSpPr>
        <p:spPr>
          <a:xfrm>
            <a:off x="5562600" y="1220812"/>
            <a:ext cx="2868300" cy="3177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2pPr>
            <a:lvl3pPr lvl="2">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3pPr>
            <a:lvl4pPr lvl="3">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4pPr>
            <a:lvl5pPr lvl="4">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5pPr>
            <a:lvl6pPr lvl="5">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6pPr>
            <a:lvl7pPr lvl="6">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7pPr>
            <a:lvl8pPr lvl="7">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8pPr>
            <a:lvl9pPr lvl="8">
              <a:spcBef>
                <a:spcPts val="1600"/>
              </a:spcBef>
              <a:spcAft>
                <a:spcPts val="1600"/>
              </a:spcAft>
              <a:buClr>
                <a:schemeClr val="accent2"/>
              </a:buClr>
              <a:buSzPts val="1800"/>
              <a:buFont typeface="Anton"/>
              <a:buNone/>
              <a:defRPr sz="1800">
                <a:solidFill>
                  <a:schemeClr val="accent2"/>
                </a:solidFill>
                <a:latin typeface="Anton"/>
                <a:ea typeface="Anton"/>
                <a:cs typeface="Anton"/>
                <a:sym typeface="Anton"/>
              </a:defRPr>
            </a:lvl9pPr>
          </a:lstStyle>
          <a:p>
            <a:endParaRPr/>
          </a:p>
        </p:txBody>
      </p:sp>
      <p:sp>
        <p:nvSpPr>
          <p:cNvPr id="159" name="Google Shape;159;p17"/>
          <p:cNvSpPr txBox="1">
            <a:spLocks noGrp="1"/>
          </p:cNvSpPr>
          <p:nvPr>
            <p:ph type="subTitle" idx="3"/>
          </p:nvPr>
        </p:nvSpPr>
        <p:spPr>
          <a:xfrm>
            <a:off x="4562700" y="2053925"/>
            <a:ext cx="3868200" cy="103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0" name="Google Shape;160;p17"/>
          <p:cNvSpPr txBox="1">
            <a:spLocks noGrp="1"/>
          </p:cNvSpPr>
          <p:nvPr>
            <p:ph type="subTitle" idx="4"/>
          </p:nvPr>
        </p:nvSpPr>
        <p:spPr>
          <a:xfrm>
            <a:off x="5562600" y="2720428"/>
            <a:ext cx="2868300" cy="317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2pPr>
            <a:lvl3pPr lvl="2"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3pPr>
            <a:lvl4pPr lvl="3"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4pPr>
            <a:lvl5pPr lvl="4"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5pPr>
            <a:lvl6pPr lvl="5"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6pPr>
            <a:lvl7pPr lvl="6"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7pPr>
            <a:lvl8pPr lvl="7"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8pPr>
            <a:lvl9pPr lvl="8" rtl="0">
              <a:spcBef>
                <a:spcPts val="1600"/>
              </a:spcBef>
              <a:spcAft>
                <a:spcPts val="1600"/>
              </a:spcAft>
              <a:buClr>
                <a:schemeClr val="accent2"/>
              </a:buClr>
              <a:buSzPts val="1800"/>
              <a:buFont typeface="Anton"/>
              <a:buNone/>
              <a:defRPr sz="1800">
                <a:solidFill>
                  <a:schemeClr val="accent2"/>
                </a:solidFill>
                <a:latin typeface="Anton"/>
                <a:ea typeface="Anton"/>
                <a:cs typeface="Anton"/>
                <a:sym typeface="Anton"/>
              </a:defRPr>
            </a:lvl9pPr>
          </a:lstStyle>
          <a:p>
            <a:endParaRPr/>
          </a:p>
        </p:txBody>
      </p:sp>
      <p:sp>
        <p:nvSpPr>
          <p:cNvPr id="161" name="Google Shape;161;p17"/>
          <p:cNvSpPr txBox="1">
            <a:spLocks noGrp="1"/>
          </p:cNvSpPr>
          <p:nvPr>
            <p:ph type="subTitle" idx="5"/>
          </p:nvPr>
        </p:nvSpPr>
        <p:spPr>
          <a:xfrm>
            <a:off x="4562700" y="3555400"/>
            <a:ext cx="3868200" cy="103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2" name="Google Shape;162;p17"/>
          <p:cNvSpPr txBox="1">
            <a:spLocks noGrp="1"/>
          </p:cNvSpPr>
          <p:nvPr>
            <p:ph type="subTitle" idx="6"/>
          </p:nvPr>
        </p:nvSpPr>
        <p:spPr>
          <a:xfrm>
            <a:off x="5562600" y="4229188"/>
            <a:ext cx="2868300" cy="317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2pPr>
            <a:lvl3pPr lvl="2"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3pPr>
            <a:lvl4pPr lvl="3"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4pPr>
            <a:lvl5pPr lvl="4"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5pPr>
            <a:lvl6pPr lvl="5"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6pPr>
            <a:lvl7pPr lvl="6"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7pPr>
            <a:lvl8pPr lvl="7"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8pPr>
            <a:lvl9pPr lvl="8" rtl="0">
              <a:spcBef>
                <a:spcPts val="1600"/>
              </a:spcBef>
              <a:spcAft>
                <a:spcPts val="1600"/>
              </a:spcAft>
              <a:buClr>
                <a:schemeClr val="accent2"/>
              </a:buClr>
              <a:buSzPts val="1800"/>
              <a:buFont typeface="Anton"/>
              <a:buNone/>
              <a:defRPr sz="1800">
                <a:solidFill>
                  <a:schemeClr val="accent2"/>
                </a:solidFill>
                <a:latin typeface="Anton"/>
                <a:ea typeface="Anton"/>
                <a:cs typeface="Anton"/>
                <a:sym typeface="Anton"/>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163"/>
        <p:cNvGrpSpPr/>
        <p:nvPr/>
      </p:nvGrpSpPr>
      <p:grpSpPr>
        <a:xfrm>
          <a:off x="0" y="0"/>
          <a:ext cx="0" cy="0"/>
          <a:chOff x="0" y="0"/>
          <a:chExt cx="0" cy="0"/>
        </a:xfrm>
      </p:grpSpPr>
      <p:sp>
        <p:nvSpPr>
          <p:cNvPr id="164" name="Google Shape;164;p18"/>
          <p:cNvSpPr/>
          <p:nvPr/>
        </p:nvSpPr>
        <p:spPr>
          <a:xfrm flipH="1">
            <a:off x="4871410" y="-801050"/>
            <a:ext cx="1072190" cy="1080385"/>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flipH="1">
            <a:off x="8773823" y="2742675"/>
            <a:ext cx="978302" cy="985813"/>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flipH="1">
            <a:off x="7484264" y="-1359412"/>
            <a:ext cx="2687786" cy="271883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flipH="1">
            <a:off x="7087484" y="4394419"/>
            <a:ext cx="1390988" cy="981568"/>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6980000" y="4663025"/>
            <a:ext cx="274295" cy="274295"/>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txBox="1">
            <a:spLocks noGrp="1"/>
          </p:cNvSpPr>
          <p:nvPr>
            <p:ph type="title"/>
          </p:nvPr>
        </p:nvSpPr>
        <p:spPr>
          <a:xfrm>
            <a:off x="5410075" y="1703100"/>
            <a:ext cx="3002400" cy="17373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4400"/>
              <a:buNone/>
              <a:defRPr sz="4400"/>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5_1">
    <p:spTree>
      <p:nvGrpSpPr>
        <p:cNvPr id="1" name="Shape 170"/>
        <p:cNvGrpSpPr/>
        <p:nvPr/>
      </p:nvGrpSpPr>
      <p:grpSpPr>
        <a:xfrm>
          <a:off x="0" y="0"/>
          <a:ext cx="0" cy="0"/>
          <a:chOff x="0" y="0"/>
          <a:chExt cx="0" cy="0"/>
        </a:xfrm>
      </p:grpSpPr>
      <p:sp>
        <p:nvSpPr>
          <p:cNvPr id="171" name="Google Shape;171;p19"/>
          <p:cNvSpPr/>
          <p:nvPr/>
        </p:nvSpPr>
        <p:spPr>
          <a:xfrm flipH="1">
            <a:off x="4871410" y="-801050"/>
            <a:ext cx="1072190" cy="1080385"/>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flipH="1">
            <a:off x="8773823" y="2742675"/>
            <a:ext cx="978302" cy="985813"/>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flipH="1">
            <a:off x="7484264" y="-1359412"/>
            <a:ext cx="2687786" cy="271883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flipH="1">
            <a:off x="7087484" y="4394419"/>
            <a:ext cx="1390988" cy="981568"/>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a:off x="6980000" y="4663025"/>
            <a:ext cx="274295" cy="274295"/>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txBox="1">
            <a:spLocks noGrp="1"/>
          </p:cNvSpPr>
          <p:nvPr>
            <p:ph type="title"/>
          </p:nvPr>
        </p:nvSpPr>
        <p:spPr>
          <a:xfrm>
            <a:off x="5341525" y="1700775"/>
            <a:ext cx="3071100" cy="1737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4400"/>
              <a:buNone/>
              <a:defRPr sz="44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77" name="Google Shape;177;p19"/>
          <p:cNvSpPr txBox="1">
            <a:spLocks noGrp="1"/>
          </p:cNvSpPr>
          <p:nvPr>
            <p:ph type="subTitle" idx="1"/>
          </p:nvPr>
        </p:nvSpPr>
        <p:spPr>
          <a:xfrm>
            <a:off x="1536192" y="438912"/>
            <a:ext cx="2798100" cy="786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78" name="Google Shape;178;p19"/>
          <p:cNvSpPr txBox="1">
            <a:spLocks noGrp="1"/>
          </p:cNvSpPr>
          <p:nvPr>
            <p:ph type="subTitle" idx="2"/>
          </p:nvPr>
        </p:nvSpPr>
        <p:spPr>
          <a:xfrm>
            <a:off x="1536192" y="1563624"/>
            <a:ext cx="2798100" cy="78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9" name="Google Shape;179;p19"/>
          <p:cNvSpPr txBox="1">
            <a:spLocks noGrp="1"/>
          </p:cNvSpPr>
          <p:nvPr>
            <p:ph type="subTitle" idx="3"/>
          </p:nvPr>
        </p:nvSpPr>
        <p:spPr>
          <a:xfrm>
            <a:off x="1536192" y="2679192"/>
            <a:ext cx="2798100" cy="78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0" name="Google Shape;180;p19"/>
          <p:cNvSpPr txBox="1">
            <a:spLocks noGrp="1"/>
          </p:cNvSpPr>
          <p:nvPr>
            <p:ph type="subTitle" idx="4"/>
          </p:nvPr>
        </p:nvSpPr>
        <p:spPr>
          <a:xfrm>
            <a:off x="1536192" y="3803904"/>
            <a:ext cx="2798100" cy="78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IG_NUMBER_1">
    <p:bg>
      <p:bgPr>
        <a:solidFill>
          <a:schemeClr val="accent3"/>
        </a:solidFill>
        <a:effectLst/>
      </p:bgPr>
    </p:bg>
    <p:spTree>
      <p:nvGrpSpPr>
        <p:cNvPr id="1" name="Shape 181"/>
        <p:cNvGrpSpPr/>
        <p:nvPr/>
      </p:nvGrpSpPr>
      <p:grpSpPr>
        <a:xfrm>
          <a:off x="0" y="0"/>
          <a:ext cx="0" cy="0"/>
          <a:chOff x="0" y="0"/>
          <a:chExt cx="0" cy="0"/>
        </a:xfrm>
      </p:grpSpPr>
      <p:sp>
        <p:nvSpPr>
          <p:cNvPr id="182" name="Google Shape;18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183" name="Google Shape;183;p20"/>
          <p:cNvSpPr/>
          <p:nvPr/>
        </p:nvSpPr>
        <p:spPr>
          <a:xfrm>
            <a:off x="8145026" y="3143755"/>
            <a:ext cx="2418308" cy="2389120"/>
          </a:xfrm>
          <a:custGeom>
            <a:avLst/>
            <a:gdLst/>
            <a:ahLst/>
            <a:cxnLst/>
            <a:rect l="l" t="t" r="r" b="b"/>
            <a:pathLst>
              <a:path w="182033" h="182306" extrusionOk="0">
                <a:moveTo>
                  <a:pt x="91028" y="1"/>
                </a:moveTo>
                <a:cubicBezTo>
                  <a:pt x="40812" y="1"/>
                  <a:pt x="0" y="40789"/>
                  <a:pt x="0" y="91005"/>
                </a:cubicBezTo>
                <a:cubicBezTo>
                  <a:pt x="0" y="141517"/>
                  <a:pt x="40812" y="182306"/>
                  <a:pt x="91028" y="182306"/>
                </a:cubicBezTo>
                <a:cubicBezTo>
                  <a:pt x="141243" y="182306"/>
                  <a:pt x="182032" y="141517"/>
                  <a:pt x="182032" y="91005"/>
                </a:cubicBezTo>
                <a:cubicBezTo>
                  <a:pt x="182032" y="40789"/>
                  <a:pt x="141243" y="1"/>
                  <a:pt x="9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6753177" y="-1043245"/>
            <a:ext cx="1391846" cy="1402483"/>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1014725" y="4264926"/>
            <a:ext cx="1560090" cy="1572144"/>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a:off x="-930925" y="-751201"/>
            <a:ext cx="2628083" cy="265851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a:off x="759097" y="4766061"/>
            <a:ext cx="548689" cy="569893"/>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a:off x="8472438" y="2571757"/>
            <a:ext cx="1243003" cy="1226408"/>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1307775" y="-438175"/>
            <a:ext cx="797257" cy="747693"/>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6015285" y="-809150"/>
            <a:ext cx="1072190" cy="1080385"/>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flipH="1">
            <a:off x="8773823" y="2742675"/>
            <a:ext cx="978302" cy="985813"/>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flipH="1">
            <a:off x="2112101" y="-2148462"/>
            <a:ext cx="2687786" cy="271883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flipH="1">
            <a:off x="4557421" y="4519959"/>
            <a:ext cx="4910588" cy="4949104"/>
          </a:xfrm>
          <a:custGeom>
            <a:avLst/>
            <a:gdLst/>
            <a:ahLst/>
            <a:cxnLst/>
            <a:rect l="l" t="t" r="r" b="b"/>
            <a:pathLst>
              <a:path w="130949" h="130972" extrusionOk="0">
                <a:moveTo>
                  <a:pt x="65623" y="0"/>
                </a:moveTo>
                <a:cubicBezTo>
                  <a:pt x="29376" y="0"/>
                  <a:pt x="0" y="29399"/>
                  <a:pt x="0" y="65349"/>
                </a:cubicBezTo>
                <a:cubicBezTo>
                  <a:pt x="0" y="101573"/>
                  <a:pt x="29376" y="130972"/>
                  <a:pt x="65623" y="130972"/>
                </a:cubicBezTo>
                <a:cubicBezTo>
                  <a:pt x="101573" y="130972"/>
                  <a:pt x="130949" y="101573"/>
                  <a:pt x="130949" y="65349"/>
                </a:cubicBezTo>
                <a:cubicBezTo>
                  <a:pt x="130949" y="29399"/>
                  <a:pt x="101573" y="0"/>
                  <a:pt x="65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4101471" y="65429"/>
            <a:ext cx="363788" cy="377837"/>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7087484" y="4394419"/>
            <a:ext cx="1390988" cy="981568"/>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144525" y="4519950"/>
            <a:ext cx="363780" cy="366562"/>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hasCustomPrompt="1"/>
          </p:nvPr>
        </p:nvSpPr>
        <p:spPr>
          <a:xfrm>
            <a:off x="713225" y="539500"/>
            <a:ext cx="3256800" cy="73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4400"/>
              <a:buNone/>
              <a:defRPr>
                <a:solidFill>
                  <a:schemeClr val="accent4"/>
                </a:solidFill>
              </a:defRPr>
            </a:lvl1pPr>
            <a:lvl2pPr lvl="1"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2pPr>
            <a:lvl3pPr lvl="2"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3pPr>
            <a:lvl4pPr lvl="3"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4pPr>
            <a:lvl5pPr lvl="4"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5pPr>
            <a:lvl6pPr lvl="5"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6pPr>
            <a:lvl7pPr lvl="6"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7pPr>
            <a:lvl8pPr lvl="7"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8pPr>
            <a:lvl9pPr lvl="8"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9pPr>
          </a:lstStyle>
          <a:p>
            <a:r>
              <a:t>xx%</a:t>
            </a:r>
          </a:p>
        </p:txBody>
      </p:sp>
      <p:sp>
        <p:nvSpPr>
          <p:cNvPr id="24" name="Google Shape;24;p3"/>
          <p:cNvSpPr txBox="1">
            <a:spLocks noGrp="1"/>
          </p:cNvSpPr>
          <p:nvPr>
            <p:ph type="title" idx="2"/>
          </p:nvPr>
        </p:nvSpPr>
        <p:spPr>
          <a:xfrm>
            <a:off x="713225" y="1207000"/>
            <a:ext cx="3256800" cy="136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4400"/>
              <a:buNone/>
              <a:defRPr/>
            </a:lvl1pPr>
            <a:lvl2pPr lvl="1">
              <a:spcBef>
                <a:spcPts val="0"/>
              </a:spcBef>
              <a:spcAft>
                <a:spcPts val="0"/>
              </a:spcAft>
              <a:buSzPts val="5000"/>
              <a:buFont typeface="Anton"/>
              <a:buNone/>
              <a:defRPr sz="5000">
                <a:latin typeface="Anton"/>
                <a:ea typeface="Anton"/>
                <a:cs typeface="Anton"/>
                <a:sym typeface="Anton"/>
              </a:defRPr>
            </a:lvl2pPr>
            <a:lvl3pPr lvl="2">
              <a:spcBef>
                <a:spcPts val="0"/>
              </a:spcBef>
              <a:spcAft>
                <a:spcPts val="0"/>
              </a:spcAft>
              <a:buSzPts val="5000"/>
              <a:buFont typeface="Anton"/>
              <a:buNone/>
              <a:defRPr sz="5000">
                <a:latin typeface="Anton"/>
                <a:ea typeface="Anton"/>
                <a:cs typeface="Anton"/>
                <a:sym typeface="Anton"/>
              </a:defRPr>
            </a:lvl3pPr>
            <a:lvl4pPr lvl="3">
              <a:spcBef>
                <a:spcPts val="0"/>
              </a:spcBef>
              <a:spcAft>
                <a:spcPts val="0"/>
              </a:spcAft>
              <a:buSzPts val="5000"/>
              <a:buFont typeface="Anton"/>
              <a:buNone/>
              <a:defRPr sz="5000">
                <a:latin typeface="Anton"/>
                <a:ea typeface="Anton"/>
                <a:cs typeface="Anton"/>
                <a:sym typeface="Anton"/>
              </a:defRPr>
            </a:lvl4pPr>
            <a:lvl5pPr lvl="4">
              <a:spcBef>
                <a:spcPts val="0"/>
              </a:spcBef>
              <a:spcAft>
                <a:spcPts val="0"/>
              </a:spcAft>
              <a:buSzPts val="5000"/>
              <a:buFont typeface="Anton"/>
              <a:buNone/>
              <a:defRPr sz="5000">
                <a:latin typeface="Anton"/>
                <a:ea typeface="Anton"/>
                <a:cs typeface="Anton"/>
                <a:sym typeface="Anton"/>
              </a:defRPr>
            </a:lvl5pPr>
            <a:lvl6pPr lvl="5">
              <a:spcBef>
                <a:spcPts val="0"/>
              </a:spcBef>
              <a:spcAft>
                <a:spcPts val="0"/>
              </a:spcAft>
              <a:buSzPts val="5000"/>
              <a:buFont typeface="Anton"/>
              <a:buNone/>
              <a:defRPr sz="5000">
                <a:latin typeface="Anton"/>
                <a:ea typeface="Anton"/>
                <a:cs typeface="Anton"/>
                <a:sym typeface="Anton"/>
              </a:defRPr>
            </a:lvl6pPr>
            <a:lvl7pPr lvl="6">
              <a:spcBef>
                <a:spcPts val="0"/>
              </a:spcBef>
              <a:spcAft>
                <a:spcPts val="0"/>
              </a:spcAft>
              <a:buSzPts val="5000"/>
              <a:buFont typeface="Anton"/>
              <a:buNone/>
              <a:defRPr sz="5000">
                <a:latin typeface="Anton"/>
                <a:ea typeface="Anton"/>
                <a:cs typeface="Anton"/>
                <a:sym typeface="Anton"/>
              </a:defRPr>
            </a:lvl7pPr>
            <a:lvl8pPr lvl="7">
              <a:spcBef>
                <a:spcPts val="0"/>
              </a:spcBef>
              <a:spcAft>
                <a:spcPts val="0"/>
              </a:spcAft>
              <a:buSzPts val="5000"/>
              <a:buFont typeface="Anton"/>
              <a:buNone/>
              <a:defRPr sz="5000">
                <a:latin typeface="Anton"/>
                <a:ea typeface="Anton"/>
                <a:cs typeface="Anton"/>
                <a:sym typeface="Anton"/>
              </a:defRPr>
            </a:lvl8pPr>
            <a:lvl9pPr lvl="8">
              <a:spcBef>
                <a:spcPts val="0"/>
              </a:spcBef>
              <a:spcAft>
                <a:spcPts val="0"/>
              </a:spcAft>
              <a:buSzPts val="5000"/>
              <a:buFont typeface="Anton"/>
              <a:buNone/>
              <a:defRPr sz="5000">
                <a:latin typeface="Anton"/>
                <a:ea typeface="Anton"/>
                <a:cs typeface="Anton"/>
                <a:sym typeface="Anton"/>
              </a:defRPr>
            </a:lvl9pPr>
          </a:lstStyle>
          <a:p>
            <a:endParaRPr/>
          </a:p>
        </p:txBody>
      </p:sp>
      <p:sp>
        <p:nvSpPr>
          <p:cNvPr id="25" name="Google Shape;25;p3"/>
          <p:cNvSpPr txBox="1">
            <a:spLocks noGrp="1"/>
          </p:cNvSpPr>
          <p:nvPr>
            <p:ph type="subTitle" idx="1"/>
          </p:nvPr>
        </p:nvSpPr>
        <p:spPr>
          <a:xfrm>
            <a:off x="713225" y="2939900"/>
            <a:ext cx="3256800" cy="1632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7">
    <p:spTree>
      <p:nvGrpSpPr>
        <p:cNvPr id="1" name="Shape 190"/>
        <p:cNvGrpSpPr/>
        <p:nvPr/>
      </p:nvGrpSpPr>
      <p:grpSpPr>
        <a:xfrm>
          <a:off x="0" y="0"/>
          <a:ext cx="0" cy="0"/>
          <a:chOff x="0" y="0"/>
          <a:chExt cx="0" cy="0"/>
        </a:xfrm>
      </p:grpSpPr>
      <p:sp>
        <p:nvSpPr>
          <p:cNvPr id="191" name="Google Shape;191;p21"/>
          <p:cNvSpPr/>
          <p:nvPr/>
        </p:nvSpPr>
        <p:spPr>
          <a:xfrm flipH="1">
            <a:off x="6015285" y="-809150"/>
            <a:ext cx="1072190" cy="1080385"/>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flipH="1">
            <a:off x="8773823" y="2742675"/>
            <a:ext cx="978302" cy="985813"/>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flipH="1">
            <a:off x="2112101" y="-2148462"/>
            <a:ext cx="2687786" cy="271883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flipH="1">
            <a:off x="4101471" y="65429"/>
            <a:ext cx="363788" cy="377837"/>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flipH="1">
            <a:off x="7087484" y="4394419"/>
            <a:ext cx="1390988" cy="981568"/>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a:off x="144525" y="4519950"/>
            <a:ext cx="363780" cy="366562"/>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flipH="1">
            <a:off x="-709365" y="3314050"/>
            <a:ext cx="1072190" cy="1080385"/>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Words">
  <p:cSld name="CUSTOM_8">
    <p:spTree>
      <p:nvGrpSpPr>
        <p:cNvPr id="1" name="Shape 198"/>
        <p:cNvGrpSpPr/>
        <p:nvPr/>
      </p:nvGrpSpPr>
      <p:grpSpPr>
        <a:xfrm>
          <a:off x="0" y="0"/>
          <a:ext cx="0" cy="0"/>
          <a:chOff x="0" y="0"/>
          <a:chExt cx="0" cy="0"/>
        </a:xfrm>
      </p:grpSpPr>
      <p:sp>
        <p:nvSpPr>
          <p:cNvPr id="199" name="Google Shape;19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00" name="Google Shape;200;p22"/>
          <p:cNvSpPr/>
          <p:nvPr/>
        </p:nvSpPr>
        <p:spPr>
          <a:xfrm>
            <a:off x="8145026" y="3143755"/>
            <a:ext cx="2418308" cy="2389120"/>
          </a:xfrm>
          <a:custGeom>
            <a:avLst/>
            <a:gdLst/>
            <a:ahLst/>
            <a:cxnLst/>
            <a:rect l="l" t="t" r="r" b="b"/>
            <a:pathLst>
              <a:path w="182033" h="182306" extrusionOk="0">
                <a:moveTo>
                  <a:pt x="91028" y="1"/>
                </a:moveTo>
                <a:cubicBezTo>
                  <a:pt x="40812" y="1"/>
                  <a:pt x="0" y="40789"/>
                  <a:pt x="0" y="91005"/>
                </a:cubicBezTo>
                <a:cubicBezTo>
                  <a:pt x="0" y="141517"/>
                  <a:pt x="40812" y="182306"/>
                  <a:pt x="91028" y="182306"/>
                </a:cubicBezTo>
                <a:cubicBezTo>
                  <a:pt x="141243" y="182306"/>
                  <a:pt x="182032" y="141517"/>
                  <a:pt x="182032" y="91005"/>
                </a:cubicBezTo>
                <a:cubicBezTo>
                  <a:pt x="182032" y="40789"/>
                  <a:pt x="141243" y="1"/>
                  <a:pt x="91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6753177" y="-1043245"/>
            <a:ext cx="1391846" cy="1402483"/>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1014725" y="4264926"/>
            <a:ext cx="1560090" cy="1572144"/>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930925" y="-751201"/>
            <a:ext cx="2628083" cy="265851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759097" y="4766061"/>
            <a:ext cx="548689" cy="569893"/>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8472438" y="2571757"/>
            <a:ext cx="1243003" cy="1226408"/>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1307775" y="-438175"/>
            <a:ext cx="797257" cy="747693"/>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txBox="1">
            <a:spLocks noGrp="1"/>
          </p:cNvSpPr>
          <p:nvPr>
            <p:ph type="title"/>
          </p:nvPr>
        </p:nvSpPr>
        <p:spPr>
          <a:xfrm>
            <a:off x="1367700" y="1323900"/>
            <a:ext cx="6408600" cy="2495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500"/>
              <a:buNone/>
              <a:defRPr sz="9500"/>
            </a:lvl1pPr>
            <a:lvl2pPr lvl="1" algn="ctr">
              <a:spcBef>
                <a:spcPts val="0"/>
              </a:spcBef>
              <a:spcAft>
                <a:spcPts val="0"/>
              </a:spcAft>
              <a:buSzPts val="7200"/>
              <a:buFont typeface="Anton"/>
              <a:buNone/>
              <a:defRPr sz="7200">
                <a:latin typeface="Anton"/>
                <a:ea typeface="Anton"/>
                <a:cs typeface="Anton"/>
                <a:sym typeface="Anton"/>
              </a:defRPr>
            </a:lvl2pPr>
            <a:lvl3pPr lvl="2" algn="ctr">
              <a:spcBef>
                <a:spcPts val="0"/>
              </a:spcBef>
              <a:spcAft>
                <a:spcPts val="0"/>
              </a:spcAft>
              <a:buSzPts val="7200"/>
              <a:buFont typeface="Anton"/>
              <a:buNone/>
              <a:defRPr sz="7200">
                <a:latin typeface="Anton"/>
                <a:ea typeface="Anton"/>
                <a:cs typeface="Anton"/>
                <a:sym typeface="Anton"/>
              </a:defRPr>
            </a:lvl3pPr>
            <a:lvl4pPr lvl="3" algn="ctr">
              <a:spcBef>
                <a:spcPts val="0"/>
              </a:spcBef>
              <a:spcAft>
                <a:spcPts val="0"/>
              </a:spcAft>
              <a:buSzPts val="7200"/>
              <a:buFont typeface="Anton"/>
              <a:buNone/>
              <a:defRPr sz="7200">
                <a:latin typeface="Anton"/>
                <a:ea typeface="Anton"/>
                <a:cs typeface="Anton"/>
                <a:sym typeface="Anton"/>
              </a:defRPr>
            </a:lvl4pPr>
            <a:lvl5pPr lvl="4" algn="ctr">
              <a:spcBef>
                <a:spcPts val="0"/>
              </a:spcBef>
              <a:spcAft>
                <a:spcPts val="0"/>
              </a:spcAft>
              <a:buSzPts val="7200"/>
              <a:buFont typeface="Anton"/>
              <a:buNone/>
              <a:defRPr sz="7200">
                <a:latin typeface="Anton"/>
                <a:ea typeface="Anton"/>
                <a:cs typeface="Anton"/>
                <a:sym typeface="Anton"/>
              </a:defRPr>
            </a:lvl5pPr>
            <a:lvl6pPr lvl="5" algn="ctr">
              <a:spcBef>
                <a:spcPts val="0"/>
              </a:spcBef>
              <a:spcAft>
                <a:spcPts val="0"/>
              </a:spcAft>
              <a:buSzPts val="7200"/>
              <a:buFont typeface="Anton"/>
              <a:buNone/>
              <a:defRPr sz="7200">
                <a:latin typeface="Anton"/>
                <a:ea typeface="Anton"/>
                <a:cs typeface="Anton"/>
                <a:sym typeface="Anton"/>
              </a:defRPr>
            </a:lvl6pPr>
            <a:lvl7pPr lvl="6" algn="ctr">
              <a:spcBef>
                <a:spcPts val="0"/>
              </a:spcBef>
              <a:spcAft>
                <a:spcPts val="0"/>
              </a:spcAft>
              <a:buSzPts val="7200"/>
              <a:buFont typeface="Anton"/>
              <a:buNone/>
              <a:defRPr sz="7200">
                <a:latin typeface="Anton"/>
                <a:ea typeface="Anton"/>
                <a:cs typeface="Anton"/>
                <a:sym typeface="Anton"/>
              </a:defRPr>
            </a:lvl7pPr>
            <a:lvl8pPr lvl="7" algn="ctr">
              <a:spcBef>
                <a:spcPts val="0"/>
              </a:spcBef>
              <a:spcAft>
                <a:spcPts val="0"/>
              </a:spcAft>
              <a:buSzPts val="7200"/>
              <a:buFont typeface="Anton"/>
              <a:buNone/>
              <a:defRPr sz="7200">
                <a:latin typeface="Anton"/>
                <a:ea typeface="Anton"/>
                <a:cs typeface="Anton"/>
                <a:sym typeface="Anton"/>
              </a:defRPr>
            </a:lvl8pPr>
            <a:lvl9pPr lvl="8" algn="ctr">
              <a:spcBef>
                <a:spcPts val="0"/>
              </a:spcBef>
              <a:spcAft>
                <a:spcPts val="0"/>
              </a:spcAft>
              <a:buSzPts val="7200"/>
              <a:buFont typeface="Anton"/>
              <a:buNone/>
              <a:defRPr sz="7200">
                <a:latin typeface="Anton"/>
                <a:ea typeface="Anton"/>
                <a:cs typeface="Anton"/>
                <a:sym typeface="Anton"/>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ullet list">
  <p:cSld name="TITLE_AND_BODY_1">
    <p:bg>
      <p:bgPr>
        <a:solidFill>
          <a:schemeClr val="accent3"/>
        </a:solidFill>
        <a:effectLst/>
      </p:bgPr>
    </p:bg>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713225" y="1700775"/>
            <a:ext cx="3218700" cy="173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4400"/>
              <a:buNone/>
              <a:defRPr sz="44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0" name="Google Shape;210;p23"/>
          <p:cNvSpPr txBox="1">
            <a:spLocks noGrp="1"/>
          </p:cNvSpPr>
          <p:nvPr>
            <p:ph type="subTitle" idx="1"/>
          </p:nvPr>
        </p:nvSpPr>
        <p:spPr>
          <a:xfrm>
            <a:off x="3931975" y="541800"/>
            <a:ext cx="4498800" cy="4059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a:solidFill>
                  <a:schemeClr val="lt1"/>
                </a:solidFill>
              </a:defRPr>
            </a:lvl1pPr>
            <a:lvl2pPr lvl="1" rtl="0">
              <a:spcBef>
                <a:spcPts val="1600"/>
              </a:spcBef>
              <a:spcAft>
                <a:spcPts val="0"/>
              </a:spcAft>
              <a:buClr>
                <a:schemeClr val="lt1"/>
              </a:buClr>
              <a:buSzPts val="1400"/>
              <a:buNone/>
              <a:defRPr>
                <a:solidFill>
                  <a:schemeClr val="lt1"/>
                </a:solidFill>
              </a:defRPr>
            </a:lvl2pPr>
            <a:lvl3pPr lvl="2" rtl="0">
              <a:spcBef>
                <a:spcPts val="1600"/>
              </a:spcBef>
              <a:spcAft>
                <a:spcPts val="0"/>
              </a:spcAft>
              <a:buClr>
                <a:schemeClr val="lt1"/>
              </a:buClr>
              <a:buSzPts val="1400"/>
              <a:buNone/>
              <a:defRPr>
                <a:solidFill>
                  <a:schemeClr val="lt1"/>
                </a:solidFill>
              </a:defRPr>
            </a:lvl3pPr>
            <a:lvl4pPr lvl="3" rtl="0">
              <a:spcBef>
                <a:spcPts val="1600"/>
              </a:spcBef>
              <a:spcAft>
                <a:spcPts val="0"/>
              </a:spcAft>
              <a:buClr>
                <a:schemeClr val="lt1"/>
              </a:buClr>
              <a:buSzPts val="1400"/>
              <a:buNone/>
              <a:defRPr>
                <a:solidFill>
                  <a:schemeClr val="lt1"/>
                </a:solidFill>
              </a:defRPr>
            </a:lvl4pPr>
            <a:lvl5pPr lvl="4" rtl="0">
              <a:spcBef>
                <a:spcPts val="1600"/>
              </a:spcBef>
              <a:spcAft>
                <a:spcPts val="0"/>
              </a:spcAft>
              <a:buClr>
                <a:schemeClr val="lt1"/>
              </a:buClr>
              <a:buSzPts val="1400"/>
              <a:buNone/>
              <a:defRPr>
                <a:solidFill>
                  <a:schemeClr val="lt1"/>
                </a:solidFill>
              </a:defRPr>
            </a:lvl5pPr>
            <a:lvl6pPr lvl="5" rtl="0">
              <a:spcBef>
                <a:spcPts val="1600"/>
              </a:spcBef>
              <a:spcAft>
                <a:spcPts val="0"/>
              </a:spcAft>
              <a:buClr>
                <a:schemeClr val="lt1"/>
              </a:buClr>
              <a:buSzPts val="1400"/>
              <a:buNone/>
              <a:defRPr>
                <a:solidFill>
                  <a:schemeClr val="lt1"/>
                </a:solidFill>
              </a:defRPr>
            </a:lvl6pPr>
            <a:lvl7pPr lvl="6" rtl="0">
              <a:spcBef>
                <a:spcPts val="1600"/>
              </a:spcBef>
              <a:spcAft>
                <a:spcPts val="0"/>
              </a:spcAft>
              <a:buClr>
                <a:schemeClr val="lt1"/>
              </a:buClr>
              <a:buSzPts val="1400"/>
              <a:buNone/>
              <a:defRPr>
                <a:solidFill>
                  <a:schemeClr val="lt1"/>
                </a:solidFill>
              </a:defRPr>
            </a:lvl7pPr>
            <a:lvl8pPr lvl="7" rtl="0">
              <a:spcBef>
                <a:spcPts val="1600"/>
              </a:spcBef>
              <a:spcAft>
                <a:spcPts val="0"/>
              </a:spcAft>
              <a:buClr>
                <a:schemeClr val="lt1"/>
              </a:buClr>
              <a:buSzPts val="1400"/>
              <a:buNone/>
              <a:defRPr>
                <a:solidFill>
                  <a:schemeClr val="lt1"/>
                </a:solidFill>
              </a:defRPr>
            </a:lvl8pPr>
            <a:lvl9pPr lvl="8" rtl="0">
              <a:spcBef>
                <a:spcPts val="1600"/>
              </a:spcBef>
              <a:spcAft>
                <a:spcPts val="1600"/>
              </a:spcAft>
              <a:buClr>
                <a:schemeClr val="lt1"/>
              </a:buClr>
              <a:buSzPts val="1400"/>
              <a:buNone/>
              <a:defRPr>
                <a:solidFill>
                  <a:schemeClr val="lt1"/>
                </a:solidFill>
              </a:defRPr>
            </a:lvl9pPr>
          </a:lstStyle>
          <a:p>
            <a:endParaRPr/>
          </a:p>
        </p:txBody>
      </p:sp>
      <p:sp>
        <p:nvSpPr>
          <p:cNvPr id="211" name="Google Shape;211;p23"/>
          <p:cNvSpPr/>
          <p:nvPr/>
        </p:nvSpPr>
        <p:spPr>
          <a:xfrm>
            <a:off x="3075321" y="-911801"/>
            <a:ext cx="1176938" cy="1185998"/>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671825" y="3063025"/>
            <a:ext cx="897070" cy="903932"/>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1075954" y="-1983222"/>
            <a:ext cx="2888850" cy="2922221"/>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357128" y="4256972"/>
            <a:ext cx="1815331" cy="1281006"/>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rot="10800000" flipH="1">
            <a:off x="7824100" y="4719346"/>
            <a:ext cx="897070" cy="903932"/>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rot="10800000" flipH="1">
            <a:off x="7737778" y="-264550"/>
            <a:ext cx="1815331" cy="1281006"/>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7375698" y="4517425"/>
            <a:ext cx="305994" cy="317818"/>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218"/>
        <p:cNvGrpSpPr/>
        <p:nvPr/>
      </p:nvGrpSpPr>
      <p:grpSpPr>
        <a:xfrm>
          <a:off x="0" y="0"/>
          <a:ext cx="0" cy="0"/>
          <a:chOff x="0" y="0"/>
          <a:chExt cx="0" cy="0"/>
        </a:xfrm>
      </p:grpSpPr>
      <p:sp>
        <p:nvSpPr>
          <p:cNvPr id="219" name="Google Shape;219;p24"/>
          <p:cNvSpPr/>
          <p:nvPr/>
        </p:nvSpPr>
        <p:spPr>
          <a:xfrm>
            <a:off x="8497846" y="894825"/>
            <a:ext cx="978302" cy="985813"/>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161329" y="-1187962"/>
            <a:ext cx="2687786" cy="271883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a:off x="1486312" y="4394419"/>
            <a:ext cx="1390987" cy="981568"/>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2710488" y="4663025"/>
            <a:ext cx="274295" cy="274295"/>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a:off x="3792098" y="539501"/>
            <a:ext cx="486938" cy="490720"/>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a:off x="-489154" y="3725212"/>
            <a:ext cx="978302" cy="985813"/>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txBox="1">
            <a:spLocks noGrp="1"/>
          </p:cNvSpPr>
          <p:nvPr>
            <p:ph type="title"/>
          </p:nvPr>
        </p:nvSpPr>
        <p:spPr>
          <a:xfrm>
            <a:off x="713225" y="1830600"/>
            <a:ext cx="2687700" cy="148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4400"/>
              <a:buNone/>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26" name="Google Shape;226;p24"/>
          <p:cNvSpPr txBox="1">
            <a:spLocks noGrp="1"/>
          </p:cNvSpPr>
          <p:nvPr>
            <p:ph type="subTitle" idx="1"/>
          </p:nvPr>
        </p:nvSpPr>
        <p:spPr>
          <a:xfrm>
            <a:off x="4572000" y="523875"/>
            <a:ext cx="3858900" cy="8952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7" name="Google Shape;227;p24"/>
          <p:cNvSpPr txBox="1">
            <a:spLocks noGrp="1"/>
          </p:cNvSpPr>
          <p:nvPr>
            <p:ph type="subTitle" idx="2"/>
          </p:nvPr>
        </p:nvSpPr>
        <p:spPr>
          <a:xfrm>
            <a:off x="4571850" y="1419225"/>
            <a:ext cx="3858900" cy="1058100"/>
          </a:xfrm>
          <a:prstGeom prst="rect">
            <a:avLst/>
          </a:prstGeom>
        </p:spPr>
        <p:txBody>
          <a:bodyPr spcFirstLastPara="1" wrap="square" lIns="91425" tIns="91425" rIns="91425" bIns="91425" anchor="t" anchorCtr="0">
            <a:noAutofit/>
          </a:bodyPr>
          <a:lstStyle>
            <a:lvl1pPr lvl="0" rtl="0">
              <a:lnSpc>
                <a:spcPct val="15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28" name="Google Shape;228;p24"/>
          <p:cNvSpPr txBox="1"/>
          <p:nvPr/>
        </p:nvSpPr>
        <p:spPr>
          <a:xfrm>
            <a:off x="4572000" y="3836825"/>
            <a:ext cx="3858900" cy="762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lt1"/>
                </a:solidFill>
                <a:latin typeface="Lato"/>
                <a:ea typeface="Lato"/>
                <a:cs typeface="Lato"/>
                <a:sym typeface="Lato"/>
              </a:rPr>
              <a:t>CREDITS: This presentation template was created by </a:t>
            </a:r>
            <a:r>
              <a:rPr lang="en" sz="1200" b="1">
                <a:solidFill>
                  <a:schemeClr val="lt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lt1"/>
                </a:solidFill>
                <a:latin typeface="Lato"/>
                <a:ea typeface="Lato"/>
                <a:cs typeface="Lato"/>
                <a:sym typeface="Lato"/>
              </a:rPr>
              <a:t>, including icons by </a:t>
            </a:r>
            <a:r>
              <a:rPr lang="en" sz="1200" b="1">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lt1"/>
                </a:solidFill>
                <a:latin typeface="Lato"/>
                <a:ea typeface="Lato"/>
                <a:cs typeface="Lato"/>
                <a:sym typeface="Lato"/>
              </a:rPr>
              <a:t>, and infographics &amp; images by </a:t>
            </a:r>
            <a:r>
              <a:rPr lang="en" sz="1200" b="1">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endParaRPr sz="1200" b="1">
              <a:solidFill>
                <a:schemeClr val="lt1"/>
              </a:solidFill>
              <a:latin typeface="Lato"/>
              <a:ea typeface="Lato"/>
              <a:cs typeface="Lato"/>
              <a:sym typeface="Lato"/>
            </a:endParaRPr>
          </a:p>
          <a:p>
            <a:pPr marL="0" lvl="0" indent="0" algn="l" rtl="0">
              <a:spcBef>
                <a:spcPts val="0"/>
              </a:spcBef>
              <a:spcAft>
                <a:spcPts val="0"/>
              </a:spcAft>
              <a:buNone/>
            </a:pPr>
            <a:endParaRPr sz="1200">
              <a:solidFill>
                <a:schemeClr val="lt1"/>
              </a:solidFill>
              <a:latin typeface="Lato"/>
              <a:ea typeface="Lato"/>
              <a:cs typeface="Lato"/>
              <a:sym typeface="Lato"/>
            </a:endParaRPr>
          </a:p>
          <a:p>
            <a:pPr marL="0" lvl="0" indent="0" algn="l" rtl="0">
              <a:spcBef>
                <a:spcPts val="300"/>
              </a:spcBef>
              <a:spcAft>
                <a:spcPts val="0"/>
              </a:spcAft>
              <a:buNone/>
            </a:pPr>
            <a:endParaRPr sz="1200">
              <a:solidFill>
                <a:schemeClr val="lt1"/>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3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3"/>
        </a:solidFill>
        <a:effectLst/>
      </p:bgPr>
    </p:bg>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13225" y="1700784"/>
            <a:ext cx="2982600" cy="1737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4400"/>
              <a:buNone/>
              <a:defRPr sz="44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4"/>
          <p:cNvSpPr txBox="1">
            <a:spLocks noGrp="1"/>
          </p:cNvSpPr>
          <p:nvPr>
            <p:ph type="subTitle" idx="1"/>
          </p:nvPr>
        </p:nvSpPr>
        <p:spPr>
          <a:xfrm>
            <a:off x="3931975" y="541800"/>
            <a:ext cx="4498800" cy="4059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1400"/>
              <a:buNone/>
              <a:defRPr>
                <a:solidFill>
                  <a:schemeClr val="lt1"/>
                </a:solidFill>
              </a:defRPr>
            </a:lvl1pPr>
            <a:lvl2pPr lvl="1">
              <a:spcBef>
                <a:spcPts val="1600"/>
              </a:spcBef>
              <a:spcAft>
                <a:spcPts val="0"/>
              </a:spcAft>
              <a:buClr>
                <a:schemeClr val="lt1"/>
              </a:buClr>
              <a:buSzPts val="1400"/>
              <a:buNone/>
              <a:defRPr>
                <a:solidFill>
                  <a:schemeClr val="lt1"/>
                </a:solidFill>
              </a:defRPr>
            </a:lvl2pPr>
            <a:lvl3pPr lvl="2">
              <a:spcBef>
                <a:spcPts val="1600"/>
              </a:spcBef>
              <a:spcAft>
                <a:spcPts val="0"/>
              </a:spcAft>
              <a:buClr>
                <a:schemeClr val="lt1"/>
              </a:buClr>
              <a:buSzPts val="1400"/>
              <a:buNone/>
              <a:defRPr>
                <a:solidFill>
                  <a:schemeClr val="lt1"/>
                </a:solidFill>
              </a:defRPr>
            </a:lvl3pPr>
            <a:lvl4pPr lvl="3">
              <a:spcBef>
                <a:spcPts val="1600"/>
              </a:spcBef>
              <a:spcAft>
                <a:spcPts val="0"/>
              </a:spcAft>
              <a:buClr>
                <a:schemeClr val="lt1"/>
              </a:buClr>
              <a:buSzPts val="1400"/>
              <a:buNone/>
              <a:defRPr>
                <a:solidFill>
                  <a:schemeClr val="lt1"/>
                </a:solidFill>
              </a:defRPr>
            </a:lvl4pPr>
            <a:lvl5pPr lvl="4">
              <a:spcBef>
                <a:spcPts val="1600"/>
              </a:spcBef>
              <a:spcAft>
                <a:spcPts val="0"/>
              </a:spcAft>
              <a:buClr>
                <a:schemeClr val="lt1"/>
              </a:buClr>
              <a:buSzPts val="1400"/>
              <a:buNone/>
              <a:defRPr>
                <a:solidFill>
                  <a:schemeClr val="lt1"/>
                </a:solidFill>
              </a:defRPr>
            </a:lvl5pPr>
            <a:lvl6pPr lvl="5">
              <a:spcBef>
                <a:spcPts val="1600"/>
              </a:spcBef>
              <a:spcAft>
                <a:spcPts val="0"/>
              </a:spcAft>
              <a:buClr>
                <a:schemeClr val="lt1"/>
              </a:buClr>
              <a:buSzPts val="1400"/>
              <a:buNone/>
              <a:defRPr>
                <a:solidFill>
                  <a:schemeClr val="lt1"/>
                </a:solidFill>
              </a:defRPr>
            </a:lvl6pPr>
            <a:lvl7pPr lvl="6">
              <a:spcBef>
                <a:spcPts val="1600"/>
              </a:spcBef>
              <a:spcAft>
                <a:spcPts val="0"/>
              </a:spcAft>
              <a:buClr>
                <a:schemeClr val="lt1"/>
              </a:buClr>
              <a:buSzPts val="1400"/>
              <a:buNone/>
              <a:defRPr>
                <a:solidFill>
                  <a:schemeClr val="lt1"/>
                </a:solidFill>
              </a:defRPr>
            </a:lvl7pPr>
            <a:lvl8pPr lvl="7">
              <a:spcBef>
                <a:spcPts val="1600"/>
              </a:spcBef>
              <a:spcAft>
                <a:spcPts val="0"/>
              </a:spcAft>
              <a:buClr>
                <a:schemeClr val="lt1"/>
              </a:buClr>
              <a:buSzPts val="1400"/>
              <a:buNone/>
              <a:defRPr>
                <a:solidFill>
                  <a:schemeClr val="lt1"/>
                </a:solidFill>
              </a:defRPr>
            </a:lvl8pPr>
            <a:lvl9pPr lvl="8">
              <a:spcBef>
                <a:spcPts val="1600"/>
              </a:spcBef>
              <a:spcAft>
                <a:spcPts val="1600"/>
              </a:spcAft>
              <a:buClr>
                <a:schemeClr val="lt1"/>
              </a:buClr>
              <a:buSzPts val="1400"/>
              <a:buNone/>
              <a:defRPr>
                <a:solidFill>
                  <a:schemeClr val="lt1"/>
                </a:solidFill>
              </a:defRPr>
            </a:lvl9pPr>
          </a:lstStyle>
          <a:p>
            <a:endParaRPr/>
          </a:p>
        </p:txBody>
      </p:sp>
      <p:sp>
        <p:nvSpPr>
          <p:cNvPr id="29" name="Google Shape;29;p4"/>
          <p:cNvSpPr/>
          <p:nvPr/>
        </p:nvSpPr>
        <p:spPr>
          <a:xfrm>
            <a:off x="3075321" y="-911801"/>
            <a:ext cx="1176938" cy="1185998"/>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671825" y="3063025"/>
            <a:ext cx="897070" cy="903932"/>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1075954" y="-1983222"/>
            <a:ext cx="2888850" cy="2922221"/>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57128" y="4256972"/>
            <a:ext cx="1815331" cy="1281006"/>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1866448" y="4651600"/>
            <a:ext cx="305994" cy="317818"/>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34"/>
        <p:cNvGrpSpPr/>
        <p:nvPr/>
      </p:nvGrpSpPr>
      <p:grpSpPr>
        <a:xfrm>
          <a:off x="0" y="0"/>
          <a:ext cx="0" cy="0"/>
          <a:chOff x="0" y="0"/>
          <a:chExt cx="0" cy="0"/>
        </a:xfrm>
      </p:grpSpPr>
      <p:sp>
        <p:nvSpPr>
          <p:cNvPr id="35" name="Google Shape;35;p5"/>
          <p:cNvSpPr/>
          <p:nvPr/>
        </p:nvSpPr>
        <p:spPr>
          <a:xfrm>
            <a:off x="-513313" y="3378425"/>
            <a:ext cx="824184" cy="830490"/>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1545654" y="-2244222"/>
            <a:ext cx="2888850" cy="2922221"/>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3104851" y="4933472"/>
            <a:ext cx="1176961" cy="830518"/>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4724402" y="678000"/>
            <a:ext cx="433605" cy="454284"/>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title"/>
          </p:nvPr>
        </p:nvSpPr>
        <p:spPr>
          <a:xfrm>
            <a:off x="713225" y="521225"/>
            <a:ext cx="2606100" cy="12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3500"/>
              <a:buFont typeface="Anton"/>
              <a:buNone/>
              <a:defRPr sz="3500">
                <a:solidFill>
                  <a:schemeClr val="lt1"/>
                </a:solidFill>
                <a:latin typeface="Anton"/>
                <a:ea typeface="Anton"/>
                <a:cs typeface="Anton"/>
                <a:sym typeface="Anton"/>
              </a:defRPr>
            </a:lvl2pPr>
            <a:lvl3pPr lvl="2">
              <a:spcBef>
                <a:spcPts val="0"/>
              </a:spcBef>
              <a:spcAft>
                <a:spcPts val="0"/>
              </a:spcAft>
              <a:buClr>
                <a:schemeClr val="lt1"/>
              </a:buClr>
              <a:buSzPts val="3500"/>
              <a:buFont typeface="Anton"/>
              <a:buNone/>
              <a:defRPr sz="3500">
                <a:solidFill>
                  <a:schemeClr val="lt1"/>
                </a:solidFill>
                <a:latin typeface="Anton"/>
                <a:ea typeface="Anton"/>
                <a:cs typeface="Anton"/>
                <a:sym typeface="Anton"/>
              </a:defRPr>
            </a:lvl3pPr>
            <a:lvl4pPr lvl="3">
              <a:spcBef>
                <a:spcPts val="0"/>
              </a:spcBef>
              <a:spcAft>
                <a:spcPts val="0"/>
              </a:spcAft>
              <a:buClr>
                <a:schemeClr val="lt1"/>
              </a:buClr>
              <a:buSzPts val="3500"/>
              <a:buFont typeface="Anton"/>
              <a:buNone/>
              <a:defRPr sz="3500">
                <a:solidFill>
                  <a:schemeClr val="lt1"/>
                </a:solidFill>
                <a:latin typeface="Anton"/>
                <a:ea typeface="Anton"/>
                <a:cs typeface="Anton"/>
                <a:sym typeface="Anton"/>
              </a:defRPr>
            </a:lvl4pPr>
            <a:lvl5pPr lvl="4">
              <a:spcBef>
                <a:spcPts val="0"/>
              </a:spcBef>
              <a:spcAft>
                <a:spcPts val="0"/>
              </a:spcAft>
              <a:buClr>
                <a:schemeClr val="lt1"/>
              </a:buClr>
              <a:buSzPts val="3500"/>
              <a:buFont typeface="Anton"/>
              <a:buNone/>
              <a:defRPr sz="3500">
                <a:solidFill>
                  <a:schemeClr val="lt1"/>
                </a:solidFill>
                <a:latin typeface="Anton"/>
                <a:ea typeface="Anton"/>
                <a:cs typeface="Anton"/>
                <a:sym typeface="Anton"/>
              </a:defRPr>
            </a:lvl5pPr>
            <a:lvl6pPr lvl="5">
              <a:spcBef>
                <a:spcPts val="0"/>
              </a:spcBef>
              <a:spcAft>
                <a:spcPts val="0"/>
              </a:spcAft>
              <a:buClr>
                <a:schemeClr val="lt1"/>
              </a:buClr>
              <a:buSzPts val="3500"/>
              <a:buFont typeface="Anton"/>
              <a:buNone/>
              <a:defRPr sz="3500">
                <a:solidFill>
                  <a:schemeClr val="lt1"/>
                </a:solidFill>
                <a:latin typeface="Anton"/>
                <a:ea typeface="Anton"/>
                <a:cs typeface="Anton"/>
                <a:sym typeface="Anton"/>
              </a:defRPr>
            </a:lvl6pPr>
            <a:lvl7pPr lvl="6">
              <a:spcBef>
                <a:spcPts val="0"/>
              </a:spcBef>
              <a:spcAft>
                <a:spcPts val="0"/>
              </a:spcAft>
              <a:buClr>
                <a:schemeClr val="lt1"/>
              </a:buClr>
              <a:buSzPts val="3500"/>
              <a:buFont typeface="Anton"/>
              <a:buNone/>
              <a:defRPr sz="3500">
                <a:solidFill>
                  <a:schemeClr val="lt1"/>
                </a:solidFill>
                <a:latin typeface="Anton"/>
                <a:ea typeface="Anton"/>
                <a:cs typeface="Anton"/>
                <a:sym typeface="Anton"/>
              </a:defRPr>
            </a:lvl7pPr>
            <a:lvl8pPr lvl="7">
              <a:spcBef>
                <a:spcPts val="0"/>
              </a:spcBef>
              <a:spcAft>
                <a:spcPts val="0"/>
              </a:spcAft>
              <a:buClr>
                <a:schemeClr val="lt1"/>
              </a:buClr>
              <a:buSzPts val="3500"/>
              <a:buFont typeface="Anton"/>
              <a:buNone/>
              <a:defRPr sz="3500">
                <a:solidFill>
                  <a:schemeClr val="lt1"/>
                </a:solidFill>
                <a:latin typeface="Anton"/>
                <a:ea typeface="Anton"/>
                <a:cs typeface="Anton"/>
                <a:sym typeface="Anton"/>
              </a:defRPr>
            </a:lvl8pPr>
            <a:lvl9pPr lvl="8">
              <a:spcBef>
                <a:spcPts val="0"/>
              </a:spcBef>
              <a:spcAft>
                <a:spcPts val="0"/>
              </a:spcAft>
              <a:buClr>
                <a:schemeClr val="lt1"/>
              </a:buClr>
              <a:buSzPts val="3500"/>
              <a:buFont typeface="Anton"/>
              <a:buNone/>
              <a:defRPr sz="3500">
                <a:solidFill>
                  <a:schemeClr val="lt1"/>
                </a:solidFill>
                <a:latin typeface="Anton"/>
                <a:ea typeface="Anton"/>
                <a:cs typeface="Anton"/>
                <a:sym typeface="Anton"/>
              </a:defRPr>
            </a:lvl9pPr>
          </a:lstStyle>
          <a:p>
            <a:endParaRPr/>
          </a:p>
        </p:txBody>
      </p:sp>
      <p:sp>
        <p:nvSpPr>
          <p:cNvPr id="40" name="Google Shape;40;p5"/>
          <p:cNvSpPr txBox="1">
            <a:spLocks noGrp="1"/>
          </p:cNvSpPr>
          <p:nvPr>
            <p:ph type="subTitle" idx="1"/>
          </p:nvPr>
        </p:nvSpPr>
        <p:spPr>
          <a:xfrm>
            <a:off x="713225" y="2537023"/>
            <a:ext cx="2687400" cy="7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1" name="Google Shape;41;p5"/>
          <p:cNvSpPr txBox="1">
            <a:spLocks noGrp="1"/>
          </p:cNvSpPr>
          <p:nvPr>
            <p:ph type="subTitle" idx="2"/>
          </p:nvPr>
        </p:nvSpPr>
        <p:spPr>
          <a:xfrm>
            <a:off x="713225" y="3849624"/>
            <a:ext cx="2687400" cy="73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2" name="Google Shape;42;p5"/>
          <p:cNvSpPr txBox="1">
            <a:spLocks noGrp="1"/>
          </p:cNvSpPr>
          <p:nvPr>
            <p:ph type="subTitle" idx="3"/>
          </p:nvPr>
        </p:nvSpPr>
        <p:spPr>
          <a:xfrm>
            <a:off x="713225" y="2295144"/>
            <a:ext cx="2039100" cy="356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2pPr>
            <a:lvl3pPr lvl="2">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3pPr>
            <a:lvl4pPr lvl="3">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4pPr>
            <a:lvl5pPr lvl="4">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5pPr>
            <a:lvl6pPr lvl="5">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6pPr>
            <a:lvl7pPr lvl="6">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7pPr>
            <a:lvl8pPr lvl="7">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8pPr>
            <a:lvl9pPr lvl="8">
              <a:spcBef>
                <a:spcPts val="1600"/>
              </a:spcBef>
              <a:spcAft>
                <a:spcPts val="1600"/>
              </a:spcAft>
              <a:buClr>
                <a:schemeClr val="accent2"/>
              </a:buClr>
              <a:buSzPts val="1800"/>
              <a:buFont typeface="Anton"/>
              <a:buNone/>
              <a:defRPr sz="1800">
                <a:solidFill>
                  <a:schemeClr val="accent2"/>
                </a:solidFill>
                <a:latin typeface="Anton"/>
                <a:ea typeface="Anton"/>
                <a:cs typeface="Anton"/>
                <a:sym typeface="Anton"/>
              </a:defRPr>
            </a:lvl9pPr>
          </a:lstStyle>
          <a:p>
            <a:endParaRPr/>
          </a:p>
        </p:txBody>
      </p:sp>
      <p:sp>
        <p:nvSpPr>
          <p:cNvPr id="43" name="Google Shape;43;p5"/>
          <p:cNvSpPr txBox="1">
            <a:spLocks noGrp="1"/>
          </p:cNvSpPr>
          <p:nvPr>
            <p:ph type="subTitle" idx="4"/>
          </p:nvPr>
        </p:nvSpPr>
        <p:spPr>
          <a:xfrm>
            <a:off x="713225" y="3602736"/>
            <a:ext cx="2039100" cy="356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Font typeface="Anton"/>
              <a:buNone/>
              <a:defRPr sz="1800">
                <a:solidFill>
                  <a:schemeClr val="accent2"/>
                </a:solidFill>
                <a:latin typeface="Anton"/>
                <a:ea typeface="Anton"/>
                <a:cs typeface="Anton"/>
                <a:sym typeface="Anton"/>
              </a:defRPr>
            </a:lvl1pPr>
            <a:lvl2pPr lvl="1"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2pPr>
            <a:lvl3pPr lvl="2"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3pPr>
            <a:lvl4pPr lvl="3"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4pPr>
            <a:lvl5pPr lvl="4"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5pPr>
            <a:lvl6pPr lvl="5"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6pPr>
            <a:lvl7pPr lvl="6"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7pPr>
            <a:lvl8pPr lvl="7" rtl="0">
              <a:spcBef>
                <a:spcPts val="1600"/>
              </a:spcBef>
              <a:spcAft>
                <a:spcPts val="0"/>
              </a:spcAft>
              <a:buClr>
                <a:schemeClr val="accent2"/>
              </a:buClr>
              <a:buSzPts val="1800"/>
              <a:buFont typeface="Anton"/>
              <a:buNone/>
              <a:defRPr sz="1800">
                <a:solidFill>
                  <a:schemeClr val="accent2"/>
                </a:solidFill>
                <a:latin typeface="Anton"/>
                <a:ea typeface="Anton"/>
                <a:cs typeface="Anton"/>
                <a:sym typeface="Anton"/>
              </a:defRPr>
            </a:lvl8pPr>
            <a:lvl9pPr lvl="8" rtl="0">
              <a:spcBef>
                <a:spcPts val="1600"/>
              </a:spcBef>
              <a:spcAft>
                <a:spcPts val="1600"/>
              </a:spcAft>
              <a:buClr>
                <a:schemeClr val="accent2"/>
              </a:buClr>
              <a:buSzPts val="1800"/>
              <a:buFont typeface="Anton"/>
              <a:buNone/>
              <a:defRPr sz="1800">
                <a:solidFill>
                  <a:schemeClr val="accent2"/>
                </a:solidFill>
                <a:latin typeface="Anton"/>
                <a:ea typeface="Anton"/>
                <a:cs typeface="Anton"/>
                <a:sym typeface="Anto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3"/>
        </a:solidFill>
        <a:effectLst/>
      </p:bgPr>
    </p:bg>
    <p:spTree>
      <p:nvGrpSpPr>
        <p:cNvPr id="1" name="Shape 44"/>
        <p:cNvGrpSpPr/>
        <p:nvPr/>
      </p:nvGrpSpPr>
      <p:grpSpPr>
        <a:xfrm>
          <a:off x="0" y="0"/>
          <a:ext cx="0" cy="0"/>
          <a:chOff x="0" y="0"/>
          <a:chExt cx="0" cy="0"/>
        </a:xfrm>
      </p:grpSpPr>
      <p:sp>
        <p:nvSpPr>
          <p:cNvPr id="45" name="Google Shape;45;p6"/>
          <p:cNvSpPr/>
          <p:nvPr/>
        </p:nvSpPr>
        <p:spPr>
          <a:xfrm>
            <a:off x="3075321" y="-911801"/>
            <a:ext cx="1176938" cy="1185998"/>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671825" y="3063025"/>
            <a:ext cx="897070" cy="903932"/>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1075954" y="-1983222"/>
            <a:ext cx="2888850" cy="2922221"/>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357128" y="4256972"/>
            <a:ext cx="1815331" cy="1281006"/>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1866448" y="4651600"/>
            <a:ext cx="305994" cy="317818"/>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txBox="1">
            <a:spLocks noGrp="1"/>
          </p:cNvSpPr>
          <p:nvPr>
            <p:ph type="title"/>
          </p:nvPr>
        </p:nvSpPr>
        <p:spPr>
          <a:xfrm>
            <a:off x="713225" y="1700784"/>
            <a:ext cx="3100200" cy="1737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p:nvPr/>
        </p:nvSpPr>
        <p:spPr>
          <a:xfrm>
            <a:off x="3075321" y="-911801"/>
            <a:ext cx="1176938" cy="1185998"/>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671825" y="3063025"/>
            <a:ext cx="897070" cy="903932"/>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1075954" y="-1983222"/>
            <a:ext cx="2888850" cy="2922221"/>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357128" y="4256972"/>
            <a:ext cx="1815331" cy="1281006"/>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1866448" y="4651600"/>
            <a:ext cx="305994" cy="317818"/>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title"/>
          </p:nvPr>
        </p:nvSpPr>
        <p:spPr>
          <a:xfrm>
            <a:off x="713225" y="1704900"/>
            <a:ext cx="2297100" cy="1733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400"/>
              <a:buNone/>
              <a:defRPr sz="4400"/>
            </a:lvl1pPr>
            <a:lvl2pPr lvl="1">
              <a:spcBef>
                <a:spcPts val="0"/>
              </a:spcBef>
              <a:spcAft>
                <a:spcPts val="0"/>
              </a:spcAft>
              <a:buSzPts val="4400"/>
              <a:buFont typeface="Anton"/>
              <a:buNone/>
              <a:defRPr sz="4400">
                <a:latin typeface="Anton"/>
                <a:ea typeface="Anton"/>
                <a:cs typeface="Anton"/>
                <a:sym typeface="Anton"/>
              </a:defRPr>
            </a:lvl2pPr>
            <a:lvl3pPr lvl="2">
              <a:spcBef>
                <a:spcPts val="0"/>
              </a:spcBef>
              <a:spcAft>
                <a:spcPts val="0"/>
              </a:spcAft>
              <a:buSzPts val="4400"/>
              <a:buFont typeface="Anton"/>
              <a:buNone/>
              <a:defRPr sz="4400">
                <a:latin typeface="Anton"/>
                <a:ea typeface="Anton"/>
                <a:cs typeface="Anton"/>
                <a:sym typeface="Anton"/>
              </a:defRPr>
            </a:lvl3pPr>
            <a:lvl4pPr lvl="3">
              <a:spcBef>
                <a:spcPts val="0"/>
              </a:spcBef>
              <a:spcAft>
                <a:spcPts val="0"/>
              </a:spcAft>
              <a:buSzPts val="4400"/>
              <a:buFont typeface="Anton"/>
              <a:buNone/>
              <a:defRPr sz="4400">
                <a:latin typeface="Anton"/>
                <a:ea typeface="Anton"/>
                <a:cs typeface="Anton"/>
                <a:sym typeface="Anton"/>
              </a:defRPr>
            </a:lvl4pPr>
            <a:lvl5pPr lvl="4">
              <a:spcBef>
                <a:spcPts val="0"/>
              </a:spcBef>
              <a:spcAft>
                <a:spcPts val="0"/>
              </a:spcAft>
              <a:buSzPts val="4400"/>
              <a:buFont typeface="Anton"/>
              <a:buNone/>
              <a:defRPr sz="4400">
                <a:latin typeface="Anton"/>
                <a:ea typeface="Anton"/>
                <a:cs typeface="Anton"/>
                <a:sym typeface="Anton"/>
              </a:defRPr>
            </a:lvl5pPr>
            <a:lvl6pPr lvl="5">
              <a:spcBef>
                <a:spcPts val="0"/>
              </a:spcBef>
              <a:spcAft>
                <a:spcPts val="0"/>
              </a:spcAft>
              <a:buSzPts val="4400"/>
              <a:buFont typeface="Anton"/>
              <a:buNone/>
              <a:defRPr sz="4400">
                <a:latin typeface="Anton"/>
                <a:ea typeface="Anton"/>
                <a:cs typeface="Anton"/>
                <a:sym typeface="Anton"/>
              </a:defRPr>
            </a:lvl6pPr>
            <a:lvl7pPr lvl="6">
              <a:spcBef>
                <a:spcPts val="0"/>
              </a:spcBef>
              <a:spcAft>
                <a:spcPts val="0"/>
              </a:spcAft>
              <a:buSzPts val="4400"/>
              <a:buFont typeface="Anton"/>
              <a:buNone/>
              <a:defRPr sz="4400">
                <a:latin typeface="Anton"/>
                <a:ea typeface="Anton"/>
                <a:cs typeface="Anton"/>
                <a:sym typeface="Anton"/>
              </a:defRPr>
            </a:lvl7pPr>
            <a:lvl8pPr lvl="7">
              <a:spcBef>
                <a:spcPts val="0"/>
              </a:spcBef>
              <a:spcAft>
                <a:spcPts val="0"/>
              </a:spcAft>
              <a:buSzPts val="4400"/>
              <a:buFont typeface="Anton"/>
              <a:buNone/>
              <a:defRPr sz="4400">
                <a:latin typeface="Anton"/>
                <a:ea typeface="Anton"/>
                <a:cs typeface="Anton"/>
                <a:sym typeface="Anton"/>
              </a:defRPr>
            </a:lvl8pPr>
            <a:lvl9pPr lvl="8">
              <a:spcBef>
                <a:spcPts val="0"/>
              </a:spcBef>
              <a:spcAft>
                <a:spcPts val="0"/>
              </a:spcAft>
              <a:buSzPts val="4400"/>
              <a:buFont typeface="Anton"/>
              <a:buNone/>
              <a:defRPr sz="4400">
                <a:latin typeface="Anton"/>
                <a:ea typeface="Anton"/>
                <a:cs typeface="Anton"/>
                <a:sym typeface="Anton"/>
              </a:defRPr>
            </a:lvl9pPr>
          </a:lstStyle>
          <a:p>
            <a:endParaRPr/>
          </a:p>
        </p:txBody>
      </p:sp>
      <p:sp>
        <p:nvSpPr>
          <p:cNvPr id="58" name="Google Shape;58;p7"/>
          <p:cNvSpPr txBox="1">
            <a:spLocks noGrp="1"/>
          </p:cNvSpPr>
          <p:nvPr>
            <p:ph type="subTitle" idx="1"/>
          </p:nvPr>
        </p:nvSpPr>
        <p:spPr>
          <a:xfrm>
            <a:off x="3383275" y="539500"/>
            <a:ext cx="5177400" cy="4059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rgbClr val="434343"/>
              </a:buClr>
              <a:buSzPts val="1200"/>
              <a:buFont typeface="Livvic"/>
              <a:buAutoNum type="arabicPeriod"/>
              <a:defRPr sz="1100"/>
            </a:lvl1pPr>
            <a:lvl2pPr lvl="1">
              <a:spcBef>
                <a:spcPts val="1600"/>
              </a:spcBef>
              <a:spcAft>
                <a:spcPts val="0"/>
              </a:spcAft>
              <a:buClr>
                <a:srgbClr val="434343"/>
              </a:buClr>
              <a:buSzPts val="1200"/>
              <a:buFont typeface="Roboto Condensed Light"/>
              <a:buAutoNum type="alphaLcPeriod"/>
              <a:defRPr sz="1100"/>
            </a:lvl2pPr>
            <a:lvl3pPr lvl="2">
              <a:spcBef>
                <a:spcPts val="1600"/>
              </a:spcBef>
              <a:spcAft>
                <a:spcPts val="0"/>
              </a:spcAft>
              <a:buClr>
                <a:srgbClr val="434343"/>
              </a:buClr>
              <a:buSzPts val="1200"/>
              <a:buFont typeface="Roboto Condensed Light"/>
              <a:buAutoNum type="romanLcPeriod"/>
              <a:defRPr sz="1100"/>
            </a:lvl3pPr>
            <a:lvl4pPr lvl="3">
              <a:spcBef>
                <a:spcPts val="1600"/>
              </a:spcBef>
              <a:spcAft>
                <a:spcPts val="0"/>
              </a:spcAft>
              <a:buClr>
                <a:srgbClr val="434343"/>
              </a:buClr>
              <a:buSzPts val="1200"/>
              <a:buFont typeface="Roboto Condensed Light"/>
              <a:buAutoNum type="arabicPeriod"/>
              <a:defRPr sz="1100"/>
            </a:lvl4pPr>
            <a:lvl5pPr lvl="4">
              <a:spcBef>
                <a:spcPts val="1600"/>
              </a:spcBef>
              <a:spcAft>
                <a:spcPts val="0"/>
              </a:spcAft>
              <a:buClr>
                <a:srgbClr val="434343"/>
              </a:buClr>
              <a:buSzPts val="1200"/>
              <a:buFont typeface="Roboto Condensed Light"/>
              <a:buAutoNum type="alphaLcPeriod"/>
              <a:defRPr sz="1100"/>
            </a:lvl5pPr>
            <a:lvl6pPr lvl="5">
              <a:spcBef>
                <a:spcPts val="1600"/>
              </a:spcBef>
              <a:spcAft>
                <a:spcPts val="0"/>
              </a:spcAft>
              <a:buClr>
                <a:srgbClr val="434343"/>
              </a:buClr>
              <a:buSzPts val="1200"/>
              <a:buFont typeface="Roboto Condensed Light"/>
              <a:buAutoNum type="romanLcPeriod"/>
              <a:defRPr sz="1100"/>
            </a:lvl6pPr>
            <a:lvl7pPr lvl="6">
              <a:spcBef>
                <a:spcPts val="1600"/>
              </a:spcBef>
              <a:spcAft>
                <a:spcPts val="0"/>
              </a:spcAft>
              <a:buClr>
                <a:srgbClr val="434343"/>
              </a:buClr>
              <a:buSzPts val="1200"/>
              <a:buFont typeface="Roboto Condensed Light"/>
              <a:buAutoNum type="arabicPeriod"/>
              <a:defRPr sz="1100"/>
            </a:lvl7pPr>
            <a:lvl8pPr lvl="7">
              <a:spcBef>
                <a:spcPts val="1600"/>
              </a:spcBef>
              <a:spcAft>
                <a:spcPts val="0"/>
              </a:spcAft>
              <a:buClr>
                <a:srgbClr val="434343"/>
              </a:buClr>
              <a:buSzPts val="1200"/>
              <a:buFont typeface="Roboto Condensed Light"/>
              <a:buAutoNum type="alphaLcPeriod"/>
              <a:defRPr sz="1100"/>
            </a:lvl8pPr>
            <a:lvl9pPr lvl="8">
              <a:spcBef>
                <a:spcPts val="1600"/>
              </a:spcBef>
              <a:spcAft>
                <a:spcPts val="1600"/>
              </a:spcAft>
              <a:buClr>
                <a:srgbClr val="434343"/>
              </a:buClr>
              <a:buSzPts val="1200"/>
              <a:buFont typeface="Roboto Condensed Light"/>
              <a:buAutoNum type="romanLcPeriod"/>
              <a:defRPr sz="1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722376" y="843600"/>
            <a:ext cx="2651700" cy="345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4400"/>
              <a:buNone/>
              <a:defRPr sz="4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1" name="Google Shape;61;p8"/>
          <p:cNvSpPr/>
          <p:nvPr/>
        </p:nvSpPr>
        <p:spPr>
          <a:xfrm flipH="1">
            <a:off x="3014044" y="3361186"/>
            <a:ext cx="2821590" cy="2661768"/>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flipH="1">
            <a:off x="7331864" y="-892687"/>
            <a:ext cx="2687786" cy="271883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p:nvPr/>
        </p:nvSpPr>
        <p:spPr>
          <a:xfrm>
            <a:off x="2047175" y="-809150"/>
            <a:ext cx="1072190" cy="1080385"/>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617475" y="2742675"/>
            <a:ext cx="978302" cy="985813"/>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4334763" y="-2148462"/>
            <a:ext cx="2687786" cy="2718835"/>
          </a:xfrm>
          <a:custGeom>
            <a:avLst/>
            <a:gdLst/>
            <a:ahLst/>
            <a:cxnLst/>
            <a:rect l="l" t="t" r="r" b="b"/>
            <a:pathLst>
              <a:path w="77036" h="77333" extrusionOk="0">
                <a:moveTo>
                  <a:pt x="38529" y="1"/>
                </a:moveTo>
                <a:cubicBezTo>
                  <a:pt x="17119" y="1"/>
                  <a:pt x="0" y="17416"/>
                  <a:pt x="0" y="38530"/>
                </a:cubicBezTo>
                <a:cubicBezTo>
                  <a:pt x="0" y="59917"/>
                  <a:pt x="17119" y="77333"/>
                  <a:pt x="38529" y="77333"/>
                </a:cubicBezTo>
                <a:cubicBezTo>
                  <a:pt x="59916" y="77333"/>
                  <a:pt x="77035" y="59917"/>
                  <a:pt x="77035" y="38530"/>
                </a:cubicBezTo>
                <a:cubicBezTo>
                  <a:pt x="77035" y="17416"/>
                  <a:pt x="59916" y="1"/>
                  <a:pt x="38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333359" y="4519959"/>
            <a:ext cx="4910588" cy="4949104"/>
          </a:xfrm>
          <a:custGeom>
            <a:avLst/>
            <a:gdLst/>
            <a:ahLst/>
            <a:cxnLst/>
            <a:rect l="l" t="t" r="r" b="b"/>
            <a:pathLst>
              <a:path w="130949" h="130972" extrusionOk="0">
                <a:moveTo>
                  <a:pt x="65623" y="0"/>
                </a:moveTo>
                <a:cubicBezTo>
                  <a:pt x="29376" y="0"/>
                  <a:pt x="0" y="29399"/>
                  <a:pt x="0" y="65349"/>
                </a:cubicBezTo>
                <a:cubicBezTo>
                  <a:pt x="0" y="101573"/>
                  <a:pt x="29376" y="130972"/>
                  <a:pt x="65623" y="130972"/>
                </a:cubicBezTo>
                <a:cubicBezTo>
                  <a:pt x="101573" y="130972"/>
                  <a:pt x="130949" y="101573"/>
                  <a:pt x="130949" y="65349"/>
                </a:cubicBezTo>
                <a:cubicBezTo>
                  <a:pt x="130949" y="29399"/>
                  <a:pt x="101573" y="0"/>
                  <a:pt x="65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4669391" y="65429"/>
            <a:ext cx="363788" cy="377837"/>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656179" y="4394419"/>
            <a:ext cx="1390988" cy="981568"/>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flipH="1">
            <a:off x="8626345" y="4519950"/>
            <a:ext cx="363780" cy="366562"/>
          </a:xfrm>
          <a:custGeom>
            <a:avLst/>
            <a:gdLst/>
            <a:ahLst/>
            <a:cxnLst/>
            <a:rect l="l" t="t" r="r" b="b"/>
            <a:pathLst>
              <a:path w="37092" h="37092" extrusionOk="0">
                <a:moveTo>
                  <a:pt x="18558" y="1"/>
                </a:moveTo>
                <a:cubicBezTo>
                  <a:pt x="8286" y="1"/>
                  <a:pt x="1" y="8286"/>
                  <a:pt x="1" y="18558"/>
                </a:cubicBezTo>
                <a:cubicBezTo>
                  <a:pt x="1" y="28829"/>
                  <a:pt x="8286" y="37092"/>
                  <a:pt x="18558" y="37092"/>
                </a:cubicBezTo>
                <a:cubicBezTo>
                  <a:pt x="28829" y="37092"/>
                  <a:pt x="37092" y="28829"/>
                  <a:pt x="37092" y="18558"/>
                </a:cubicBezTo>
                <a:cubicBezTo>
                  <a:pt x="37092" y="8286"/>
                  <a:pt x="28829" y="1"/>
                  <a:pt x="185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title" hasCustomPrompt="1"/>
          </p:nvPr>
        </p:nvSpPr>
        <p:spPr>
          <a:xfrm flipH="1">
            <a:off x="5155675" y="539500"/>
            <a:ext cx="3256800" cy="736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4"/>
              </a:buClr>
              <a:buSzPts val="4400"/>
              <a:buNone/>
              <a:defRPr>
                <a:solidFill>
                  <a:schemeClr val="accent4"/>
                </a:solidFill>
              </a:defRPr>
            </a:lvl1pPr>
            <a:lvl2pPr lvl="1"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2pPr>
            <a:lvl3pPr lvl="2"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3pPr>
            <a:lvl4pPr lvl="3"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4pPr>
            <a:lvl5pPr lvl="4"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5pPr>
            <a:lvl6pPr lvl="5"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6pPr>
            <a:lvl7pPr lvl="6"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7pPr>
            <a:lvl8pPr lvl="7"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8pPr>
            <a:lvl9pPr lvl="8" algn="r" rtl="0">
              <a:spcBef>
                <a:spcPts val="0"/>
              </a:spcBef>
              <a:spcAft>
                <a:spcPts val="0"/>
              </a:spcAft>
              <a:buClr>
                <a:schemeClr val="accent4"/>
              </a:buClr>
              <a:buSzPts val="7000"/>
              <a:buFont typeface="Anton"/>
              <a:buNone/>
              <a:defRPr sz="7000">
                <a:solidFill>
                  <a:schemeClr val="accent4"/>
                </a:solidFill>
                <a:latin typeface="Anton"/>
                <a:ea typeface="Anton"/>
                <a:cs typeface="Anton"/>
                <a:sym typeface="Anton"/>
              </a:defRPr>
            </a:lvl9pPr>
          </a:lstStyle>
          <a:p>
            <a:r>
              <a:t>xx%</a:t>
            </a:r>
          </a:p>
        </p:txBody>
      </p:sp>
      <p:sp>
        <p:nvSpPr>
          <p:cNvPr id="72" name="Google Shape;72;p9"/>
          <p:cNvSpPr txBox="1">
            <a:spLocks noGrp="1"/>
          </p:cNvSpPr>
          <p:nvPr>
            <p:ph type="title" idx="2"/>
          </p:nvPr>
        </p:nvSpPr>
        <p:spPr>
          <a:xfrm flipH="1">
            <a:off x="5155675" y="1207000"/>
            <a:ext cx="3256800" cy="136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4400"/>
              <a:buNone/>
              <a:defRPr/>
            </a:lvl1pPr>
            <a:lvl2pPr lvl="1" algn="r" rtl="0">
              <a:spcBef>
                <a:spcPts val="0"/>
              </a:spcBef>
              <a:spcAft>
                <a:spcPts val="0"/>
              </a:spcAft>
              <a:buSzPts val="5000"/>
              <a:buFont typeface="Anton"/>
              <a:buNone/>
              <a:defRPr sz="5000">
                <a:latin typeface="Anton"/>
                <a:ea typeface="Anton"/>
                <a:cs typeface="Anton"/>
                <a:sym typeface="Anton"/>
              </a:defRPr>
            </a:lvl2pPr>
            <a:lvl3pPr lvl="2" algn="r" rtl="0">
              <a:spcBef>
                <a:spcPts val="0"/>
              </a:spcBef>
              <a:spcAft>
                <a:spcPts val="0"/>
              </a:spcAft>
              <a:buSzPts val="5000"/>
              <a:buFont typeface="Anton"/>
              <a:buNone/>
              <a:defRPr sz="5000">
                <a:latin typeface="Anton"/>
                <a:ea typeface="Anton"/>
                <a:cs typeface="Anton"/>
                <a:sym typeface="Anton"/>
              </a:defRPr>
            </a:lvl3pPr>
            <a:lvl4pPr lvl="3" algn="r" rtl="0">
              <a:spcBef>
                <a:spcPts val="0"/>
              </a:spcBef>
              <a:spcAft>
                <a:spcPts val="0"/>
              </a:spcAft>
              <a:buSzPts val="5000"/>
              <a:buFont typeface="Anton"/>
              <a:buNone/>
              <a:defRPr sz="5000">
                <a:latin typeface="Anton"/>
                <a:ea typeface="Anton"/>
                <a:cs typeface="Anton"/>
                <a:sym typeface="Anton"/>
              </a:defRPr>
            </a:lvl4pPr>
            <a:lvl5pPr lvl="4" algn="r" rtl="0">
              <a:spcBef>
                <a:spcPts val="0"/>
              </a:spcBef>
              <a:spcAft>
                <a:spcPts val="0"/>
              </a:spcAft>
              <a:buSzPts val="5000"/>
              <a:buFont typeface="Anton"/>
              <a:buNone/>
              <a:defRPr sz="5000">
                <a:latin typeface="Anton"/>
                <a:ea typeface="Anton"/>
                <a:cs typeface="Anton"/>
                <a:sym typeface="Anton"/>
              </a:defRPr>
            </a:lvl5pPr>
            <a:lvl6pPr lvl="5" algn="r" rtl="0">
              <a:spcBef>
                <a:spcPts val="0"/>
              </a:spcBef>
              <a:spcAft>
                <a:spcPts val="0"/>
              </a:spcAft>
              <a:buSzPts val="5000"/>
              <a:buFont typeface="Anton"/>
              <a:buNone/>
              <a:defRPr sz="5000">
                <a:latin typeface="Anton"/>
                <a:ea typeface="Anton"/>
                <a:cs typeface="Anton"/>
                <a:sym typeface="Anton"/>
              </a:defRPr>
            </a:lvl6pPr>
            <a:lvl7pPr lvl="6" algn="r" rtl="0">
              <a:spcBef>
                <a:spcPts val="0"/>
              </a:spcBef>
              <a:spcAft>
                <a:spcPts val="0"/>
              </a:spcAft>
              <a:buSzPts val="5000"/>
              <a:buFont typeface="Anton"/>
              <a:buNone/>
              <a:defRPr sz="5000">
                <a:latin typeface="Anton"/>
                <a:ea typeface="Anton"/>
                <a:cs typeface="Anton"/>
                <a:sym typeface="Anton"/>
              </a:defRPr>
            </a:lvl7pPr>
            <a:lvl8pPr lvl="7" algn="r" rtl="0">
              <a:spcBef>
                <a:spcPts val="0"/>
              </a:spcBef>
              <a:spcAft>
                <a:spcPts val="0"/>
              </a:spcAft>
              <a:buSzPts val="5000"/>
              <a:buFont typeface="Anton"/>
              <a:buNone/>
              <a:defRPr sz="5000">
                <a:latin typeface="Anton"/>
                <a:ea typeface="Anton"/>
                <a:cs typeface="Anton"/>
                <a:sym typeface="Anton"/>
              </a:defRPr>
            </a:lvl8pPr>
            <a:lvl9pPr lvl="8" algn="r" rtl="0">
              <a:spcBef>
                <a:spcPts val="0"/>
              </a:spcBef>
              <a:spcAft>
                <a:spcPts val="0"/>
              </a:spcAft>
              <a:buSzPts val="5000"/>
              <a:buFont typeface="Anton"/>
              <a:buNone/>
              <a:defRPr sz="5000">
                <a:latin typeface="Anton"/>
                <a:ea typeface="Anton"/>
                <a:cs typeface="Anton"/>
                <a:sym typeface="Anton"/>
              </a:defRPr>
            </a:lvl9pPr>
          </a:lstStyle>
          <a:p>
            <a:endParaRPr/>
          </a:p>
        </p:txBody>
      </p:sp>
      <p:sp>
        <p:nvSpPr>
          <p:cNvPr id="73" name="Google Shape;73;p9"/>
          <p:cNvSpPr txBox="1">
            <a:spLocks noGrp="1"/>
          </p:cNvSpPr>
          <p:nvPr>
            <p:ph type="subTitle" idx="1"/>
          </p:nvPr>
        </p:nvSpPr>
        <p:spPr>
          <a:xfrm flipH="1">
            <a:off x="5155675" y="2939900"/>
            <a:ext cx="3256800" cy="163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p:nvPr/>
        </p:nvSpPr>
        <p:spPr>
          <a:xfrm>
            <a:off x="-241300" y="-171450"/>
            <a:ext cx="9658500" cy="5505600"/>
          </a:xfrm>
          <a:prstGeom prst="rect">
            <a:avLst/>
          </a:prstGeom>
          <a:solidFill>
            <a:srgbClr val="FFFFFF">
              <a:alpha val="167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txBox="1">
            <a:spLocks noGrp="1"/>
          </p:cNvSpPr>
          <p:nvPr>
            <p:ph type="title"/>
          </p:nvPr>
        </p:nvSpPr>
        <p:spPr>
          <a:xfrm>
            <a:off x="722376" y="535525"/>
            <a:ext cx="5221200" cy="164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4400"/>
              <a:buNone/>
              <a:defRPr/>
            </a:lvl1pPr>
            <a:lvl2pPr lvl="1">
              <a:spcBef>
                <a:spcPts val="0"/>
              </a:spcBef>
              <a:spcAft>
                <a:spcPts val="0"/>
              </a:spcAft>
              <a:buSzPts val="2800"/>
              <a:buNone/>
              <a:defRPr>
                <a:latin typeface="Lato"/>
                <a:ea typeface="Lato"/>
                <a:cs typeface="Lato"/>
                <a:sym typeface="Lato"/>
              </a:defRPr>
            </a:lvl2pPr>
            <a:lvl3pPr lvl="2">
              <a:spcBef>
                <a:spcPts val="0"/>
              </a:spcBef>
              <a:spcAft>
                <a:spcPts val="0"/>
              </a:spcAft>
              <a:buSzPts val="2800"/>
              <a:buNone/>
              <a:defRPr>
                <a:latin typeface="Lato"/>
                <a:ea typeface="Lato"/>
                <a:cs typeface="Lato"/>
                <a:sym typeface="Lato"/>
              </a:defRPr>
            </a:lvl3pPr>
            <a:lvl4pPr lvl="3">
              <a:spcBef>
                <a:spcPts val="0"/>
              </a:spcBef>
              <a:spcAft>
                <a:spcPts val="0"/>
              </a:spcAft>
              <a:buSzPts val="2800"/>
              <a:buNone/>
              <a:defRPr>
                <a:latin typeface="Lato"/>
                <a:ea typeface="Lato"/>
                <a:cs typeface="Lato"/>
                <a:sym typeface="Lato"/>
              </a:defRPr>
            </a:lvl4pPr>
            <a:lvl5pPr lvl="4">
              <a:spcBef>
                <a:spcPts val="0"/>
              </a:spcBef>
              <a:spcAft>
                <a:spcPts val="0"/>
              </a:spcAft>
              <a:buSzPts val="2800"/>
              <a:buNone/>
              <a:defRPr>
                <a:latin typeface="Lato"/>
                <a:ea typeface="Lato"/>
                <a:cs typeface="Lato"/>
                <a:sym typeface="Lato"/>
              </a:defRPr>
            </a:lvl5pPr>
            <a:lvl6pPr lvl="5">
              <a:spcBef>
                <a:spcPts val="0"/>
              </a:spcBef>
              <a:spcAft>
                <a:spcPts val="0"/>
              </a:spcAft>
              <a:buSzPts val="2800"/>
              <a:buNone/>
              <a:defRPr>
                <a:latin typeface="Lato"/>
                <a:ea typeface="Lato"/>
                <a:cs typeface="Lato"/>
                <a:sym typeface="Lato"/>
              </a:defRPr>
            </a:lvl6pPr>
            <a:lvl7pPr lvl="6">
              <a:spcBef>
                <a:spcPts val="0"/>
              </a:spcBef>
              <a:spcAft>
                <a:spcPts val="0"/>
              </a:spcAft>
              <a:buSzPts val="2800"/>
              <a:buNone/>
              <a:defRPr>
                <a:latin typeface="Lato"/>
                <a:ea typeface="Lato"/>
                <a:cs typeface="Lato"/>
                <a:sym typeface="Lato"/>
              </a:defRPr>
            </a:lvl7pPr>
            <a:lvl8pPr lvl="7">
              <a:spcBef>
                <a:spcPts val="0"/>
              </a:spcBef>
              <a:spcAft>
                <a:spcPts val="0"/>
              </a:spcAft>
              <a:buSzPts val="2800"/>
              <a:buNone/>
              <a:defRPr>
                <a:latin typeface="Lato"/>
                <a:ea typeface="Lato"/>
                <a:cs typeface="Lato"/>
                <a:sym typeface="Lato"/>
              </a:defRPr>
            </a:lvl8pPr>
            <a:lvl9pPr lvl="8">
              <a:spcBef>
                <a:spcPts val="0"/>
              </a:spcBef>
              <a:spcAft>
                <a:spcPts val="0"/>
              </a:spcAft>
              <a:buSzPts val="2800"/>
              <a:buNone/>
              <a:defRPr>
                <a:latin typeface="Lato"/>
                <a:ea typeface="Lato"/>
                <a:cs typeface="Lato"/>
                <a:sym typeface="Lat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theme" Target="../theme/theme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 /><Relationship Id="rId1" Type="http://schemas.openxmlformats.org/officeDocument/2006/relationships/slideLayout" Target="../slideLayouts/slideLayout2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a:lnSpc>
                <a:spcPct val="90000"/>
              </a:lnSpc>
              <a:spcBef>
                <a:spcPts val="0"/>
              </a:spcBef>
              <a:spcAft>
                <a:spcPts val="0"/>
              </a:spcAft>
              <a:buClr>
                <a:schemeClr val="lt1"/>
              </a:buClr>
              <a:buSzPts val="4400"/>
              <a:buFont typeface="Anton"/>
              <a:buNone/>
              <a:defRPr sz="4400">
                <a:solidFill>
                  <a:schemeClr val="lt1"/>
                </a:solidFill>
                <a:latin typeface="Anton"/>
                <a:ea typeface="Anton"/>
                <a:cs typeface="Anton"/>
                <a:sym typeface="Anton"/>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152475"/>
            <a:ext cx="7759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Lato"/>
              <a:buChar char="●"/>
              <a:defRPr>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29"/>
        <p:cNvGrpSpPr/>
        <p:nvPr/>
      </p:nvGrpSpPr>
      <p:grpSpPr>
        <a:xfrm>
          <a:off x="0" y="0"/>
          <a:ext cx="0" cy="0"/>
          <a:chOff x="0" y="0"/>
          <a:chExt cx="0" cy="0"/>
        </a:xfrm>
      </p:grpSpPr>
      <p:sp>
        <p:nvSpPr>
          <p:cNvPr id="230" name="Google Shape;230;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31" name="Google Shape;231;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7.xml"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p:nvPr/>
        </p:nvSpPr>
        <p:spPr>
          <a:xfrm>
            <a:off x="3671144" y="3278638"/>
            <a:ext cx="2960617" cy="1864794"/>
          </a:xfrm>
          <a:custGeom>
            <a:avLst/>
            <a:gdLst/>
            <a:ahLst/>
            <a:cxnLst/>
            <a:rect l="l" t="t" r="r" b="b"/>
            <a:pathLst>
              <a:path w="130137" h="81879" extrusionOk="0">
                <a:moveTo>
                  <a:pt x="0" y="1"/>
                </a:moveTo>
                <a:lnTo>
                  <a:pt x="0" y="81878"/>
                </a:lnTo>
                <a:lnTo>
                  <a:pt x="130136" y="8187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3657675" y="1647434"/>
            <a:ext cx="5486117" cy="3496054"/>
          </a:xfrm>
          <a:custGeom>
            <a:avLst/>
            <a:gdLst/>
            <a:ahLst/>
            <a:cxnLst/>
            <a:rect l="l" t="t" r="r" b="b"/>
            <a:pathLst>
              <a:path w="241148" h="153504" extrusionOk="0">
                <a:moveTo>
                  <a:pt x="114905" y="1"/>
                </a:moveTo>
                <a:cubicBezTo>
                  <a:pt x="113636" y="1"/>
                  <a:pt x="112366" y="346"/>
                  <a:pt x="111257" y="1036"/>
                </a:cubicBezTo>
                <a:lnTo>
                  <a:pt x="2416" y="67879"/>
                </a:lnTo>
                <a:cubicBezTo>
                  <a:pt x="0" y="69407"/>
                  <a:pt x="0" y="72956"/>
                  <a:pt x="2416" y="74485"/>
                </a:cubicBezTo>
                <a:lnTo>
                  <a:pt x="130778" y="153503"/>
                </a:lnTo>
                <a:lnTo>
                  <a:pt x="180072" y="153503"/>
                </a:lnTo>
                <a:lnTo>
                  <a:pt x="241147" y="115990"/>
                </a:lnTo>
                <a:lnTo>
                  <a:pt x="241147" y="76506"/>
                </a:lnTo>
                <a:lnTo>
                  <a:pt x="118553" y="1036"/>
                </a:lnTo>
                <a:cubicBezTo>
                  <a:pt x="117444" y="346"/>
                  <a:pt x="116174" y="1"/>
                  <a:pt x="114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7754502" y="4289016"/>
            <a:ext cx="1389502" cy="854381"/>
          </a:xfrm>
          <a:custGeom>
            <a:avLst/>
            <a:gdLst/>
            <a:ahLst/>
            <a:cxnLst/>
            <a:rect l="l" t="t" r="r" b="b"/>
            <a:pathLst>
              <a:path w="61077" h="37514" extrusionOk="0">
                <a:moveTo>
                  <a:pt x="61076" y="0"/>
                </a:moveTo>
                <a:lnTo>
                  <a:pt x="1" y="37513"/>
                </a:lnTo>
                <a:lnTo>
                  <a:pt x="61076" y="37513"/>
                </a:lnTo>
                <a:lnTo>
                  <a:pt x="610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txBox="1">
            <a:spLocks noGrp="1"/>
          </p:cNvSpPr>
          <p:nvPr>
            <p:ph type="ctrTitle"/>
          </p:nvPr>
        </p:nvSpPr>
        <p:spPr>
          <a:xfrm>
            <a:off x="345021" y="-2691056"/>
            <a:ext cx="4342358" cy="60943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err="1"/>
              <a:t>Sử</a:t>
            </a:r>
            <a:r>
              <a:rPr lang="vi-VN" dirty="0"/>
              <a:t> </a:t>
            </a:r>
            <a:r>
              <a:rPr lang="vi-VN" dirty="0" err="1"/>
              <a:t>dụng</a:t>
            </a:r>
            <a:r>
              <a:rPr lang="vi-VN" dirty="0"/>
              <a:t> </a:t>
            </a:r>
            <a:r>
              <a:rPr lang="vi-VN" dirty="0" err="1"/>
              <a:t>Internet</a:t>
            </a:r>
            <a:r>
              <a:rPr lang="vi-VN" dirty="0"/>
              <a:t> </a:t>
            </a:r>
            <a:r>
              <a:rPr lang="vi-VN" dirty="0" err="1"/>
              <a:t>một</a:t>
            </a:r>
            <a:r>
              <a:rPr lang="vi-VN" dirty="0"/>
              <a:t> </a:t>
            </a:r>
            <a:r>
              <a:rPr lang="vi-VN" dirty="0" err="1"/>
              <a:t>cách</a:t>
            </a:r>
            <a:r>
              <a:rPr lang="vi-VN" dirty="0"/>
              <a:t> </a:t>
            </a:r>
            <a:r>
              <a:rPr lang="vi-VN" dirty="0" err="1"/>
              <a:t>hợp</a:t>
            </a:r>
            <a:r>
              <a:rPr lang="vi-VN" dirty="0"/>
              <a:t> </a:t>
            </a:r>
            <a:r>
              <a:rPr lang="vi-VN" dirty="0" err="1"/>
              <a:t>lý</a:t>
            </a:r>
            <a:endParaRPr dirty="0"/>
          </a:p>
        </p:txBody>
      </p:sp>
      <p:sp>
        <p:nvSpPr>
          <p:cNvPr id="241" name="Google Shape;241;p27"/>
          <p:cNvSpPr txBox="1">
            <a:spLocks noGrp="1"/>
          </p:cNvSpPr>
          <p:nvPr>
            <p:ph type="subTitle" idx="1"/>
          </p:nvPr>
        </p:nvSpPr>
        <p:spPr>
          <a:xfrm>
            <a:off x="43852" y="3672953"/>
            <a:ext cx="3280017" cy="6865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Internet</a:t>
            </a:r>
            <a:r>
              <a:rPr lang="vi-VN" dirty="0"/>
              <a:t> </a:t>
            </a:r>
            <a:r>
              <a:rPr lang="vi-VN" dirty="0" err="1"/>
              <a:t>là</a:t>
            </a:r>
            <a:r>
              <a:rPr lang="vi-VN" dirty="0"/>
              <a:t> </a:t>
            </a:r>
            <a:r>
              <a:rPr lang="vi-VN" dirty="0" err="1"/>
              <a:t>một</a:t>
            </a:r>
            <a:r>
              <a:rPr lang="vi-VN" dirty="0"/>
              <a:t> </a:t>
            </a:r>
            <a:r>
              <a:rPr lang="vi-VN" dirty="0" err="1"/>
              <a:t>phần</a:t>
            </a:r>
            <a:r>
              <a:rPr lang="vi-VN" dirty="0"/>
              <a:t> không </a:t>
            </a:r>
            <a:r>
              <a:rPr lang="vi-VN" dirty="0" err="1"/>
              <a:t>thể</a:t>
            </a:r>
            <a:r>
              <a:rPr lang="vi-VN" dirty="0"/>
              <a:t> </a:t>
            </a:r>
            <a:r>
              <a:rPr lang="vi-VN" dirty="0" err="1"/>
              <a:t>thiếu</a:t>
            </a:r>
            <a:r>
              <a:rPr lang="vi-VN" dirty="0"/>
              <a:t> trong </a:t>
            </a:r>
            <a:r>
              <a:rPr lang="vi-VN" dirty="0" err="1"/>
              <a:t>cuộc</a:t>
            </a:r>
            <a:r>
              <a:rPr lang="vi-VN" dirty="0"/>
              <a:t> </a:t>
            </a:r>
            <a:r>
              <a:rPr lang="vi-VN" dirty="0" err="1"/>
              <a:t>sống</a:t>
            </a:r>
            <a:r>
              <a:rPr lang="vi-VN" dirty="0"/>
              <a:t> </a:t>
            </a:r>
            <a:r>
              <a:rPr lang="vi-VN" dirty="0" err="1"/>
              <a:t>hiện</a:t>
            </a:r>
            <a:r>
              <a:rPr lang="vi-VN" dirty="0"/>
              <a:t> </a:t>
            </a:r>
            <a:r>
              <a:rPr lang="vi-VN" dirty="0" err="1"/>
              <a:t>đại</a:t>
            </a:r>
            <a:r>
              <a:rPr lang="vi-VN" dirty="0"/>
              <a:t>, nhưng </a:t>
            </a:r>
            <a:r>
              <a:rPr lang="vi-VN" dirty="0" err="1"/>
              <a:t>để</a:t>
            </a:r>
            <a:r>
              <a:rPr lang="vi-VN" dirty="0"/>
              <a:t> </a:t>
            </a:r>
            <a:r>
              <a:rPr lang="vi-VN" dirty="0" err="1"/>
              <a:t>sử</a:t>
            </a:r>
            <a:r>
              <a:rPr lang="vi-VN" dirty="0"/>
              <a:t> </a:t>
            </a:r>
            <a:r>
              <a:rPr lang="vi-VN" dirty="0" err="1"/>
              <a:t>dụng</a:t>
            </a:r>
            <a:r>
              <a:rPr lang="vi-VN" dirty="0"/>
              <a:t> </a:t>
            </a:r>
            <a:r>
              <a:rPr lang="vi-VN" dirty="0" err="1"/>
              <a:t>nó</a:t>
            </a:r>
            <a:r>
              <a:rPr lang="vi-VN" dirty="0"/>
              <a:t> </a:t>
            </a:r>
            <a:r>
              <a:rPr lang="vi-VN" dirty="0" err="1"/>
              <a:t>một</a:t>
            </a:r>
            <a:r>
              <a:rPr lang="vi-VN" dirty="0"/>
              <a:t> </a:t>
            </a:r>
            <a:r>
              <a:rPr lang="vi-VN" dirty="0" err="1"/>
              <a:t>cách</a:t>
            </a:r>
            <a:r>
              <a:rPr lang="vi-VN" dirty="0"/>
              <a:t> </a:t>
            </a:r>
            <a:r>
              <a:rPr lang="vi-VN" dirty="0" err="1"/>
              <a:t>đúng</a:t>
            </a:r>
            <a:r>
              <a:rPr lang="vi-VN" dirty="0"/>
              <a:t> </a:t>
            </a:r>
            <a:r>
              <a:rPr lang="vi-VN" dirty="0" err="1"/>
              <a:t>đắn</a:t>
            </a:r>
            <a:r>
              <a:rPr lang="vi-VN" dirty="0"/>
              <a:t> </a:t>
            </a:r>
            <a:r>
              <a:rPr lang="vi-VN" dirty="0" err="1"/>
              <a:t>và</a:t>
            </a:r>
            <a:r>
              <a:rPr lang="vi-VN" dirty="0"/>
              <a:t> mang </a:t>
            </a:r>
            <a:r>
              <a:rPr lang="vi-VN" dirty="0" err="1"/>
              <a:t>lại</a:t>
            </a:r>
            <a:r>
              <a:rPr lang="vi-VN" dirty="0"/>
              <a:t> </a:t>
            </a:r>
            <a:r>
              <a:rPr lang="vi-VN" dirty="0" err="1"/>
              <a:t>lợi</a:t>
            </a:r>
            <a:r>
              <a:rPr lang="vi-VN" dirty="0"/>
              <a:t> </a:t>
            </a:r>
            <a:r>
              <a:rPr lang="vi-VN" dirty="0" err="1"/>
              <a:t>ích</a:t>
            </a:r>
            <a:r>
              <a:rPr lang="vi-VN" dirty="0"/>
              <a:t>, </a:t>
            </a:r>
            <a:r>
              <a:rPr lang="vi-VN" dirty="0" err="1"/>
              <a:t>chúng</a:t>
            </a:r>
            <a:r>
              <a:rPr lang="vi-VN" dirty="0"/>
              <a:t> ta </a:t>
            </a:r>
            <a:r>
              <a:rPr lang="vi-VN" dirty="0" err="1"/>
              <a:t>cần</a:t>
            </a:r>
            <a:r>
              <a:rPr lang="vi-VN" dirty="0"/>
              <a:t> </a:t>
            </a:r>
            <a:r>
              <a:rPr lang="vi-VN" dirty="0" err="1"/>
              <a:t>có</a:t>
            </a:r>
            <a:r>
              <a:rPr lang="vi-VN" dirty="0"/>
              <a:t> </a:t>
            </a:r>
            <a:r>
              <a:rPr lang="vi-VN" dirty="0" err="1"/>
              <a:t>những</a:t>
            </a:r>
            <a:r>
              <a:rPr lang="vi-VN" dirty="0"/>
              <a:t> </a:t>
            </a:r>
            <a:r>
              <a:rPr lang="vi-VN" dirty="0" err="1"/>
              <a:t>chiến</a:t>
            </a:r>
            <a:r>
              <a:rPr lang="vi-VN" dirty="0"/>
              <a:t> </a:t>
            </a:r>
            <a:r>
              <a:rPr lang="vi-VN" dirty="0" err="1"/>
              <a:t>lược</a:t>
            </a:r>
            <a:r>
              <a:rPr lang="vi-VN" dirty="0"/>
              <a:t> </a:t>
            </a:r>
            <a:r>
              <a:rPr lang="vi-VN" dirty="0" err="1"/>
              <a:t>và</a:t>
            </a:r>
            <a:r>
              <a:rPr lang="vi-VN" dirty="0"/>
              <a:t> </a:t>
            </a:r>
            <a:r>
              <a:rPr lang="vi-VN" dirty="0" err="1"/>
              <a:t>kỹ</a:t>
            </a:r>
            <a:r>
              <a:rPr lang="vi-VN" dirty="0"/>
              <a:t> năng </a:t>
            </a:r>
            <a:r>
              <a:rPr lang="vi-VN" dirty="0" err="1"/>
              <a:t>phù</a:t>
            </a:r>
            <a:r>
              <a:rPr lang="vi-VN" dirty="0"/>
              <a:t> </a:t>
            </a:r>
            <a:r>
              <a:rPr lang="vi-VN" dirty="0" err="1"/>
              <a:t>hợp</a:t>
            </a:r>
            <a:r>
              <a:rPr lang="vi-VN" dirty="0"/>
              <a:t>.</a:t>
            </a:r>
            <a:endParaRPr dirty="0"/>
          </a:p>
        </p:txBody>
      </p:sp>
      <p:sp>
        <p:nvSpPr>
          <p:cNvPr id="242" name="Google Shape;242;p27"/>
          <p:cNvSpPr/>
          <p:nvPr/>
        </p:nvSpPr>
        <p:spPr>
          <a:xfrm>
            <a:off x="6743881" y="740491"/>
            <a:ext cx="1944465" cy="2454103"/>
          </a:xfrm>
          <a:custGeom>
            <a:avLst/>
            <a:gdLst/>
            <a:ahLst/>
            <a:cxnLst/>
            <a:rect l="l" t="t" r="r" b="b"/>
            <a:pathLst>
              <a:path w="78939" h="98707" extrusionOk="0">
                <a:moveTo>
                  <a:pt x="12320" y="0"/>
                </a:moveTo>
                <a:cubicBezTo>
                  <a:pt x="12229" y="0"/>
                  <a:pt x="12138" y="6"/>
                  <a:pt x="12051" y="17"/>
                </a:cubicBezTo>
                <a:lnTo>
                  <a:pt x="12002" y="17"/>
                </a:lnTo>
                <a:lnTo>
                  <a:pt x="10538" y="359"/>
                </a:lnTo>
                <a:lnTo>
                  <a:pt x="10489" y="359"/>
                </a:lnTo>
                <a:cubicBezTo>
                  <a:pt x="9806" y="505"/>
                  <a:pt x="9319" y="1042"/>
                  <a:pt x="9172" y="1676"/>
                </a:cubicBezTo>
                <a:lnTo>
                  <a:pt x="195" y="55977"/>
                </a:lnTo>
                <a:cubicBezTo>
                  <a:pt x="0" y="57294"/>
                  <a:pt x="586" y="58611"/>
                  <a:pt x="1708" y="59294"/>
                </a:cubicBezTo>
                <a:lnTo>
                  <a:pt x="65229" y="98422"/>
                </a:lnTo>
                <a:cubicBezTo>
                  <a:pt x="65557" y="98601"/>
                  <a:pt x="65939" y="98707"/>
                  <a:pt x="66320" y="98707"/>
                </a:cubicBezTo>
                <a:cubicBezTo>
                  <a:pt x="66563" y="98707"/>
                  <a:pt x="66806" y="98663"/>
                  <a:pt x="67034" y="98568"/>
                </a:cubicBezTo>
                <a:lnTo>
                  <a:pt x="68059" y="98324"/>
                </a:lnTo>
                <a:lnTo>
                  <a:pt x="68254" y="98324"/>
                </a:lnTo>
                <a:cubicBezTo>
                  <a:pt x="69035" y="98129"/>
                  <a:pt x="69620" y="97495"/>
                  <a:pt x="69767" y="96714"/>
                </a:cubicBezTo>
                <a:lnTo>
                  <a:pt x="78792" y="42219"/>
                </a:lnTo>
                <a:cubicBezTo>
                  <a:pt x="78939" y="41389"/>
                  <a:pt x="78548" y="40511"/>
                  <a:pt x="77817" y="40023"/>
                </a:cubicBezTo>
                <a:lnTo>
                  <a:pt x="13222" y="261"/>
                </a:lnTo>
                <a:cubicBezTo>
                  <a:pt x="12957" y="72"/>
                  <a:pt x="12633" y="0"/>
                  <a:pt x="12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6743881" y="747775"/>
            <a:ext cx="1908428" cy="2446942"/>
          </a:xfrm>
          <a:custGeom>
            <a:avLst/>
            <a:gdLst/>
            <a:ahLst/>
            <a:cxnLst/>
            <a:rect l="l" t="t" r="r" b="b"/>
            <a:pathLst>
              <a:path w="77476" h="98419" extrusionOk="0">
                <a:moveTo>
                  <a:pt x="10809" y="1"/>
                </a:moveTo>
                <a:cubicBezTo>
                  <a:pt x="10034" y="1"/>
                  <a:pt x="9313" y="540"/>
                  <a:pt x="9172" y="1383"/>
                </a:cubicBezTo>
                <a:lnTo>
                  <a:pt x="195" y="55684"/>
                </a:lnTo>
                <a:cubicBezTo>
                  <a:pt x="0" y="57001"/>
                  <a:pt x="586" y="58318"/>
                  <a:pt x="1708" y="59001"/>
                </a:cubicBezTo>
                <a:lnTo>
                  <a:pt x="65229" y="98080"/>
                </a:lnTo>
                <a:cubicBezTo>
                  <a:pt x="65571" y="98313"/>
                  <a:pt x="65947" y="98419"/>
                  <a:pt x="66316" y="98419"/>
                </a:cubicBezTo>
                <a:cubicBezTo>
                  <a:pt x="67264" y="98419"/>
                  <a:pt x="68162" y="97719"/>
                  <a:pt x="68303" y="96665"/>
                </a:cubicBezTo>
                <a:lnTo>
                  <a:pt x="77329" y="42169"/>
                </a:lnTo>
                <a:cubicBezTo>
                  <a:pt x="77475" y="41340"/>
                  <a:pt x="77085" y="40462"/>
                  <a:pt x="76353" y="40023"/>
                </a:cubicBezTo>
                <a:lnTo>
                  <a:pt x="11709" y="261"/>
                </a:lnTo>
                <a:cubicBezTo>
                  <a:pt x="11422" y="83"/>
                  <a:pt x="11111" y="1"/>
                  <a:pt x="108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6781127" y="803044"/>
            <a:ext cx="1832707" cy="2343415"/>
          </a:xfrm>
          <a:custGeom>
            <a:avLst/>
            <a:gdLst/>
            <a:ahLst/>
            <a:cxnLst/>
            <a:rect l="l" t="t" r="r" b="b"/>
            <a:pathLst>
              <a:path w="74402" h="94255" extrusionOk="0">
                <a:moveTo>
                  <a:pt x="9860" y="1"/>
                </a:moveTo>
                <a:cubicBezTo>
                  <a:pt x="9368" y="1"/>
                  <a:pt x="8901" y="359"/>
                  <a:pt x="8831" y="916"/>
                </a:cubicBezTo>
                <a:lnTo>
                  <a:pt x="147" y="53363"/>
                </a:lnTo>
                <a:cubicBezTo>
                  <a:pt x="0" y="54144"/>
                  <a:pt x="391" y="54924"/>
                  <a:pt x="1074" y="55363"/>
                </a:cubicBezTo>
                <a:lnTo>
                  <a:pt x="64010" y="94101"/>
                </a:lnTo>
                <a:cubicBezTo>
                  <a:pt x="64182" y="94206"/>
                  <a:pt x="64368" y="94255"/>
                  <a:pt x="64550" y="94255"/>
                </a:cubicBezTo>
                <a:cubicBezTo>
                  <a:pt x="65043" y="94255"/>
                  <a:pt x="65513" y="93903"/>
                  <a:pt x="65620" y="93369"/>
                </a:cubicBezTo>
                <a:lnTo>
                  <a:pt x="74255" y="40971"/>
                </a:lnTo>
                <a:cubicBezTo>
                  <a:pt x="74402" y="40142"/>
                  <a:pt x="74012" y="39312"/>
                  <a:pt x="73280" y="38873"/>
                </a:cubicBezTo>
                <a:lnTo>
                  <a:pt x="10441" y="184"/>
                </a:lnTo>
                <a:cubicBezTo>
                  <a:pt x="10259" y="59"/>
                  <a:pt x="10058" y="1"/>
                  <a:pt x="9860" y="1"/>
                </a:cubicBezTo>
                <a:close/>
              </a:path>
            </a:pathLst>
          </a:custGeom>
          <a:solidFill>
            <a:srgbClr val="F49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5525248" y="2344446"/>
            <a:ext cx="2857813" cy="1785699"/>
          </a:xfrm>
          <a:custGeom>
            <a:avLst/>
            <a:gdLst/>
            <a:ahLst/>
            <a:cxnLst/>
            <a:rect l="l" t="t" r="r" b="b"/>
            <a:pathLst>
              <a:path w="116018" h="71823" extrusionOk="0">
                <a:moveTo>
                  <a:pt x="49306" y="1"/>
                </a:moveTo>
                <a:cubicBezTo>
                  <a:pt x="48764" y="1"/>
                  <a:pt x="48227" y="147"/>
                  <a:pt x="47763" y="440"/>
                </a:cubicBezTo>
                <a:lnTo>
                  <a:pt x="1025" y="29078"/>
                </a:lnTo>
                <a:cubicBezTo>
                  <a:pt x="0" y="29761"/>
                  <a:pt x="0" y="31273"/>
                  <a:pt x="1025" y="31956"/>
                </a:cubicBezTo>
                <a:lnTo>
                  <a:pt x="65132" y="71377"/>
                </a:lnTo>
                <a:cubicBezTo>
                  <a:pt x="65606" y="71676"/>
                  <a:pt x="66155" y="71822"/>
                  <a:pt x="66710" y="71822"/>
                </a:cubicBezTo>
                <a:cubicBezTo>
                  <a:pt x="67241" y="71822"/>
                  <a:pt x="67777" y="71688"/>
                  <a:pt x="68254" y="71426"/>
                </a:cubicBezTo>
                <a:lnTo>
                  <a:pt x="114993" y="42690"/>
                </a:lnTo>
                <a:cubicBezTo>
                  <a:pt x="116018" y="42056"/>
                  <a:pt x="116018" y="40543"/>
                  <a:pt x="114993" y="39909"/>
                </a:cubicBezTo>
                <a:lnTo>
                  <a:pt x="50886" y="440"/>
                </a:lnTo>
                <a:cubicBezTo>
                  <a:pt x="50398" y="147"/>
                  <a:pt x="49849" y="1"/>
                  <a:pt x="49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5530051" y="2198878"/>
            <a:ext cx="2848207" cy="1834082"/>
          </a:xfrm>
          <a:custGeom>
            <a:avLst/>
            <a:gdLst/>
            <a:ahLst/>
            <a:cxnLst/>
            <a:rect l="l" t="t" r="r" b="b"/>
            <a:pathLst>
              <a:path w="115628" h="73769" extrusionOk="0">
                <a:moveTo>
                  <a:pt x="49111" y="1"/>
                </a:moveTo>
                <a:cubicBezTo>
                  <a:pt x="48569" y="1"/>
                  <a:pt x="48032" y="147"/>
                  <a:pt x="47568" y="440"/>
                </a:cubicBezTo>
                <a:lnTo>
                  <a:pt x="830" y="29127"/>
                </a:lnTo>
                <a:cubicBezTo>
                  <a:pt x="342" y="29420"/>
                  <a:pt x="0" y="30005"/>
                  <a:pt x="49" y="30640"/>
                </a:cubicBezTo>
                <a:lnTo>
                  <a:pt x="49" y="32250"/>
                </a:lnTo>
                <a:lnTo>
                  <a:pt x="49" y="32250"/>
                </a:lnTo>
                <a:cubicBezTo>
                  <a:pt x="0" y="32884"/>
                  <a:pt x="293" y="33518"/>
                  <a:pt x="830" y="33860"/>
                </a:cubicBezTo>
                <a:lnTo>
                  <a:pt x="64937" y="73329"/>
                </a:lnTo>
                <a:cubicBezTo>
                  <a:pt x="65400" y="73622"/>
                  <a:pt x="65937" y="73768"/>
                  <a:pt x="66480" y="73768"/>
                </a:cubicBezTo>
                <a:cubicBezTo>
                  <a:pt x="67023" y="73768"/>
                  <a:pt x="67571" y="73622"/>
                  <a:pt x="68059" y="73329"/>
                </a:cubicBezTo>
                <a:lnTo>
                  <a:pt x="114798" y="44642"/>
                </a:lnTo>
                <a:cubicBezTo>
                  <a:pt x="115335" y="44300"/>
                  <a:pt x="115627" y="43764"/>
                  <a:pt x="115579" y="43129"/>
                </a:cubicBezTo>
                <a:lnTo>
                  <a:pt x="115579" y="43129"/>
                </a:lnTo>
                <a:lnTo>
                  <a:pt x="115579" y="41324"/>
                </a:lnTo>
                <a:cubicBezTo>
                  <a:pt x="115579" y="40739"/>
                  <a:pt x="115286" y="40202"/>
                  <a:pt x="114798" y="39909"/>
                </a:cubicBezTo>
                <a:lnTo>
                  <a:pt x="50691" y="440"/>
                </a:lnTo>
                <a:cubicBezTo>
                  <a:pt x="50203" y="147"/>
                  <a:pt x="49654" y="1"/>
                  <a:pt x="49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5525248" y="2199201"/>
            <a:ext cx="2857813" cy="1786445"/>
          </a:xfrm>
          <a:custGeom>
            <a:avLst/>
            <a:gdLst/>
            <a:ahLst/>
            <a:cxnLst/>
            <a:rect l="l" t="t" r="r" b="b"/>
            <a:pathLst>
              <a:path w="116018" h="71853" extrusionOk="0">
                <a:moveTo>
                  <a:pt x="49306" y="0"/>
                </a:moveTo>
                <a:cubicBezTo>
                  <a:pt x="48764" y="0"/>
                  <a:pt x="48227" y="159"/>
                  <a:pt x="47763" y="476"/>
                </a:cubicBezTo>
                <a:lnTo>
                  <a:pt x="1025" y="29114"/>
                </a:lnTo>
                <a:cubicBezTo>
                  <a:pt x="0" y="29748"/>
                  <a:pt x="0" y="31310"/>
                  <a:pt x="1025" y="31944"/>
                </a:cubicBezTo>
                <a:lnTo>
                  <a:pt x="65132" y="71413"/>
                </a:lnTo>
                <a:cubicBezTo>
                  <a:pt x="65595" y="71706"/>
                  <a:pt x="66132" y="71852"/>
                  <a:pt x="66675" y="71852"/>
                </a:cubicBezTo>
                <a:cubicBezTo>
                  <a:pt x="67218" y="71852"/>
                  <a:pt x="67766" y="71706"/>
                  <a:pt x="68254" y="71413"/>
                </a:cubicBezTo>
                <a:lnTo>
                  <a:pt x="114993" y="42726"/>
                </a:lnTo>
                <a:cubicBezTo>
                  <a:pt x="116018" y="42092"/>
                  <a:pt x="116018" y="40579"/>
                  <a:pt x="114993" y="39945"/>
                </a:cubicBezTo>
                <a:lnTo>
                  <a:pt x="50886" y="476"/>
                </a:lnTo>
                <a:cubicBezTo>
                  <a:pt x="50398" y="159"/>
                  <a:pt x="49849" y="0"/>
                  <a:pt x="49306"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6132163" y="2332313"/>
            <a:ext cx="2017771" cy="1282159"/>
          </a:xfrm>
          <a:custGeom>
            <a:avLst/>
            <a:gdLst/>
            <a:ahLst/>
            <a:cxnLst/>
            <a:rect l="l" t="t" r="r" b="b"/>
            <a:pathLst>
              <a:path w="81915" h="51570" extrusionOk="0">
                <a:moveTo>
                  <a:pt x="81866" y="35079"/>
                </a:moveTo>
                <a:cubicBezTo>
                  <a:pt x="81817" y="35518"/>
                  <a:pt x="81524" y="35908"/>
                  <a:pt x="81183" y="36152"/>
                </a:cubicBezTo>
                <a:lnTo>
                  <a:pt x="57375" y="51033"/>
                </a:lnTo>
                <a:cubicBezTo>
                  <a:pt x="56496" y="51569"/>
                  <a:pt x="55423" y="51569"/>
                  <a:pt x="54545" y="51033"/>
                </a:cubicBezTo>
                <a:lnTo>
                  <a:pt x="781" y="17906"/>
                </a:lnTo>
                <a:cubicBezTo>
                  <a:pt x="390" y="17662"/>
                  <a:pt x="146" y="17271"/>
                  <a:pt x="98" y="16832"/>
                </a:cubicBezTo>
                <a:lnTo>
                  <a:pt x="98" y="16832"/>
                </a:lnTo>
                <a:cubicBezTo>
                  <a:pt x="0" y="16247"/>
                  <a:pt x="293" y="15710"/>
                  <a:pt x="781" y="15418"/>
                </a:cubicBezTo>
                <a:lnTo>
                  <a:pt x="24540" y="537"/>
                </a:lnTo>
                <a:cubicBezTo>
                  <a:pt x="25419" y="1"/>
                  <a:pt x="26492" y="1"/>
                  <a:pt x="27370" y="537"/>
                </a:cubicBezTo>
                <a:lnTo>
                  <a:pt x="81183" y="33664"/>
                </a:lnTo>
                <a:cubicBezTo>
                  <a:pt x="81671" y="33957"/>
                  <a:pt x="81915" y="34494"/>
                  <a:pt x="81866" y="350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6134552" y="2344147"/>
            <a:ext cx="2014175" cy="1266993"/>
          </a:xfrm>
          <a:custGeom>
            <a:avLst/>
            <a:gdLst/>
            <a:ahLst/>
            <a:cxnLst/>
            <a:rect l="l" t="t" r="r" b="b"/>
            <a:pathLst>
              <a:path w="81769" h="50960" extrusionOk="0">
                <a:moveTo>
                  <a:pt x="25858" y="0"/>
                </a:moveTo>
                <a:cubicBezTo>
                  <a:pt x="25370" y="0"/>
                  <a:pt x="24882" y="134"/>
                  <a:pt x="24443" y="403"/>
                </a:cubicBezTo>
                <a:lnTo>
                  <a:pt x="684" y="15283"/>
                </a:lnTo>
                <a:cubicBezTo>
                  <a:pt x="293" y="15478"/>
                  <a:pt x="49" y="15917"/>
                  <a:pt x="1" y="16356"/>
                </a:cubicBezTo>
                <a:cubicBezTo>
                  <a:pt x="49" y="16795"/>
                  <a:pt x="293" y="17186"/>
                  <a:pt x="684" y="17430"/>
                </a:cubicBezTo>
                <a:lnTo>
                  <a:pt x="54448" y="50557"/>
                </a:lnTo>
                <a:cubicBezTo>
                  <a:pt x="54887" y="50825"/>
                  <a:pt x="55375" y="50959"/>
                  <a:pt x="55863" y="50959"/>
                </a:cubicBezTo>
                <a:cubicBezTo>
                  <a:pt x="56351" y="50959"/>
                  <a:pt x="56838" y="50825"/>
                  <a:pt x="57278" y="50557"/>
                </a:cubicBezTo>
                <a:lnTo>
                  <a:pt x="81086" y="35676"/>
                </a:lnTo>
                <a:cubicBezTo>
                  <a:pt x="81427" y="35432"/>
                  <a:pt x="81720" y="35042"/>
                  <a:pt x="81769" y="34603"/>
                </a:cubicBezTo>
                <a:cubicBezTo>
                  <a:pt x="81671" y="34164"/>
                  <a:pt x="81427" y="33774"/>
                  <a:pt x="81086" y="33530"/>
                </a:cubicBezTo>
                <a:lnTo>
                  <a:pt x="27273" y="403"/>
                </a:lnTo>
                <a:cubicBezTo>
                  <a:pt x="26834" y="134"/>
                  <a:pt x="26346" y="0"/>
                  <a:pt x="25858" y="0"/>
                </a:cubicBezTo>
                <a:close/>
              </a:path>
            </a:pathLst>
          </a:custGeom>
          <a:solidFill>
            <a:srgbClr val="009F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6094892" y="3024922"/>
            <a:ext cx="968648" cy="613781"/>
          </a:xfrm>
          <a:custGeom>
            <a:avLst/>
            <a:gdLst/>
            <a:ahLst/>
            <a:cxnLst/>
            <a:rect l="l" t="t" r="r" b="b"/>
            <a:pathLst>
              <a:path w="39324" h="24687" extrusionOk="0">
                <a:moveTo>
                  <a:pt x="22785" y="24443"/>
                </a:moveTo>
                <a:lnTo>
                  <a:pt x="342" y="10636"/>
                </a:lnTo>
                <a:cubicBezTo>
                  <a:pt x="1" y="10392"/>
                  <a:pt x="1" y="9904"/>
                  <a:pt x="342" y="9660"/>
                </a:cubicBezTo>
                <a:lnTo>
                  <a:pt x="15466" y="196"/>
                </a:lnTo>
                <a:cubicBezTo>
                  <a:pt x="15808" y="0"/>
                  <a:pt x="16247" y="0"/>
                  <a:pt x="16589" y="196"/>
                </a:cubicBezTo>
                <a:lnTo>
                  <a:pt x="38982" y="14003"/>
                </a:lnTo>
                <a:cubicBezTo>
                  <a:pt x="39324" y="14246"/>
                  <a:pt x="39324" y="14734"/>
                  <a:pt x="38982" y="14978"/>
                </a:cubicBezTo>
                <a:lnTo>
                  <a:pt x="23858" y="24443"/>
                </a:lnTo>
                <a:cubicBezTo>
                  <a:pt x="23516" y="24687"/>
                  <a:pt x="23126" y="24687"/>
                  <a:pt x="22785" y="24443"/>
                </a:cubicBezTo>
                <a:close/>
              </a:path>
            </a:pathLst>
          </a:custGeom>
          <a:solidFill>
            <a:srgbClr val="D9D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6097307" y="3032505"/>
            <a:ext cx="965027" cy="604706"/>
          </a:xfrm>
          <a:custGeom>
            <a:avLst/>
            <a:gdLst/>
            <a:ahLst/>
            <a:cxnLst/>
            <a:rect l="l" t="t" r="r" b="b"/>
            <a:pathLst>
              <a:path w="39177" h="24322" extrusionOk="0">
                <a:moveTo>
                  <a:pt x="15929" y="0"/>
                </a:moveTo>
                <a:cubicBezTo>
                  <a:pt x="15734" y="0"/>
                  <a:pt x="15539" y="61"/>
                  <a:pt x="15368" y="183"/>
                </a:cubicBezTo>
                <a:lnTo>
                  <a:pt x="244" y="9648"/>
                </a:lnTo>
                <a:cubicBezTo>
                  <a:pt x="147" y="9697"/>
                  <a:pt x="49" y="9843"/>
                  <a:pt x="0" y="9990"/>
                </a:cubicBezTo>
                <a:cubicBezTo>
                  <a:pt x="49" y="10136"/>
                  <a:pt x="147" y="10282"/>
                  <a:pt x="244" y="10331"/>
                </a:cubicBezTo>
                <a:lnTo>
                  <a:pt x="22687" y="24138"/>
                </a:lnTo>
                <a:cubicBezTo>
                  <a:pt x="22857" y="24260"/>
                  <a:pt x="23040" y="24321"/>
                  <a:pt x="23223" y="24321"/>
                </a:cubicBezTo>
                <a:cubicBezTo>
                  <a:pt x="23406" y="24321"/>
                  <a:pt x="23589" y="24260"/>
                  <a:pt x="23760" y="24138"/>
                </a:cubicBezTo>
                <a:lnTo>
                  <a:pt x="38884" y="14673"/>
                </a:lnTo>
                <a:cubicBezTo>
                  <a:pt x="39030" y="14576"/>
                  <a:pt x="39128" y="14478"/>
                  <a:pt x="39177" y="14332"/>
                </a:cubicBezTo>
                <a:lnTo>
                  <a:pt x="39177" y="14283"/>
                </a:lnTo>
                <a:cubicBezTo>
                  <a:pt x="39128" y="14137"/>
                  <a:pt x="39030" y="14039"/>
                  <a:pt x="38884" y="13990"/>
                </a:cubicBezTo>
                <a:lnTo>
                  <a:pt x="16491" y="183"/>
                </a:lnTo>
                <a:cubicBezTo>
                  <a:pt x="16320" y="61"/>
                  <a:pt x="16125" y="0"/>
                  <a:pt x="159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7106803" y="2720460"/>
            <a:ext cx="165875" cy="114044"/>
          </a:xfrm>
          <a:custGeom>
            <a:avLst/>
            <a:gdLst/>
            <a:ahLst/>
            <a:cxnLst/>
            <a:rect l="l" t="t" r="r" b="b"/>
            <a:pathLst>
              <a:path w="6734" h="4587" extrusionOk="0">
                <a:moveTo>
                  <a:pt x="6636" y="1903"/>
                </a:moveTo>
                <a:lnTo>
                  <a:pt x="3611" y="49"/>
                </a:lnTo>
                <a:cubicBezTo>
                  <a:pt x="3514" y="1"/>
                  <a:pt x="3367" y="1"/>
                  <a:pt x="3270" y="49"/>
                </a:cubicBezTo>
                <a:lnTo>
                  <a:pt x="99" y="2001"/>
                </a:lnTo>
                <a:cubicBezTo>
                  <a:pt x="50" y="2050"/>
                  <a:pt x="1" y="2099"/>
                  <a:pt x="1" y="2196"/>
                </a:cubicBezTo>
                <a:lnTo>
                  <a:pt x="1" y="2196"/>
                </a:lnTo>
                <a:lnTo>
                  <a:pt x="1" y="2538"/>
                </a:lnTo>
                <a:lnTo>
                  <a:pt x="1" y="2538"/>
                </a:lnTo>
                <a:cubicBezTo>
                  <a:pt x="1" y="2586"/>
                  <a:pt x="50" y="2684"/>
                  <a:pt x="99" y="2684"/>
                </a:cubicBezTo>
                <a:lnTo>
                  <a:pt x="3172" y="4538"/>
                </a:lnTo>
                <a:cubicBezTo>
                  <a:pt x="3270" y="4587"/>
                  <a:pt x="3367" y="4587"/>
                  <a:pt x="3465" y="4538"/>
                </a:cubicBezTo>
                <a:lnTo>
                  <a:pt x="6636" y="2538"/>
                </a:lnTo>
                <a:cubicBezTo>
                  <a:pt x="6685" y="2538"/>
                  <a:pt x="6734" y="2440"/>
                  <a:pt x="6734" y="2391"/>
                </a:cubicBezTo>
                <a:lnTo>
                  <a:pt x="6734" y="2391"/>
                </a:lnTo>
                <a:lnTo>
                  <a:pt x="6734" y="2001"/>
                </a:lnTo>
                <a:lnTo>
                  <a:pt x="6734" y="2001"/>
                </a:lnTo>
                <a:cubicBezTo>
                  <a:pt x="6734" y="1952"/>
                  <a:pt x="6685" y="1903"/>
                  <a:pt x="6636" y="19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7205361" y="2779906"/>
            <a:ext cx="164668" cy="116456"/>
          </a:xfrm>
          <a:custGeom>
            <a:avLst/>
            <a:gdLst/>
            <a:ahLst/>
            <a:cxnLst/>
            <a:rect l="l" t="t" r="r" b="b"/>
            <a:pathLst>
              <a:path w="6685" h="4684" extrusionOk="0">
                <a:moveTo>
                  <a:pt x="6636" y="1952"/>
                </a:moveTo>
                <a:lnTo>
                  <a:pt x="3562" y="98"/>
                </a:lnTo>
                <a:cubicBezTo>
                  <a:pt x="3465" y="0"/>
                  <a:pt x="3318" y="0"/>
                  <a:pt x="3221" y="98"/>
                </a:cubicBezTo>
                <a:lnTo>
                  <a:pt x="49" y="2049"/>
                </a:lnTo>
                <a:cubicBezTo>
                  <a:pt x="1" y="2098"/>
                  <a:pt x="1" y="2147"/>
                  <a:pt x="1" y="2245"/>
                </a:cubicBezTo>
                <a:lnTo>
                  <a:pt x="1" y="2245"/>
                </a:lnTo>
                <a:lnTo>
                  <a:pt x="1" y="2586"/>
                </a:lnTo>
                <a:lnTo>
                  <a:pt x="1" y="2586"/>
                </a:lnTo>
                <a:cubicBezTo>
                  <a:pt x="1" y="2635"/>
                  <a:pt x="1" y="2732"/>
                  <a:pt x="49" y="2732"/>
                </a:cubicBezTo>
                <a:lnTo>
                  <a:pt x="3123" y="4586"/>
                </a:lnTo>
                <a:cubicBezTo>
                  <a:pt x="3221" y="4684"/>
                  <a:pt x="3367" y="4684"/>
                  <a:pt x="3465" y="4586"/>
                </a:cubicBezTo>
                <a:lnTo>
                  <a:pt x="6636" y="2635"/>
                </a:lnTo>
                <a:cubicBezTo>
                  <a:pt x="6685" y="2586"/>
                  <a:pt x="6685" y="2537"/>
                  <a:pt x="6685" y="2488"/>
                </a:cubicBezTo>
                <a:lnTo>
                  <a:pt x="6685" y="2488"/>
                </a:lnTo>
                <a:lnTo>
                  <a:pt x="6685" y="2098"/>
                </a:lnTo>
                <a:lnTo>
                  <a:pt x="6685" y="2098"/>
                </a:lnTo>
                <a:cubicBezTo>
                  <a:pt x="6685" y="2001"/>
                  <a:pt x="6636" y="1952"/>
                  <a:pt x="6636" y="1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7302712" y="2840544"/>
            <a:ext cx="164668" cy="116481"/>
          </a:xfrm>
          <a:custGeom>
            <a:avLst/>
            <a:gdLst/>
            <a:ahLst/>
            <a:cxnLst/>
            <a:rect l="l" t="t" r="r" b="b"/>
            <a:pathLst>
              <a:path w="6685" h="4685" extrusionOk="0">
                <a:moveTo>
                  <a:pt x="6636" y="1952"/>
                </a:moveTo>
                <a:lnTo>
                  <a:pt x="3562" y="98"/>
                </a:lnTo>
                <a:cubicBezTo>
                  <a:pt x="3464" y="1"/>
                  <a:pt x="3367" y="1"/>
                  <a:pt x="3269" y="98"/>
                </a:cubicBezTo>
                <a:lnTo>
                  <a:pt x="98" y="2050"/>
                </a:lnTo>
                <a:cubicBezTo>
                  <a:pt x="0" y="2099"/>
                  <a:pt x="0" y="2147"/>
                  <a:pt x="0" y="2196"/>
                </a:cubicBezTo>
                <a:lnTo>
                  <a:pt x="0" y="2196"/>
                </a:lnTo>
                <a:lnTo>
                  <a:pt x="0" y="2586"/>
                </a:lnTo>
                <a:lnTo>
                  <a:pt x="0" y="2586"/>
                </a:lnTo>
                <a:cubicBezTo>
                  <a:pt x="0" y="2635"/>
                  <a:pt x="49" y="2733"/>
                  <a:pt x="98" y="2733"/>
                </a:cubicBezTo>
                <a:lnTo>
                  <a:pt x="3123" y="4587"/>
                </a:lnTo>
                <a:cubicBezTo>
                  <a:pt x="3220" y="4684"/>
                  <a:pt x="3318" y="4684"/>
                  <a:pt x="3416" y="4587"/>
                </a:cubicBezTo>
                <a:lnTo>
                  <a:pt x="6587" y="2635"/>
                </a:lnTo>
                <a:cubicBezTo>
                  <a:pt x="6636" y="2586"/>
                  <a:pt x="6684" y="2538"/>
                  <a:pt x="6684" y="2489"/>
                </a:cubicBezTo>
                <a:lnTo>
                  <a:pt x="6684" y="2489"/>
                </a:lnTo>
                <a:lnTo>
                  <a:pt x="6684" y="2099"/>
                </a:lnTo>
                <a:lnTo>
                  <a:pt x="6684" y="2099"/>
                </a:lnTo>
                <a:cubicBezTo>
                  <a:pt x="6684" y="2050"/>
                  <a:pt x="6684" y="1952"/>
                  <a:pt x="6636" y="1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7400063" y="2901208"/>
            <a:ext cx="165851" cy="116456"/>
          </a:xfrm>
          <a:custGeom>
            <a:avLst/>
            <a:gdLst/>
            <a:ahLst/>
            <a:cxnLst/>
            <a:rect l="l" t="t" r="r" b="b"/>
            <a:pathLst>
              <a:path w="6733" h="4684" extrusionOk="0">
                <a:moveTo>
                  <a:pt x="6635" y="1952"/>
                </a:moveTo>
                <a:lnTo>
                  <a:pt x="3562" y="98"/>
                </a:lnTo>
                <a:cubicBezTo>
                  <a:pt x="3464" y="0"/>
                  <a:pt x="3367" y="0"/>
                  <a:pt x="3269" y="98"/>
                </a:cubicBezTo>
                <a:lnTo>
                  <a:pt x="98" y="2049"/>
                </a:lnTo>
                <a:cubicBezTo>
                  <a:pt x="49" y="2098"/>
                  <a:pt x="0" y="2147"/>
                  <a:pt x="0" y="2196"/>
                </a:cubicBezTo>
                <a:lnTo>
                  <a:pt x="0" y="2196"/>
                </a:lnTo>
                <a:lnTo>
                  <a:pt x="0" y="2586"/>
                </a:lnTo>
                <a:lnTo>
                  <a:pt x="0" y="2586"/>
                </a:lnTo>
                <a:cubicBezTo>
                  <a:pt x="0" y="2635"/>
                  <a:pt x="49" y="2732"/>
                  <a:pt x="98" y="2732"/>
                </a:cubicBezTo>
                <a:lnTo>
                  <a:pt x="3123" y="4586"/>
                </a:lnTo>
                <a:cubicBezTo>
                  <a:pt x="3220" y="4684"/>
                  <a:pt x="3367" y="4684"/>
                  <a:pt x="3464" y="4586"/>
                </a:cubicBezTo>
                <a:lnTo>
                  <a:pt x="6635" y="2635"/>
                </a:lnTo>
                <a:cubicBezTo>
                  <a:pt x="6684" y="2586"/>
                  <a:pt x="6733" y="2537"/>
                  <a:pt x="6733" y="2488"/>
                </a:cubicBezTo>
                <a:lnTo>
                  <a:pt x="6733" y="2488"/>
                </a:lnTo>
                <a:lnTo>
                  <a:pt x="6733" y="2098"/>
                </a:lnTo>
                <a:lnTo>
                  <a:pt x="6733" y="2098"/>
                </a:lnTo>
                <a:cubicBezTo>
                  <a:pt x="6733" y="2000"/>
                  <a:pt x="6684" y="1952"/>
                  <a:pt x="6635" y="1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7788234" y="3143788"/>
            <a:ext cx="211544" cy="144377"/>
          </a:xfrm>
          <a:custGeom>
            <a:avLst/>
            <a:gdLst/>
            <a:ahLst/>
            <a:cxnLst/>
            <a:rect l="l" t="t" r="r" b="b"/>
            <a:pathLst>
              <a:path w="8588" h="5807" extrusionOk="0">
                <a:moveTo>
                  <a:pt x="8587" y="3221"/>
                </a:moveTo>
                <a:lnTo>
                  <a:pt x="8587" y="3221"/>
                </a:lnTo>
                <a:cubicBezTo>
                  <a:pt x="8587" y="3172"/>
                  <a:pt x="8539" y="3074"/>
                  <a:pt x="8490" y="3074"/>
                </a:cubicBezTo>
                <a:lnTo>
                  <a:pt x="7075" y="2196"/>
                </a:lnTo>
                <a:lnTo>
                  <a:pt x="7075" y="2196"/>
                </a:lnTo>
                <a:lnTo>
                  <a:pt x="3611" y="49"/>
                </a:lnTo>
                <a:cubicBezTo>
                  <a:pt x="3513" y="1"/>
                  <a:pt x="3367" y="1"/>
                  <a:pt x="3269" y="49"/>
                </a:cubicBezTo>
                <a:lnTo>
                  <a:pt x="98" y="2050"/>
                </a:lnTo>
                <a:cubicBezTo>
                  <a:pt x="49" y="2098"/>
                  <a:pt x="1" y="2147"/>
                  <a:pt x="49" y="2196"/>
                </a:cubicBezTo>
                <a:lnTo>
                  <a:pt x="49" y="2196"/>
                </a:lnTo>
                <a:lnTo>
                  <a:pt x="49" y="2586"/>
                </a:lnTo>
                <a:lnTo>
                  <a:pt x="49" y="2586"/>
                </a:lnTo>
                <a:cubicBezTo>
                  <a:pt x="49" y="2635"/>
                  <a:pt x="49" y="2733"/>
                  <a:pt x="98" y="2733"/>
                </a:cubicBezTo>
                <a:lnTo>
                  <a:pt x="1952" y="3904"/>
                </a:lnTo>
                <a:lnTo>
                  <a:pt x="4977" y="5758"/>
                </a:lnTo>
                <a:cubicBezTo>
                  <a:pt x="5075" y="5806"/>
                  <a:pt x="5221" y="5806"/>
                  <a:pt x="5319" y="5758"/>
                </a:cubicBezTo>
                <a:lnTo>
                  <a:pt x="8490" y="3757"/>
                </a:lnTo>
                <a:cubicBezTo>
                  <a:pt x="8539" y="3708"/>
                  <a:pt x="8587" y="3660"/>
                  <a:pt x="8587" y="3611"/>
                </a:cubicBezTo>
                <a:lnTo>
                  <a:pt x="8587" y="3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7046723" y="2812649"/>
            <a:ext cx="165875" cy="116481"/>
          </a:xfrm>
          <a:custGeom>
            <a:avLst/>
            <a:gdLst/>
            <a:ahLst/>
            <a:cxnLst/>
            <a:rect l="l" t="t" r="r" b="b"/>
            <a:pathLst>
              <a:path w="6734" h="4685" extrusionOk="0">
                <a:moveTo>
                  <a:pt x="6636" y="1952"/>
                </a:moveTo>
                <a:lnTo>
                  <a:pt x="3611" y="98"/>
                </a:lnTo>
                <a:cubicBezTo>
                  <a:pt x="3513" y="1"/>
                  <a:pt x="3367" y="1"/>
                  <a:pt x="3269" y="98"/>
                </a:cubicBezTo>
                <a:lnTo>
                  <a:pt x="98" y="2050"/>
                </a:lnTo>
                <a:cubicBezTo>
                  <a:pt x="49" y="2098"/>
                  <a:pt x="1" y="2147"/>
                  <a:pt x="1" y="2196"/>
                </a:cubicBezTo>
                <a:lnTo>
                  <a:pt x="1" y="2196"/>
                </a:lnTo>
                <a:lnTo>
                  <a:pt x="1" y="2586"/>
                </a:lnTo>
                <a:lnTo>
                  <a:pt x="1" y="2586"/>
                </a:lnTo>
                <a:cubicBezTo>
                  <a:pt x="1" y="2635"/>
                  <a:pt x="49" y="2733"/>
                  <a:pt x="98" y="2733"/>
                </a:cubicBezTo>
                <a:lnTo>
                  <a:pt x="3123" y="4587"/>
                </a:lnTo>
                <a:cubicBezTo>
                  <a:pt x="3221" y="4684"/>
                  <a:pt x="3367" y="4684"/>
                  <a:pt x="3465" y="4587"/>
                </a:cubicBezTo>
                <a:lnTo>
                  <a:pt x="6636" y="2635"/>
                </a:lnTo>
                <a:cubicBezTo>
                  <a:pt x="6685" y="2586"/>
                  <a:pt x="6733" y="2538"/>
                  <a:pt x="6733" y="2489"/>
                </a:cubicBezTo>
                <a:lnTo>
                  <a:pt x="6733" y="2489"/>
                </a:lnTo>
                <a:lnTo>
                  <a:pt x="6733" y="2098"/>
                </a:lnTo>
                <a:lnTo>
                  <a:pt x="6733" y="2098"/>
                </a:lnTo>
                <a:cubicBezTo>
                  <a:pt x="6733" y="2001"/>
                  <a:pt x="6685" y="1952"/>
                  <a:pt x="6636" y="1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7144074" y="2873288"/>
            <a:ext cx="165875" cy="115263"/>
          </a:xfrm>
          <a:custGeom>
            <a:avLst/>
            <a:gdLst/>
            <a:ahLst/>
            <a:cxnLst/>
            <a:rect l="l" t="t" r="r" b="b"/>
            <a:pathLst>
              <a:path w="6734" h="4636" extrusionOk="0">
                <a:moveTo>
                  <a:pt x="6636" y="1952"/>
                </a:moveTo>
                <a:lnTo>
                  <a:pt x="3611" y="50"/>
                </a:lnTo>
                <a:cubicBezTo>
                  <a:pt x="3513" y="1"/>
                  <a:pt x="3367" y="1"/>
                  <a:pt x="3269" y="50"/>
                </a:cubicBezTo>
                <a:lnTo>
                  <a:pt x="98" y="2050"/>
                </a:lnTo>
                <a:cubicBezTo>
                  <a:pt x="49" y="2099"/>
                  <a:pt x="0" y="2148"/>
                  <a:pt x="0" y="2196"/>
                </a:cubicBezTo>
                <a:lnTo>
                  <a:pt x="0" y="2196"/>
                </a:lnTo>
                <a:lnTo>
                  <a:pt x="0" y="2587"/>
                </a:lnTo>
                <a:lnTo>
                  <a:pt x="0" y="2587"/>
                </a:lnTo>
                <a:cubicBezTo>
                  <a:pt x="0" y="2635"/>
                  <a:pt x="49" y="2684"/>
                  <a:pt x="98" y="2733"/>
                </a:cubicBezTo>
                <a:lnTo>
                  <a:pt x="3172" y="4587"/>
                </a:lnTo>
                <a:cubicBezTo>
                  <a:pt x="3269" y="4636"/>
                  <a:pt x="3367" y="4636"/>
                  <a:pt x="3464" y="4587"/>
                </a:cubicBezTo>
                <a:lnTo>
                  <a:pt x="6636" y="2587"/>
                </a:lnTo>
                <a:cubicBezTo>
                  <a:pt x="6684" y="2587"/>
                  <a:pt x="6684" y="2538"/>
                  <a:pt x="6733" y="2489"/>
                </a:cubicBezTo>
                <a:lnTo>
                  <a:pt x="6733" y="2489"/>
                </a:lnTo>
                <a:lnTo>
                  <a:pt x="6733" y="2099"/>
                </a:lnTo>
                <a:lnTo>
                  <a:pt x="6733" y="2099"/>
                </a:lnTo>
                <a:cubicBezTo>
                  <a:pt x="6733" y="2050"/>
                  <a:pt x="6684" y="1952"/>
                  <a:pt x="6636" y="1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7241424" y="2933951"/>
            <a:ext cx="165851" cy="115263"/>
          </a:xfrm>
          <a:custGeom>
            <a:avLst/>
            <a:gdLst/>
            <a:ahLst/>
            <a:cxnLst/>
            <a:rect l="l" t="t" r="r" b="b"/>
            <a:pathLst>
              <a:path w="6733" h="4636" extrusionOk="0">
                <a:moveTo>
                  <a:pt x="6635" y="1903"/>
                </a:moveTo>
                <a:lnTo>
                  <a:pt x="3611" y="49"/>
                </a:lnTo>
                <a:cubicBezTo>
                  <a:pt x="3513" y="0"/>
                  <a:pt x="3367" y="0"/>
                  <a:pt x="3269" y="49"/>
                </a:cubicBezTo>
                <a:lnTo>
                  <a:pt x="98" y="2049"/>
                </a:lnTo>
                <a:cubicBezTo>
                  <a:pt x="49" y="2098"/>
                  <a:pt x="0" y="2147"/>
                  <a:pt x="49" y="2196"/>
                </a:cubicBezTo>
                <a:lnTo>
                  <a:pt x="49" y="2196"/>
                </a:lnTo>
                <a:lnTo>
                  <a:pt x="49" y="2586"/>
                </a:lnTo>
                <a:lnTo>
                  <a:pt x="49" y="2586"/>
                </a:lnTo>
                <a:cubicBezTo>
                  <a:pt x="0" y="2635"/>
                  <a:pt x="49" y="2684"/>
                  <a:pt x="98" y="2732"/>
                </a:cubicBezTo>
                <a:lnTo>
                  <a:pt x="3171" y="4586"/>
                </a:lnTo>
                <a:cubicBezTo>
                  <a:pt x="3269" y="4635"/>
                  <a:pt x="3367" y="4635"/>
                  <a:pt x="3513" y="4586"/>
                </a:cubicBezTo>
                <a:lnTo>
                  <a:pt x="6635" y="2635"/>
                </a:lnTo>
                <a:cubicBezTo>
                  <a:pt x="6684" y="2586"/>
                  <a:pt x="6733" y="2537"/>
                  <a:pt x="6733" y="2489"/>
                </a:cubicBezTo>
                <a:lnTo>
                  <a:pt x="6733" y="2489"/>
                </a:lnTo>
                <a:lnTo>
                  <a:pt x="6733" y="2049"/>
                </a:lnTo>
                <a:lnTo>
                  <a:pt x="6733" y="2049"/>
                </a:lnTo>
                <a:cubicBezTo>
                  <a:pt x="6733" y="2001"/>
                  <a:pt x="6684" y="1952"/>
                  <a:pt x="6635" y="19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7729360" y="3235976"/>
            <a:ext cx="165851" cy="115274"/>
          </a:xfrm>
          <a:custGeom>
            <a:avLst/>
            <a:gdLst/>
            <a:ahLst/>
            <a:cxnLst/>
            <a:rect l="l" t="t" r="r" b="b"/>
            <a:pathLst>
              <a:path w="6733" h="4636" extrusionOk="0">
                <a:moveTo>
                  <a:pt x="6635" y="1952"/>
                </a:moveTo>
                <a:lnTo>
                  <a:pt x="3610" y="98"/>
                </a:lnTo>
                <a:cubicBezTo>
                  <a:pt x="3513" y="0"/>
                  <a:pt x="3366" y="0"/>
                  <a:pt x="3269" y="98"/>
                </a:cubicBezTo>
                <a:lnTo>
                  <a:pt x="98" y="2050"/>
                </a:lnTo>
                <a:cubicBezTo>
                  <a:pt x="49" y="2098"/>
                  <a:pt x="0" y="2147"/>
                  <a:pt x="0" y="2196"/>
                </a:cubicBezTo>
                <a:lnTo>
                  <a:pt x="0" y="2196"/>
                </a:lnTo>
                <a:lnTo>
                  <a:pt x="0" y="2586"/>
                </a:lnTo>
                <a:lnTo>
                  <a:pt x="0" y="2586"/>
                </a:lnTo>
                <a:cubicBezTo>
                  <a:pt x="0" y="2684"/>
                  <a:pt x="49" y="2733"/>
                  <a:pt x="98" y="2733"/>
                </a:cubicBezTo>
                <a:lnTo>
                  <a:pt x="3171" y="4587"/>
                </a:lnTo>
                <a:cubicBezTo>
                  <a:pt x="3269" y="4635"/>
                  <a:pt x="3366" y="4635"/>
                  <a:pt x="3464" y="4587"/>
                </a:cubicBezTo>
                <a:lnTo>
                  <a:pt x="6635" y="2586"/>
                </a:lnTo>
                <a:cubicBezTo>
                  <a:pt x="6684" y="2586"/>
                  <a:pt x="6733" y="2537"/>
                  <a:pt x="6733" y="2440"/>
                </a:cubicBezTo>
                <a:lnTo>
                  <a:pt x="6733" y="2440"/>
                </a:lnTo>
                <a:lnTo>
                  <a:pt x="6733" y="2050"/>
                </a:lnTo>
                <a:lnTo>
                  <a:pt x="6733" y="2050"/>
                </a:lnTo>
                <a:cubicBezTo>
                  <a:pt x="6733" y="2001"/>
                  <a:pt x="6684" y="1952"/>
                  <a:pt x="6635" y="1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6866456" y="2470596"/>
            <a:ext cx="121389" cy="88560"/>
          </a:xfrm>
          <a:custGeom>
            <a:avLst/>
            <a:gdLst/>
            <a:ahLst/>
            <a:cxnLst/>
            <a:rect l="l" t="t" r="r" b="b"/>
            <a:pathLst>
              <a:path w="4928" h="3562" extrusionOk="0">
                <a:moveTo>
                  <a:pt x="0" y="1123"/>
                </a:moveTo>
                <a:lnTo>
                  <a:pt x="0" y="1123"/>
                </a:lnTo>
                <a:lnTo>
                  <a:pt x="0" y="1513"/>
                </a:lnTo>
                <a:lnTo>
                  <a:pt x="0" y="1513"/>
                </a:lnTo>
                <a:cubicBezTo>
                  <a:pt x="0" y="1562"/>
                  <a:pt x="0" y="1610"/>
                  <a:pt x="49" y="1659"/>
                </a:cubicBezTo>
                <a:lnTo>
                  <a:pt x="3123" y="3464"/>
                </a:lnTo>
                <a:cubicBezTo>
                  <a:pt x="3220" y="3562"/>
                  <a:pt x="3318" y="3562"/>
                  <a:pt x="3464" y="3464"/>
                </a:cubicBezTo>
                <a:lnTo>
                  <a:pt x="4830" y="2586"/>
                </a:lnTo>
                <a:cubicBezTo>
                  <a:pt x="4879" y="2586"/>
                  <a:pt x="4928" y="2489"/>
                  <a:pt x="4928" y="2440"/>
                </a:cubicBezTo>
                <a:lnTo>
                  <a:pt x="4928" y="2440"/>
                </a:lnTo>
                <a:lnTo>
                  <a:pt x="4928" y="2050"/>
                </a:lnTo>
                <a:lnTo>
                  <a:pt x="4928" y="2050"/>
                </a:lnTo>
                <a:cubicBezTo>
                  <a:pt x="4928" y="2001"/>
                  <a:pt x="4879" y="1952"/>
                  <a:pt x="4830" y="1903"/>
                </a:cubicBezTo>
                <a:lnTo>
                  <a:pt x="1806" y="98"/>
                </a:lnTo>
                <a:cubicBezTo>
                  <a:pt x="1708" y="0"/>
                  <a:pt x="1562" y="0"/>
                  <a:pt x="1464" y="98"/>
                </a:cubicBezTo>
                <a:lnTo>
                  <a:pt x="49" y="927"/>
                </a:lnTo>
                <a:cubicBezTo>
                  <a:pt x="0" y="976"/>
                  <a:pt x="0" y="1025"/>
                  <a:pt x="0" y="11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6963807" y="2531235"/>
            <a:ext cx="121389" cy="88585"/>
          </a:xfrm>
          <a:custGeom>
            <a:avLst/>
            <a:gdLst/>
            <a:ahLst/>
            <a:cxnLst/>
            <a:rect l="l" t="t" r="r" b="b"/>
            <a:pathLst>
              <a:path w="4928" h="3563" extrusionOk="0">
                <a:moveTo>
                  <a:pt x="0" y="1123"/>
                </a:moveTo>
                <a:lnTo>
                  <a:pt x="0" y="1123"/>
                </a:lnTo>
                <a:lnTo>
                  <a:pt x="0" y="1464"/>
                </a:lnTo>
                <a:lnTo>
                  <a:pt x="0" y="1464"/>
                </a:lnTo>
                <a:cubicBezTo>
                  <a:pt x="0" y="1562"/>
                  <a:pt x="49" y="1611"/>
                  <a:pt x="98" y="1660"/>
                </a:cubicBezTo>
                <a:lnTo>
                  <a:pt x="3123" y="3514"/>
                </a:lnTo>
                <a:cubicBezTo>
                  <a:pt x="3220" y="3562"/>
                  <a:pt x="3367" y="3562"/>
                  <a:pt x="3464" y="3514"/>
                </a:cubicBezTo>
                <a:lnTo>
                  <a:pt x="4879" y="2635"/>
                </a:lnTo>
                <a:cubicBezTo>
                  <a:pt x="4928" y="2587"/>
                  <a:pt x="4928" y="2538"/>
                  <a:pt x="4928" y="2489"/>
                </a:cubicBezTo>
                <a:lnTo>
                  <a:pt x="4928" y="2489"/>
                </a:lnTo>
                <a:lnTo>
                  <a:pt x="4928" y="2099"/>
                </a:lnTo>
                <a:lnTo>
                  <a:pt x="4928" y="2099"/>
                </a:lnTo>
                <a:cubicBezTo>
                  <a:pt x="4928" y="2001"/>
                  <a:pt x="4928" y="1952"/>
                  <a:pt x="4879" y="1952"/>
                </a:cubicBezTo>
                <a:lnTo>
                  <a:pt x="1805" y="50"/>
                </a:lnTo>
                <a:cubicBezTo>
                  <a:pt x="1708" y="1"/>
                  <a:pt x="1561" y="1"/>
                  <a:pt x="1464" y="50"/>
                </a:cubicBezTo>
                <a:lnTo>
                  <a:pt x="98" y="928"/>
                </a:lnTo>
                <a:cubicBezTo>
                  <a:pt x="49" y="977"/>
                  <a:pt x="0" y="1025"/>
                  <a:pt x="0" y="11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7061158" y="2591898"/>
            <a:ext cx="121389" cy="88560"/>
          </a:xfrm>
          <a:custGeom>
            <a:avLst/>
            <a:gdLst/>
            <a:ahLst/>
            <a:cxnLst/>
            <a:rect l="l" t="t" r="r" b="b"/>
            <a:pathLst>
              <a:path w="4928" h="3562" extrusionOk="0">
                <a:moveTo>
                  <a:pt x="0" y="1074"/>
                </a:moveTo>
                <a:lnTo>
                  <a:pt x="0" y="1074"/>
                </a:lnTo>
                <a:lnTo>
                  <a:pt x="0" y="1464"/>
                </a:lnTo>
                <a:lnTo>
                  <a:pt x="0" y="1464"/>
                </a:lnTo>
                <a:cubicBezTo>
                  <a:pt x="0" y="1561"/>
                  <a:pt x="49" y="1610"/>
                  <a:pt x="98" y="1610"/>
                </a:cubicBezTo>
                <a:lnTo>
                  <a:pt x="3122" y="3513"/>
                </a:lnTo>
                <a:cubicBezTo>
                  <a:pt x="3220" y="3562"/>
                  <a:pt x="3318" y="3562"/>
                  <a:pt x="3415" y="3513"/>
                </a:cubicBezTo>
                <a:lnTo>
                  <a:pt x="4830" y="2635"/>
                </a:lnTo>
                <a:cubicBezTo>
                  <a:pt x="4879" y="2586"/>
                  <a:pt x="4928" y="2537"/>
                  <a:pt x="4928" y="2488"/>
                </a:cubicBezTo>
                <a:lnTo>
                  <a:pt x="4928" y="2488"/>
                </a:lnTo>
                <a:lnTo>
                  <a:pt x="4928" y="2049"/>
                </a:lnTo>
                <a:lnTo>
                  <a:pt x="4928" y="2049"/>
                </a:lnTo>
                <a:cubicBezTo>
                  <a:pt x="4928" y="2000"/>
                  <a:pt x="4879" y="1952"/>
                  <a:pt x="4830" y="1903"/>
                </a:cubicBezTo>
                <a:lnTo>
                  <a:pt x="1756" y="49"/>
                </a:lnTo>
                <a:cubicBezTo>
                  <a:pt x="1659" y="0"/>
                  <a:pt x="1561" y="0"/>
                  <a:pt x="1464" y="49"/>
                </a:cubicBezTo>
                <a:lnTo>
                  <a:pt x="49" y="927"/>
                </a:lnTo>
                <a:cubicBezTo>
                  <a:pt x="0" y="976"/>
                  <a:pt x="0" y="1025"/>
                  <a:pt x="0" y="10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7159691" y="2652537"/>
            <a:ext cx="121414" cy="88585"/>
          </a:xfrm>
          <a:custGeom>
            <a:avLst/>
            <a:gdLst/>
            <a:ahLst/>
            <a:cxnLst/>
            <a:rect l="l" t="t" r="r" b="b"/>
            <a:pathLst>
              <a:path w="4929" h="3563" extrusionOk="0">
                <a:moveTo>
                  <a:pt x="1" y="1074"/>
                </a:moveTo>
                <a:lnTo>
                  <a:pt x="1" y="1074"/>
                </a:lnTo>
                <a:lnTo>
                  <a:pt x="1" y="1464"/>
                </a:lnTo>
                <a:lnTo>
                  <a:pt x="1" y="1464"/>
                </a:lnTo>
                <a:cubicBezTo>
                  <a:pt x="1" y="1513"/>
                  <a:pt x="1" y="1611"/>
                  <a:pt x="49" y="1611"/>
                </a:cubicBezTo>
                <a:lnTo>
                  <a:pt x="3123" y="3465"/>
                </a:lnTo>
                <a:cubicBezTo>
                  <a:pt x="3221" y="3562"/>
                  <a:pt x="3367" y="3562"/>
                  <a:pt x="3465" y="3465"/>
                </a:cubicBezTo>
                <a:lnTo>
                  <a:pt x="4831" y="2586"/>
                </a:lnTo>
                <a:cubicBezTo>
                  <a:pt x="4879" y="2586"/>
                  <a:pt x="4928" y="2538"/>
                  <a:pt x="4928" y="2440"/>
                </a:cubicBezTo>
                <a:lnTo>
                  <a:pt x="4928" y="2440"/>
                </a:lnTo>
                <a:lnTo>
                  <a:pt x="4928" y="2050"/>
                </a:lnTo>
                <a:lnTo>
                  <a:pt x="4928" y="2050"/>
                </a:lnTo>
                <a:cubicBezTo>
                  <a:pt x="4928" y="2001"/>
                  <a:pt x="4879" y="1952"/>
                  <a:pt x="4831" y="1903"/>
                </a:cubicBezTo>
                <a:lnTo>
                  <a:pt x="1806" y="49"/>
                </a:lnTo>
                <a:cubicBezTo>
                  <a:pt x="1708" y="1"/>
                  <a:pt x="1562" y="1"/>
                  <a:pt x="1464" y="49"/>
                </a:cubicBezTo>
                <a:lnTo>
                  <a:pt x="98" y="928"/>
                </a:lnTo>
                <a:cubicBezTo>
                  <a:pt x="1" y="976"/>
                  <a:pt x="1" y="1025"/>
                  <a:pt x="1" y="10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7255835" y="2713176"/>
            <a:ext cx="121414" cy="88585"/>
          </a:xfrm>
          <a:custGeom>
            <a:avLst/>
            <a:gdLst/>
            <a:ahLst/>
            <a:cxnLst/>
            <a:rect l="l" t="t" r="r" b="b"/>
            <a:pathLst>
              <a:path w="4929" h="3563" extrusionOk="0">
                <a:moveTo>
                  <a:pt x="1" y="1074"/>
                </a:moveTo>
                <a:lnTo>
                  <a:pt x="1" y="1074"/>
                </a:lnTo>
                <a:lnTo>
                  <a:pt x="1" y="1465"/>
                </a:lnTo>
                <a:lnTo>
                  <a:pt x="1" y="1465"/>
                </a:lnTo>
                <a:cubicBezTo>
                  <a:pt x="1" y="1513"/>
                  <a:pt x="49" y="1611"/>
                  <a:pt x="98" y="1611"/>
                </a:cubicBezTo>
                <a:lnTo>
                  <a:pt x="3123" y="3465"/>
                </a:lnTo>
                <a:cubicBezTo>
                  <a:pt x="3221" y="3562"/>
                  <a:pt x="3367" y="3562"/>
                  <a:pt x="3465" y="3465"/>
                </a:cubicBezTo>
                <a:lnTo>
                  <a:pt x="4879" y="2587"/>
                </a:lnTo>
                <a:cubicBezTo>
                  <a:pt x="4928" y="2587"/>
                  <a:pt x="4928" y="2538"/>
                  <a:pt x="4928" y="2489"/>
                </a:cubicBezTo>
                <a:lnTo>
                  <a:pt x="4928" y="2489"/>
                </a:lnTo>
                <a:lnTo>
                  <a:pt x="4928" y="2099"/>
                </a:lnTo>
                <a:lnTo>
                  <a:pt x="4928" y="2099"/>
                </a:lnTo>
                <a:cubicBezTo>
                  <a:pt x="4928" y="2001"/>
                  <a:pt x="4928" y="1952"/>
                  <a:pt x="4879" y="1952"/>
                </a:cubicBezTo>
                <a:lnTo>
                  <a:pt x="1806" y="50"/>
                </a:lnTo>
                <a:cubicBezTo>
                  <a:pt x="1708" y="1"/>
                  <a:pt x="1562" y="1"/>
                  <a:pt x="1464" y="50"/>
                </a:cubicBezTo>
                <a:lnTo>
                  <a:pt x="98" y="928"/>
                </a:lnTo>
                <a:cubicBezTo>
                  <a:pt x="49" y="977"/>
                  <a:pt x="1" y="1026"/>
                  <a:pt x="1" y="10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7353185" y="2772621"/>
            <a:ext cx="122596" cy="88585"/>
          </a:xfrm>
          <a:custGeom>
            <a:avLst/>
            <a:gdLst/>
            <a:ahLst/>
            <a:cxnLst/>
            <a:rect l="l" t="t" r="r" b="b"/>
            <a:pathLst>
              <a:path w="4977" h="3563" extrusionOk="0">
                <a:moveTo>
                  <a:pt x="0" y="1123"/>
                </a:moveTo>
                <a:lnTo>
                  <a:pt x="0" y="1123"/>
                </a:lnTo>
                <a:lnTo>
                  <a:pt x="0" y="1513"/>
                </a:lnTo>
                <a:lnTo>
                  <a:pt x="0" y="1513"/>
                </a:lnTo>
                <a:cubicBezTo>
                  <a:pt x="0" y="1562"/>
                  <a:pt x="49" y="1611"/>
                  <a:pt x="98" y="1659"/>
                </a:cubicBezTo>
                <a:lnTo>
                  <a:pt x="3172" y="3513"/>
                </a:lnTo>
                <a:cubicBezTo>
                  <a:pt x="3269" y="3562"/>
                  <a:pt x="3367" y="3562"/>
                  <a:pt x="3464" y="3513"/>
                </a:cubicBezTo>
                <a:lnTo>
                  <a:pt x="4879" y="2635"/>
                </a:lnTo>
                <a:cubicBezTo>
                  <a:pt x="4928" y="2586"/>
                  <a:pt x="4977" y="2538"/>
                  <a:pt x="4977" y="2489"/>
                </a:cubicBezTo>
                <a:lnTo>
                  <a:pt x="4977" y="2489"/>
                </a:lnTo>
                <a:lnTo>
                  <a:pt x="4977" y="2098"/>
                </a:lnTo>
                <a:lnTo>
                  <a:pt x="4977" y="2098"/>
                </a:lnTo>
                <a:cubicBezTo>
                  <a:pt x="4977" y="2001"/>
                  <a:pt x="4928" y="1952"/>
                  <a:pt x="4879" y="1952"/>
                </a:cubicBezTo>
                <a:lnTo>
                  <a:pt x="1806" y="98"/>
                </a:lnTo>
                <a:cubicBezTo>
                  <a:pt x="1708" y="1"/>
                  <a:pt x="1610" y="1"/>
                  <a:pt x="1513" y="98"/>
                </a:cubicBezTo>
                <a:lnTo>
                  <a:pt x="98" y="928"/>
                </a:lnTo>
                <a:cubicBezTo>
                  <a:pt x="49" y="976"/>
                  <a:pt x="0" y="1074"/>
                  <a:pt x="0" y="11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7451743" y="2834478"/>
            <a:ext cx="121389" cy="87367"/>
          </a:xfrm>
          <a:custGeom>
            <a:avLst/>
            <a:gdLst/>
            <a:ahLst/>
            <a:cxnLst/>
            <a:rect l="l" t="t" r="r" b="b"/>
            <a:pathLst>
              <a:path w="4928" h="3514" extrusionOk="0">
                <a:moveTo>
                  <a:pt x="0" y="1074"/>
                </a:moveTo>
                <a:lnTo>
                  <a:pt x="0" y="1074"/>
                </a:lnTo>
                <a:lnTo>
                  <a:pt x="0" y="1464"/>
                </a:lnTo>
                <a:lnTo>
                  <a:pt x="0" y="1464"/>
                </a:lnTo>
                <a:cubicBezTo>
                  <a:pt x="0" y="1513"/>
                  <a:pt x="0" y="1562"/>
                  <a:pt x="49" y="1611"/>
                </a:cubicBezTo>
                <a:lnTo>
                  <a:pt x="3122" y="3465"/>
                </a:lnTo>
                <a:cubicBezTo>
                  <a:pt x="3220" y="3513"/>
                  <a:pt x="3366" y="3513"/>
                  <a:pt x="3464" y="3465"/>
                </a:cubicBezTo>
                <a:lnTo>
                  <a:pt x="4830" y="2586"/>
                </a:lnTo>
                <a:cubicBezTo>
                  <a:pt x="4879" y="2538"/>
                  <a:pt x="4928" y="2489"/>
                  <a:pt x="4928" y="2440"/>
                </a:cubicBezTo>
                <a:lnTo>
                  <a:pt x="4928" y="2440"/>
                </a:lnTo>
                <a:lnTo>
                  <a:pt x="4928" y="2001"/>
                </a:lnTo>
                <a:lnTo>
                  <a:pt x="4928" y="2001"/>
                </a:lnTo>
                <a:cubicBezTo>
                  <a:pt x="4928" y="1952"/>
                  <a:pt x="4879" y="1903"/>
                  <a:pt x="4830" y="1855"/>
                </a:cubicBezTo>
                <a:lnTo>
                  <a:pt x="1805" y="50"/>
                </a:lnTo>
                <a:cubicBezTo>
                  <a:pt x="1708" y="1"/>
                  <a:pt x="1561" y="1"/>
                  <a:pt x="1464" y="50"/>
                </a:cubicBezTo>
                <a:lnTo>
                  <a:pt x="98" y="928"/>
                </a:lnTo>
                <a:cubicBezTo>
                  <a:pt x="0" y="928"/>
                  <a:pt x="0" y="1025"/>
                  <a:pt x="0" y="10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7547887" y="2893923"/>
            <a:ext cx="122596" cy="88560"/>
          </a:xfrm>
          <a:custGeom>
            <a:avLst/>
            <a:gdLst/>
            <a:ahLst/>
            <a:cxnLst/>
            <a:rect l="l" t="t" r="r" b="b"/>
            <a:pathLst>
              <a:path w="4977" h="3562" extrusionOk="0">
                <a:moveTo>
                  <a:pt x="49" y="1122"/>
                </a:moveTo>
                <a:lnTo>
                  <a:pt x="49" y="1122"/>
                </a:lnTo>
                <a:lnTo>
                  <a:pt x="49" y="1513"/>
                </a:lnTo>
                <a:lnTo>
                  <a:pt x="49" y="1513"/>
                </a:lnTo>
                <a:cubicBezTo>
                  <a:pt x="49" y="1562"/>
                  <a:pt x="49" y="1610"/>
                  <a:pt x="98" y="1659"/>
                </a:cubicBezTo>
                <a:lnTo>
                  <a:pt x="3171" y="3464"/>
                </a:lnTo>
                <a:cubicBezTo>
                  <a:pt x="3269" y="3562"/>
                  <a:pt x="3415" y="3562"/>
                  <a:pt x="3513" y="3464"/>
                </a:cubicBezTo>
                <a:lnTo>
                  <a:pt x="4879" y="2586"/>
                </a:lnTo>
                <a:cubicBezTo>
                  <a:pt x="4928" y="2586"/>
                  <a:pt x="4976" y="2537"/>
                  <a:pt x="4976" y="2440"/>
                </a:cubicBezTo>
                <a:lnTo>
                  <a:pt x="4976" y="2440"/>
                </a:lnTo>
                <a:lnTo>
                  <a:pt x="4976" y="2049"/>
                </a:lnTo>
                <a:lnTo>
                  <a:pt x="4976" y="2049"/>
                </a:lnTo>
                <a:cubicBezTo>
                  <a:pt x="4976" y="2001"/>
                  <a:pt x="4928" y="1952"/>
                  <a:pt x="4879" y="1903"/>
                </a:cubicBezTo>
                <a:lnTo>
                  <a:pt x="1854" y="49"/>
                </a:lnTo>
                <a:cubicBezTo>
                  <a:pt x="1756" y="0"/>
                  <a:pt x="1610" y="0"/>
                  <a:pt x="1513" y="49"/>
                </a:cubicBezTo>
                <a:lnTo>
                  <a:pt x="98" y="927"/>
                </a:lnTo>
                <a:cubicBezTo>
                  <a:pt x="49" y="976"/>
                  <a:pt x="0" y="1025"/>
                  <a:pt x="49" y="11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7646420" y="2954562"/>
            <a:ext cx="121414" cy="88585"/>
          </a:xfrm>
          <a:custGeom>
            <a:avLst/>
            <a:gdLst/>
            <a:ahLst/>
            <a:cxnLst/>
            <a:rect l="l" t="t" r="r" b="b"/>
            <a:pathLst>
              <a:path w="4929" h="3563" extrusionOk="0">
                <a:moveTo>
                  <a:pt x="1" y="1123"/>
                </a:moveTo>
                <a:lnTo>
                  <a:pt x="1" y="1123"/>
                </a:lnTo>
                <a:lnTo>
                  <a:pt x="1" y="1513"/>
                </a:lnTo>
                <a:lnTo>
                  <a:pt x="1" y="1513"/>
                </a:lnTo>
                <a:cubicBezTo>
                  <a:pt x="1" y="1562"/>
                  <a:pt x="49" y="1611"/>
                  <a:pt x="98" y="1660"/>
                </a:cubicBezTo>
                <a:lnTo>
                  <a:pt x="3123" y="3513"/>
                </a:lnTo>
                <a:cubicBezTo>
                  <a:pt x="3221" y="3562"/>
                  <a:pt x="3367" y="3562"/>
                  <a:pt x="3465" y="3513"/>
                </a:cubicBezTo>
                <a:lnTo>
                  <a:pt x="4831" y="2635"/>
                </a:lnTo>
                <a:cubicBezTo>
                  <a:pt x="4879" y="2586"/>
                  <a:pt x="4928" y="2538"/>
                  <a:pt x="4928" y="2489"/>
                </a:cubicBezTo>
                <a:lnTo>
                  <a:pt x="4928" y="2489"/>
                </a:lnTo>
                <a:lnTo>
                  <a:pt x="4928" y="2099"/>
                </a:lnTo>
                <a:lnTo>
                  <a:pt x="4928" y="2099"/>
                </a:lnTo>
                <a:cubicBezTo>
                  <a:pt x="4928" y="2050"/>
                  <a:pt x="4879" y="1952"/>
                  <a:pt x="4831" y="1952"/>
                </a:cubicBezTo>
                <a:lnTo>
                  <a:pt x="1806" y="98"/>
                </a:lnTo>
                <a:cubicBezTo>
                  <a:pt x="1708" y="1"/>
                  <a:pt x="1562" y="1"/>
                  <a:pt x="1464" y="98"/>
                </a:cubicBezTo>
                <a:lnTo>
                  <a:pt x="98" y="976"/>
                </a:lnTo>
                <a:cubicBezTo>
                  <a:pt x="49" y="976"/>
                  <a:pt x="1" y="1025"/>
                  <a:pt x="1" y="11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7743771" y="3015226"/>
            <a:ext cx="121414" cy="88560"/>
          </a:xfrm>
          <a:custGeom>
            <a:avLst/>
            <a:gdLst/>
            <a:ahLst/>
            <a:cxnLst/>
            <a:rect l="l" t="t" r="r" b="b"/>
            <a:pathLst>
              <a:path w="4929" h="3562" extrusionOk="0">
                <a:moveTo>
                  <a:pt x="0" y="1122"/>
                </a:moveTo>
                <a:lnTo>
                  <a:pt x="0" y="1122"/>
                </a:lnTo>
                <a:lnTo>
                  <a:pt x="0" y="1513"/>
                </a:lnTo>
                <a:lnTo>
                  <a:pt x="0" y="1513"/>
                </a:lnTo>
                <a:cubicBezTo>
                  <a:pt x="0" y="1561"/>
                  <a:pt x="49" y="1610"/>
                  <a:pt x="98" y="1659"/>
                </a:cubicBezTo>
                <a:lnTo>
                  <a:pt x="3123" y="3513"/>
                </a:lnTo>
                <a:cubicBezTo>
                  <a:pt x="3220" y="3562"/>
                  <a:pt x="3367" y="3562"/>
                  <a:pt x="3464" y="3513"/>
                </a:cubicBezTo>
                <a:lnTo>
                  <a:pt x="4879" y="2635"/>
                </a:lnTo>
                <a:cubicBezTo>
                  <a:pt x="4928" y="2586"/>
                  <a:pt x="4928" y="2537"/>
                  <a:pt x="4928" y="2488"/>
                </a:cubicBezTo>
                <a:lnTo>
                  <a:pt x="4928" y="2488"/>
                </a:lnTo>
                <a:lnTo>
                  <a:pt x="4928" y="2098"/>
                </a:lnTo>
                <a:lnTo>
                  <a:pt x="4928" y="2098"/>
                </a:lnTo>
                <a:cubicBezTo>
                  <a:pt x="4928" y="2049"/>
                  <a:pt x="4928" y="1952"/>
                  <a:pt x="4879" y="1952"/>
                </a:cubicBezTo>
                <a:lnTo>
                  <a:pt x="1806" y="98"/>
                </a:lnTo>
                <a:cubicBezTo>
                  <a:pt x="1708" y="0"/>
                  <a:pt x="1562" y="0"/>
                  <a:pt x="1464" y="98"/>
                </a:cubicBezTo>
                <a:lnTo>
                  <a:pt x="98" y="976"/>
                </a:lnTo>
                <a:cubicBezTo>
                  <a:pt x="49" y="976"/>
                  <a:pt x="0" y="1025"/>
                  <a:pt x="0" y="11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7841122" y="3075864"/>
            <a:ext cx="122596" cy="88560"/>
          </a:xfrm>
          <a:custGeom>
            <a:avLst/>
            <a:gdLst/>
            <a:ahLst/>
            <a:cxnLst/>
            <a:rect l="l" t="t" r="r" b="b"/>
            <a:pathLst>
              <a:path w="4977" h="3562" extrusionOk="0">
                <a:moveTo>
                  <a:pt x="0" y="1123"/>
                </a:moveTo>
                <a:lnTo>
                  <a:pt x="0" y="1123"/>
                </a:lnTo>
                <a:lnTo>
                  <a:pt x="0" y="1513"/>
                </a:lnTo>
                <a:lnTo>
                  <a:pt x="0" y="1513"/>
                </a:lnTo>
                <a:cubicBezTo>
                  <a:pt x="0" y="1562"/>
                  <a:pt x="49" y="1610"/>
                  <a:pt x="98" y="1659"/>
                </a:cubicBezTo>
                <a:lnTo>
                  <a:pt x="3172" y="3513"/>
                </a:lnTo>
                <a:cubicBezTo>
                  <a:pt x="3269" y="3562"/>
                  <a:pt x="3367" y="3562"/>
                  <a:pt x="3464" y="3513"/>
                </a:cubicBezTo>
                <a:lnTo>
                  <a:pt x="4879" y="2635"/>
                </a:lnTo>
                <a:cubicBezTo>
                  <a:pt x="4928" y="2586"/>
                  <a:pt x="4977" y="2537"/>
                  <a:pt x="4977" y="2489"/>
                </a:cubicBezTo>
                <a:lnTo>
                  <a:pt x="4977" y="2489"/>
                </a:lnTo>
                <a:lnTo>
                  <a:pt x="4977" y="2098"/>
                </a:lnTo>
                <a:lnTo>
                  <a:pt x="4977" y="2098"/>
                </a:lnTo>
                <a:cubicBezTo>
                  <a:pt x="4977" y="2001"/>
                  <a:pt x="4928" y="1952"/>
                  <a:pt x="4879" y="1952"/>
                </a:cubicBezTo>
                <a:lnTo>
                  <a:pt x="1805" y="98"/>
                </a:lnTo>
                <a:cubicBezTo>
                  <a:pt x="1708" y="1"/>
                  <a:pt x="1610" y="1"/>
                  <a:pt x="1513" y="98"/>
                </a:cubicBezTo>
                <a:lnTo>
                  <a:pt x="98" y="927"/>
                </a:lnTo>
                <a:cubicBezTo>
                  <a:pt x="49" y="976"/>
                  <a:pt x="0" y="1025"/>
                  <a:pt x="0" y="11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7938472" y="3136503"/>
            <a:ext cx="122596" cy="87367"/>
          </a:xfrm>
          <a:custGeom>
            <a:avLst/>
            <a:gdLst/>
            <a:ahLst/>
            <a:cxnLst/>
            <a:rect l="l" t="t" r="r" b="b"/>
            <a:pathLst>
              <a:path w="4977" h="3514" extrusionOk="0">
                <a:moveTo>
                  <a:pt x="4976" y="2099"/>
                </a:moveTo>
                <a:lnTo>
                  <a:pt x="4976" y="2099"/>
                </a:lnTo>
                <a:cubicBezTo>
                  <a:pt x="4976" y="2001"/>
                  <a:pt x="4928" y="1952"/>
                  <a:pt x="4879" y="1952"/>
                </a:cubicBezTo>
                <a:lnTo>
                  <a:pt x="1854" y="50"/>
                </a:lnTo>
                <a:cubicBezTo>
                  <a:pt x="1708" y="1"/>
                  <a:pt x="1610" y="1"/>
                  <a:pt x="1513" y="50"/>
                </a:cubicBezTo>
                <a:lnTo>
                  <a:pt x="98" y="928"/>
                </a:lnTo>
                <a:cubicBezTo>
                  <a:pt x="0" y="977"/>
                  <a:pt x="0" y="1025"/>
                  <a:pt x="0" y="1123"/>
                </a:cubicBezTo>
                <a:lnTo>
                  <a:pt x="0" y="1123"/>
                </a:lnTo>
                <a:lnTo>
                  <a:pt x="0" y="1513"/>
                </a:lnTo>
                <a:lnTo>
                  <a:pt x="0" y="1513"/>
                </a:lnTo>
                <a:cubicBezTo>
                  <a:pt x="0" y="1562"/>
                  <a:pt x="49" y="1611"/>
                  <a:pt x="98" y="1660"/>
                </a:cubicBezTo>
                <a:lnTo>
                  <a:pt x="3123" y="3465"/>
                </a:lnTo>
                <a:cubicBezTo>
                  <a:pt x="3220" y="3514"/>
                  <a:pt x="3366" y="3514"/>
                  <a:pt x="3464" y="3465"/>
                </a:cubicBezTo>
                <a:lnTo>
                  <a:pt x="4879" y="2587"/>
                </a:lnTo>
                <a:cubicBezTo>
                  <a:pt x="4879" y="2538"/>
                  <a:pt x="4928" y="2489"/>
                  <a:pt x="4928" y="2440"/>
                </a:cubicBezTo>
                <a:lnTo>
                  <a:pt x="4928" y="2440"/>
                </a:lnTo>
                <a:lnTo>
                  <a:pt x="4928" y="2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7558701" y="3259024"/>
            <a:ext cx="237975" cy="160155"/>
          </a:xfrm>
          <a:custGeom>
            <a:avLst/>
            <a:gdLst/>
            <a:ahLst/>
            <a:cxnLst/>
            <a:rect l="l" t="t" r="r" b="b"/>
            <a:pathLst>
              <a:path w="9661" h="6441" extrusionOk="0">
                <a:moveTo>
                  <a:pt x="9611" y="3855"/>
                </a:moveTo>
                <a:lnTo>
                  <a:pt x="9611" y="3855"/>
                </a:lnTo>
                <a:cubicBezTo>
                  <a:pt x="9611" y="3806"/>
                  <a:pt x="9611" y="3757"/>
                  <a:pt x="9563" y="3708"/>
                </a:cubicBezTo>
                <a:lnTo>
                  <a:pt x="8148" y="2830"/>
                </a:lnTo>
                <a:lnTo>
                  <a:pt x="8148" y="2830"/>
                </a:lnTo>
                <a:lnTo>
                  <a:pt x="3610" y="49"/>
                </a:lnTo>
                <a:cubicBezTo>
                  <a:pt x="3513" y="0"/>
                  <a:pt x="3367" y="0"/>
                  <a:pt x="3269" y="49"/>
                </a:cubicBezTo>
                <a:lnTo>
                  <a:pt x="98" y="2050"/>
                </a:lnTo>
                <a:cubicBezTo>
                  <a:pt x="49" y="2050"/>
                  <a:pt x="0" y="2147"/>
                  <a:pt x="0" y="2196"/>
                </a:cubicBezTo>
                <a:lnTo>
                  <a:pt x="0" y="2196"/>
                </a:lnTo>
                <a:lnTo>
                  <a:pt x="0" y="2586"/>
                </a:lnTo>
                <a:lnTo>
                  <a:pt x="0" y="2586"/>
                </a:lnTo>
                <a:cubicBezTo>
                  <a:pt x="0" y="2635"/>
                  <a:pt x="49" y="2684"/>
                  <a:pt x="98" y="2733"/>
                </a:cubicBezTo>
                <a:lnTo>
                  <a:pt x="3025" y="4538"/>
                </a:lnTo>
                <a:lnTo>
                  <a:pt x="6050" y="6392"/>
                </a:lnTo>
                <a:cubicBezTo>
                  <a:pt x="6147" y="6440"/>
                  <a:pt x="6294" y="6440"/>
                  <a:pt x="6391" y="6392"/>
                </a:cubicBezTo>
                <a:lnTo>
                  <a:pt x="9563" y="4391"/>
                </a:lnTo>
                <a:cubicBezTo>
                  <a:pt x="9611" y="4343"/>
                  <a:pt x="9660" y="4294"/>
                  <a:pt x="9660" y="4245"/>
                </a:cubicBezTo>
                <a:lnTo>
                  <a:pt x="9660" y="4245"/>
                </a:lnTo>
                <a:lnTo>
                  <a:pt x="9660" y="385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7404866" y="3292985"/>
            <a:ext cx="288447" cy="191684"/>
          </a:xfrm>
          <a:custGeom>
            <a:avLst/>
            <a:gdLst/>
            <a:ahLst/>
            <a:cxnLst/>
            <a:rect l="l" t="t" r="r" b="b"/>
            <a:pathLst>
              <a:path w="11710" h="7709" extrusionOk="0">
                <a:moveTo>
                  <a:pt x="11709" y="5123"/>
                </a:moveTo>
                <a:lnTo>
                  <a:pt x="11709" y="5123"/>
                </a:lnTo>
                <a:cubicBezTo>
                  <a:pt x="11661" y="5074"/>
                  <a:pt x="11661" y="5026"/>
                  <a:pt x="11612" y="4977"/>
                </a:cubicBezTo>
                <a:lnTo>
                  <a:pt x="10197" y="4147"/>
                </a:lnTo>
                <a:lnTo>
                  <a:pt x="10197" y="4147"/>
                </a:lnTo>
                <a:lnTo>
                  <a:pt x="3562" y="98"/>
                </a:lnTo>
                <a:cubicBezTo>
                  <a:pt x="3464" y="1"/>
                  <a:pt x="3367" y="1"/>
                  <a:pt x="3269" y="98"/>
                </a:cubicBezTo>
                <a:lnTo>
                  <a:pt x="98" y="2050"/>
                </a:lnTo>
                <a:cubicBezTo>
                  <a:pt x="49" y="2098"/>
                  <a:pt x="0" y="2147"/>
                  <a:pt x="0" y="2196"/>
                </a:cubicBezTo>
                <a:lnTo>
                  <a:pt x="0" y="2196"/>
                </a:lnTo>
                <a:lnTo>
                  <a:pt x="0" y="2586"/>
                </a:lnTo>
                <a:lnTo>
                  <a:pt x="0" y="2586"/>
                </a:lnTo>
                <a:cubicBezTo>
                  <a:pt x="0" y="2635"/>
                  <a:pt x="49" y="2733"/>
                  <a:pt x="98" y="2733"/>
                </a:cubicBezTo>
                <a:lnTo>
                  <a:pt x="5074" y="5806"/>
                </a:lnTo>
                <a:lnTo>
                  <a:pt x="8148" y="7611"/>
                </a:lnTo>
                <a:cubicBezTo>
                  <a:pt x="8245" y="7709"/>
                  <a:pt x="8343" y="7709"/>
                  <a:pt x="8441" y="7611"/>
                </a:cubicBezTo>
                <a:lnTo>
                  <a:pt x="11612" y="5660"/>
                </a:lnTo>
                <a:cubicBezTo>
                  <a:pt x="11661" y="5611"/>
                  <a:pt x="11709" y="5562"/>
                  <a:pt x="11709" y="5514"/>
                </a:cubicBezTo>
                <a:lnTo>
                  <a:pt x="11709" y="5514"/>
                </a:lnTo>
                <a:lnTo>
                  <a:pt x="11709" y="512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7425287" y="3434898"/>
            <a:ext cx="164668" cy="115274"/>
          </a:xfrm>
          <a:custGeom>
            <a:avLst/>
            <a:gdLst/>
            <a:ahLst/>
            <a:cxnLst/>
            <a:rect l="l" t="t" r="r" b="b"/>
            <a:pathLst>
              <a:path w="6685" h="4636" extrusionOk="0">
                <a:moveTo>
                  <a:pt x="6636" y="1903"/>
                </a:moveTo>
                <a:lnTo>
                  <a:pt x="3562" y="49"/>
                </a:lnTo>
                <a:cubicBezTo>
                  <a:pt x="3465" y="1"/>
                  <a:pt x="3318" y="1"/>
                  <a:pt x="3221" y="49"/>
                </a:cubicBezTo>
                <a:lnTo>
                  <a:pt x="50" y="2050"/>
                </a:lnTo>
                <a:cubicBezTo>
                  <a:pt x="1" y="2050"/>
                  <a:pt x="1" y="2147"/>
                  <a:pt x="1" y="2196"/>
                </a:cubicBezTo>
                <a:lnTo>
                  <a:pt x="1" y="2196"/>
                </a:lnTo>
                <a:lnTo>
                  <a:pt x="1" y="2586"/>
                </a:lnTo>
                <a:lnTo>
                  <a:pt x="1" y="2586"/>
                </a:lnTo>
                <a:cubicBezTo>
                  <a:pt x="1" y="2635"/>
                  <a:pt x="1" y="2684"/>
                  <a:pt x="50" y="2733"/>
                </a:cubicBezTo>
                <a:lnTo>
                  <a:pt x="3123" y="4538"/>
                </a:lnTo>
                <a:cubicBezTo>
                  <a:pt x="3221" y="4636"/>
                  <a:pt x="3367" y="4636"/>
                  <a:pt x="3465" y="4538"/>
                </a:cubicBezTo>
                <a:lnTo>
                  <a:pt x="6636" y="2586"/>
                </a:lnTo>
                <a:cubicBezTo>
                  <a:pt x="6685" y="2538"/>
                  <a:pt x="6685" y="2489"/>
                  <a:pt x="6685" y="2440"/>
                </a:cubicBezTo>
                <a:lnTo>
                  <a:pt x="6685" y="2440"/>
                </a:lnTo>
                <a:lnTo>
                  <a:pt x="6685" y="2050"/>
                </a:lnTo>
                <a:lnTo>
                  <a:pt x="6685" y="2050"/>
                </a:lnTo>
                <a:cubicBezTo>
                  <a:pt x="6685" y="2001"/>
                  <a:pt x="6636" y="1952"/>
                  <a:pt x="6636" y="19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7307515" y="3228692"/>
            <a:ext cx="165875" cy="116493"/>
          </a:xfrm>
          <a:custGeom>
            <a:avLst/>
            <a:gdLst/>
            <a:ahLst/>
            <a:cxnLst/>
            <a:rect l="l" t="t" r="r" b="b"/>
            <a:pathLst>
              <a:path w="6734" h="4685" extrusionOk="0">
                <a:moveTo>
                  <a:pt x="98" y="2733"/>
                </a:moveTo>
                <a:lnTo>
                  <a:pt x="3123" y="4587"/>
                </a:lnTo>
                <a:cubicBezTo>
                  <a:pt x="3221" y="4684"/>
                  <a:pt x="3367" y="4684"/>
                  <a:pt x="3464" y="4587"/>
                </a:cubicBezTo>
                <a:lnTo>
                  <a:pt x="6636" y="2635"/>
                </a:lnTo>
                <a:cubicBezTo>
                  <a:pt x="6684" y="2587"/>
                  <a:pt x="6733" y="2538"/>
                  <a:pt x="6733" y="2489"/>
                </a:cubicBezTo>
                <a:lnTo>
                  <a:pt x="6733" y="2489"/>
                </a:lnTo>
                <a:lnTo>
                  <a:pt x="6733" y="2099"/>
                </a:lnTo>
                <a:lnTo>
                  <a:pt x="6733" y="2099"/>
                </a:lnTo>
                <a:cubicBezTo>
                  <a:pt x="6733" y="2001"/>
                  <a:pt x="6684" y="1952"/>
                  <a:pt x="6636" y="1952"/>
                </a:cubicBezTo>
                <a:lnTo>
                  <a:pt x="3562" y="50"/>
                </a:lnTo>
                <a:cubicBezTo>
                  <a:pt x="3464" y="1"/>
                  <a:pt x="3367" y="1"/>
                  <a:pt x="3269" y="50"/>
                </a:cubicBezTo>
                <a:lnTo>
                  <a:pt x="98" y="2050"/>
                </a:lnTo>
                <a:cubicBezTo>
                  <a:pt x="49" y="2099"/>
                  <a:pt x="1" y="2147"/>
                  <a:pt x="1" y="2196"/>
                </a:cubicBezTo>
                <a:lnTo>
                  <a:pt x="1" y="2196"/>
                </a:lnTo>
                <a:lnTo>
                  <a:pt x="1" y="2587"/>
                </a:lnTo>
                <a:lnTo>
                  <a:pt x="1" y="2587"/>
                </a:lnTo>
                <a:cubicBezTo>
                  <a:pt x="1" y="2635"/>
                  <a:pt x="49" y="2684"/>
                  <a:pt x="98" y="27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6313636" y="2612509"/>
            <a:ext cx="278815" cy="186836"/>
          </a:xfrm>
          <a:custGeom>
            <a:avLst/>
            <a:gdLst/>
            <a:ahLst/>
            <a:cxnLst/>
            <a:rect l="l" t="t" r="r" b="b"/>
            <a:pathLst>
              <a:path w="11319" h="7514" extrusionOk="0">
                <a:moveTo>
                  <a:pt x="98" y="2733"/>
                </a:moveTo>
                <a:lnTo>
                  <a:pt x="1952" y="3855"/>
                </a:lnTo>
                <a:lnTo>
                  <a:pt x="7757" y="7465"/>
                </a:lnTo>
                <a:cubicBezTo>
                  <a:pt x="7855" y="7514"/>
                  <a:pt x="7952" y="7514"/>
                  <a:pt x="8050" y="7465"/>
                </a:cubicBezTo>
                <a:lnTo>
                  <a:pt x="11221" y="5465"/>
                </a:lnTo>
                <a:cubicBezTo>
                  <a:pt x="11270" y="5465"/>
                  <a:pt x="11319" y="5416"/>
                  <a:pt x="11319" y="5318"/>
                </a:cubicBezTo>
                <a:lnTo>
                  <a:pt x="11319" y="5318"/>
                </a:lnTo>
                <a:lnTo>
                  <a:pt x="11319" y="4928"/>
                </a:lnTo>
                <a:lnTo>
                  <a:pt x="11319" y="4928"/>
                </a:lnTo>
                <a:cubicBezTo>
                  <a:pt x="11319" y="4879"/>
                  <a:pt x="11319" y="4831"/>
                  <a:pt x="11270" y="4782"/>
                </a:cubicBezTo>
                <a:lnTo>
                  <a:pt x="7074" y="2196"/>
                </a:lnTo>
                <a:lnTo>
                  <a:pt x="7074" y="2196"/>
                </a:lnTo>
                <a:lnTo>
                  <a:pt x="3562" y="49"/>
                </a:lnTo>
                <a:cubicBezTo>
                  <a:pt x="3464" y="1"/>
                  <a:pt x="3366" y="1"/>
                  <a:pt x="3269" y="49"/>
                </a:cubicBezTo>
                <a:lnTo>
                  <a:pt x="98" y="2050"/>
                </a:lnTo>
                <a:cubicBezTo>
                  <a:pt x="0" y="2098"/>
                  <a:pt x="0" y="2147"/>
                  <a:pt x="0" y="2196"/>
                </a:cubicBezTo>
                <a:lnTo>
                  <a:pt x="0" y="2196"/>
                </a:lnTo>
                <a:lnTo>
                  <a:pt x="0" y="2635"/>
                </a:lnTo>
                <a:lnTo>
                  <a:pt x="0" y="2635"/>
                </a:lnTo>
                <a:cubicBezTo>
                  <a:pt x="0" y="2684"/>
                  <a:pt x="49" y="2733"/>
                  <a:pt x="98" y="27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6647737" y="2950932"/>
            <a:ext cx="550413" cy="355470"/>
          </a:xfrm>
          <a:custGeom>
            <a:avLst/>
            <a:gdLst/>
            <a:ahLst/>
            <a:cxnLst/>
            <a:rect l="l" t="t" r="r" b="b"/>
            <a:pathLst>
              <a:path w="22345" h="14296" extrusionOk="0">
                <a:moveTo>
                  <a:pt x="22345" y="12100"/>
                </a:moveTo>
                <a:lnTo>
                  <a:pt x="22345" y="12100"/>
                </a:lnTo>
                <a:lnTo>
                  <a:pt x="22345" y="11709"/>
                </a:lnTo>
                <a:lnTo>
                  <a:pt x="22345" y="11709"/>
                </a:lnTo>
                <a:cubicBezTo>
                  <a:pt x="22345" y="11661"/>
                  <a:pt x="22296" y="11612"/>
                  <a:pt x="22247" y="11563"/>
                </a:cubicBezTo>
                <a:lnTo>
                  <a:pt x="3562" y="49"/>
                </a:lnTo>
                <a:cubicBezTo>
                  <a:pt x="3464" y="0"/>
                  <a:pt x="3318" y="0"/>
                  <a:pt x="3220" y="49"/>
                </a:cubicBezTo>
                <a:lnTo>
                  <a:pt x="49" y="2049"/>
                </a:lnTo>
                <a:cubicBezTo>
                  <a:pt x="0" y="2098"/>
                  <a:pt x="0" y="2147"/>
                  <a:pt x="0" y="2196"/>
                </a:cubicBezTo>
                <a:lnTo>
                  <a:pt x="0" y="2196"/>
                </a:lnTo>
                <a:lnTo>
                  <a:pt x="0" y="2586"/>
                </a:lnTo>
                <a:lnTo>
                  <a:pt x="0" y="2586"/>
                </a:lnTo>
                <a:cubicBezTo>
                  <a:pt x="0" y="2635"/>
                  <a:pt x="0" y="2684"/>
                  <a:pt x="49" y="2732"/>
                </a:cubicBezTo>
                <a:lnTo>
                  <a:pt x="18735" y="14246"/>
                </a:lnTo>
                <a:cubicBezTo>
                  <a:pt x="18832" y="14295"/>
                  <a:pt x="18978" y="14295"/>
                  <a:pt x="19076" y="14246"/>
                </a:cubicBezTo>
                <a:lnTo>
                  <a:pt x="22247" y="12246"/>
                </a:lnTo>
                <a:cubicBezTo>
                  <a:pt x="22296" y="12246"/>
                  <a:pt x="22345" y="12149"/>
                  <a:pt x="22345" y="1210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6502302" y="2861180"/>
            <a:ext cx="210337" cy="144366"/>
          </a:xfrm>
          <a:custGeom>
            <a:avLst/>
            <a:gdLst/>
            <a:ahLst/>
            <a:cxnLst/>
            <a:rect l="l" t="t" r="r" b="b"/>
            <a:pathLst>
              <a:path w="8539" h="5806" extrusionOk="0">
                <a:moveTo>
                  <a:pt x="8539" y="3610"/>
                </a:moveTo>
                <a:lnTo>
                  <a:pt x="8539" y="3610"/>
                </a:lnTo>
                <a:lnTo>
                  <a:pt x="8539" y="3220"/>
                </a:lnTo>
                <a:lnTo>
                  <a:pt x="8539" y="3220"/>
                </a:lnTo>
                <a:cubicBezTo>
                  <a:pt x="8539" y="3122"/>
                  <a:pt x="8490" y="3074"/>
                  <a:pt x="8441" y="3074"/>
                </a:cubicBezTo>
                <a:lnTo>
                  <a:pt x="7026" y="2196"/>
                </a:lnTo>
                <a:lnTo>
                  <a:pt x="7026" y="2196"/>
                </a:lnTo>
                <a:lnTo>
                  <a:pt x="3562" y="49"/>
                </a:lnTo>
                <a:cubicBezTo>
                  <a:pt x="3465" y="0"/>
                  <a:pt x="3318" y="0"/>
                  <a:pt x="3221" y="49"/>
                </a:cubicBezTo>
                <a:lnTo>
                  <a:pt x="50" y="2049"/>
                </a:lnTo>
                <a:cubicBezTo>
                  <a:pt x="1" y="2049"/>
                  <a:pt x="1" y="2147"/>
                  <a:pt x="1" y="2196"/>
                </a:cubicBezTo>
                <a:lnTo>
                  <a:pt x="1" y="2196"/>
                </a:lnTo>
                <a:lnTo>
                  <a:pt x="1" y="2586"/>
                </a:lnTo>
                <a:lnTo>
                  <a:pt x="1" y="2586"/>
                </a:lnTo>
                <a:cubicBezTo>
                  <a:pt x="1" y="2635"/>
                  <a:pt x="1" y="2683"/>
                  <a:pt x="50" y="2732"/>
                </a:cubicBezTo>
                <a:lnTo>
                  <a:pt x="1903" y="3854"/>
                </a:lnTo>
                <a:lnTo>
                  <a:pt x="4977" y="5708"/>
                </a:lnTo>
                <a:cubicBezTo>
                  <a:pt x="5075" y="5806"/>
                  <a:pt x="5221" y="5806"/>
                  <a:pt x="5319" y="5708"/>
                </a:cubicBezTo>
                <a:lnTo>
                  <a:pt x="8490" y="3757"/>
                </a:lnTo>
                <a:cubicBezTo>
                  <a:pt x="8490" y="3708"/>
                  <a:pt x="8539" y="3659"/>
                  <a:pt x="8539" y="36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6210275" y="2679214"/>
            <a:ext cx="165851" cy="115263"/>
          </a:xfrm>
          <a:custGeom>
            <a:avLst/>
            <a:gdLst/>
            <a:ahLst/>
            <a:cxnLst/>
            <a:rect l="l" t="t" r="r" b="b"/>
            <a:pathLst>
              <a:path w="6733" h="4636" extrusionOk="0">
                <a:moveTo>
                  <a:pt x="6733" y="2440"/>
                </a:moveTo>
                <a:lnTo>
                  <a:pt x="6733" y="2440"/>
                </a:lnTo>
                <a:lnTo>
                  <a:pt x="6733" y="2050"/>
                </a:lnTo>
                <a:lnTo>
                  <a:pt x="6733" y="2050"/>
                </a:lnTo>
                <a:cubicBezTo>
                  <a:pt x="6733" y="2001"/>
                  <a:pt x="6684" y="1952"/>
                  <a:pt x="6635" y="1904"/>
                </a:cubicBezTo>
                <a:lnTo>
                  <a:pt x="3611" y="50"/>
                </a:lnTo>
                <a:cubicBezTo>
                  <a:pt x="3513" y="1"/>
                  <a:pt x="3367" y="1"/>
                  <a:pt x="3269" y="50"/>
                </a:cubicBezTo>
                <a:lnTo>
                  <a:pt x="98" y="2050"/>
                </a:lnTo>
                <a:cubicBezTo>
                  <a:pt x="49" y="2050"/>
                  <a:pt x="0" y="2148"/>
                  <a:pt x="0" y="2196"/>
                </a:cubicBezTo>
                <a:lnTo>
                  <a:pt x="0" y="2196"/>
                </a:lnTo>
                <a:lnTo>
                  <a:pt x="0" y="2587"/>
                </a:lnTo>
                <a:lnTo>
                  <a:pt x="0" y="2587"/>
                </a:lnTo>
                <a:cubicBezTo>
                  <a:pt x="0" y="2635"/>
                  <a:pt x="49" y="2684"/>
                  <a:pt x="98" y="2733"/>
                </a:cubicBezTo>
                <a:lnTo>
                  <a:pt x="3123" y="4538"/>
                </a:lnTo>
                <a:cubicBezTo>
                  <a:pt x="3220" y="4636"/>
                  <a:pt x="3367" y="4636"/>
                  <a:pt x="3464" y="4538"/>
                </a:cubicBezTo>
                <a:lnTo>
                  <a:pt x="6635" y="2587"/>
                </a:lnTo>
                <a:cubicBezTo>
                  <a:pt x="6684" y="2538"/>
                  <a:pt x="6733" y="2489"/>
                  <a:pt x="6733" y="2440"/>
                </a:cubicBezTo>
                <a:close/>
              </a:path>
            </a:pathLst>
          </a:custGeom>
          <a:solidFill>
            <a:srgbClr val="6B4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6307626" y="2739878"/>
            <a:ext cx="165851" cy="115263"/>
          </a:xfrm>
          <a:custGeom>
            <a:avLst/>
            <a:gdLst/>
            <a:ahLst/>
            <a:cxnLst/>
            <a:rect l="l" t="t" r="r" b="b"/>
            <a:pathLst>
              <a:path w="6733" h="4636" extrusionOk="0">
                <a:moveTo>
                  <a:pt x="6733" y="2440"/>
                </a:moveTo>
                <a:lnTo>
                  <a:pt x="6733" y="2440"/>
                </a:lnTo>
                <a:lnTo>
                  <a:pt x="6733" y="2049"/>
                </a:lnTo>
                <a:lnTo>
                  <a:pt x="6733" y="2049"/>
                </a:lnTo>
                <a:cubicBezTo>
                  <a:pt x="6733" y="2001"/>
                  <a:pt x="6684" y="1952"/>
                  <a:pt x="6635" y="1903"/>
                </a:cubicBezTo>
                <a:lnTo>
                  <a:pt x="3610" y="49"/>
                </a:lnTo>
                <a:cubicBezTo>
                  <a:pt x="3513" y="0"/>
                  <a:pt x="3366" y="0"/>
                  <a:pt x="3269" y="49"/>
                </a:cubicBezTo>
                <a:lnTo>
                  <a:pt x="98" y="2049"/>
                </a:lnTo>
                <a:cubicBezTo>
                  <a:pt x="49" y="2049"/>
                  <a:pt x="0" y="2098"/>
                  <a:pt x="49" y="2196"/>
                </a:cubicBezTo>
                <a:lnTo>
                  <a:pt x="49" y="2196"/>
                </a:lnTo>
                <a:lnTo>
                  <a:pt x="49" y="2586"/>
                </a:lnTo>
                <a:lnTo>
                  <a:pt x="49" y="2586"/>
                </a:lnTo>
                <a:cubicBezTo>
                  <a:pt x="49" y="2635"/>
                  <a:pt x="49" y="2684"/>
                  <a:pt x="98" y="2732"/>
                </a:cubicBezTo>
                <a:lnTo>
                  <a:pt x="3171" y="4538"/>
                </a:lnTo>
                <a:cubicBezTo>
                  <a:pt x="3269" y="4635"/>
                  <a:pt x="3415" y="4635"/>
                  <a:pt x="3513" y="4538"/>
                </a:cubicBezTo>
                <a:lnTo>
                  <a:pt x="6684" y="2586"/>
                </a:lnTo>
                <a:cubicBezTo>
                  <a:pt x="6684" y="2537"/>
                  <a:pt x="6733" y="2488"/>
                  <a:pt x="6733" y="2440"/>
                </a:cubicBezTo>
                <a:close/>
              </a:path>
            </a:pathLst>
          </a:custGeom>
          <a:solidFill>
            <a:srgbClr val="6B4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6406159" y="2800516"/>
            <a:ext cx="164668" cy="115274"/>
          </a:xfrm>
          <a:custGeom>
            <a:avLst/>
            <a:gdLst/>
            <a:ahLst/>
            <a:cxnLst/>
            <a:rect l="l" t="t" r="r" b="b"/>
            <a:pathLst>
              <a:path w="6685" h="4636" extrusionOk="0">
                <a:moveTo>
                  <a:pt x="6685" y="2440"/>
                </a:moveTo>
                <a:lnTo>
                  <a:pt x="6685" y="2440"/>
                </a:lnTo>
                <a:lnTo>
                  <a:pt x="6685" y="2050"/>
                </a:lnTo>
                <a:lnTo>
                  <a:pt x="6685" y="2050"/>
                </a:lnTo>
                <a:cubicBezTo>
                  <a:pt x="6685" y="2001"/>
                  <a:pt x="6685" y="1952"/>
                  <a:pt x="6636" y="1903"/>
                </a:cubicBezTo>
                <a:lnTo>
                  <a:pt x="3562" y="49"/>
                </a:lnTo>
                <a:cubicBezTo>
                  <a:pt x="3465" y="1"/>
                  <a:pt x="3318" y="1"/>
                  <a:pt x="3221" y="49"/>
                </a:cubicBezTo>
                <a:lnTo>
                  <a:pt x="98" y="2050"/>
                </a:lnTo>
                <a:cubicBezTo>
                  <a:pt x="49" y="2050"/>
                  <a:pt x="1" y="2099"/>
                  <a:pt x="1" y="2196"/>
                </a:cubicBezTo>
                <a:lnTo>
                  <a:pt x="1" y="2196"/>
                </a:lnTo>
                <a:lnTo>
                  <a:pt x="1" y="2586"/>
                </a:lnTo>
                <a:lnTo>
                  <a:pt x="1" y="2586"/>
                </a:lnTo>
                <a:cubicBezTo>
                  <a:pt x="1" y="2635"/>
                  <a:pt x="49" y="2684"/>
                  <a:pt x="98" y="2733"/>
                </a:cubicBezTo>
                <a:lnTo>
                  <a:pt x="3123" y="4587"/>
                </a:lnTo>
                <a:cubicBezTo>
                  <a:pt x="3221" y="4636"/>
                  <a:pt x="3367" y="4636"/>
                  <a:pt x="3465" y="4587"/>
                </a:cubicBezTo>
                <a:lnTo>
                  <a:pt x="6636" y="2586"/>
                </a:lnTo>
                <a:cubicBezTo>
                  <a:pt x="6685" y="2538"/>
                  <a:pt x="6685" y="2489"/>
                  <a:pt x="6685" y="24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7327936" y="3375478"/>
            <a:ext cx="164668" cy="115249"/>
          </a:xfrm>
          <a:custGeom>
            <a:avLst/>
            <a:gdLst/>
            <a:ahLst/>
            <a:cxnLst/>
            <a:rect l="l" t="t" r="r" b="b"/>
            <a:pathLst>
              <a:path w="6685" h="4635" extrusionOk="0">
                <a:moveTo>
                  <a:pt x="4831" y="3610"/>
                </a:moveTo>
                <a:lnTo>
                  <a:pt x="4831" y="3610"/>
                </a:lnTo>
                <a:lnTo>
                  <a:pt x="4831" y="3269"/>
                </a:lnTo>
                <a:lnTo>
                  <a:pt x="4977" y="3366"/>
                </a:lnTo>
                <a:cubicBezTo>
                  <a:pt x="5075" y="3415"/>
                  <a:pt x="5221" y="3415"/>
                  <a:pt x="5319" y="3366"/>
                </a:cubicBezTo>
                <a:lnTo>
                  <a:pt x="6587" y="2586"/>
                </a:lnTo>
                <a:cubicBezTo>
                  <a:pt x="6636" y="2537"/>
                  <a:pt x="6685" y="2488"/>
                  <a:pt x="6685" y="2439"/>
                </a:cubicBezTo>
                <a:lnTo>
                  <a:pt x="6685" y="2439"/>
                </a:lnTo>
                <a:lnTo>
                  <a:pt x="6685" y="2000"/>
                </a:lnTo>
                <a:lnTo>
                  <a:pt x="6685" y="2000"/>
                </a:lnTo>
                <a:cubicBezTo>
                  <a:pt x="6685" y="1952"/>
                  <a:pt x="6636" y="1903"/>
                  <a:pt x="6587" y="1854"/>
                </a:cubicBezTo>
                <a:lnTo>
                  <a:pt x="3562" y="49"/>
                </a:lnTo>
                <a:cubicBezTo>
                  <a:pt x="3465" y="0"/>
                  <a:pt x="3318" y="0"/>
                  <a:pt x="3221" y="49"/>
                </a:cubicBezTo>
                <a:lnTo>
                  <a:pt x="1952" y="829"/>
                </a:lnTo>
                <a:cubicBezTo>
                  <a:pt x="1855" y="878"/>
                  <a:pt x="1855" y="927"/>
                  <a:pt x="1855" y="1025"/>
                </a:cubicBezTo>
                <a:lnTo>
                  <a:pt x="1855" y="1025"/>
                </a:lnTo>
                <a:lnTo>
                  <a:pt x="1855" y="1317"/>
                </a:lnTo>
                <a:lnTo>
                  <a:pt x="1709" y="1220"/>
                </a:lnTo>
                <a:cubicBezTo>
                  <a:pt x="1611" y="1122"/>
                  <a:pt x="1465" y="1122"/>
                  <a:pt x="1367" y="1220"/>
                </a:cubicBezTo>
                <a:lnTo>
                  <a:pt x="50" y="2000"/>
                </a:lnTo>
                <a:cubicBezTo>
                  <a:pt x="1" y="2049"/>
                  <a:pt x="1" y="2098"/>
                  <a:pt x="1" y="2147"/>
                </a:cubicBezTo>
                <a:lnTo>
                  <a:pt x="1" y="2147"/>
                </a:lnTo>
                <a:lnTo>
                  <a:pt x="1" y="2537"/>
                </a:lnTo>
                <a:lnTo>
                  <a:pt x="1" y="2537"/>
                </a:lnTo>
                <a:cubicBezTo>
                  <a:pt x="1" y="2635"/>
                  <a:pt x="1" y="2683"/>
                  <a:pt x="50" y="2683"/>
                </a:cubicBezTo>
                <a:lnTo>
                  <a:pt x="3123" y="4586"/>
                </a:lnTo>
                <a:cubicBezTo>
                  <a:pt x="3221" y="4635"/>
                  <a:pt x="3367" y="4635"/>
                  <a:pt x="3465" y="4586"/>
                </a:cubicBezTo>
                <a:lnTo>
                  <a:pt x="4733" y="3757"/>
                </a:lnTo>
                <a:cubicBezTo>
                  <a:pt x="4782" y="3708"/>
                  <a:pt x="4831" y="3659"/>
                  <a:pt x="4831" y="36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7132052" y="3252957"/>
            <a:ext cx="165875" cy="115274"/>
          </a:xfrm>
          <a:custGeom>
            <a:avLst/>
            <a:gdLst/>
            <a:ahLst/>
            <a:cxnLst/>
            <a:rect l="l" t="t" r="r" b="b"/>
            <a:pathLst>
              <a:path w="6734" h="4636" extrusionOk="0">
                <a:moveTo>
                  <a:pt x="6733" y="2489"/>
                </a:moveTo>
                <a:lnTo>
                  <a:pt x="6733" y="2489"/>
                </a:lnTo>
                <a:lnTo>
                  <a:pt x="6733" y="2098"/>
                </a:lnTo>
                <a:lnTo>
                  <a:pt x="6733" y="2098"/>
                </a:lnTo>
                <a:cubicBezTo>
                  <a:pt x="6733" y="2001"/>
                  <a:pt x="6684" y="1952"/>
                  <a:pt x="6636" y="1952"/>
                </a:cubicBezTo>
                <a:lnTo>
                  <a:pt x="3611" y="98"/>
                </a:lnTo>
                <a:cubicBezTo>
                  <a:pt x="3464" y="1"/>
                  <a:pt x="3367" y="1"/>
                  <a:pt x="3269" y="98"/>
                </a:cubicBezTo>
                <a:lnTo>
                  <a:pt x="98" y="2050"/>
                </a:lnTo>
                <a:cubicBezTo>
                  <a:pt x="49" y="2098"/>
                  <a:pt x="1" y="2147"/>
                  <a:pt x="1" y="2196"/>
                </a:cubicBezTo>
                <a:lnTo>
                  <a:pt x="1" y="2196"/>
                </a:lnTo>
                <a:lnTo>
                  <a:pt x="1" y="2586"/>
                </a:lnTo>
                <a:lnTo>
                  <a:pt x="1" y="2586"/>
                </a:lnTo>
                <a:cubicBezTo>
                  <a:pt x="1" y="2635"/>
                  <a:pt x="49" y="2733"/>
                  <a:pt x="98" y="2733"/>
                </a:cubicBezTo>
                <a:lnTo>
                  <a:pt x="3123" y="4587"/>
                </a:lnTo>
                <a:cubicBezTo>
                  <a:pt x="3221" y="4635"/>
                  <a:pt x="3367" y="4635"/>
                  <a:pt x="3464" y="4587"/>
                </a:cubicBezTo>
                <a:lnTo>
                  <a:pt x="6636" y="2586"/>
                </a:lnTo>
                <a:cubicBezTo>
                  <a:pt x="6684" y="2586"/>
                  <a:pt x="6733" y="2537"/>
                  <a:pt x="6733" y="248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7229403" y="3313596"/>
            <a:ext cx="165875" cy="115274"/>
          </a:xfrm>
          <a:custGeom>
            <a:avLst/>
            <a:gdLst/>
            <a:ahLst/>
            <a:cxnLst/>
            <a:rect l="l" t="t" r="r" b="b"/>
            <a:pathLst>
              <a:path w="6734" h="4636" extrusionOk="0">
                <a:moveTo>
                  <a:pt x="6733" y="2489"/>
                </a:moveTo>
                <a:lnTo>
                  <a:pt x="6733" y="2489"/>
                </a:lnTo>
                <a:lnTo>
                  <a:pt x="6733" y="2099"/>
                </a:lnTo>
                <a:lnTo>
                  <a:pt x="6733" y="2099"/>
                </a:lnTo>
                <a:cubicBezTo>
                  <a:pt x="6733" y="2001"/>
                  <a:pt x="6684" y="1952"/>
                  <a:pt x="6635" y="1952"/>
                </a:cubicBezTo>
                <a:lnTo>
                  <a:pt x="3611" y="98"/>
                </a:lnTo>
                <a:cubicBezTo>
                  <a:pt x="3513" y="1"/>
                  <a:pt x="3367" y="1"/>
                  <a:pt x="3269" y="98"/>
                </a:cubicBezTo>
                <a:lnTo>
                  <a:pt x="98" y="2050"/>
                </a:lnTo>
                <a:cubicBezTo>
                  <a:pt x="49" y="2099"/>
                  <a:pt x="0" y="2148"/>
                  <a:pt x="0" y="2196"/>
                </a:cubicBezTo>
                <a:lnTo>
                  <a:pt x="0" y="2196"/>
                </a:lnTo>
                <a:lnTo>
                  <a:pt x="0" y="2587"/>
                </a:lnTo>
                <a:lnTo>
                  <a:pt x="0" y="2587"/>
                </a:lnTo>
                <a:cubicBezTo>
                  <a:pt x="0" y="2635"/>
                  <a:pt x="49" y="2733"/>
                  <a:pt x="98" y="2733"/>
                </a:cubicBezTo>
                <a:lnTo>
                  <a:pt x="3123" y="4587"/>
                </a:lnTo>
                <a:cubicBezTo>
                  <a:pt x="3220" y="4636"/>
                  <a:pt x="3367" y="4636"/>
                  <a:pt x="3464" y="4587"/>
                </a:cubicBezTo>
                <a:lnTo>
                  <a:pt x="6635" y="2587"/>
                </a:lnTo>
                <a:cubicBezTo>
                  <a:pt x="6684" y="2587"/>
                  <a:pt x="6733" y="2538"/>
                  <a:pt x="6733" y="248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6620074" y="2418435"/>
            <a:ext cx="165875" cy="114044"/>
          </a:xfrm>
          <a:custGeom>
            <a:avLst/>
            <a:gdLst/>
            <a:ahLst/>
            <a:cxnLst/>
            <a:rect l="l" t="t" r="r" b="b"/>
            <a:pathLst>
              <a:path w="6734" h="4587" extrusionOk="0">
                <a:moveTo>
                  <a:pt x="99" y="2684"/>
                </a:moveTo>
                <a:lnTo>
                  <a:pt x="3123" y="4538"/>
                </a:lnTo>
                <a:cubicBezTo>
                  <a:pt x="3221" y="4587"/>
                  <a:pt x="3367" y="4587"/>
                  <a:pt x="3465" y="4538"/>
                </a:cubicBezTo>
                <a:lnTo>
                  <a:pt x="6636" y="2538"/>
                </a:lnTo>
                <a:cubicBezTo>
                  <a:pt x="6685" y="2489"/>
                  <a:pt x="6734" y="2440"/>
                  <a:pt x="6734" y="2391"/>
                </a:cubicBezTo>
                <a:lnTo>
                  <a:pt x="6734" y="2391"/>
                </a:lnTo>
                <a:lnTo>
                  <a:pt x="6734" y="2001"/>
                </a:lnTo>
                <a:lnTo>
                  <a:pt x="6734" y="2001"/>
                </a:lnTo>
                <a:cubicBezTo>
                  <a:pt x="6734" y="1952"/>
                  <a:pt x="6685" y="1903"/>
                  <a:pt x="6636" y="1903"/>
                </a:cubicBezTo>
                <a:lnTo>
                  <a:pt x="3611" y="49"/>
                </a:lnTo>
                <a:cubicBezTo>
                  <a:pt x="3514" y="1"/>
                  <a:pt x="3367" y="1"/>
                  <a:pt x="3270" y="49"/>
                </a:cubicBezTo>
                <a:lnTo>
                  <a:pt x="99" y="2050"/>
                </a:lnTo>
                <a:cubicBezTo>
                  <a:pt x="50" y="2050"/>
                  <a:pt x="1" y="2147"/>
                  <a:pt x="1" y="2196"/>
                </a:cubicBezTo>
                <a:lnTo>
                  <a:pt x="1" y="2196"/>
                </a:lnTo>
                <a:lnTo>
                  <a:pt x="1" y="2586"/>
                </a:lnTo>
                <a:lnTo>
                  <a:pt x="1" y="2586"/>
                </a:lnTo>
                <a:cubicBezTo>
                  <a:pt x="1" y="2635"/>
                  <a:pt x="50" y="2684"/>
                  <a:pt x="99" y="268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6717425" y="2477881"/>
            <a:ext cx="165875" cy="115238"/>
          </a:xfrm>
          <a:custGeom>
            <a:avLst/>
            <a:gdLst/>
            <a:ahLst/>
            <a:cxnLst/>
            <a:rect l="l" t="t" r="r" b="b"/>
            <a:pathLst>
              <a:path w="6734" h="4635" extrusionOk="0">
                <a:moveTo>
                  <a:pt x="1" y="2586"/>
                </a:moveTo>
                <a:lnTo>
                  <a:pt x="1" y="2586"/>
                </a:lnTo>
                <a:cubicBezTo>
                  <a:pt x="1" y="2635"/>
                  <a:pt x="50" y="2683"/>
                  <a:pt x="98" y="2732"/>
                </a:cubicBezTo>
                <a:lnTo>
                  <a:pt x="3123" y="4586"/>
                </a:lnTo>
                <a:cubicBezTo>
                  <a:pt x="3221" y="4635"/>
                  <a:pt x="3367" y="4635"/>
                  <a:pt x="3465" y="4586"/>
                </a:cubicBezTo>
                <a:lnTo>
                  <a:pt x="6636" y="2635"/>
                </a:lnTo>
                <a:cubicBezTo>
                  <a:pt x="6685" y="2586"/>
                  <a:pt x="6733" y="2537"/>
                  <a:pt x="6733" y="2488"/>
                </a:cubicBezTo>
                <a:lnTo>
                  <a:pt x="6733" y="2488"/>
                </a:lnTo>
                <a:lnTo>
                  <a:pt x="6733" y="2049"/>
                </a:lnTo>
                <a:lnTo>
                  <a:pt x="6733" y="2049"/>
                </a:lnTo>
                <a:cubicBezTo>
                  <a:pt x="6733" y="2000"/>
                  <a:pt x="6685" y="1952"/>
                  <a:pt x="6636" y="1903"/>
                </a:cubicBezTo>
                <a:lnTo>
                  <a:pt x="3611" y="49"/>
                </a:lnTo>
                <a:cubicBezTo>
                  <a:pt x="3513" y="0"/>
                  <a:pt x="3367" y="0"/>
                  <a:pt x="3270" y="49"/>
                </a:cubicBezTo>
                <a:lnTo>
                  <a:pt x="98" y="2049"/>
                </a:lnTo>
                <a:cubicBezTo>
                  <a:pt x="50" y="2098"/>
                  <a:pt x="1" y="2147"/>
                  <a:pt x="1" y="2196"/>
                </a:cubicBezTo>
                <a:lnTo>
                  <a:pt x="1"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6814776" y="2538519"/>
            <a:ext cx="165875" cy="115263"/>
          </a:xfrm>
          <a:custGeom>
            <a:avLst/>
            <a:gdLst/>
            <a:ahLst/>
            <a:cxnLst/>
            <a:rect l="l" t="t" r="r" b="b"/>
            <a:pathLst>
              <a:path w="6734" h="4636" extrusionOk="0">
                <a:moveTo>
                  <a:pt x="6684" y="2050"/>
                </a:moveTo>
                <a:cubicBezTo>
                  <a:pt x="6733" y="2001"/>
                  <a:pt x="6684" y="1952"/>
                  <a:pt x="6636" y="1903"/>
                </a:cubicBezTo>
                <a:lnTo>
                  <a:pt x="3562" y="98"/>
                </a:lnTo>
                <a:cubicBezTo>
                  <a:pt x="3464" y="1"/>
                  <a:pt x="3367" y="1"/>
                  <a:pt x="3269" y="98"/>
                </a:cubicBezTo>
                <a:lnTo>
                  <a:pt x="98" y="2050"/>
                </a:lnTo>
                <a:cubicBezTo>
                  <a:pt x="49" y="2098"/>
                  <a:pt x="1" y="2147"/>
                  <a:pt x="1" y="2245"/>
                </a:cubicBezTo>
                <a:lnTo>
                  <a:pt x="1" y="2245"/>
                </a:lnTo>
                <a:lnTo>
                  <a:pt x="1" y="2586"/>
                </a:lnTo>
                <a:lnTo>
                  <a:pt x="1" y="2586"/>
                </a:lnTo>
                <a:cubicBezTo>
                  <a:pt x="1" y="2684"/>
                  <a:pt x="49" y="2733"/>
                  <a:pt x="98" y="2733"/>
                </a:cubicBezTo>
                <a:lnTo>
                  <a:pt x="3123" y="4587"/>
                </a:lnTo>
                <a:cubicBezTo>
                  <a:pt x="3221" y="4635"/>
                  <a:pt x="3367" y="4635"/>
                  <a:pt x="3464" y="4587"/>
                </a:cubicBezTo>
                <a:lnTo>
                  <a:pt x="6636" y="2586"/>
                </a:lnTo>
                <a:cubicBezTo>
                  <a:pt x="6684" y="2586"/>
                  <a:pt x="6733" y="2538"/>
                  <a:pt x="6733" y="2440"/>
                </a:cubicBezTo>
                <a:lnTo>
                  <a:pt x="6733" y="2440"/>
                </a:lnTo>
                <a:lnTo>
                  <a:pt x="6733" y="2050"/>
                </a:lnTo>
                <a:lnTo>
                  <a:pt x="6733" y="2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6912126" y="2599158"/>
            <a:ext cx="165875" cy="115263"/>
          </a:xfrm>
          <a:custGeom>
            <a:avLst/>
            <a:gdLst/>
            <a:ahLst/>
            <a:cxnLst/>
            <a:rect l="l" t="t" r="r" b="b"/>
            <a:pathLst>
              <a:path w="6734" h="4636" extrusionOk="0">
                <a:moveTo>
                  <a:pt x="6733" y="2050"/>
                </a:moveTo>
                <a:cubicBezTo>
                  <a:pt x="6733" y="2001"/>
                  <a:pt x="6684" y="1952"/>
                  <a:pt x="6635" y="1904"/>
                </a:cubicBezTo>
                <a:lnTo>
                  <a:pt x="3611" y="50"/>
                </a:lnTo>
                <a:cubicBezTo>
                  <a:pt x="3464" y="1"/>
                  <a:pt x="3367" y="1"/>
                  <a:pt x="3269" y="50"/>
                </a:cubicBezTo>
                <a:lnTo>
                  <a:pt x="98" y="2050"/>
                </a:lnTo>
                <a:cubicBezTo>
                  <a:pt x="49" y="2050"/>
                  <a:pt x="0" y="2099"/>
                  <a:pt x="0" y="2196"/>
                </a:cubicBezTo>
                <a:lnTo>
                  <a:pt x="0" y="2196"/>
                </a:lnTo>
                <a:lnTo>
                  <a:pt x="0" y="2538"/>
                </a:lnTo>
                <a:lnTo>
                  <a:pt x="0" y="2538"/>
                </a:lnTo>
                <a:cubicBezTo>
                  <a:pt x="0" y="2587"/>
                  <a:pt x="49" y="2684"/>
                  <a:pt x="98" y="2684"/>
                </a:cubicBezTo>
                <a:lnTo>
                  <a:pt x="3123" y="4538"/>
                </a:lnTo>
                <a:cubicBezTo>
                  <a:pt x="3220" y="4636"/>
                  <a:pt x="3367" y="4636"/>
                  <a:pt x="3464" y="4538"/>
                </a:cubicBezTo>
                <a:lnTo>
                  <a:pt x="6635" y="2587"/>
                </a:lnTo>
                <a:cubicBezTo>
                  <a:pt x="6684" y="2538"/>
                  <a:pt x="6733" y="2489"/>
                  <a:pt x="6733" y="2440"/>
                </a:cubicBezTo>
                <a:lnTo>
                  <a:pt x="6733" y="2440"/>
                </a:lnTo>
                <a:lnTo>
                  <a:pt x="6733" y="2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a:off x="7009477" y="2659822"/>
            <a:ext cx="165851" cy="115263"/>
          </a:xfrm>
          <a:custGeom>
            <a:avLst/>
            <a:gdLst/>
            <a:ahLst/>
            <a:cxnLst/>
            <a:rect l="l" t="t" r="r" b="b"/>
            <a:pathLst>
              <a:path w="6733" h="4636" extrusionOk="0">
                <a:moveTo>
                  <a:pt x="6733" y="2049"/>
                </a:moveTo>
                <a:cubicBezTo>
                  <a:pt x="6733" y="2001"/>
                  <a:pt x="6684" y="1952"/>
                  <a:pt x="6635" y="1903"/>
                </a:cubicBezTo>
                <a:lnTo>
                  <a:pt x="3610" y="49"/>
                </a:lnTo>
                <a:cubicBezTo>
                  <a:pt x="3513" y="0"/>
                  <a:pt x="3367" y="0"/>
                  <a:pt x="3269" y="49"/>
                </a:cubicBezTo>
                <a:lnTo>
                  <a:pt x="98" y="2049"/>
                </a:lnTo>
                <a:cubicBezTo>
                  <a:pt x="49" y="2049"/>
                  <a:pt x="0" y="2098"/>
                  <a:pt x="0" y="2196"/>
                </a:cubicBezTo>
                <a:lnTo>
                  <a:pt x="0" y="2196"/>
                </a:lnTo>
                <a:lnTo>
                  <a:pt x="0" y="2537"/>
                </a:lnTo>
                <a:lnTo>
                  <a:pt x="0" y="2537"/>
                </a:lnTo>
                <a:cubicBezTo>
                  <a:pt x="0" y="2586"/>
                  <a:pt x="49" y="2684"/>
                  <a:pt x="98" y="2684"/>
                </a:cubicBezTo>
                <a:lnTo>
                  <a:pt x="3123" y="4538"/>
                </a:lnTo>
                <a:cubicBezTo>
                  <a:pt x="3220" y="4635"/>
                  <a:pt x="3367" y="4635"/>
                  <a:pt x="3464" y="4538"/>
                </a:cubicBezTo>
                <a:lnTo>
                  <a:pt x="6635" y="2586"/>
                </a:lnTo>
                <a:cubicBezTo>
                  <a:pt x="6684" y="2537"/>
                  <a:pt x="6733" y="2488"/>
                  <a:pt x="6733" y="2440"/>
                </a:cubicBezTo>
                <a:lnTo>
                  <a:pt x="6733" y="2440"/>
                </a:lnTo>
                <a:lnTo>
                  <a:pt x="6733" y="204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7497413" y="2961847"/>
            <a:ext cx="165851" cy="115263"/>
          </a:xfrm>
          <a:custGeom>
            <a:avLst/>
            <a:gdLst/>
            <a:ahLst/>
            <a:cxnLst/>
            <a:rect l="l" t="t" r="r" b="b"/>
            <a:pathLst>
              <a:path w="6733" h="4636" extrusionOk="0">
                <a:moveTo>
                  <a:pt x="6733" y="2098"/>
                </a:moveTo>
                <a:cubicBezTo>
                  <a:pt x="6733" y="2001"/>
                  <a:pt x="6684" y="1952"/>
                  <a:pt x="6635" y="1952"/>
                </a:cubicBezTo>
                <a:lnTo>
                  <a:pt x="3610" y="49"/>
                </a:lnTo>
                <a:cubicBezTo>
                  <a:pt x="3513" y="0"/>
                  <a:pt x="3366" y="0"/>
                  <a:pt x="3269" y="49"/>
                </a:cubicBezTo>
                <a:lnTo>
                  <a:pt x="98" y="2050"/>
                </a:lnTo>
                <a:cubicBezTo>
                  <a:pt x="49" y="2098"/>
                  <a:pt x="0" y="2147"/>
                  <a:pt x="0" y="2196"/>
                </a:cubicBezTo>
                <a:lnTo>
                  <a:pt x="0" y="2196"/>
                </a:lnTo>
                <a:lnTo>
                  <a:pt x="0" y="2586"/>
                </a:lnTo>
                <a:lnTo>
                  <a:pt x="0" y="2586"/>
                </a:lnTo>
                <a:cubicBezTo>
                  <a:pt x="0" y="2635"/>
                  <a:pt x="49" y="2733"/>
                  <a:pt x="98" y="2733"/>
                </a:cubicBezTo>
                <a:lnTo>
                  <a:pt x="3122" y="4587"/>
                </a:lnTo>
                <a:cubicBezTo>
                  <a:pt x="3220" y="4635"/>
                  <a:pt x="3366" y="4635"/>
                  <a:pt x="3464" y="4587"/>
                </a:cubicBezTo>
                <a:lnTo>
                  <a:pt x="6635" y="2586"/>
                </a:lnTo>
                <a:cubicBezTo>
                  <a:pt x="6684" y="2537"/>
                  <a:pt x="6733" y="2489"/>
                  <a:pt x="6733" y="2440"/>
                </a:cubicBezTo>
                <a:lnTo>
                  <a:pt x="6733" y="2440"/>
                </a:lnTo>
                <a:lnTo>
                  <a:pt x="6733" y="2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7594740" y="3023704"/>
            <a:ext cx="165875" cy="114044"/>
          </a:xfrm>
          <a:custGeom>
            <a:avLst/>
            <a:gdLst/>
            <a:ahLst/>
            <a:cxnLst/>
            <a:rect l="l" t="t" r="r" b="b"/>
            <a:pathLst>
              <a:path w="6734" h="4587" extrusionOk="0">
                <a:moveTo>
                  <a:pt x="6734" y="2050"/>
                </a:moveTo>
                <a:cubicBezTo>
                  <a:pt x="6734" y="1952"/>
                  <a:pt x="6685" y="1903"/>
                  <a:pt x="6636" y="1855"/>
                </a:cubicBezTo>
                <a:lnTo>
                  <a:pt x="3611" y="49"/>
                </a:lnTo>
                <a:cubicBezTo>
                  <a:pt x="3465" y="1"/>
                  <a:pt x="3367" y="1"/>
                  <a:pt x="3270" y="49"/>
                </a:cubicBezTo>
                <a:lnTo>
                  <a:pt x="98" y="2050"/>
                </a:lnTo>
                <a:cubicBezTo>
                  <a:pt x="50" y="2050"/>
                  <a:pt x="1" y="2099"/>
                  <a:pt x="1" y="2196"/>
                </a:cubicBezTo>
                <a:lnTo>
                  <a:pt x="1" y="2196"/>
                </a:lnTo>
                <a:lnTo>
                  <a:pt x="1" y="2538"/>
                </a:lnTo>
                <a:lnTo>
                  <a:pt x="1" y="2538"/>
                </a:lnTo>
                <a:cubicBezTo>
                  <a:pt x="1" y="2586"/>
                  <a:pt x="50" y="2684"/>
                  <a:pt x="98" y="2684"/>
                </a:cubicBezTo>
                <a:lnTo>
                  <a:pt x="3123" y="4538"/>
                </a:lnTo>
                <a:cubicBezTo>
                  <a:pt x="3221" y="4587"/>
                  <a:pt x="3367" y="4587"/>
                  <a:pt x="3465" y="4538"/>
                </a:cubicBezTo>
                <a:lnTo>
                  <a:pt x="6636" y="2538"/>
                </a:lnTo>
                <a:cubicBezTo>
                  <a:pt x="6685" y="2489"/>
                  <a:pt x="6734" y="2440"/>
                  <a:pt x="6734" y="2391"/>
                </a:cubicBezTo>
                <a:lnTo>
                  <a:pt x="6734" y="2391"/>
                </a:lnTo>
                <a:lnTo>
                  <a:pt x="6734" y="200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7692090" y="3083149"/>
            <a:ext cx="165875" cy="115263"/>
          </a:xfrm>
          <a:custGeom>
            <a:avLst/>
            <a:gdLst/>
            <a:ahLst/>
            <a:cxnLst/>
            <a:rect l="l" t="t" r="r" b="b"/>
            <a:pathLst>
              <a:path w="6734" h="4636" extrusionOk="0">
                <a:moveTo>
                  <a:pt x="6733" y="2440"/>
                </a:moveTo>
                <a:lnTo>
                  <a:pt x="6733" y="2440"/>
                </a:lnTo>
                <a:lnTo>
                  <a:pt x="6733" y="2049"/>
                </a:lnTo>
                <a:lnTo>
                  <a:pt x="6733" y="2049"/>
                </a:lnTo>
                <a:cubicBezTo>
                  <a:pt x="6733" y="2001"/>
                  <a:pt x="6685" y="1952"/>
                  <a:pt x="6636" y="1903"/>
                </a:cubicBezTo>
                <a:lnTo>
                  <a:pt x="3611" y="49"/>
                </a:lnTo>
                <a:cubicBezTo>
                  <a:pt x="3513" y="0"/>
                  <a:pt x="3367" y="0"/>
                  <a:pt x="3269" y="49"/>
                </a:cubicBezTo>
                <a:lnTo>
                  <a:pt x="98" y="2049"/>
                </a:lnTo>
                <a:cubicBezTo>
                  <a:pt x="49" y="2049"/>
                  <a:pt x="1" y="2147"/>
                  <a:pt x="49" y="2196"/>
                </a:cubicBezTo>
                <a:lnTo>
                  <a:pt x="49" y="2196"/>
                </a:lnTo>
                <a:lnTo>
                  <a:pt x="49" y="2586"/>
                </a:lnTo>
                <a:lnTo>
                  <a:pt x="49" y="2586"/>
                </a:lnTo>
                <a:cubicBezTo>
                  <a:pt x="1" y="2635"/>
                  <a:pt x="49" y="2732"/>
                  <a:pt x="98" y="2732"/>
                </a:cubicBezTo>
                <a:lnTo>
                  <a:pt x="3172" y="4586"/>
                </a:lnTo>
                <a:cubicBezTo>
                  <a:pt x="3269" y="4635"/>
                  <a:pt x="3367" y="4635"/>
                  <a:pt x="3465" y="4586"/>
                </a:cubicBezTo>
                <a:lnTo>
                  <a:pt x="6636" y="2586"/>
                </a:lnTo>
                <a:cubicBezTo>
                  <a:pt x="6685" y="2586"/>
                  <a:pt x="6733" y="2537"/>
                  <a:pt x="6733" y="24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6657344" y="2571263"/>
            <a:ext cx="165875" cy="115263"/>
          </a:xfrm>
          <a:custGeom>
            <a:avLst/>
            <a:gdLst/>
            <a:ahLst/>
            <a:cxnLst/>
            <a:rect l="l" t="t" r="r" b="b"/>
            <a:pathLst>
              <a:path w="6734" h="4636" extrusionOk="0">
                <a:moveTo>
                  <a:pt x="0" y="2587"/>
                </a:moveTo>
                <a:lnTo>
                  <a:pt x="0" y="2587"/>
                </a:lnTo>
                <a:cubicBezTo>
                  <a:pt x="0" y="2635"/>
                  <a:pt x="49" y="2684"/>
                  <a:pt x="98" y="2733"/>
                </a:cubicBezTo>
                <a:lnTo>
                  <a:pt x="3123" y="4587"/>
                </a:lnTo>
                <a:cubicBezTo>
                  <a:pt x="3220" y="4636"/>
                  <a:pt x="3367" y="4636"/>
                  <a:pt x="3464" y="4587"/>
                </a:cubicBezTo>
                <a:lnTo>
                  <a:pt x="6635" y="2587"/>
                </a:lnTo>
                <a:cubicBezTo>
                  <a:pt x="6684" y="2538"/>
                  <a:pt x="6733" y="2489"/>
                  <a:pt x="6733" y="2440"/>
                </a:cubicBezTo>
                <a:lnTo>
                  <a:pt x="6733" y="2440"/>
                </a:lnTo>
                <a:lnTo>
                  <a:pt x="6733" y="2050"/>
                </a:lnTo>
                <a:lnTo>
                  <a:pt x="6733" y="2050"/>
                </a:lnTo>
                <a:cubicBezTo>
                  <a:pt x="6733" y="2001"/>
                  <a:pt x="6684" y="1952"/>
                  <a:pt x="6635" y="1904"/>
                </a:cubicBezTo>
                <a:lnTo>
                  <a:pt x="3562" y="50"/>
                </a:lnTo>
                <a:cubicBezTo>
                  <a:pt x="3464" y="1"/>
                  <a:pt x="3367" y="1"/>
                  <a:pt x="3269" y="50"/>
                </a:cubicBezTo>
                <a:lnTo>
                  <a:pt x="98" y="2050"/>
                </a:lnTo>
                <a:cubicBezTo>
                  <a:pt x="49" y="2050"/>
                  <a:pt x="0" y="2099"/>
                  <a:pt x="0" y="2196"/>
                </a:cubicBezTo>
                <a:lnTo>
                  <a:pt x="0"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6754695" y="2631926"/>
            <a:ext cx="165851" cy="115263"/>
          </a:xfrm>
          <a:custGeom>
            <a:avLst/>
            <a:gdLst/>
            <a:ahLst/>
            <a:cxnLst/>
            <a:rect l="l" t="t" r="r" b="b"/>
            <a:pathLst>
              <a:path w="6733" h="4636" extrusionOk="0">
                <a:moveTo>
                  <a:pt x="0" y="2586"/>
                </a:moveTo>
                <a:lnTo>
                  <a:pt x="0" y="2586"/>
                </a:lnTo>
                <a:cubicBezTo>
                  <a:pt x="0" y="2635"/>
                  <a:pt x="49" y="2684"/>
                  <a:pt x="98" y="2732"/>
                </a:cubicBezTo>
                <a:lnTo>
                  <a:pt x="3123" y="4586"/>
                </a:lnTo>
                <a:cubicBezTo>
                  <a:pt x="3220" y="4635"/>
                  <a:pt x="3367" y="4635"/>
                  <a:pt x="3464" y="4586"/>
                </a:cubicBezTo>
                <a:lnTo>
                  <a:pt x="6635" y="2586"/>
                </a:lnTo>
                <a:cubicBezTo>
                  <a:pt x="6684" y="2537"/>
                  <a:pt x="6733" y="2488"/>
                  <a:pt x="6733" y="2440"/>
                </a:cubicBezTo>
                <a:lnTo>
                  <a:pt x="6733" y="2440"/>
                </a:lnTo>
                <a:lnTo>
                  <a:pt x="6733" y="2049"/>
                </a:lnTo>
                <a:lnTo>
                  <a:pt x="6733" y="2049"/>
                </a:lnTo>
                <a:cubicBezTo>
                  <a:pt x="6733" y="2000"/>
                  <a:pt x="6684" y="1952"/>
                  <a:pt x="6635" y="1903"/>
                </a:cubicBezTo>
                <a:lnTo>
                  <a:pt x="3562" y="49"/>
                </a:lnTo>
                <a:cubicBezTo>
                  <a:pt x="3464" y="0"/>
                  <a:pt x="3367" y="0"/>
                  <a:pt x="3269" y="49"/>
                </a:cubicBezTo>
                <a:lnTo>
                  <a:pt x="98" y="2049"/>
                </a:lnTo>
                <a:cubicBezTo>
                  <a:pt x="49" y="2098"/>
                  <a:pt x="0" y="2147"/>
                  <a:pt x="0" y="2196"/>
                </a:cubicBezTo>
                <a:lnTo>
                  <a:pt x="0"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6852021" y="2691347"/>
            <a:ext cx="165875" cy="115263"/>
          </a:xfrm>
          <a:custGeom>
            <a:avLst/>
            <a:gdLst/>
            <a:ahLst/>
            <a:cxnLst/>
            <a:rect l="l" t="t" r="r" b="b"/>
            <a:pathLst>
              <a:path w="6734" h="4636" extrusionOk="0">
                <a:moveTo>
                  <a:pt x="6685" y="2099"/>
                </a:moveTo>
                <a:cubicBezTo>
                  <a:pt x="6685" y="2050"/>
                  <a:pt x="6685" y="1952"/>
                  <a:pt x="6636" y="1952"/>
                </a:cubicBezTo>
                <a:lnTo>
                  <a:pt x="3562" y="98"/>
                </a:lnTo>
                <a:cubicBezTo>
                  <a:pt x="3465" y="1"/>
                  <a:pt x="3367" y="1"/>
                  <a:pt x="3270" y="98"/>
                </a:cubicBezTo>
                <a:lnTo>
                  <a:pt x="99" y="2050"/>
                </a:lnTo>
                <a:cubicBezTo>
                  <a:pt x="50" y="2099"/>
                  <a:pt x="1" y="2147"/>
                  <a:pt x="1" y="2196"/>
                </a:cubicBezTo>
                <a:lnTo>
                  <a:pt x="1" y="2196"/>
                </a:lnTo>
                <a:lnTo>
                  <a:pt x="1" y="2587"/>
                </a:lnTo>
                <a:lnTo>
                  <a:pt x="1" y="2587"/>
                </a:lnTo>
                <a:cubicBezTo>
                  <a:pt x="1" y="2684"/>
                  <a:pt x="50" y="2733"/>
                  <a:pt x="99" y="2733"/>
                </a:cubicBezTo>
                <a:lnTo>
                  <a:pt x="3123" y="4587"/>
                </a:lnTo>
                <a:cubicBezTo>
                  <a:pt x="3221" y="4636"/>
                  <a:pt x="3367" y="4636"/>
                  <a:pt x="3465" y="4587"/>
                </a:cubicBezTo>
                <a:lnTo>
                  <a:pt x="6636" y="2587"/>
                </a:lnTo>
                <a:cubicBezTo>
                  <a:pt x="6685" y="2587"/>
                  <a:pt x="6734" y="2489"/>
                  <a:pt x="6734" y="2440"/>
                </a:cubicBezTo>
                <a:lnTo>
                  <a:pt x="6734" y="2440"/>
                </a:lnTo>
                <a:lnTo>
                  <a:pt x="6734" y="2050"/>
                </a:lnTo>
                <a:lnTo>
                  <a:pt x="6734" y="2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6948165" y="2752010"/>
            <a:ext cx="165875" cy="116456"/>
          </a:xfrm>
          <a:custGeom>
            <a:avLst/>
            <a:gdLst/>
            <a:ahLst/>
            <a:cxnLst/>
            <a:rect l="l" t="t" r="r" b="b"/>
            <a:pathLst>
              <a:path w="6734" h="4684" extrusionOk="0">
                <a:moveTo>
                  <a:pt x="6734" y="2098"/>
                </a:moveTo>
                <a:cubicBezTo>
                  <a:pt x="6734" y="2049"/>
                  <a:pt x="6685" y="1952"/>
                  <a:pt x="6636" y="1952"/>
                </a:cubicBezTo>
                <a:lnTo>
                  <a:pt x="3611" y="98"/>
                </a:lnTo>
                <a:cubicBezTo>
                  <a:pt x="3514" y="0"/>
                  <a:pt x="3367" y="0"/>
                  <a:pt x="3270" y="98"/>
                </a:cubicBezTo>
                <a:lnTo>
                  <a:pt x="99" y="2049"/>
                </a:lnTo>
                <a:cubicBezTo>
                  <a:pt x="50" y="2098"/>
                  <a:pt x="1" y="2147"/>
                  <a:pt x="50" y="2196"/>
                </a:cubicBezTo>
                <a:lnTo>
                  <a:pt x="50" y="2196"/>
                </a:lnTo>
                <a:lnTo>
                  <a:pt x="50" y="2586"/>
                </a:lnTo>
                <a:lnTo>
                  <a:pt x="50" y="2586"/>
                </a:lnTo>
                <a:cubicBezTo>
                  <a:pt x="50" y="2635"/>
                  <a:pt x="50" y="2732"/>
                  <a:pt x="99" y="2732"/>
                </a:cubicBezTo>
                <a:lnTo>
                  <a:pt x="3172" y="4586"/>
                </a:lnTo>
                <a:cubicBezTo>
                  <a:pt x="3270" y="4684"/>
                  <a:pt x="3367" y="4684"/>
                  <a:pt x="3514" y="4586"/>
                </a:cubicBezTo>
                <a:lnTo>
                  <a:pt x="6685" y="2635"/>
                </a:lnTo>
                <a:cubicBezTo>
                  <a:pt x="6685" y="2586"/>
                  <a:pt x="6734" y="2537"/>
                  <a:pt x="6734" y="2488"/>
                </a:cubicBezTo>
                <a:lnTo>
                  <a:pt x="6734" y="2488"/>
                </a:lnTo>
                <a:lnTo>
                  <a:pt x="6734" y="209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7339957" y="2994590"/>
            <a:ext cx="164668" cy="115263"/>
          </a:xfrm>
          <a:custGeom>
            <a:avLst/>
            <a:gdLst/>
            <a:ahLst/>
            <a:cxnLst/>
            <a:rect l="l" t="t" r="r" b="b"/>
            <a:pathLst>
              <a:path w="6685" h="4636" extrusionOk="0">
                <a:moveTo>
                  <a:pt x="1" y="2586"/>
                </a:moveTo>
                <a:lnTo>
                  <a:pt x="1" y="2586"/>
                </a:lnTo>
                <a:cubicBezTo>
                  <a:pt x="1" y="2635"/>
                  <a:pt x="1" y="2684"/>
                  <a:pt x="50" y="2733"/>
                </a:cubicBezTo>
                <a:lnTo>
                  <a:pt x="3123" y="4587"/>
                </a:lnTo>
                <a:cubicBezTo>
                  <a:pt x="3221" y="4636"/>
                  <a:pt x="3367" y="4636"/>
                  <a:pt x="3465" y="4587"/>
                </a:cubicBezTo>
                <a:lnTo>
                  <a:pt x="6636" y="2586"/>
                </a:lnTo>
                <a:cubicBezTo>
                  <a:pt x="6685" y="2586"/>
                  <a:pt x="6685" y="2538"/>
                  <a:pt x="6685" y="2440"/>
                </a:cubicBezTo>
                <a:lnTo>
                  <a:pt x="6685" y="2440"/>
                </a:lnTo>
                <a:lnTo>
                  <a:pt x="6685" y="2050"/>
                </a:lnTo>
                <a:lnTo>
                  <a:pt x="6685" y="2050"/>
                </a:lnTo>
                <a:cubicBezTo>
                  <a:pt x="6685" y="2001"/>
                  <a:pt x="6685" y="1952"/>
                  <a:pt x="6636" y="1903"/>
                </a:cubicBezTo>
                <a:lnTo>
                  <a:pt x="3562" y="50"/>
                </a:lnTo>
                <a:cubicBezTo>
                  <a:pt x="3465" y="1"/>
                  <a:pt x="3318" y="1"/>
                  <a:pt x="3221" y="50"/>
                </a:cubicBezTo>
                <a:lnTo>
                  <a:pt x="50" y="2050"/>
                </a:lnTo>
                <a:cubicBezTo>
                  <a:pt x="1" y="2050"/>
                  <a:pt x="1" y="2147"/>
                  <a:pt x="1" y="2196"/>
                </a:cubicBezTo>
                <a:lnTo>
                  <a:pt x="1"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7437308" y="3055254"/>
            <a:ext cx="165875" cy="116456"/>
          </a:xfrm>
          <a:custGeom>
            <a:avLst/>
            <a:gdLst/>
            <a:ahLst/>
            <a:cxnLst/>
            <a:rect l="l" t="t" r="r" b="b"/>
            <a:pathLst>
              <a:path w="6734" h="4684" extrusionOk="0">
                <a:moveTo>
                  <a:pt x="6685" y="2439"/>
                </a:moveTo>
                <a:lnTo>
                  <a:pt x="6685" y="2439"/>
                </a:lnTo>
                <a:lnTo>
                  <a:pt x="6685" y="2049"/>
                </a:lnTo>
                <a:lnTo>
                  <a:pt x="6685" y="2049"/>
                </a:lnTo>
                <a:cubicBezTo>
                  <a:pt x="6685" y="2000"/>
                  <a:pt x="6685" y="1952"/>
                  <a:pt x="6636" y="1903"/>
                </a:cubicBezTo>
                <a:lnTo>
                  <a:pt x="3562" y="98"/>
                </a:lnTo>
                <a:cubicBezTo>
                  <a:pt x="3465" y="0"/>
                  <a:pt x="3318" y="0"/>
                  <a:pt x="3221" y="98"/>
                </a:cubicBezTo>
                <a:lnTo>
                  <a:pt x="98" y="2049"/>
                </a:lnTo>
                <a:cubicBezTo>
                  <a:pt x="1" y="2098"/>
                  <a:pt x="1" y="2147"/>
                  <a:pt x="1" y="2196"/>
                </a:cubicBezTo>
                <a:lnTo>
                  <a:pt x="1" y="2196"/>
                </a:lnTo>
                <a:lnTo>
                  <a:pt x="1" y="2586"/>
                </a:lnTo>
                <a:lnTo>
                  <a:pt x="1" y="2586"/>
                </a:lnTo>
                <a:cubicBezTo>
                  <a:pt x="1" y="2683"/>
                  <a:pt x="1" y="2732"/>
                  <a:pt x="98" y="2732"/>
                </a:cubicBezTo>
                <a:lnTo>
                  <a:pt x="3123" y="4635"/>
                </a:lnTo>
                <a:cubicBezTo>
                  <a:pt x="3221" y="4684"/>
                  <a:pt x="3367" y="4684"/>
                  <a:pt x="3465" y="4635"/>
                </a:cubicBezTo>
                <a:lnTo>
                  <a:pt x="6636" y="2635"/>
                </a:lnTo>
                <a:cubicBezTo>
                  <a:pt x="6685" y="2586"/>
                  <a:pt x="6733" y="2537"/>
                  <a:pt x="6685" y="24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a:off x="7534659" y="3115892"/>
            <a:ext cx="165875" cy="114044"/>
          </a:xfrm>
          <a:custGeom>
            <a:avLst/>
            <a:gdLst/>
            <a:ahLst/>
            <a:cxnLst/>
            <a:rect l="l" t="t" r="r" b="b"/>
            <a:pathLst>
              <a:path w="6734" h="4587" extrusionOk="0">
                <a:moveTo>
                  <a:pt x="6733" y="2440"/>
                </a:moveTo>
                <a:lnTo>
                  <a:pt x="6733" y="2440"/>
                </a:lnTo>
                <a:lnTo>
                  <a:pt x="6733" y="2050"/>
                </a:lnTo>
                <a:lnTo>
                  <a:pt x="6733" y="2050"/>
                </a:lnTo>
                <a:cubicBezTo>
                  <a:pt x="6733" y="2001"/>
                  <a:pt x="6684" y="1952"/>
                  <a:pt x="6636" y="1903"/>
                </a:cubicBezTo>
                <a:lnTo>
                  <a:pt x="3562" y="49"/>
                </a:lnTo>
                <a:cubicBezTo>
                  <a:pt x="3464" y="0"/>
                  <a:pt x="3367" y="0"/>
                  <a:pt x="3269" y="49"/>
                </a:cubicBezTo>
                <a:lnTo>
                  <a:pt x="98" y="2050"/>
                </a:lnTo>
                <a:cubicBezTo>
                  <a:pt x="49" y="2050"/>
                  <a:pt x="0" y="2098"/>
                  <a:pt x="0" y="2196"/>
                </a:cubicBezTo>
                <a:lnTo>
                  <a:pt x="0" y="2196"/>
                </a:lnTo>
                <a:lnTo>
                  <a:pt x="0" y="2586"/>
                </a:lnTo>
                <a:lnTo>
                  <a:pt x="0" y="2586"/>
                </a:lnTo>
                <a:cubicBezTo>
                  <a:pt x="0" y="2635"/>
                  <a:pt x="49" y="2684"/>
                  <a:pt x="98" y="2733"/>
                </a:cubicBezTo>
                <a:lnTo>
                  <a:pt x="3123" y="4538"/>
                </a:lnTo>
                <a:cubicBezTo>
                  <a:pt x="3220" y="4587"/>
                  <a:pt x="3367" y="4587"/>
                  <a:pt x="3464" y="4538"/>
                </a:cubicBezTo>
                <a:lnTo>
                  <a:pt x="6636" y="2586"/>
                </a:lnTo>
                <a:cubicBezTo>
                  <a:pt x="6684" y="2537"/>
                  <a:pt x="6684" y="2489"/>
                  <a:pt x="6733" y="24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7632010" y="3176531"/>
            <a:ext cx="165851" cy="115263"/>
          </a:xfrm>
          <a:custGeom>
            <a:avLst/>
            <a:gdLst/>
            <a:ahLst/>
            <a:cxnLst/>
            <a:rect l="l" t="t" r="r" b="b"/>
            <a:pathLst>
              <a:path w="6733" h="4636" extrusionOk="0">
                <a:moveTo>
                  <a:pt x="6733" y="2050"/>
                </a:moveTo>
                <a:cubicBezTo>
                  <a:pt x="6733" y="2001"/>
                  <a:pt x="6684" y="1952"/>
                  <a:pt x="6635" y="1904"/>
                </a:cubicBezTo>
                <a:lnTo>
                  <a:pt x="3611" y="98"/>
                </a:lnTo>
                <a:cubicBezTo>
                  <a:pt x="3513" y="1"/>
                  <a:pt x="3367" y="1"/>
                  <a:pt x="3269" y="98"/>
                </a:cubicBezTo>
                <a:lnTo>
                  <a:pt x="98" y="2050"/>
                </a:lnTo>
                <a:cubicBezTo>
                  <a:pt x="49" y="2099"/>
                  <a:pt x="0" y="2148"/>
                  <a:pt x="0" y="2196"/>
                </a:cubicBezTo>
                <a:lnTo>
                  <a:pt x="0" y="2196"/>
                </a:lnTo>
                <a:lnTo>
                  <a:pt x="0" y="2587"/>
                </a:lnTo>
                <a:lnTo>
                  <a:pt x="0" y="2587"/>
                </a:lnTo>
                <a:cubicBezTo>
                  <a:pt x="0" y="2635"/>
                  <a:pt x="49" y="2733"/>
                  <a:pt x="98" y="2733"/>
                </a:cubicBezTo>
                <a:lnTo>
                  <a:pt x="3171" y="4587"/>
                </a:lnTo>
                <a:cubicBezTo>
                  <a:pt x="3269" y="4636"/>
                  <a:pt x="3367" y="4636"/>
                  <a:pt x="3464" y="4587"/>
                </a:cubicBezTo>
                <a:lnTo>
                  <a:pt x="6635" y="2587"/>
                </a:lnTo>
                <a:cubicBezTo>
                  <a:pt x="6684" y="2587"/>
                  <a:pt x="6733" y="2489"/>
                  <a:pt x="6733" y="2440"/>
                </a:cubicBezTo>
                <a:lnTo>
                  <a:pt x="6733" y="2440"/>
                </a:lnTo>
                <a:lnTo>
                  <a:pt x="6733" y="2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6513116" y="2479074"/>
            <a:ext cx="210337" cy="144391"/>
          </a:xfrm>
          <a:custGeom>
            <a:avLst/>
            <a:gdLst/>
            <a:ahLst/>
            <a:cxnLst/>
            <a:rect l="l" t="t" r="r" b="b"/>
            <a:pathLst>
              <a:path w="8539" h="5807" extrusionOk="0">
                <a:moveTo>
                  <a:pt x="98" y="2782"/>
                </a:moveTo>
                <a:lnTo>
                  <a:pt x="1904" y="3904"/>
                </a:lnTo>
                <a:lnTo>
                  <a:pt x="4977" y="5758"/>
                </a:lnTo>
                <a:cubicBezTo>
                  <a:pt x="5075" y="5807"/>
                  <a:pt x="5221" y="5807"/>
                  <a:pt x="5319" y="5758"/>
                </a:cubicBezTo>
                <a:lnTo>
                  <a:pt x="8490" y="3758"/>
                </a:lnTo>
                <a:cubicBezTo>
                  <a:pt x="8539" y="3758"/>
                  <a:pt x="8539" y="3660"/>
                  <a:pt x="8539" y="3611"/>
                </a:cubicBezTo>
                <a:lnTo>
                  <a:pt x="8539" y="3611"/>
                </a:lnTo>
                <a:lnTo>
                  <a:pt x="8539" y="3221"/>
                </a:lnTo>
                <a:lnTo>
                  <a:pt x="8539" y="3221"/>
                </a:lnTo>
                <a:cubicBezTo>
                  <a:pt x="8539" y="3172"/>
                  <a:pt x="8539" y="3123"/>
                  <a:pt x="8490" y="3075"/>
                </a:cubicBezTo>
                <a:lnTo>
                  <a:pt x="7075" y="2196"/>
                </a:lnTo>
                <a:lnTo>
                  <a:pt x="7075" y="2196"/>
                </a:lnTo>
                <a:lnTo>
                  <a:pt x="3611" y="99"/>
                </a:lnTo>
                <a:cubicBezTo>
                  <a:pt x="3465" y="1"/>
                  <a:pt x="3367" y="1"/>
                  <a:pt x="3270" y="99"/>
                </a:cubicBezTo>
                <a:lnTo>
                  <a:pt x="98" y="2050"/>
                </a:lnTo>
                <a:cubicBezTo>
                  <a:pt x="50" y="2099"/>
                  <a:pt x="1" y="2148"/>
                  <a:pt x="1" y="2196"/>
                </a:cubicBezTo>
                <a:lnTo>
                  <a:pt x="1" y="2196"/>
                </a:lnTo>
                <a:lnTo>
                  <a:pt x="1" y="2587"/>
                </a:lnTo>
                <a:lnTo>
                  <a:pt x="1" y="2587"/>
                </a:lnTo>
                <a:cubicBezTo>
                  <a:pt x="1" y="2684"/>
                  <a:pt x="50" y="2733"/>
                  <a:pt x="98" y="27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6721046" y="2380844"/>
            <a:ext cx="167058" cy="116456"/>
          </a:xfrm>
          <a:custGeom>
            <a:avLst/>
            <a:gdLst/>
            <a:ahLst/>
            <a:cxnLst/>
            <a:rect l="l" t="t" r="r" b="b"/>
            <a:pathLst>
              <a:path w="6782" h="4684" extrusionOk="0">
                <a:moveTo>
                  <a:pt x="98" y="1610"/>
                </a:moveTo>
                <a:lnTo>
                  <a:pt x="1952" y="2732"/>
                </a:lnTo>
                <a:lnTo>
                  <a:pt x="4976" y="4586"/>
                </a:lnTo>
                <a:cubicBezTo>
                  <a:pt x="5074" y="4684"/>
                  <a:pt x="5220" y="4684"/>
                  <a:pt x="5318" y="4586"/>
                </a:cubicBezTo>
                <a:lnTo>
                  <a:pt x="6733" y="3708"/>
                </a:lnTo>
                <a:cubicBezTo>
                  <a:pt x="6782" y="3708"/>
                  <a:pt x="6782" y="3659"/>
                  <a:pt x="6782" y="3562"/>
                </a:cubicBezTo>
                <a:lnTo>
                  <a:pt x="6782" y="3562"/>
                </a:lnTo>
                <a:lnTo>
                  <a:pt x="6782" y="3171"/>
                </a:lnTo>
                <a:lnTo>
                  <a:pt x="6782" y="3171"/>
                </a:lnTo>
                <a:cubicBezTo>
                  <a:pt x="6782" y="3123"/>
                  <a:pt x="6782" y="3074"/>
                  <a:pt x="6733" y="3025"/>
                </a:cubicBezTo>
                <a:lnTo>
                  <a:pt x="5318" y="2196"/>
                </a:lnTo>
                <a:lnTo>
                  <a:pt x="5318" y="2196"/>
                </a:lnTo>
                <a:lnTo>
                  <a:pt x="1854" y="49"/>
                </a:lnTo>
                <a:cubicBezTo>
                  <a:pt x="1756" y="0"/>
                  <a:pt x="1610" y="0"/>
                  <a:pt x="1513" y="49"/>
                </a:cubicBezTo>
                <a:lnTo>
                  <a:pt x="98" y="927"/>
                </a:lnTo>
                <a:cubicBezTo>
                  <a:pt x="49" y="927"/>
                  <a:pt x="0" y="1025"/>
                  <a:pt x="0" y="1073"/>
                </a:cubicBezTo>
                <a:lnTo>
                  <a:pt x="0" y="1073"/>
                </a:lnTo>
                <a:lnTo>
                  <a:pt x="0" y="1464"/>
                </a:lnTo>
                <a:lnTo>
                  <a:pt x="0" y="1464"/>
                </a:lnTo>
                <a:cubicBezTo>
                  <a:pt x="0" y="1513"/>
                  <a:pt x="49" y="1561"/>
                  <a:pt x="98" y="16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6584036" y="2652537"/>
            <a:ext cx="165851" cy="115274"/>
          </a:xfrm>
          <a:custGeom>
            <a:avLst/>
            <a:gdLst/>
            <a:ahLst/>
            <a:cxnLst/>
            <a:rect l="l" t="t" r="r" b="b"/>
            <a:pathLst>
              <a:path w="6733" h="4636" extrusionOk="0">
                <a:moveTo>
                  <a:pt x="49" y="2586"/>
                </a:moveTo>
                <a:lnTo>
                  <a:pt x="49" y="2586"/>
                </a:lnTo>
                <a:cubicBezTo>
                  <a:pt x="49" y="2635"/>
                  <a:pt x="49" y="2684"/>
                  <a:pt x="98" y="2733"/>
                </a:cubicBezTo>
                <a:lnTo>
                  <a:pt x="3123" y="4587"/>
                </a:lnTo>
                <a:cubicBezTo>
                  <a:pt x="3220" y="4635"/>
                  <a:pt x="3367" y="4635"/>
                  <a:pt x="3464" y="4587"/>
                </a:cubicBezTo>
                <a:lnTo>
                  <a:pt x="6635" y="2586"/>
                </a:lnTo>
                <a:cubicBezTo>
                  <a:pt x="6684" y="2586"/>
                  <a:pt x="6733" y="2489"/>
                  <a:pt x="6733" y="2440"/>
                </a:cubicBezTo>
                <a:lnTo>
                  <a:pt x="6733" y="2440"/>
                </a:lnTo>
                <a:lnTo>
                  <a:pt x="6733" y="2050"/>
                </a:lnTo>
                <a:lnTo>
                  <a:pt x="6733" y="2050"/>
                </a:lnTo>
                <a:cubicBezTo>
                  <a:pt x="6733" y="2001"/>
                  <a:pt x="6684" y="1952"/>
                  <a:pt x="6635" y="1903"/>
                </a:cubicBezTo>
                <a:lnTo>
                  <a:pt x="3562" y="49"/>
                </a:lnTo>
                <a:cubicBezTo>
                  <a:pt x="3464" y="1"/>
                  <a:pt x="3367" y="1"/>
                  <a:pt x="3269" y="49"/>
                </a:cubicBezTo>
                <a:lnTo>
                  <a:pt x="98" y="2050"/>
                </a:lnTo>
                <a:cubicBezTo>
                  <a:pt x="49" y="2050"/>
                  <a:pt x="0" y="2098"/>
                  <a:pt x="0" y="2196"/>
                </a:cubicBezTo>
                <a:lnTo>
                  <a:pt x="0"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6682569" y="2711982"/>
            <a:ext cx="164668" cy="115274"/>
          </a:xfrm>
          <a:custGeom>
            <a:avLst/>
            <a:gdLst/>
            <a:ahLst/>
            <a:cxnLst/>
            <a:rect l="l" t="t" r="r" b="b"/>
            <a:pathLst>
              <a:path w="6685" h="4636" extrusionOk="0">
                <a:moveTo>
                  <a:pt x="1" y="2635"/>
                </a:moveTo>
                <a:lnTo>
                  <a:pt x="1" y="2635"/>
                </a:lnTo>
                <a:cubicBezTo>
                  <a:pt x="1" y="2684"/>
                  <a:pt x="1" y="2732"/>
                  <a:pt x="50" y="2781"/>
                </a:cubicBezTo>
                <a:lnTo>
                  <a:pt x="3123" y="4586"/>
                </a:lnTo>
                <a:cubicBezTo>
                  <a:pt x="3221" y="4635"/>
                  <a:pt x="3367" y="4635"/>
                  <a:pt x="3465" y="4586"/>
                </a:cubicBezTo>
                <a:lnTo>
                  <a:pt x="6636" y="2635"/>
                </a:lnTo>
                <a:cubicBezTo>
                  <a:pt x="6685" y="2586"/>
                  <a:pt x="6685" y="2537"/>
                  <a:pt x="6685" y="2488"/>
                </a:cubicBezTo>
                <a:lnTo>
                  <a:pt x="6685" y="2488"/>
                </a:lnTo>
                <a:lnTo>
                  <a:pt x="6685" y="2098"/>
                </a:lnTo>
                <a:lnTo>
                  <a:pt x="6685" y="2098"/>
                </a:lnTo>
                <a:cubicBezTo>
                  <a:pt x="6685" y="2000"/>
                  <a:pt x="6685" y="1952"/>
                  <a:pt x="6636" y="1952"/>
                </a:cubicBezTo>
                <a:lnTo>
                  <a:pt x="3562" y="49"/>
                </a:lnTo>
                <a:cubicBezTo>
                  <a:pt x="3465" y="0"/>
                  <a:pt x="3318" y="0"/>
                  <a:pt x="3221" y="49"/>
                </a:cubicBezTo>
                <a:lnTo>
                  <a:pt x="50" y="2049"/>
                </a:lnTo>
                <a:cubicBezTo>
                  <a:pt x="1" y="2098"/>
                  <a:pt x="1" y="2147"/>
                  <a:pt x="1" y="2196"/>
                </a:cubicBezTo>
                <a:lnTo>
                  <a:pt x="1"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6779920" y="2773839"/>
            <a:ext cx="165875" cy="115274"/>
          </a:xfrm>
          <a:custGeom>
            <a:avLst/>
            <a:gdLst/>
            <a:ahLst/>
            <a:cxnLst/>
            <a:rect l="l" t="t" r="r" b="b"/>
            <a:pathLst>
              <a:path w="6734" h="4636" extrusionOk="0">
                <a:moveTo>
                  <a:pt x="1" y="2586"/>
                </a:moveTo>
                <a:lnTo>
                  <a:pt x="1" y="2586"/>
                </a:lnTo>
                <a:cubicBezTo>
                  <a:pt x="1" y="2635"/>
                  <a:pt x="1" y="2684"/>
                  <a:pt x="98" y="2732"/>
                </a:cubicBezTo>
                <a:lnTo>
                  <a:pt x="3123" y="4586"/>
                </a:lnTo>
                <a:cubicBezTo>
                  <a:pt x="3221" y="4635"/>
                  <a:pt x="3367" y="4635"/>
                  <a:pt x="3465" y="4586"/>
                </a:cubicBezTo>
                <a:lnTo>
                  <a:pt x="6636" y="2586"/>
                </a:lnTo>
                <a:cubicBezTo>
                  <a:pt x="6685" y="2537"/>
                  <a:pt x="6733" y="2489"/>
                  <a:pt x="6733" y="2440"/>
                </a:cubicBezTo>
                <a:lnTo>
                  <a:pt x="6733" y="2440"/>
                </a:lnTo>
                <a:lnTo>
                  <a:pt x="6733" y="2049"/>
                </a:lnTo>
                <a:lnTo>
                  <a:pt x="6733" y="2049"/>
                </a:lnTo>
                <a:cubicBezTo>
                  <a:pt x="6733" y="2001"/>
                  <a:pt x="6685" y="1952"/>
                  <a:pt x="6636" y="1903"/>
                </a:cubicBezTo>
                <a:lnTo>
                  <a:pt x="3562" y="98"/>
                </a:lnTo>
                <a:cubicBezTo>
                  <a:pt x="3465" y="0"/>
                  <a:pt x="3367" y="0"/>
                  <a:pt x="3269" y="98"/>
                </a:cubicBezTo>
                <a:lnTo>
                  <a:pt x="98" y="2049"/>
                </a:lnTo>
                <a:cubicBezTo>
                  <a:pt x="49" y="2098"/>
                  <a:pt x="1" y="2147"/>
                  <a:pt x="1" y="2196"/>
                </a:cubicBezTo>
                <a:lnTo>
                  <a:pt x="1"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6877270" y="2833260"/>
            <a:ext cx="165875" cy="115274"/>
          </a:xfrm>
          <a:custGeom>
            <a:avLst/>
            <a:gdLst/>
            <a:ahLst/>
            <a:cxnLst/>
            <a:rect l="l" t="t" r="r" b="b"/>
            <a:pathLst>
              <a:path w="6734" h="4636" extrusionOk="0">
                <a:moveTo>
                  <a:pt x="98" y="2733"/>
                </a:moveTo>
                <a:lnTo>
                  <a:pt x="3123" y="4587"/>
                </a:lnTo>
                <a:cubicBezTo>
                  <a:pt x="3221" y="4636"/>
                  <a:pt x="3367" y="4636"/>
                  <a:pt x="3464" y="4587"/>
                </a:cubicBezTo>
                <a:lnTo>
                  <a:pt x="6636" y="2587"/>
                </a:lnTo>
                <a:cubicBezTo>
                  <a:pt x="6684" y="2587"/>
                  <a:pt x="6733" y="2538"/>
                  <a:pt x="6733" y="2440"/>
                </a:cubicBezTo>
                <a:lnTo>
                  <a:pt x="6733" y="2440"/>
                </a:lnTo>
                <a:lnTo>
                  <a:pt x="6733" y="2050"/>
                </a:lnTo>
                <a:lnTo>
                  <a:pt x="6733" y="2050"/>
                </a:lnTo>
                <a:cubicBezTo>
                  <a:pt x="6733" y="2001"/>
                  <a:pt x="6684" y="1952"/>
                  <a:pt x="6636" y="1904"/>
                </a:cubicBezTo>
                <a:lnTo>
                  <a:pt x="3611" y="50"/>
                </a:lnTo>
                <a:cubicBezTo>
                  <a:pt x="3464" y="1"/>
                  <a:pt x="3367" y="1"/>
                  <a:pt x="3269" y="50"/>
                </a:cubicBezTo>
                <a:lnTo>
                  <a:pt x="98" y="2050"/>
                </a:lnTo>
                <a:cubicBezTo>
                  <a:pt x="49" y="2050"/>
                  <a:pt x="1" y="2148"/>
                  <a:pt x="1" y="2196"/>
                </a:cubicBezTo>
                <a:lnTo>
                  <a:pt x="1" y="2196"/>
                </a:lnTo>
                <a:lnTo>
                  <a:pt x="1" y="2587"/>
                </a:lnTo>
                <a:lnTo>
                  <a:pt x="1" y="2587"/>
                </a:lnTo>
                <a:cubicBezTo>
                  <a:pt x="1" y="2635"/>
                  <a:pt x="49" y="2733"/>
                  <a:pt x="98" y="27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6974621" y="2893923"/>
            <a:ext cx="165875" cy="116468"/>
          </a:xfrm>
          <a:custGeom>
            <a:avLst/>
            <a:gdLst/>
            <a:ahLst/>
            <a:cxnLst/>
            <a:rect l="l" t="t" r="r" b="b"/>
            <a:pathLst>
              <a:path w="6734" h="4684" extrusionOk="0">
                <a:moveTo>
                  <a:pt x="98" y="2732"/>
                </a:moveTo>
                <a:lnTo>
                  <a:pt x="3123" y="4635"/>
                </a:lnTo>
                <a:cubicBezTo>
                  <a:pt x="3220" y="4684"/>
                  <a:pt x="3367" y="4684"/>
                  <a:pt x="3464" y="4635"/>
                </a:cubicBezTo>
                <a:lnTo>
                  <a:pt x="6635" y="2635"/>
                </a:lnTo>
                <a:cubicBezTo>
                  <a:pt x="6684" y="2586"/>
                  <a:pt x="6733" y="2537"/>
                  <a:pt x="6733" y="2489"/>
                </a:cubicBezTo>
                <a:lnTo>
                  <a:pt x="6733" y="2489"/>
                </a:lnTo>
                <a:lnTo>
                  <a:pt x="6733" y="2098"/>
                </a:lnTo>
                <a:lnTo>
                  <a:pt x="6733" y="2098"/>
                </a:lnTo>
                <a:cubicBezTo>
                  <a:pt x="6733" y="2049"/>
                  <a:pt x="6684" y="1952"/>
                  <a:pt x="6635" y="1952"/>
                </a:cubicBezTo>
                <a:lnTo>
                  <a:pt x="3611" y="98"/>
                </a:lnTo>
                <a:cubicBezTo>
                  <a:pt x="3513" y="0"/>
                  <a:pt x="3367" y="0"/>
                  <a:pt x="3269" y="98"/>
                </a:cubicBezTo>
                <a:lnTo>
                  <a:pt x="98" y="2049"/>
                </a:lnTo>
                <a:cubicBezTo>
                  <a:pt x="49" y="2098"/>
                  <a:pt x="0" y="2147"/>
                  <a:pt x="0" y="2196"/>
                </a:cubicBezTo>
                <a:lnTo>
                  <a:pt x="0" y="2196"/>
                </a:lnTo>
                <a:lnTo>
                  <a:pt x="0" y="2586"/>
                </a:lnTo>
                <a:lnTo>
                  <a:pt x="0" y="2586"/>
                </a:lnTo>
                <a:cubicBezTo>
                  <a:pt x="0" y="2684"/>
                  <a:pt x="49" y="2732"/>
                  <a:pt x="98" y="27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7071972" y="2954562"/>
            <a:ext cx="165851" cy="116493"/>
          </a:xfrm>
          <a:custGeom>
            <a:avLst/>
            <a:gdLst/>
            <a:ahLst/>
            <a:cxnLst/>
            <a:rect l="l" t="t" r="r" b="b"/>
            <a:pathLst>
              <a:path w="6733" h="4685" extrusionOk="0">
                <a:moveTo>
                  <a:pt x="98" y="2733"/>
                </a:moveTo>
                <a:lnTo>
                  <a:pt x="3171" y="4587"/>
                </a:lnTo>
                <a:cubicBezTo>
                  <a:pt x="3269" y="4684"/>
                  <a:pt x="3366" y="4684"/>
                  <a:pt x="3464" y="4587"/>
                </a:cubicBezTo>
                <a:lnTo>
                  <a:pt x="6635" y="2635"/>
                </a:lnTo>
                <a:cubicBezTo>
                  <a:pt x="6684" y="2586"/>
                  <a:pt x="6733" y="2538"/>
                  <a:pt x="6733" y="2489"/>
                </a:cubicBezTo>
                <a:lnTo>
                  <a:pt x="6733" y="2489"/>
                </a:lnTo>
                <a:lnTo>
                  <a:pt x="6733" y="2099"/>
                </a:lnTo>
                <a:lnTo>
                  <a:pt x="6733" y="2099"/>
                </a:lnTo>
                <a:cubicBezTo>
                  <a:pt x="6733" y="2001"/>
                  <a:pt x="6684" y="1952"/>
                  <a:pt x="6635" y="1952"/>
                </a:cubicBezTo>
                <a:lnTo>
                  <a:pt x="3610" y="98"/>
                </a:lnTo>
                <a:cubicBezTo>
                  <a:pt x="3513" y="1"/>
                  <a:pt x="3366" y="1"/>
                  <a:pt x="3269" y="98"/>
                </a:cubicBezTo>
                <a:lnTo>
                  <a:pt x="98" y="2050"/>
                </a:lnTo>
                <a:cubicBezTo>
                  <a:pt x="49" y="2099"/>
                  <a:pt x="0" y="2147"/>
                  <a:pt x="49" y="2196"/>
                </a:cubicBezTo>
                <a:lnTo>
                  <a:pt x="49" y="2196"/>
                </a:lnTo>
                <a:lnTo>
                  <a:pt x="49" y="2586"/>
                </a:lnTo>
                <a:lnTo>
                  <a:pt x="49" y="2586"/>
                </a:lnTo>
                <a:cubicBezTo>
                  <a:pt x="49" y="2635"/>
                  <a:pt x="49" y="2733"/>
                  <a:pt x="98" y="27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7169298" y="3015226"/>
            <a:ext cx="165875" cy="116468"/>
          </a:xfrm>
          <a:custGeom>
            <a:avLst/>
            <a:gdLst/>
            <a:ahLst/>
            <a:cxnLst/>
            <a:rect l="l" t="t" r="r" b="b"/>
            <a:pathLst>
              <a:path w="6734" h="4684" extrusionOk="0">
                <a:moveTo>
                  <a:pt x="99" y="2732"/>
                </a:moveTo>
                <a:lnTo>
                  <a:pt x="3172" y="4586"/>
                </a:lnTo>
                <a:cubicBezTo>
                  <a:pt x="3270" y="4684"/>
                  <a:pt x="3367" y="4684"/>
                  <a:pt x="3514" y="4586"/>
                </a:cubicBezTo>
                <a:lnTo>
                  <a:pt x="6685" y="2635"/>
                </a:lnTo>
                <a:cubicBezTo>
                  <a:pt x="6734" y="2586"/>
                  <a:pt x="6734" y="2537"/>
                  <a:pt x="6734" y="2488"/>
                </a:cubicBezTo>
                <a:lnTo>
                  <a:pt x="6734" y="2488"/>
                </a:lnTo>
                <a:lnTo>
                  <a:pt x="6734" y="2098"/>
                </a:lnTo>
                <a:lnTo>
                  <a:pt x="6734" y="2098"/>
                </a:lnTo>
                <a:cubicBezTo>
                  <a:pt x="6734" y="2000"/>
                  <a:pt x="6734" y="1952"/>
                  <a:pt x="6685" y="1952"/>
                </a:cubicBezTo>
                <a:lnTo>
                  <a:pt x="3611" y="49"/>
                </a:lnTo>
                <a:cubicBezTo>
                  <a:pt x="3514" y="0"/>
                  <a:pt x="3367" y="0"/>
                  <a:pt x="3270" y="49"/>
                </a:cubicBezTo>
                <a:lnTo>
                  <a:pt x="99" y="2049"/>
                </a:lnTo>
                <a:cubicBezTo>
                  <a:pt x="50" y="2098"/>
                  <a:pt x="1" y="2147"/>
                  <a:pt x="50" y="2196"/>
                </a:cubicBezTo>
                <a:lnTo>
                  <a:pt x="50" y="2196"/>
                </a:lnTo>
                <a:lnTo>
                  <a:pt x="50" y="2586"/>
                </a:lnTo>
                <a:lnTo>
                  <a:pt x="50" y="2586"/>
                </a:lnTo>
                <a:cubicBezTo>
                  <a:pt x="50" y="2635"/>
                  <a:pt x="50" y="2732"/>
                  <a:pt x="99" y="27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7267856" y="3075864"/>
            <a:ext cx="164668" cy="115274"/>
          </a:xfrm>
          <a:custGeom>
            <a:avLst/>
            <a:gdLst/>
            <a:ahLst/>
            <a:cxnLst/>
            <a:rect l="l" t="t" r="r" b="b"/>
            <a:pathLst>
              <a:path w="6685" h="4636" extrusionOk="0">
                <a:moveTo>
                  <a:pt x="49" y="2733"/>
                </a:moveTo>
                <a:lnTo>
                  <a:pt x="3123" y="4587"/>
                </a:lnTo>
                <a:cubicBezTo>
                  <a:pt x="3221" y="4635"/>
                  <a:pt x="3367" y="4635"/>
                  <a:pt x="3464" y="4587"/>
                </a:cubicBezTo>
                <a:lnTo>
                  <a:pt x="6636" y="2635"/>
                </a:lnTo>
                <a:cubicBezTo>
                  <a:pt x="6684" y="2586"/>
                  <a:pt x="6684" y="2537"/>
                  <a:pt x="6684" y="2489"/>
                </a:cubicBezTo>
                <a:lnTo>
                  <a:pt x="6684" y="2489"/>
                </a:lnTo>
                <a:lnTo>
                  <a:pt x="6684" y="2098"/>
                </a:lnTo>
                <a:lnTo>
                  <a:pt x="6684" y="2098"/>
                </a:lnTo>
                <a:cubicBezTo>
                  <a:pt x="6684" y="2001"/>
                  <a:pt x="6684" y="1952"/>
                  <a:pt x="6636" y="1952"/>
                </a:cubicBezTo>
                <a:lnTo>
                  <a:pt x="3562" y="49"/>
                </a:lnTo>
                <a:cubicBezTo>
                  <a:pt x="3464" y="1"/>
                  <a:pt x="3318" y="1"/>
                  <a:pt x="3221" y="49"/>
                </a:cubicBezTo>
                <a:lnTo>
                  <a:pt x="49" y="2050"/>
                </a:lnTo>
                <a:cubicBezTo>
                  <a:pt x="1" y="2098"/>
                  <a:pt x="1" y="2147"/>
                  <a:pt x="1" y="2196"/>
                </a:cubicBezTo>
                <a:lnTo>
                  <a:pt x="1" y="2196"/>
                </a:lnTo>
                <a:lnTo>
                  <a:pt x="1" y="2586"/>
                </a:lnTo>
                <a:lnTo>
                  <a:pt x="1" y="2586"/>
                </a:lnTo>
                <a:cubicBezTo>
                  <a:pt x="1" y="2635"/>
                  <a:pt x="1" y="2684"/>
                  <a:pt x="49" y="27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7364000" y="3135310"/>
            <a:ext cx="165875" cy="116468"/>
          </a:xfrm>
          <a:custGeom>
            <a:avLst/>
            <a:gdLst/>
            <a:ahLst/>
            <a:cxnLst/>
            <a:rect l="l" t="t" r="r" b="b"/>
            <a:pathLst>
              <a:path w="6734" h="4684" extrusionOk="0">
                <a:moveTo>
                  <a:pt x="147" y="2781"/>
                </a:moveTo>
                <a:lnTo>
                  <a:pt x="3172" y="4586"/>
                </a:lnTo>
                <a:cubicBezTo>
                  <a:pt x="3269" y="4684"/>
                  <a:pt x="3367" y="4684"/>
                  <a:pt x="3464" y="4586"/>
                </a:cubicBezTo>
                <a:lnTo>
                  <a:pt x="6636" y="2635"/>
                </a:lnTo>
                <a:cubicBezTo>
                  <a:pt x="6684" y="2586"/>
                  <a:pt x="6733" y="2537"/>
                  <a:pt x="6733" y="2488"/>
                </a:cubicBezTo>
                <a:lnTo>
                  <a:pt x="6733" y="2488"/>
                </a:lnTo>
                <a:lnTo>
                  <a:pt x="6733" y="2098"/>
                </a:lnTo>
                <a:lnTo>
                  <a:pt x="6733" y="2098"/>
                </a:lnTo>
                <a:cubicBezTo>
                  <a:pt x="6733" y="2049"/>
                  <a:pt x="6684" y="1952"/>
                  <a:pt x="6636" y="1952"/>
                </a:cubicBezTo>
                <a:lnTo>
                  <a:pt x="3611" y="98"/>
                </a:lnTo>
                <a:cubicBezTo>
                  <a:pt x="3513" y="0"/>
                  <a:pt x="3367" y="0"/>
                  <a:pt x="3269" y="98"/>
                </a:cubicBezTo>
                <a:lnTo>
                  <a:pt x="98" y="2049"/>
                </a:lnTo>
                <a:cubicBezTo>
                  <a:pt x="49" y="2098"/>
                  <a:pt x="1" y="2147"/>
                  <a:pt x="49" y="2196"/>
                </a:cubicBezTo>
                <a:lnTo>
                  <a:pt x="49" y="2196"/>
                </a:lnTo>
                <a:lnTo>
                  <a:pt x="49" y="2586"/>
                </a:lnTo>
                <a:lnTo>
                  <a:pt x="49" y="2586"/>
                </a:lnTo>
                <a:cubicBezTo>
                  <a:pt x="1" y="2683"/>
                  <a:pt x="49" y="2732"/>
                  <a:pt x="147" y="27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7461350" y="3197167"/>
            <a:ext cx="165875" cy="115274"/>
          </a:xfrm>
          <a:custGeom>
            <a:avLst/>
            <a:gdLst/>
            <a:ahLst/>
            <a:cxnLst/>
            <a:rect l="l" t="t" r="r" b="b"/>
            <a:pathLst>
              <a:path w="6734" h="4636" extrusionOk="0">
                <a:moveTo>
                  <a:pt x="3513" y="4586"/>
                </a:moveTo>
                <a:lnTo>
                  <a:pt x="6684" y="2586"/>
                </a:lnTo>
                <a:cubicBezTo>
                  <a:pt x="6733" y="2586"/>
                  <a:pt x="6733" y="2537"/>
                  <a:pt x="6733" y="2440"/>
                </a:cubicBezTo>
                <a:lnTo>
                  <a:pt x="6733" y="2440"/>
                </a:lnTo>
                <a:lnTo>
                  <a:pt x="6733" y="2049"/>
                </a:lnTo>
                <a:lnTo>
                  <a:pt x="6733" y="2049"/>
                </a:lnTo>
                <a:cubicBezTo>
                  <a:pt x="6733" y="2001"/>
                  <a:pt x="6733" y="1952"/>
                  <a:pt x="6684" y="1903"/>
                </a:cubicBezTo>
                <a:lnTo>
                  <a:pt x="3611" y="98"/>
                </a:lnTo>
                <a:cubicBezTo>
                  <a:pt x="3513" y="0"/>
                  <a:pt x="3367" y="0"/>
                  <a:pt x="3269" y="98"/>
                </a:cubicBezTo>
                <a:lnTo>
                  <a:pt x="98" y="2049"/>
                </a:lnTo>
                <a:cubicBezTo>
                  <a:pt x="49" y="2098"/>
                  <a:pt x="0" y="2147"/>
                  <a:pt x="49" y="2245"/>
                </a:cubicBezTo>
                <a:lnTo>
                  <a:pt x="49" y="2245"/>
                </a:lnTo>
                <a:lnTo>
                  <a:pt x="49" y="2586"/>
                </a:lnTo>
                <a:lnTo>
                  <a:pt x="49" y="2586"/>
                </a:lnTo>
                <a:cubicBezTo>
                  <a:pt x="49" y="2684"/>
                  <a:pt x="49" y="2732"/>
                  <a:pt x="98" y="2781"/>
                </a:cubicBezTo>
                <a:lnTo>
                  <a:pt x="3172" y="4586"/>
                </a:lnTo>
                <a:cubicBezTo>
                  <a:pt x="3269" y="4635"/>
                  <a:pt x="3367" y="4635"/>
                  <a:pt x="3513" y="458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6416973" y="2547022"/>
            <a:ext cx="234378" cy="160155"/>
          </a:xfrm>
          <a:custGeom>
            <a:avLst/>
            <a:gdLst/>
            <a:ahLst/>
            <a:cxnLst/>
            <a:rect l="l" t="t" r="r" b="b"/>
            <a:pathLst>
              <a:path w="9515" h="6441" extrusionOk="0">
                <a:moveTo>
                  <a:pt x="50" y="2781"/>
                </a:moveTo>
                <a:lnTo>
                  <a:pt x="1904" y="3903"/>
                </a:lnTo>
                <a:lnTo>
                  <a:pt x="5953" y="6391"/>
                </a:lnTo>
                <a:cubicBezTo>
                  <a:pt x="6050" y="6440"/>
                  <a:pt x="6148" y="6440"/>
                  <a:pt x="6294" y="6391"/>
                </a:cubicBezTo>
                <a:lnTo>
                  <a:pt x="9417" y="4391"/>
                </a:lnTo>
                <a:cubicBezTo>
                  <a:pt x="9514" y="4342"/>
                  <a:pt x="9514" y="4293"/>
                  <a:pt x="9514" y="4245"/>
                </a:cubicBezTo>
                <a:lnTo>
                  <a:pt x="9514" y="4245"/>
                </a:lnTo>
                <a:lnTo>
                  <a:pt x="9514" y="3854"/>
                </a:lnTo>
                <a:lnTo>
                  <a:pt x="9514" y="3854"/>
                </a:lnTo>
                <a:cubicBezTo>
                  <a:pt x="9514" y="3805"/>
                  <a:pt x="9514" y="3757"/>
                  <a:pt x="9417" y="3708"/>
                </a:cubicBezTo>
                <a:lnTo>
                  <a:pt x="7026" y="2196"/>
                </a:lnTo>
                <a:lnTo>
                  <a:pt x="7026" y="2196"/>
                </a:lnTo>
                <a:lnTo>
                  <a:pt x="3562" y="98"/>
                </a:lnTo>
                <a:cubicBezTo>
                  <a:pt x="3465" y="0"/>
                  <a:pt x="3318" y="0"/>
                  <a:pt x="3221" y="98"/>
                </a:cubicBezTo>
                <a:lnTo>
                  <a:pt x="50" y="2049"/>
                </a:lnTo>
                <a:cubicBezTo>
                  <a:pt x="1" y="2098"/>
                  <a:pt x="1" y="2147"/>
                  <a:pt x="1" y="2196"/>
                </a:cubicBezTo>
                <a:lnTo>
                  <a:pt x="1" y="2196"/>
                </a:lnTo>
                <a:lnTo>
                  <a:pt x="1" y="2586"/>
                </a:lnTo>
                <a:lnTo>
                  <a:pt x="1" y="2586"/>
                </a:lnTo>
                <a:cubicBezTo>
                  <a:pt x="1" y="2683"/>
                  <a:pt x="1" y="2732"/>
                  <a:pt x="50" y="27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6526345" y="2743508"/>
            <a:ext cx="165875" cy="116493"/>
          </a:xfrm>
          <a:custGeom>
            <a:avLst/>
            <a:gdLst/>
            <a:ahLst/>
            <a:cxnLst/>
            <a:rect l="l" t="t" r="r" b="b"/>
            <a:pathLst>
              <a:path w="6734" h="4685" extrusionOk="0">
                <a:moveTo>
                  <a:pt x="0" y="2635"/>
                </a:moveTo>
                <a:lnTo>
                  <a:pt x="0" y="2635"/>
                </a:lnTo>
                <a:cubicBezTo>
                  <a:pt x="0" y="2684"/>
                  <a:pt x="0" y="2733"/>
                  <a:pt x="98" y="2782"/>
                </a:cubicBezTo>
                <a:lnTo>
                  <a:pt x="3123" y="4635"/>
                </a:lnTo>
                <a:cubicBezTo>
                  <a:pt x="3220" y="4684"/>
                  <a:pt x="3367" y="4684"/>
                  <a:pt x="3464" y="4635"/>
                </a:cubicBezTo>
                <a:lnTo>
                  <a:pt x="6636" y="2635"/>
                </a:lnTo>
                <a:cubicBezTo>
                  <a:pt x="6684" y="2586"/>
                  <a:pt x="6684" y="2538"/>
                  <a:pt x="6733" y="2489"/>
                </a:cubicBezTo>
                <a:lnTo>
                  <a:pt x="6733" y="2489"/>
                </a:lnTo>
                <a:lnTo>
                  <a:pt x="6733" y="2099"/>
                </a:lnTo>
                <a:lnTo>
                  <a:pt x="6733" y="2099"/>
                </a:lnTo>
                <a:cubicBezTo>
                  <a:pt x="6684" y="2050"/>
                  <a:pt x="6684" y="1952"/>
                  <a:pt x="6636" y="1952"/>
                </a:cubicBezTo>
                <a:lnTo>
                  <a:pt x="3562" y="98"/>
                </a:lnTo>
                <a:cubicBezTo>
                  <a:pt x="3464" y="1"/>
                  <a:pt x="3367" y="1"/>
                  <a:pt x="3269" y="98"/>
                </a:cubicBezTo>
                <a:lnTo>
                  <a:pt x="98" y="2050"/>
                </a:lnTo>
                <a:cubicBezTo>
                  <a:pt x="0" y="2099"/>
                  <a:pt x="0" y="2147"/>
                  <a:pt x="0" y="2196"/>
                </a:cubicBezTo>
                <a:lnTo>
                  <a:pt x="0"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6623695" y="2805364"/>
            <a:ext cx="165851" cy="115274"/>
          </a:xfrm>
          <a:custGeom>
            <a:avLst/>
            <a:gdLst/>
            <a:ahLst/>
            <a:cxnLst/>
            <a:rect l="l" t="t" r="r" b="b"/>
            <a:pathLst>
              <a:path w="6733" h="4636" extrusionOk="0">
                <a:moveTo>
                  <a:pt x="98" y="2733"/>
                </a:moveTo>
                <a:lnTo>
                  <a:pt x="3123" y="4587"/>
                </a:lnTo>
                <a:cubicBezTo>
                  <a:pt x="3220" y="4636"/>
                  <a:pt x="3367" y="4636"/>
                  <a:pt x="3464" y="4587"/>
                </a:cubicBezTo>
                <a:lnTo>
                  <a:pt x="6635" y="2587"/>
                </a:lnTo>
                <a:cubicBezTo>
                  <a:pt x="6684" y="2587"/>
                  <a:pt x="6733" y="2538"/>
                  <a:pt x="6733" y="2440"/>
                </a:cubicBezTo>
                <a:lnTo>
                  <a:pt x="6733" y="2440"/>
                </a:lnTo>
                <a:lnTo>
                  <a:pt x="6733" y="2050"/>
                </a:lnTo>
                <a:lnTo>
                  <a:pt x="6733" y="2050"/>
                </a:lnTo>
                <a:cubicBezTo>
                  <a:pt x="6733" y="2001"/>
                  <a:pt x="6684" y="1952"/>
                  <a:pt x="6635" y="1904"/>
                </a:cubicBezTo>
                <a:lnTo>
                  <a:pt x="3611" y="50"/>
                </a:lnTo>
                <a:cubicBezTo>
                  <a:pt x="3513" y="1"/>
                  <a:pt x="3367" y="1"/>
                  <a:pt x="3269" y="50"/>
                </a:cubicBezTo>
                <a:lnTo>
                  <a:pt x="98" y="2050"/>
                </a:lnTo>
                <a:cubicBezTo>
                  <a:pt x="49" y="2050"/>
                  <a:pt x="0" y="2147"/>
                  <a:pt x="0" y="2196"/>
                </a:cubicBezTo>
                <a:lnTo>
                  <a:pt x="0" y="2196"/>
                </a:lnTo>
                <a:lnTo>
                  <a:pt x="0" y="2587"/>
                </a:lnTo>
                <a:lnTo>
                  <a:pt x="0" y="2587"/>
                </a:lnTo>
                <a:cubicBezTo>
                  <a:pt x="0" y="2635"/>
                  <a:pt x="49" y="2684"/>
                  <a:pt x="98" y="27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6721046" y="2866028"/>
            <a:ext cx="165851" cy="115274"/>
          </a:xfrm>
          <a:custGeom>
            <a:avLst/>
            <a:gdLst/>
            <a:ahLst/>
            <a:cxnLst/>
            <a:rect l="l" t="t" r="r" b="b"/>
            <a:pathLst>
              <a:path w="6733" h="4636" extrusionOk="0">
                <a:moveTo>
                  <a:pt x="0" y="2586"/>
                </a:moveTo>
                <a:lnTo>
                  <a:pt x="0" y="2586"/>
                </a:lnTo>
                <a:cubicBezTo>
                  <a:pt x="0" y="2635"/>
                  <a:pt x="49" y="2684"/>
                  <a:pt x="98" y="2732"/>
                </a:cubicBezTo>
                <a:lnTo>
                  <a:pt x="3171" y="4586"/>
                </a:lnTo>
                <a:cubicBezTo>
                  <a:pt x="3269" y="4635"/>
                  <a:pt x="3366" y="4635"/>
                  <a:pt x="3464" y="4586"/>
                </a:cubicBezTo>
                <a:lnTo>
                  <a:pt x="6635" y="2586"/>
                </a:lnTo>
                <a:cubicBezTo>
                  <a:pt x="6684" y="2586"/>
                  <a:pt x="6733" y="2488"/>
                  <a:pt x="6733" y="2440"/>
                </a:cubicBezTo>
                <a:lnTo>
                  <a:pt x="6733" y="2440"/>
                </a:lnTo>
                <a:lnTo>
                  <a:pt x="6733" y="2049"/>
                </a:lnTo>
                <a:lnTo>
                  <a:pt x="6733" y="2049"/>
                </a:lnTo>
                <a:cubicBezTo>
                  <a:pt x="6733" y="2001"/>
                  <a:pt x="6684" y="1952"/>
                  <a:pt x="6635" y="1903"/>
                </a:cubicBezTo>
                <a:lnTo>
                  <a:pt x="3610" y="49"/>
                </a:lnTo>
                <a:cubicBezTo>
                  <a:pt x="3513" y="0"/>
                  <a:pt x="3366" y="0"/>
                  <a:pt x="3269" y="49"/>
                </a:cubicBezTo>
                <a:lnTo>
                  <a:pt x="98" y="2049"/>
                </a:lnTo>
                <a:cubicBezTo>
                  <a:pt x="49" y="2049"/>
                  <a:pt x="0" y="2098"/>
                  <a:pt x="0" y="2196"/>
                </a:cubicBezTo>
                <a:lnTo>
                  <a:pt x="0"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6818372" y="2926667"/>
            <a:ext cx="165875" cy="115274"/>
          </a:xfrm>
          <a:custGeom>
            <a:avLst/>
            <a:gdLst/>
            <a:ahLst/>
            <a:cxnLst/>
            <a:rect l="l" t="t" r="r" b="b"/>
            <a:pathLst>
              <a:path w="6734" h="4636" extrusionOk="0">
                <a:moveTo>
                  <a:pt x="50" y="2586"/>
                </a:moveTo>
                <a:lnTo>
                  <a:pt x="50" y="2586"/>
                </a:lnTo>
                <a:cubicBezTo>
                  <a:pt x="1" y="2635"/>
                  <a:pt x="50" y="2684"/>
                  <a:pt x="98" y="2733"/>
                </a:cubicBezTo>
                <a:lnTo>
                  <a:pt x="3172" y="4587"/>
                </a:lnTo>
                <a:cubicBezTo>
                  <a:pt x="3270" y="4635"/>
                  <a:pt x="3367" y="4635"/>
                  <a:pt x="3514" y="4587"/>
                </a:cubicBezTo>
                <a:lnTo>
                  <a:pt x="6636" y="2586"/>
                </a:lnTo>
                <a:cubicBezTo>
                  <a:pt x="6685" y="2586"/>
                  <a:pt x="6734" y="2489"/>
                  <a:pt x="6734" y="2440"/>
                </a:cubicBezTo>
                <a:lnTo>
                  <a:pt x="6734" y="2440"/>
                </a:lnTo>
                <a:lnTo>
                  <a:pt x="6734" y="2050"/>
                </a:lnTo>
                <a:lnTo>
                  <a:pt x="6734" y="2050"/>
                </a:lnTo>
                <a:cubicBezTo>
                  <a:pt x="6734" y="2001"/>
                  <a:pt x="6685" y="1952"/>
                  <a:pt x="6636" y="1903"/>
                </a:cubicBezTo>
                <a:lnTo>
                  <a:pt x="3611" y="49"/>
                </a:lnTo>
                <a:cubicBezTo>
                  <a:pt x="3514" y="1"/>
                  <a:pt x="3367" y="1"/>
                  <a:pt x="3270" y="49"/>
                </a:cubicBezTo>
                <a:lnTo>
                  <a:pt x="98" y="2050"/>
                </a:lnTo>
                <a:cubicBezTo>
                  <a:pt x="50" y="2050"/>
                  <a:pt x="1" y="2098"/>
                  <a:pt x="50" y="2196"/>
                </a:cubicBezTo>
                <a:lnTo>
                  <a:pt x="50" y="21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6916930" y="2986112"/>
            <a:ext cx="164668" cy="116468"/>
          </a:xfrm>
          <a:custGeom>
            <a:avLst/>
            <a:gdLst/>
            <a:ahLst/>
            <a:cxnLst/>
            <a:rect l="l" t="t" r="r" b="b"/>
            <a:pathLst>
              <a:path w="6685" h="4684" extrusionOk="0">
                <a:moveTo>
                  <a:pt x="98" y="2781"/>
                </a:moveTo>
                <a:lnTo>
                  <a:pt x="3074" y="4635"/>
                </a:lnTo>
                <a:cubicBezTo>
                  <a:pt x="3221" y="4684"/>
                  <a:pt x="3318" y="4684"/>
                  <a:pt x="3416" y="4635"/>
                </a:cubicBezTo>
                <a:lnTo>
                  <a:pt x="6587" y="2635"/>
                </a:lnTo>
                <a:cubicBezTo>
                  <a:pt x="6636" y="2586"/>
                  <a:pt x="6684" y="2537"/>
                  <a:pt x="6684" y="2488"/>
                </a:cubicBezTo>
                <a:lnTo>
                  <a:pt x="6684" y="2488"/>
                </a:lnTo>
                <a:lnTo>
                  <a:pt x="6684" y="2098"/>
                </a:lnTo>
                <a:lnTo>
                  <a:pt x="6684" y="2098"/>
                </a:lnTo>
                <a:cubicBezTo>
                  <a:pt x="6684" y="2049"/>
                  <a:pt x="6636" y="2001"/>
                  <a:pt x="6587" y="1952"/>
                </a:cubicBezTo>
                <a:lnTo>
                  <a:pt x="3562" y="98"/>
                </a:lnTo>
                <a:cubicBezTo>
                  <a:pt x="3464" y="0"/>
                  <a:pt x="3318" y="0"/>
                  <a:pt x="3221" y="98"/>
                </a:cubicBezTo>
                <a:lnTo>
                  <a:pt x="98" y="2049"/>
                </a:lnTo>
                <a:cubicBezTo>
                  <a:pt x="1" y="2098"/>
                  <a:pt x="1" y="2147"/>
                  <a:pt x="1" y="2244"/>
                </a:cubicBezTo>
                <a:lnTo>
                  <a:pt x="1" y="2244"/>
                </a:lnTo>
                <a:lnTo>
                  <a:pt x="1" y="2635"/>
                </a:lnTo>
                <a:lnTo>
                  <a:pt x="1" y="2635"/>
                </a:lnTo>
                <a:cubicBezTo>
                  <a:pt x="1" y="2684"/>
                  <a:pt x="49" y="2732"/>
                  <a:pt x="98" y="27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7014281" y="3047969"/>
            <a:ext cx="165875" cy="114056"/>
          </a:xfrm>
          <a:custGeom>
            <a:avLst/>
            <a:gdLst/>
            <a:ahLst/>
            <a:cxnLst/>
            <a:rect l="l" t="t" r="r" b="b"/>
            <a:pathLst>
              <a:path w="6734" h="4587" extrusionOk="0">
                <a:moveTo>
                  <a:pt x="98" y="2732"/>
                </a:moveTo>
                <a:lnTo>
                  <a:pt x="3123" y="4538"/>
                </a:lnTo>
                <a:cubicBezTo>
                  <a:pt x="3220" y="4586"/>
                  <a:pt x="3367" y="4586"/>
                  <a:pt x="3464" y="4538"/>
                </a:cubicBezTo>
                <a:lnTo>
                  <a:pt x="6635" y="2586"/>
                </a:lnTo>
                <a:cubicBezTo>
                  <a:pt x="6684" y="2537"/>
                  <a:pt x="6684" y="2489"/>
                  <a:pt x="6733" y="2440"/>
                </a:cubicBezTo>
                <a:lnTo>
                  <a:pt x="6733" y="2440"/>
                </a:lnTo>
                <a:lnTo>
                  <a:pt x="6733" y="2001"/>
                </a:lnTo>
                <a:lnTo>
                  <a:pt x="6733" y="2001"/>
                </a:lnTo>
                <a:cubicBezTo>
                  <a:pt x="6684" y="1952"/>
                  <a:pt x="6684" y="1903"/>
                  <a:pt x="6635" y="1854"/>
                </a:cubicBezTo>
                <a:lnTo>
                  <a:pt x="3562" y="49"/>
                </a:lnTo>
                <a:cubicBezTo>
                  <a:pt x="3464" y="0"/>
                  <a:pt x="3318" y="0"/>
                  <a:pt x="3220" y="49"/>
                </a:cubicBezTo>
                <a:lnTo>
                  <a:pt x="98" y="2001"/>
                </a:lnTo>
                <a:cubicBezTo>
                  <a:pt x="0" y="2049"/>
                  <a:pt x="0" y="2098"/>
                  <a:pt x="0" y="2196"/>
                </a:cubicBezTo>
                <a:lnTo>
                  <a:pt x="0" y="2196"/>
                </a:lnTo>
                <a:lnTo>
                  <a:pt x="0" y="2586"/>
                </a:lnTo>
                <a:lnTo>
                  <a:pt x="0" y="2586"/>
                </a:lnTo>
                <a:cubicBezTo>
                  <a:pt x="0" y="2635"/>
                  <a:pt x="49" y="2684"/>
                  <a:pt x="98" y="27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7112814" y="3107389"/>
            <a:ext cx="164668" cy="115274"/>
          </a:xfrm>
          <a:custGeom>
            <a:avLst/>
            <a:gdLst/>
            <a:ahLst/>
            <a:cxnLst/>
            <a:rect l="l" t="t" r="r" b="b"/>
            <a:pathLst>
              <a:path w="6685" h="4636" extrusionOk="0">
                <a:moveTo>
                  <a:pt x="50" y="2733"/>
                </a:moveTo>
                <a:lnTo>
                  <a:pt x="3123" y="4587"/>
                </a:lnTo>
                <a:cubicBezTo>
                  <a:pt x="3221" y="4636"/>
                  <a:pt x="3318" y="4636"/>
                  <a:pt x="3465" y="4587"/>
                </a:cubicBezTo>
                <a:lnTo>
                  <a:pt x="6636" y="2587"/>
                </a:lnTo>
                <a:cubicBezTo>
                  <a:pt x="6636" y="2587"/>
                  <a:pt x="6685" y="2489"/>
                  <a:pt x="6685" y="2440"/>
                </a:cubicBezTo>
                <a:lnTo>
                  <a:pt x="6685" y="2440"/>
                </a:lnTo>
                <a:lnTo>
                  <a:pt x="6685" y="2050"/>
                </a:lnTo>
                <a:lnTo>
                  <a:pt x="6685" y="2050"/>
                </a:lnTo>
                <a:cubicBezTo>
                  <a:pt x="6685" y="2001"/>
                  <a:pt x="6636" y="1952"/>
                  <a:pt x="6636" y="1904"/>
                </a:cubicBezTo>
                <a:lnTo>
                  <a:pt x="3562" y="99"/>
                </a:lnTo>
                <a:cubicBezTo>
                  <a:pt x="3465" y="1"/>
                  <a:pt x="3318" y="1"/>
                  <a:pt x="3221" y="99"/>
                </a:cubicBezTo>
                <a:lnTo>
                  <a:pt x="50" y="2050"/>
                </a:lnTo>
                <a:cubicBezTo>
                  <a:pt x="1" y="2099"/>
                  <a:pt x="1" y="2148"/>
                  <a:pt x="1" y="2196"/>
                </a:cubicBezTo>
                <a:lnTo>
                  <a:pt x="1" y="2196"/>
                </a:lnTo>
                <a:lnTo>
                  <a:pt x="1" y="2587"/>
                </a:lnTo>
                <a:lnTo>
                  <a:pt x="1" y="2587"/>
                </a:lnTo>
                <a:cubicBezTo>
                  <a:pt x="1" y="2684"/>
                  <a:pt x="1" y="2733"/>
                  <a:pt x="50" y="27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7208958" y="3168053"/>
            <a:ext cx="165875" cy="116468"/>
          </a:xfrm>
          <a:custGeom>
            <a:avLst/>
            <a:gdLst/>
            <a:ahLst/>
            <a:cxnLst/>
            <a:rect l="l" t="t" r="r" b="b"/>
            <a:pathLst>
              <a:path w="6734" h="4684" extrusionOk="0">
                <a:moveTo>
                  <a:pt x="99" y="2732"/>
                </a:moveTo>
                <a:lnTo>
                  <a:pt x="3123" y="4586"/>
                </a:lnTo>
                <a:cubicBezTo>
                  <a:pt x="3221" y="4684"/>
                  <a:pt x="3367" y="4684"/>
                  <a:pt x="3465" y="4586"/>
                </a:cubicBezTo>
                <a:lnTo>
                  <a:pt x="6636" y="2635"/>
                </a:lnTo>
                <a:cubicBezTo>
                  <a:pt x="6685" y="2586"/>
                  <a:pt x="6734" y="2537"/>
                  <a:pt x="6734" y="2489"/>
                </a:cubicBezTo>
                <a:lnTo>
                  <a:pt x="6734" y="2489"/>
                </a:lnTo>
                <a:lnTo>
                  <a:pt x="6734" y="2098"/>
                </a:lnTo>
                <a:lnTo>
                  <a:pt x="6734" y="2098"/>
                </a:lnTo>
                <a:cubicBezTo>
                  <a:pt x="6734" y="2001"/>
                  <a:pt x="6685" y="1952"/>
                  <a:pt x="6636" y="1952"/>
                </a:cubicBezTo>
                <a:lnTo>
                  <a:pt x="3611" y="98"/>
                </a:lnTo>
                <a:cubicBezTo>
                  <a:pt x="3514" y="0"/>
                  <a:pt x="3367" y="0"/>
                  <a:pt x="3270" y="98"/>
                </a:cubicBezTo>
                <a:lnTo>
                  <a:pt x="99" y="2049"/>
                </a:lnTo>
                <a:cubicBezTo>
                  <a:pt x="50" y="2098"/>
                  <a:pt x="1" y="2147"/>
                  <a:pt x="1" y="2196"/>
                </a:cubicBezTo>
                <a:lnTo>
                  <a:pt x="1" y="2196"/>
                </a:lnTo>
                <a:lnTo>
                  <a:pt x="1" y="2586"/>
                </a:lnTo>
                <a:lnTo>
                  <a:pt x="1" y="2586"/>
                </a:lnTo>
                <a:cubicBezTo>
                  <a:pt x="1" y="2635"/>
                  <a:pt x="50" y="2732"/>
                  <a:pt x="99" y="273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a:off x="6210275" y="2679214"/>
            <a:ext cx="167058" cy="105566"/>
          </a:xfrm>
          <a:custGeom>
            <a:avLst/>
            <a:gdLst/>
            <a:ahLst/>
            <a:cxnLst/>
            <a:rect l="l" t="t" r="r" b="b"/>
            <a:pathLst>
              <a:path w="6782" h="4246" extrusionOk="0">
                <a:moveTo>
                  <a:pt x="3172" y="4197"/>
                </a:moveTo>
                <a:lnTo>
                  <a:pt x="98" y="2343"/>
                </a:lnTo>
                <a:cubicBezTo>
                  <a:pt x="0" y="2294"/>
                  <a:pt x="0" y="2099"/>
                  <a:pt x="98" y="2050"/>
                </a:cubicBezTo>
                <a:lnTo>
                  <a:pt x="3269" y="50"/>
                </a:lnTo>
                <a:cubicBezTo>
                  <a:pt x="3367" y="1"/>
                  <a:pt x="3513" y="1"/>
                  <a:pt x="3611" y="50"/>
                </a:cubicBezTo>
                <a:lnTo>
                  <a:pt x="6635" y="1952"/>
                </a:lnTo>
                <a:cubicBezTo>
                  <a:pt x="6782" y="2001"/>
                  <a:pt x="6782" y="2148"/>
                  <a:pt x="6635" y="2245"/>
                </a:cubicBezTo>
                <a:lnTo>
                  <a:pt x="3464" y="4197"/>
                </a:lnTo>
                <a:cubicBezTo>
                  <a:pt x="3367" y="4245"/>
                  <a:pt x="3269" y="4245"/>
                  <a:pt x="3172" y="4197"/>
                </a:cubicBezTo>
                <a:close/>
              </a:path>
            </a:pathLst>
          </a:custGeom>
          <a:solidFill>
            <a:srgbClr val="D9D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a:off x="6307626" y="2741096"/>
            <a:ext cx="165851" cy="104323"/>
          </a:xfrm>
          <a:custGeom>
            <a:avLst/>
            <a:gdLst/>
            <a:ahLst/>
            <a:cxnLst/>
            <a:rect l="l" t="t" r="r" b="b"/>
            <a:pathLst>
              <a:path w="6733" h="4196" extrusionOk="0">
                <a:moveTo>
                  <a:pt x="3171" y="4147"/>
                </a:moveTo>
                <a:lnTo>
                  <a:pt x="98" y="2342"/>
                </a:lnTo>
                <a:cubicBezTo>
                  <a:pt x="0" y="2244"/>
                  <a:pt x="0" y="2098"/>
                  <a:pt x="98" y="2049"/>
                </a:cubicBezTo>
                <a:lnTo>
                  <a:pt x="3269" y="49"/>
                </a:lnTo>
                <a:cubicBezTo>
                  <a:pt x="3366" y="0"/>
                  <a:pt x="3513" y="0"/>
                  <a:pt x="3610" y="49"/>
                </a:cubicBezTo>
                <a:lnTo>
                  <a:pt x="6635" y="1903"/>
                </a:lnTo>
                <a:cubicBezTo>
                  <a:pt x="6733" y="2000"/>
                  <a:pt x="6733" y="2147"/>
                  <a:pt x="6635" y="2196"/>
                </a:cubicBezTo>
                <a:lnTo>
                  <a:pt x="3464" y="4147"/>
                </a:lnTo>
                <a:cubicBezTo>
                  <a:pt x="3366" y="4196"/>
                  <a:pt x="3269" y="4196"/>
                  <a:pt x="3171" y="4147"/>
                </a:cubicBezTo>
                <a:close/>
              </a:path>
            </a:pathLst>
          </a:custGeom>
          <a:solidFill>
            <a:srgbClr val="D9D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a:off x="7873564" y="2554282"/>
            <a:ext cx="521593" cy="439619"/>
          </a:xfrm>
          <a:custGeom>
            <a:avLst/>
            <a:gdLst/>
            <a:ahLst/>
            <a:cxnLst/>
            <a:rect l="l" t="t" r="r" b="b"/>
            <a:pathLst>
              <a:path w="21175" h="17682" extrusionOk="0">
                <a:moveTo>
                  <a:pt x="9514" y="1"/>
                </a:moveTo>
                <a:lnTo>
                  <a:pt x="293" y="4489"/>
                </a:lnTo>
                <a:lnTo>
                  <a:pt x="1" y="6099"/>
                </a:lnTo>
                <a:cubicBezTo>
                  <a:pt x="1" y="6197"/>
                  <a:pt x="49" y="6246"/>
                  <a:pt x="98" y="6294"/>
                </a:cubicBezTo>
                <a:lnTo>
                  <a:pt x="18491" y="17662"/>
                </a:lnTo>
                <a:cubicBezTo>
                  <a:pt x="18504" y="17675"/>
                  <a:pt x="18521" y="17681"/>
                  <a:pt x="18539" y="17681"/>
                </a:cubicBezTo>
                <a:cubicBezTo>
                  <a:pt x="18589" y="17681"/>
                  <a:pt x="18651" y="17636"/>
                  <a:pt x="18686" y="17564"/>
                </a:cubicBezTo>
                <a:lnTo>
                  <a:pt x="21174" y="3318"/>
                </a:lnTo>
                <a:lnTo>
                  <a:pt x="11661" y="6929"/>
                </a:lnTo>
                <a:lnTo>
                  <a:pt x="9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a:off x="7873564" y="2325028"/>
            <a:ext cx="526397" cy="669597"/>
          </a:xfrm>
          <a:custGeom>
            <a:avLst/>
            <a:gdLst/>
            <a:ahLst/>
            <a:cxnLst/>
            <a:rect l="l" t="t" r="r" b="b"/>
            <a:pathLst>
              <a:path w="21370" h="26932" fill="none" extrusionOk="0">
                <a:moveTo>
                  <a:pt x="21370" y="11661"/>
                </a:moveTo>
                <a:lnTo>
                  <a:pt x="21174" y="12539"/>
                </a:lnTo>
                <a:lnTo>
                  <a:pt x="18686" y="26785"/>
                </a:lnTo>
                <a:cubicBezTo>
                  <a:pt x="18638" y="26883"/>
                  <a:pt x="18540" y="26932"/>
                  <a:pt x="18491" y="26883"/>
                </a:cubicBezTo>
                <a:lnTo>
                  <a:pt x="98" y="15515"/>
                </a:lnTo>
                <a:cubicBezTo>
                  <a:pt x="49" y="15467"/>
                  <a:pt x="1" y="15418"/>
                  <a:pt x="1" y="15320"/>
                </a:cubicBezTo>
                <a:lnTo>
                  <a:pt x="293" y="13710"/>
                </a:lnTo>
                <a:lnTo>
                  <a:pt x="2733" y="147"/>
                </a:lnTo>
                <a:cubicBezTo>
                  <a:pt x="2733" y="50"/>
                  <a:pt x="2879" y="1"/>
                  <a:pt x="2977" y="50"/>
                </a:cubicBezTo>
                <a:lnTo>
                  <a:pt x="21272" y="11368"/>
                </a:lnTo>
                <a:cubicBezTo>
                  <a:pt x="21321" y="11417"/>
                  <a:pt x="21370" y="11564"/>
                  <a:pt x="21370" y="11661"/>
                </a:cubicBezTo>
                <a:close/>
              </a:path>
            </a:pathLst>
          </a:custGeom>
          <a:solidFill>
            <a:schemeClr val="accent5"/>
          </a:solidFill>
          <a:ln w="4875" cap="flat" cmpd="sng">
            <a:solidFill>
              <a:schemeClr val="accent4"/>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a:off x="7014281" y="1102359"/>
            <a:ext cx="137031" cy="210411"/>
          </a:xfrm>
          <a:custGeom>
            <a:avLst/>
            <a:gdLst/>
            <a:ahLst/>
            <a:cxnLst/>
            <a:rect l="l" t="t" r="r" b="b"/>
            <a:pathLst>
              <a:path w="5563" h="8463" extrusionOk="0">
                <a:moveTo>
                  <a:pt x="1122" y="1"/>
                </a:moveTo>
                <a:cubicBezTo>
                  <a:pt x="1074" y="1"/>
                  <a:pt x="1025" y="1"/>
                  <a:pt x="1025" y="50"/>
                </a:cubicBezTo>
                <a:lnTo>
                  <a:pt x="49" y="5611"/>
                </a:lnTo>
                <a:cubicBezTo>
                  <a:pt x="0" y="5660"/>
                  <a:pt x="49" y="5709"/>
                  <a:pt x="49" y="5709"/>
                </a:cubicBezTo>
                <a:lnTo>
                  <a:pt x="4489" y="8441"/>
                </a:lnTo>
                <a:cubicBezTo>
                  <a:pt x="4505" y="8457"/>
                  <a:pt x="4521" y="8463"/>
                  <a:pt x="4536" y="8463"/>
                </a:cubicBezTo>
                <a:cubicBezTo>
                  <a:pt x="4565" y="8463"/>
                  <a:pt x="4586" y="8441"/>
                  <a:pt x="4586" y="8441"/>
                </a:cubicBezTo>
                <a:lnTo>
                  <a:pt x="5562" y="2831"/>
                </a:lnTo>
                <a:cubicBezTo>
                  <a:pt x="5562" y="2782"/>
                  <a:pt x="5562" y="2733"/>
                  <a:pt x="5513" y="2733"/>
                </a:cubicBezTo>
                <a:lnTo>
                  <a:pt x="1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7187330" y="1202553"/>
            <a:ext cx="365374" cy="245542"/>
          </a:xfrm>
          <a:custGeom>
            <a:avLst/>
            <a:gdLst/>
            <a:ahLst/>
            <a:cxnLst/>
            <a:rect l="l" t="t" r="r" b="b"/>
            <a:pathLst>
              <a:path w="14833" h="9876" extrusionOk="0">
                <a:moveTo>
                  <a:pt x="202" y="0"/>
                </a:moveTo>
                <a:cubicBezTo>
                  <a:pt x="167" y="0"/>
                  <a:pt x="133" y="35"/>
                  <a:pt x="98" y="69"/>
                </a:cubicBezTo>
                <a:lnTo>
                  <a:pt x="1" y="703"/>
                </a:lnTo>
                <a:cubicBezTo>
                  <a:pt x="1" y="752"/>
                  <a:pt x="1" y="801"/>
                  <a:pt x="50" y="850"/>
                </a:cubicBezTo>
                <a:lnTo>
                  <a:pt x="14588" y="9875"/>
                </a:lnTo>
                <a:cubicBezTo>
                  <a:pt x="14637" y="9875"/>
                  <a:pt x="14686" y="9875"/>
                  <a:pt x="14686" y="9827"/>
                </a:cubicBezTo>
                <a:lnTo>
                  <a:pt x="14783" y="9192"/>
                </a:lnTo>
                <a:cubicBezTo>
                  <a:pt x="14832" y="9144"/>
                  <a:pt x="14783" y="9046"/>
                  <a:pt x="14735" y="8997"/>
                </a:cubicBezTo>
                <a:lnTo>
                  <a:pt x="245" y="20"/>
                </a:lnTo>
                <a:cubicBezTo>
                  <a:pt x="230" y="6"/>
                  <a:pt x="216" y="0"/>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7181319" y="1240170"/>
            <a:ext cx="364167" cy="246014"/>
          </a:xfrm>
          <a:custGeom>
            <a:avLst/>
            <a:gdLst/>
            <a:ahLst/>
            <a:cxnLst/>
            <a:rect l="l" t="t" r="r" b="b"/>
            <a:pathLst>
              <a:path w="14784" h="9895" extrusionOk="0">
                <a:moveTo>
                  <a:pt x="198" y="1"/>
                </a:moveTo>
                <a:cubicBezTo>
                  <a:pt x="151" y="1"/>
                  <a:pt x="98" y="46"/>
                  <a:pt x="98" y="117"/>
                </a:cubicBezTo>
                <a:lnTo>
                  <a:pt x="1" y="703"/>
                </a:lnTo>
                <a:cubicBezTo>
                  <a:pt x="1" y="751"/>
                  <a:pt x="1" y="800"/>
                  <a:pt x="50" y="849"/>
                </a:cubicBezTo>
                <a:lnTo>
                  <a:pt x="14540" y="9875"/>
                </a:lnTo>
                <a:cubicBezTo>
                  <a:pt x="14554" y="9889"/>
                  <a:pt x="14572" y="9895"/>
                  <a:pt x="14591" y="9895"/>
                </a:cubicBezTo>
                <a:cubicBezTo>
                  <a:pt x="14637" y="9895"/>
                  <a:pt x="14686" y="9860"/>
                  <a:pt x="14686" y="9826"/>
                </a:cubicBezTo>
                <a:lnTo>
                  <a:pt x="14784" y="9192"/>
                </a:lnTo>
                <a:cubicBezTo>
                  <a:pt x="14784" y="9143"/>
                  <a:pt x="14784" y="9045"/>
                  <a:pt x="14686" y="9045"/>
                </a:cubicBezTo>
                <a:lnTo>
                  <a:pt x="245" y="20"/>
                </a:lnTo>
                <a:cubicBezTo>
                  <a:pt x="232" y="7"/>
                  <a:pt x="215"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a:off x="7174126" y="1278955"/>
            <a:ext cx="365349" cy="244846"/>
          </a:xfrm>
          <a:custGeom>
            <a:avLst/>
            <a:gdLst/>
            <a:ahLst/>
            <a:cxnLst/>
            <a:rect l="l" t="t" r="r" b="b"/>
            <a:pathLst>
              <a:path w="14832" h="9848" extrusionOk="0">
                <a:moveTo>
                  <a:pt x="220" y="1"/>
                </a:moveTo>
                <a:cubicBezTo>
                  <a:pt x="171" y="1"/>
                  <a:pt x="146" y="35"/>
                  <a:pt x="146" y="70"/>
                </a:cubicBezTo>
                <a:lnTo>
                  <a:pt x="49" y="704"/>
                </a:lnTo>
                <a:cubicBezTo>
                  <a:pt x="0" y="753"/>
                  <a:pt x="49" y="801"/>
                  <a:pt x="98" y="801"/>
                </a:cubicBezTo>
                <a:lnTo>
                  <a:pt x="14588" y="9827"/>
                </a:lnTo>
                <a:cubicBezTo>
                  <a:pt x="14602" y="9841"/>
                  <a:pt x="14616" y="9847"/>
                  <a:pt x="14631" y="9847"/>
                </a:cubicBezTo>
                <a:cubicBezTo>
                  <a:pt x="14665" y="9847"/>
                  <a:pt x="14700" y="9813"/>
                  <a:pt x="14734" y="9778"/>
                </a:cubicBezTo>
                <a:lnTo>
                  <a:pt x="14832" y="9193"/>
                </a:lnTo>
                <a:cubicBezTo>
                  <a:pt x="14832" y="9095"/>
                  <a:pt x="14783" y="9047"/>
                  <a:pt x="14734" y="8998"/>
                </a:cubicBezTo>
                <a:lnTo>
                  <a:pt x="293" y="21"/>
                </a:lnTo>
                <a:cubicBezTo>
                  <a:pt x="264" y="7"/>
                  <a:pt x="240"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a:off x="7168116" y="1317068"/>
            <a:ext cx="243985" cy="169115"/>
          </a:xfrm>
          <a:custGeom>
            <a:avLst/>
            <a:gdLst/>
            <a:ahLst/>
            <a:cxnLst/>
            <a:rect l="l" t="t" r="r" b="b"/>
            <a:pathLst>
              <a:path w="9905" h="6802" extrusionOk="0">
                <a:moveTo>
                  <a:pt x="244" y="0"/>
                </a:moveTo>
                <a:cubicBezTo>
                  <a:pt x="195" y="0"/>
                  <a:pt x="147" y="0"/>
                  <a:pt x="98" y="98"/>
                </a:cubicBezTo>
                <a:lnTo>
                  <a:pt x="0" y="683"/>
                </a:lnTo>
                <a:cubicBezTo>
                  <a:pt x="0" y="732"/>
                  <a:pt x="0" y="781"/>
                  <a:pt x="49" y="830"/>
                </a:cubicBezTo>
                <a:lnTo>
                  <a:pt x="9660" y="6782"/>
                </a:lnTo>
                <a:cubicBezTo>
                  <a:pt x="9674" y="6796"/>
                  <a:pt x="9689" y="6802"/>
                  <a:pt x="9702" y="6802"/>
                </a:cubicBezTo>
                <a:cubicBezTo>
                  <a:pt x="9733" y="6802"/>
                  <a:pt x="9758" y="6767"/>
                  <a:pt x="9758" y="6733"/>
                </a:cubicBezTo>
                <a:lnTo>
                  <a:pt x="9904" y="6148"/>
                </a:lnTo>
                <a:cubicBezTo>
                  <a:pt x="9904" y="6050"/>
                  <a:pt x="9855" y="6001"/>
                  <a:pt x="9806" y="5952"/>
                </a:cubicBez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7059951" y="974543"/>
            <a:ext cx="477107" cy="343028"/>
          </a:xfrm>
          <a:custGeom>
            <a:avLst/>
            <a:gdLst/>
            <a:ahLst/>
            <a:cxnLst/>
            <a:rect l="l" t="t" r="r" b="b"/>
            <a:pathLst>
              <a:path w="19369" h="13797" extrusionOk="0">
                <a:moveTo>
                  <a:pt x="557" y="0"/>
                </a:moveTo>
                <a:cubicBezTo>
                  <a:pt x="488" y="0"/>
                  <a:pt x="426" y="45"/>
                  <a:pt x="391" y="117"/>
                </a:cubicBezTo>
                <a:lnTo>
                  <a:pt x="49" y="1971"/>
                </a:lnTo>
                <a:cubicBezTo>
                  <a:pt x="0" y="2068"/>
                  <a:pt x="49" y="2166"/>
                  <a:pt x="147" y="2215"/>
                </a:cubicBezTo>
                <a:lnTo>
                  <a:pt x="18784" y="13777"/>
                </a:lnTo>
                <a:cubicBezTo>
                  <a:pt x="18810" y="13790"/>
                  <a:pt x="18836" y="13796"/>
                  <a:pt x="18861" y="13796"/>
                </a:cubicBezTo>
                <a:cubicBezTo>
                  <a:pt x="18930" y="13796"/>
                  <a:pt x="18992" y="13751"/>
                  <a:pt x="19027" y="13680"/>
                </a:cubicBezTo>
                <a:lnTo>
                  <a:pt x="19320" y="11875"/>
                </a:lnTo>
                <a:cubicBezTo>
                  <a:pt x="19369" y="11728"/>
                  <a:pt x="19320" y="11582"/>
                  <a:pt x="19174" y="11533"/>
                </a:cubicBezTo>
                <a:lnTo>
                  <a:pt x="634" y="19"/>
                </a:lnTo>
                <a:cubicBezTo>
                  <a:pt x="608" y="6"/>
                  <a:pt x="582" y="0"/>
                  <a:pt x="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7153680" y="1403887"/>
            <a:ext cx="364167" cy="244846"/>
          </a:xfrm>
          <a:custGeom>
            <a:avLst/>
            <a:gdLst/>
            <a:ahLst/>
            <a:cxnLst/>
            <a:rect l="l" t="t" r="r" b="b"/>
            <a:pathLst>
              <a:path w="14784" h="9848" extrusionOk="0">
                <a:moveTo>
                  <a:pt x="202" y="1"/>
                </a:moveTo>
                <a:cubicBezTo>
                  <a:pt x="167" y="1"/>
                  <a:pt x="133" y="35"/>
                  <a:pt x="98" y="70"/>
                </a:cubicBezTo>
                <a:lnTo>
                  <a:pt x="1" y="655"/>
                </a:lnTo>
                <a:cubicBezTo>
                  <a:pt x="1" y="704"/>
                  <a:pt x="1" y="753"/>
                  <a:pt x="49" y="802"/>
                </a:cubicBezTo>
                <a:lnTo>
                  <a:pt x="14539" y="9827"/>
                </a:lnTo>
                <a:cubicBezTo>
                  <a:pt x="14554" y="9842"/>
                  <a:pt x="14572" y="9848"/>
                  <a:pt x="14591" y="9848"/>
                </a:cubicBezTo>
                <a:cubicBezTo>
                  <a:pt x="14637" y="9848"/>
                  <a:pt x="14686" y="9813"/>
                  <a:pt x="14686" y="9779"/>
                </a:cubicBezTo>
                <a:lnTo>
                  <a:pt x="14783" y="9144"/>
                </a:lnTo>
                <a:cubicBezTo>
                  <a:pt x="14783" y="9096"/>
                  <a:pt x="14783" y="8998"/>
                  <a:pt x="14686" y="8998"/>
                </a:cubicBezTo>
                <a:lnTo>
                  <a:pt x="245" y="21"/>
                </a:lnTo>
                <a:cubicBezTo>
                  <a:pt x="230" y="7"/>
                  <a:pt x="216"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a:off x="7146463" y="1441503"/>
            <a:ext cx="365374" cy="245542"/>
          </a:xfrm>
          <a:custGeom>
            <a:avLst/>
            <a:gdLst/>
            <a:ahLst/>
            <a:cxnLst/>
            <a:rect l="l" t="t" r="r" b="b"/>
            <a:pathLst>
              <a:path w="14833" h="9876" extrusionOk="0">
                <a:moveTo>
                  <a:pt x="242" y="0"/>
                </a:moveTo>
                <a:cubicBezTo>
                  <a:pt x="196" y="0"/>
                  <a:pt x="147" y="35"/>
                  <a:pt x="147" y="69"/>
                </a:cubicBezTo>
                <a:lnTo>
                  <a:pt x="50" y="703"/>
                </a:lnTo>
                <a:cubicBezTo>
                  <a:pt x="1" y="752"/>
                  <a:pt x="50" y="801"/>
                  <a:pt x="99" y="801"/>
                </a:cubicBezTo>
                <a:lnTo>
                  <a:pt x="14589" y="9876"/>
                </a:lnTo>
                <a:cubicBezTo>
                  <a:pt x="14637" y="9876"/>
                  <a:pt x="14686" y="9876"/>
                  <a:pt x="14735" y="9827"/>
                </a:cubicBezTo>
                <a:lnTo>
                  <a:pt x="14832" y="9193"/>
                </a:lnTo>
                <a:cubicBezTo>
                  <a:pt x="14832" y="9144"/>
                  <a:pt x="14784" y="9046"/>
                  <a:pt x="14735" y="8997"/>
                </a:cubicBezTo>
                <a:lnTo>
                  <a:pt x="294" y="20"/>
                </a:lnTo>
                <a:cubicBezTo>
                  <a:pt x="279" y="6"/>
                  <a:pt x="261" y="0"/>
                  <a:pt x="2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a:off x="7141659" y="1479592"/>
            <a:ext cx="364167" cy="245045"/>
          </a:xfrm>
          <a:custGeom>
            <a:avLst/>
            <a:gdLst/>
            <a:ahLst/>
            <a:cxnLst/>
            <a:rect l="l" t="t" r="r" b="b"/>
            <a:pathLst>
              <a:path w="14784" h="9856" extrusionOk="0">
                <a:moveTo>
                  <a:pt x="196" y="1"/>
                </a:moveTo>
                <a:cubicBezTo>
                  <a:pt x="147" y="1"/>
                  <a:pt x="98" y="50"/>
                  <a:pt x="98" y="98"/>
                </a:cubicBezTo>
                <a:lnTo>
                  <a:pt x="1" y="684"/>
                </a:lnTo>
                <a:cubicBezTo>
                  <a:pt x="1" y="733"/>
                  <a:pt x="1" y="781"/>
                  <a:pt x="50" y="830"/>
                </a:cubicBezTo>
                <a:lnTo>
                  <a:pt x="14540" y="9856"/>
                </a:lnTo>
                <a:cubicBezTo>
                  <a:pt x="14588" y="9856"/>
                  <a:pt x="14686" y="9856"/>
                  <a:pt x="14686" y="9807"/>
                </a:cubicBezTo>
                <a:lnTo>
                  <a:pt x="14784" y="9173"/>
                </a:lnTo>
                <a:cubicBezTo>
                  <a:pt x="14784" y="9124"/>
                  <a:pt x="14784" y="9027"/>
                  <a:pt x="14686" y="8978"/>
                </a:cubicBezTo>
                <a:lnTo>
                  <a:pt x="1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7134467" y="1517208"/>
            <a:ext cx="242778" cy="169413"/>
          </a:xfrm>
          <a:custGeom>
            <a:avLst/>
            <a:gdLst/>
            <a:ahLst/>
            <a:cxnLst/>
            <a:rect l="l" t="t" r="r" b="b"/>
            <a:pathLst>
              <a:path w="9856" h="6814" extrusionOk="0">
                <a:moveTo>
                  <a:pt x="244" y="0"/>
                </a:moveTo>
                <a:cubicBezTo>
                  <a:pt x="195" y="0"/>
                  <a:pt x="98" y="49"/>
                  <a:pt x="98" y="98"/>
                </a:cubicBezTo>
                <a:lnTo>
                  <a:pt x="0" y="732"/>
                </a:lnTo>
                <a:cubicBezTo>
                  <a:pt x="0" y="781"/>
                  <a:pt x="0" y="830"/>
                  <a:pt x="49" y="830"/>
                </a:cubicBezTo>
                <a:lnTo>
                  <a:pt x="9611" y="6782"/>
                </a:lnTo>
                <a:cubicBezTo>
                  <a:pt x="9631" y="6802"/>
                  <a:pt x="9660" y="6814"/>
                  <a:pt x="9687" y="6814"/>
                </a:cubicBezTo>
                <a:cubicBezTo>
                  <a:pt x="9724" y="6814"/>
                  <a:pt x="9758" y="6790"/>
                  <a:pt x="9758" y="6733"/>
                </a:cubicBezTo>
                <a:lnTo>
                  <a:pt x="9855" y="6148"/>
                </a:lnTo>
                <a:cubicBezTo>
                  <a:pt x="9855" y="6050"/>
                  <a:pt x="9855" y="6001"/>
                  <a:pt x="9758" y="5952"/>
                </a:cubicBez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a:off x="6978218" y="1309784"/>
            <a:ext cx="135824" cy="210411"/>
          </a:xfrm>
          <a:custGeom>
            <a:avLst/>
            <a:gdLst/>
            <a:ahLst/>
            <a:cxnLst/>
            <a:rect l="l" t="t" r="r" b="b"/>
            <a:pathLst>
              <a:path w="5514" h="8463" extrusionOk="0">
                <a:moveTo>
                  <a:pt x="1074" y="1"/>
                </a:moveTo>
                <a:cubicBezTo>
                  <a:pt x="1025" y="1"/>
                  <a:pt x="1025" y="1"/>
                  <a:pt x="976" y="49"/>
                </a:cubicBezTo>
                <a:lnTo>
                  <a:pt x="49" y="5611"/>
                </a:lnTo>
                <a:cubicBezTo>
                  <a:pt x="1" y="5660"/>
                  <a:pt x="1" y="5660"/>
                  <a:pt x="49" y="5709"/>
                </a:cubicBezTo>
                <a:lnTo>
                  <a:pt x="4489" y="8441"/>
                </a:lnTo>
                <a:cubicBezTo>
                  <a:pt x="4489" y="8457"/>
                  <a:pt x="4495" y="8463"/>
                  <a:pt x="4502" y="8463"/>
                </a:cubicBezTo>
                <a:cubicBezTo>
                  <a:pt x="4516" y="8463"/>
                  <a:pt x="4538" y="8441"/>
                  <a:pt x="4538" y="8441"/>
                </a:cubicBezTo>
                <a:lnTo>
                  <a:pt x="5514" y="2830"/>
                </a:lnTo>
                <a:cubicBezTo>
                  <a:pt x="5514" y="2781"/>
                  <a:pt x="5514" y="2733"/>
                  <a:pt x="5465" y="2733"/>
                </a:cubicBezTo>
                <a:lnTo>
                  <a:pt x="10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a:off x="7117642" y="1610093"/>
            <a:ext cx="365349" cy="244846"/>
          </a:xfrm>
          <a:custGeom>
            <a:avLst/>
            <a:gdLst/>
            <a:ahLst/>
            <a:cxnLst/>
            <a:rect l="l" t="t" r="r" b="b"/>
            <a:pathLst>
              <a:path w="14832" h="9848" extrusionOk="0">
                <a:moveTo>
                  <a:pt x="220" y="1"/>
                </a:moveTo>
                <a:cubicBezTo>
                  <a:pt x="171" y="1"/>
                  <a:pt x="146" y="35"/>
                  <a:pt x="146" y="70"/>
                </a:cubicBezTo>
                <a:lnTo>
                  <a:pt x="0" y="704"/>
                </a:lnTo>
                <a:cubicBezTo>
                  <a:pt x="0" y="753"/>
                  <a:pt x="49" y="802"/>
                  <a:pt x="49" y="802"/>
                </a:cubicBezTo>
                <a:lnTo>
                  <a:pt x="14588" y="9827"/>
                </a:lnTo>
                <a:cubicBezTo>
                  <a:pt x="14602" y="9842"/>
                  <a:pt x="14616" y="9847"/>
                  <a:pt x="14629" y="9847"/>
                </a:cubicBezTo>
                <a:cubicBezTo>
                  <a:pt x="14661" y="9847"/>
                  <a:pt x="14685" y="9813"/>
                  <a:pt x="14685" y="9778"/>
                </a:cubicBezTo>
                <a:lnTo>
                  <a:pt x="14832" y="9193"/>
                </a:lnTo>
                <a:cubicBezTo>
                  <a:pt x="14832" y="9095"/>
                  <a:pt x="14783" y="9047"/>
                  <a:pt x="14734" y="8998"/>
                </a:cubicBezTo>
                <a:lnTo>
                  <a:pt x="293" y="21"/>
                </a:lnTo>
                <a:cubicBezTo>
                  <a:pt x="264" y="7"/>
                  <a:pt x="240"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7111631" y="1647734"/>
            <a:ext cx="364142" cy="245517"/>
          </a:xfrm>
          <a:custGeom>
            <a:avLst/>
            <a:gdLst/>
            <a:ahLst/>
            <a:cxnLst/>
            <a:rect l="l" t="t" r="r" b="b"/>
            <a:pathLst>
              <a:path w="14783" h="9875" extrusionOk="0">
                <a:moveTo>
                  <a:pt x="197" y="0"/>
                </a:moveTo>
                <a:cubicBezTo>
                  <a:pt x="150" y="0"/>
                  <a:pt x="98" y="45"/>
                  <a:pt x="98" y="117"/>
                </a:cubicBezTo>
                <a:lnTo>
                  <a:pt x="0" y="702"/>
                </a:lnTo>
                <a:cubicBezTo>
                  <a:pt x="0" y="751"/>
                  <a:pt x="0" y="800"/>
                  <a:pt x="49" y="849"/>
                </a:cubicBezTo>
                <a:lnTo>
                  <a:pt x="14539" y="9874"/>
                </a:lnTo>
                <a:cubicBezTo>
                  <a:pt x="14588" y="9874"/>
                  <a:pt x="14685" y="9874"/>
                  <a:pt x="14685" y="9826"/>
                </a:cubicBezTo>
                <a:lnTo>
                  <a:pt x="14783" y="9191"/>
                </a:lnTo>
                <a:cubicBezTo>
                  <a:pt x="14783" y="9143"/>
                  <a:pt x="14783" y="9045"/>
                  <a:pt x="14685" y="8996"/>
                </a:cubicBezTo>
                <a:lnTo>
                  <a:pt x="244" y="19"/>
                </a:lnTo>
                <a:cubicBezTo>
                  <a:pt x="231" y="6"/>
                  <a:pt x="21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a:off x="7105621" y="1685798"/>
            <a:ext cx="364142" cy="245567"/>
          </a:xfrm>
          <a:custGeom>
            <a:avLst/>
            <a:gdLst/>
            <a:ahLst/>
            <a:cxnLst/>
            <a:rect l="l" t="t" r="r" b="b"/>
            <a:pathLst>
              <a:path w="14783" h="9877" extrusionOk="0">
                <a:moveTo>
                  <a:pt x="244" y="1"/>
                </a:moveTo>
                <a:cubicBezTo>
                  <a:pt x="195" y="1"/>
                  <a:pt x="98" y="50"/>
                  <a:pt x="98" y="98"/>
                </a:cubicBezTo>
                <a:lnTo>
                  <a:pt x="0" y="733"/>
                </a:lnTo>
                <a:cubicBezTo>
                  <a:pt x="0" y="781"/>
                  <a:pt x="0" y="830"/>
                  <a:pt x="49" y="830"/>
                </a:cubicBezTo>
                <a:lnTo>
                  <a:pt x="14539" y="9856"/>
                </a:lnTo>
                <a:cubicBezTo>
                  <a:pt x="14553" y="9870"/>
                  <a:pt x="14568" y="9876"/>
                  <a:pt x="14582" y="9876"/>
                </a:cubicBezTo>
                <a:cubicBezTo>
                  <a:pt x="14616" y="9876"/>
                  <a:pt x="14651" y="9842"/>
                  <a:pt x="14685" y="9807"/>
                </a:cubicBezTo>
                <a:lnTo>
                  <a:pt x="14783" y="9222"/>
                </a:lnTo>
                <a:cubicBezTo>
                  <a:pt x="14783" y="9124"/>
                  <a:pt x="14783" y="9075"/>
                  <a:pt x="14685" y="9026"/>
                </a:cubicBezTo>
                <a:lnTo>
                  <a:pt x="2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a:off x="7098403" y="1724111"/>
            <a:ext cx="243985" cy="169140"/>
          </a:xfrm>
          <a:custGeom>
            <a:avLst/>
            <a:gdLst/>
            <a:ahLst/>
            <a:cxnLst/>
            <a:rect l="l" t="t" r="r" b="b"/>
            <a:pathLst>
              <a:path w="9905" h="6803" extrusionOk="0">
                <a:moveTo>
                  <a:pt x="220" y="1"/>
                </a:moveTo>
                <a:cubicBezTo>
                  <a:pt x="171" y="1"/>
                  <a:pt x="147" y="35"/>
                  <a:pt x="147" y="70"/>
                </a:cubicBezTo>
                <a:lnTo>
                  <a:pt x="0" y="704"/>
                </a:lnTo>
                <a:cubicBezTo>
                  <a:pt x="0" y="753"/>
                  <a:pt x="49" y="802"/>
                  <a:pt x="49" y="802"/>
                </a:cubicBezTo>
                <a:lnTo>
                  <a:pt x="9660" y="6802"/>
                </a:lnTo>
                <a:cubicBezTo>
                  <a:pt x="9709" y="6802"/>
                  <a:pt x="9758" y="6802"/>
                  <a:pt x="9807" y="6754"/>
                </a:cubicBezTo>
                <a:lnTo>
                  <a:pt x="9904" y="6119"/>
                </a:lnTo>
                <a:cubicBezTo>
                  <a:pt x="9904" y="6071"/>
                  <a:pt x="9856" y="5973"/>
                  <a:pt x="9807" y="5924"/>
                </a:cubicBezTo>
                <a:lnTo>
                  <a:pt x="293" y="21"/>
                </a:lnTo>
                <a:cubicBezTo>
                  <a:pt x="265" y="7"/>
                  <a:pt x="240" y="1"/>
                  <a:pt x="2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a:off x="6942179" y="1516661"/>
            <a:ext cx="137006" cy="210411"/>
          </a:xfrm>
          <a:custGeom>
            <a:avLst/>
            <a:gdLst/>
            <a:ahLst/>
            <a:cxnLst/>
            <a:rect l="l" t="t" r="r" b="b"/>
            <a:pathLst>
              <a:path w="5562" h="8463" extrusionOk="0">
                <a:moveTo>
                  <a:pt x="1061" y="1"/>
                </a:moveTo>
                <a:cubicBezTo>
                  <a:pt x="1046" y="1"/>
                  <a:pt x="1025" y="22"/>
                  <a:pt x="1025" y="22"/>
                </a:cubicBezTo>
                <a:lnTo>
                  <a:pt x="0" y="5633"/>
                </a:lnTo>
                <a:cubicBezTo>
                  <a:pt x="0" y="5633"/>
                  <a:pt x="49" y="5682"/>
                  <a:pt x="49" y="5682"/>
                </a:cubicBezTo>
                <a:lnTo>
                  <a:pt x="4489" y="8463"/>
                </a:lnTo>
                <a:cubicBezTo>
                  <a:pt x="4537" y="8463"/>
                  <a:pt x="4586" y="8463"/>
                  <a:pt x="4586" y="8414"/>
                </a:cubicBezTo>
                <a:lnTo>
                  <a:pt x="5562" y="2852"/>
                </a:lnTo>
                <a:cubicBezTo>
                  <a:pt x="5562" y="2803"/>
                  <a:pt x="5562" y="2754"/>
                  <a:pt x="5513" y="2706"/>
                </a:cubicBezTo>
                <a:lnTo>
                  <a:pt x="1073" y="22"/>
                </a:lnTo>
                <a:cubicBezTo>
                  <a:pt x="1073" y="6"/>
                  <a:pt x="1068" y="1"/>
                  <a:pt x="10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a:off x="7081579" y="1818015"/>
            <a:ext cx="365349" cy="245542"/>
          </a:xfrm>
          <a:custGeom>
            <a:avLst/>
            <a:gdLst/>
            <a:ahLst/>
            <a:cxnLst/>
            <a:rect l="l" t="t" r="r" b="b"/>
            <a:pathLst>
              <a:path w="14832" h="9876" extrusionOk="0">
                <a:moveTo>
                  <a:pt x="293" y="1"/>
                </a:moveTo>
                <a:cubicBezTo>
                  <a:pt x="196" y="1"/>
                  <a:pt x="147" y="49"/>
                  <a:pt x="147" y="98"/>
                </a:cubicBezTo>
                <a:lnTo>
                  <a:pt x="49" y="732"/>
                </a:lnTo>
                <a:cubicBezTo>
                  <a:pt x="0" y="781"/>
                  <a:pt x="49" y="830"/>
                  <a:pt x="98" y="830"/>
                </a:cubicBezTo>
                <a:lnTo>
                  <a:pt x="14588" y="9856"/>
                </a:lnTo>
                <a:cubicBezTo>
                  <a:pt x="14602" y="9870"/>
                  <a:pt x="14617" y="9876"/>
                  <a:pt x="14631" y="9876"/>
                </a:cubicBezTo>
                <a:cubicBezTo>
                  <a:pt x="14665" y="9876"/>
                  <a:pt x="14700" y="9841"/>
                  <a:pt x="14734" y="9807"/>
                </a:cubicBezTo>
                <a:lnTo>
                  <a:pt x="14832" y="9222"/>
                </a:lnTo>
                <a:cubicBezTo>
                  <a:pt x="14832" y="9124"/>
                  <a:pt x="14783" y="9075"/>
                  <a:pt x="14734" y="9026"/>
                </a:cubicBezTo>
                <a:lnTo>
                  <a:pt x="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a:off x="7075568" y="1856353"/>
            <a:ext cx="365349" cy="245517"/>
          </a:xfrm>
          <a:custGeom>
            <a:avLst/>
            <a:gdLst/>
            <a:ahLst/>
            <a:cxnLst/>
            <a:rect l="l" t="t" r="r" b="b"/>
            <a:pathLst>
              <a:path w="14832" h="9875" extrusionOk="0">
                <a:moveTo>
                  <a:pt x="218" y="1"/>
                </a:moveTo>
                <a:cubicBezTo>
                  <a:pt x="154" y="1"/>
                  <a:pt x="111" y="46"/>
                  <a:pt x="147" y="117"/>
                </a:cubicBezTo>
                <a:lnTo>
                  <a:pt x="0" y="703"/>
                </a:lnTo>
                <a:cubicBezTo>
                  <a:pt x="0" y="752"/>
                  <a:pt x="0" y="800"/>
                  <a:pt x="49" y="849"/>
                </a:cubicBezTo>
                <a:lnTo>
                  <a:pt x="14588" y="9875"/>
                </a:lnTo>
                <a:cubicBezTo>
                  <a:pt x="14637" y="9875"/>
                  <a:pt x="14686" y="9875"/>
                  <a:pt x="14686" y="9826"/>
                </a:cubicBezTo>
                <a:lnTo>
                  <a:pt x="14783" y="9192"/>
                </a:lnTo>
                <a:cubicBezTo>
                  <a:pt x="14832" y="9143"/>
                  <a:pt x="14783" y="9046"/>
                  <a:pt x="14734" y="8997"/>
                </a:cubicBezTo>
                <a:lnTo>
                  <a:pt x="293" y="20"/>
                </a:lnTo>
                <a:cubicBezTo>
                  <a:pt x="267" y="7"/>
                  <a:pt x="241" y="1"/>
                  <a:pt x="2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a:off x="7069558" y="1895137"/>
            <a:ext cx="364167" cy="244846"/>
          </a:xfrm>
          <a:custGeom>
            <a:avLst/>
            <a:gdLst/>
            <a:ahLst/>
            <a:cxnLst/>
            <a:rect l="l" t="t" r="r" b="b"/>
            <a:pathLst>
              <a:path w="14784" h="9848" extrusionOk="0">
                <a:moveTo>
                  <a:pt x="193" y="1"/>
                </a:moveTo>
                <a:cubicBezTo>
                  <a:pt x="147" y="1"/>
                  <a:pt x="98" y="35"/>
                  <a:pt x="98" y="70"/>
                </a:cubicBezTo>
                <a:lnTo>
                  <a:pt x="1" y="704"/>
                </a:lnTo>
                <a:cubicBezTo>
                  <a:pt x="1" y="753"/>
                  <a:pt x="1" y="802"/>
                  <a:pt x="49" y="802"/>
                </a:cubicBezTo>
                <a:lnTo>
                  <a:pt x="14539" y="9827"/>
                </a:lnTo>
                <a:cubicBezTo>
                  <a:pt x="14554" y="9842"/>
                  <a:pt x="14572" y="9848"/>
                  <a:pt x="14591" y="9848"/>
                </a:cubicBezTo>
                <a:cubicBezTo>
                  <a:pt x="14637" y="9848"/>
                  <a:pt x="14686" y="9813"/>
                  <a:pt x="14686" y="9779"/>
                </a:cubicBezTo>
                <a:lnTo>
                  <a:pt x="14783" y="9193"/>
                </a:lnTo>
                <a:cubicBezTo>
                  <a:pt x="14783" y="9096"/>
                  <a:pt x="14783" y="9047"/>
                  <a:pt x="14686" y="8998"/>
                </a:cubicBezTo>
                <a:lnTo>
                  <a:pt x="244" y="21"/>
                </a:lnTo>
                <a:cubicBezTo>
                  <a:pt x="230" y="7"/>
                  <a:pt x="212"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a:off x="7062340" y="1933251"/>
            <a:ext cx="243985" cy="168617"/>
          </a:xfrm>
          <a:custGeom>
            <a:avLst/>
            <a:gdLst/>
            <a:ahLst/>
            <a:cxnLst/>
            <a:rect l="l" t="t" r="r" b="b"/>
            <a:pathLst>
              <a:path w="9905" h="6782" extrusionOk="0">
                <a:moveTo>
                  <a:pt x="294" y="0"/>
                </a:moveTo>
                <a:cubicBezTo>
                  <a:pt x="245" y="0"/>
                  <a:pt x="147" y="0"/>
                  <a:pt x="147" y="49"/>
                </a:cubicBezTo>
                <a:lnTo>
                  <a:pt x="1" y="683"/>
                </a:lnTo>
                <a:cubicBezTo>
                  <a:pt x="1" y="732"/>
                  <a:pt x="50" y="781"/>
                  <a:pt x="98" y="781"/>
                </a:cubicBezTo>
                <a:lnTo>
                  <a:pt x="9661" y="6782"/>
                </a:lnTo>
                <a:cubicBezTo>
                  <a:pt x="9710" y="6782"/>
                  <a:pt x="9758" y="6782"/>
                  <a:pt x="9807" y="6733"/>
                </a:cubicBezTo>
                <a:lnTo>
                  <a:pt x="9905" y="6099"/>
                </a:lnTo>
                <a:cubicBezTo>
                  <a:pt x="9905" y="6050"/>
                  <a:pt x="9856" y="5953"/>
                  <a:pt x="9807" y="5904"/>
                </a:cubicBezTo>
                <a:lnTo>
                  <a:pt x="2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a:off x="6907323" y="1722893"/>
            <a:ext cx="135824" cy="211605"/>
          </a:xfrm>
          <a:custGeom>
            <a:avLst/>
            <a:gdLst/>
            <a:ahLst/>
            <a:cxnLst/>
            <a:rect l="l" t="t" r="r" b="b"/>
            <a:pathLst>
              <a:path w="5514" h="8511" extrusionOk="0">
                <a:moveTo>
                  <a:pt x="1032" y="1"/>
                </a:moveTo>
                <a:cubicBezTo>
                  <a:pt x="1000" y="1"/>
                  <a:pt x="976" y="35"/>
                  <a:pt x="976" y="70"/>
                </a:cubicBezTo>
                <a:lnTo>
                  <a:pt x="0" y="5681"/>
                </a:lnTo>
                <a:cubicBezTo>
                  <a:pt x="0" y="5681"/>
                  <a:pt x="0" y="5729"/>
                  <a:pt x="0" y="5729"/>
                </a:cubicBezTo>
                <a:lnTo>
                  <a:pt x="4440" y="8510"/>
                </a:lnTo>
                <a:cubicBezTo>
                  <a:pt x="4489" y="8510"/>
                  <a:pt x="4537" y="8510"/>
                  <a:pt x="4537" y="8461"/>
                </a:cubicBezTo>
                <a:lnTo>
                  <a:pt x="5513" y="2900"/>
                </a:lnTo>
                <a:cubicBezTo>
                  <a:pt x="5513" y="2851"/>
                  <a:pt x="5513" y="2802"/>
                  <a:pt x="5464" y="2753"/>
                </a:cubicBezTo>
                <a:lnTo>
                  <a:pt x="1074" y="21"/>
                </a:lnTo>
                <a:cubicBezTo>
                  <a:pt x="1059" y="7"/>
                  <a:pt x="1045" y="1"/>
                  <a:pt x="10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7"/>
          <p:cNvSpPr/>
          <p:nvPr/>
        </p:nvSpPr>
        <p:spPr>
          <a:xfrm>
            <a:off x="7046723" y="2022531"/>
            <a:ext cx="365374" cy="246039"/>
          </a:xfrm>
          <a:custGeom>
            <a:avLst/>
            <a:gdLst/>
            <a:ahLst/>
            <a:cxnLst/>
            <a:rect l="l" t="t" r="r" b="b"/>
            <a:pathLst>
              <a:path w="14833" h="9896" extrusionOk="0">
                <a:moveTo>
                  <a:pt x="239" y="1"/>
                </a:moveTo>
                <a:cubicBezTo>
                  <a:pt x="180" y="1"/>
                  <a:pt x="111" y="46"/>
                  <a:pt x="147" y="117"/>
                </a:cubicBezTo>
                <a:lnTo>
                  <a:pt x="1" y="752"/>
                </a:lnTo>
                <a:cubicBezTo>
                  <a:pt x="1" y="800"/>
                  <a:pt x="49" y="849"/>
                  <a:pt x="98" y="849"/>
                </a:cubicBezTo>
                <a:lnTo>
                  <a:pt x="14588" y="9875"/>
                </a:lnTo>
                <a:cubicBezTo>
                  <a:pt x="14602" y="9889"/>
                  <a:pt x="14617" y="9895"/>
                  <a:pt x="14630" y="9895"/>
                </a:cubicBezTo>
                <a:cubicBezTo>
                  <a:pt x="14661" y="9895"/>
                  <a:pt x="14686" y="9861"/>
                  <a:pt x="14686" y="9826"/>
                </a:cubicBezTo>
                <a:lnTo>
                  <a:pt x="14832" y="9241"/>
                </a:lnTo>
                <a:cubicBezTo>
                  <a:pt x="14832" y="9143"/>
                  <a:pt x="14783" y="9094"/>
                  <a:pt x="14734" y="9045"/>
                </a:cubicBezTo>
                <a:lnTo>
                  <a:pt x="293" y="20"/>
                </a:lnTo>
                <a:cubicBezTo>
                  <a:pt x="280" y="7"/>
                  <a:pt x="260" y="1"/>
                  <a:pt x="2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7"/>
          <p:cNvSpPr/>
          <p:nvPr/>
        </p:nvSpPr>
        <p:spPr>
          <a:xfrm>
            <a:off x="7040712" y="2061316"/>
            <a:ext cx="365374" cy="245144"/>
          </a:xfrm>
          <a:custGeom>
            <a:avLst/>
            <a:gdLst/>
            <a:ahLst/>
            <a:cxnLst/>
            <a:rect l="l" t="t" r="r" b="b"/>
            <a:pathLst>
              <a:path w="14833" h="9860" extrusionOk="0">
                <a:moveTo>
                  <a:pt x="193" y="1"/>
                </a:moveTo>
                <a:cubicBezTo>
                  <a:pt x="147" y="1"/>
                  <a:pt x="98" y="35"/>
                  <a:pt x="98" y="70"/>
                </a:cubicBezTo>
                <a:lnTo>
                  <a:pt x="1" y="704"/>
                </a:lnTo>
                <a:cubicBezTo>
                  <a:pt x="1" y="753"/>
                  <a:pt x="1" y="802"/>
                  <a:pt x="49" y="802"/>
                </a:cubicBezTo>
                <a:lnTo>
                  <a:pt x="14588" y="9827"/>
                </a:lnTo>
                <a:cubicBezTo>
                  <a:pt x="14608" y="9848"/>
                  <a:pt x="14629" y="9859"/>
                  <a:pt x="14645" y="9859"/>
                </a:cubicBezTo>
                <a:cubicBezTo>
                  <a:pt x="14669" y="9859"/>
                  <a:pt x="14686" y="9836"/>
                  <a:pt x="14686" y="9779"/>
                </a:cubicBezTo>
                <a:lnTo>
                  <a:pt x="14783" y="9193"/>
                </a:lnTo>
                <a:cubicBezTo>
                  <a:pt x="14832" y="9095"/>
                  <a:pt x="14783" y="9047"/>
                  <a:pt x="14735" y="8998"/>
                </a:cubicBezTo>
                <a:lnTo>
                  <a:pt x="245" y="21"/>
                </a:lnTo>
                <a:cubicBezTo>
                  <a:pt x="230" y="7"/>
                  <a:pt x="212"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7"/>
          <p:cNvSpPr/>
          <p:nvPr/>
        </p:nvSpPr>
        <p:spPr>
          <a:xfrm>
            <a:off x="7034702" y="2099429"/>
            <a:ext cx="364167" cy="245045"/>
          </a:xfrm>
          <a:custGeom>
            <a:avLst/>
            <a:gdLst/>
            <a:ahLst/>
            <a:cxnLst/>
            <a:rect l="l" t="t" r="r" b="b"/>
            <a:pathLst>
              <a:path w="14784" h="9856" extrusionOk="0">
                <a:moveTo>
                  <a:pt x="245" y="0"/>
                </a:moveTo>
                <a:cubicBezTo>
                  <a:pt x="196" y="0"/>
                  <a:pt x="98" y="0"/>
                  <a:pt x="98" y="98"/>
                </a:cubicBezTo>
                <a:lnTo>
                  <a:pt x="1" y="683"/>
                </a:lnTo>
                <a:cubicBezTo>
                  <a:pt x="1" y="732"/>
                  <a:pt x="1" y="781"/>
                  <a:pt x="49" y="830"/>
                </a:cubicBezTo>
                <a:lnTo>
                  <a:pt x="14539" y="9856"/>
                </a:lnTo>
                <a:cubicBezTo>
                  <a:pt x="14588" y="9856"/>
                  <a:pt x="14637" y="9856"/>
                  <a:pt x="14686" y="9807"/>
                </a:cubicBezTo>
                <a:lnTo>
                  <a:pt x="14783" y="9172"/>
                </a:lnTo>
                <a:cubicBezTo>
                  <a:pt x="14783" y="9124"/>
                  <a:pt x="14735" y="9026"/>
                  <a:pt x="14686" y="8977"/>
                </a:cubicBez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7"/>
          <p:cNvSpPr/>
          <p:nvPr/>
        </p:nvSpPr>
        <p:spPr>
          <a:xfrm>
            <a:off x="7027484" y="2137021"/>
            <a:ext cx="243985" cy="169438"/>
          </a:xfrm>
          <a:custGeom>
            <a:avLst/>
            <a:gdLst/>
            <a:ahLst/>
            <a:cxnLst/>
            <a:rect l="l" t="t" r="r" b="b"/>
            <a:pathLst>
              <a:path w="9905" h="6815" extrusionOk="0">
                <a:moveTo>
                  <a:pt x="294" y="1"/>
                </a:moveTo>
                <a:cubicBezTo>
                  <a:pt x="196" y="1"/>
                  <a:pt x="147" y="50"/>
                  <a:pt x="147" y="98"/>
                </a:cubicBezTo>
                <a:lnTo>
                  <a:pt x="1" y="733"/>
                </a:lnTo>
                <a:cubicBezTo>
                  <a:pt x="1" y="781"/>
                  <a:pt x="50" y="830"/>
                  <a:pt x="50" y="830"/>
                </a:cubicBezTo>
                <a:lnTo>
                  <a:pt x="9661" y="6782"/>
                </a:lnTo>
                <a:cubicBezTo>
                  <a:pt x="9681" y="6803"/>
                  <a:pt x="9701" y="6814"/>
                  <a:pt x="9722" y="6814"/>
                </a:cubicBezTo>
                <a:cubicBezTo>
                  <a:pt x="9750" y="6814"/>
                  <a:pt x="9779" y="6791"/>
                  <a:pt x="9807" y="6734"/>
                </a:cubicBezTo>
                <a:lnTo>
                  <a:pt x="9905" y="6148"/>
                </a:lnTo>
                <a:cubicBezTo>
                  <a:pt x="9905" y="6050"/>
                  <a:pt x="9856" y="6002"/>
                  <a:pt x="9807" y="5953"/>
                </a:cubicBezTo>
                <a:lnTo>
                  <a:pt x="2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7"/>
          <p:cNvSpPr/>
          <p:nvPr/>
        </p:nvSpPr>
        <p:spPr>
          <a:xfrm>
            <a:off x="6871260" y="1930815"/>
            <a:ext cx="135824" cy="211083"/>
          </a:xfrm>
          <a:custGeom>
            <a:avLst/>
            <a:gdLst/>
            <a:ahLst/>
            <a:cxnLst/>
            <a:rect l="l" t="t" r="r" b="b"/>
            <a:pathLst>
              <a:path w="5514" h="8490" extrusionOk="0">
                <a:moveTo>
                  <a:pt x="1074" y="1"/>
                </a:moveTo>
                <a:cubicBezTo>
                  <a:pt x="1025" y="1"/>
                  <a:pt x="976" y="1"/>
                  <a:pt x="976" y="50"/>
                </a:cubicBezTo>
                <a:lnTo>
                  <a:pt x="1" y="5660"/>
                </a:lnTo>
                <a:cubicBezTo>
                  <a:pt x="1" y="5660"/>
                  <a:pt x="1" y="5709"/>
                  <a:pt x="49" y="5709"/>
                </a:cubicBezTo>
                <a:lnTo>
                  <a:pt x="4489" y="8490"/>
                </a:lnTo>
                <a:cubicBezTo>
                  <a:pt x="4489" y="8490"/>
                  <a:pt x="4538" y="8490"/>
                  <a:pt x="4538" y="8441"/>
                </a:cubicBezTo>
                <a:lnTo>
                  <a:pt x="5514" y="2879"/>
                </a:lnTo>
                <a:cubicBezTo>
                  <a:pt x="5514" y="2831"/>
                  <a:pt x="5514" y="2782"/>
                  <a:pt x="5465" y="2733"/>
                </a:cubicBezTo>
                <a:lnTo>
                  <a:pt x="10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7"/>
          <p:cNvSpPr/>
          <p:nvPr/>
        </p:nvSpPr>
        <p:spPr>
          <a:xfrm>
            <a:off x="7770202" y="1438371"/>
            <a:ext cx="723506" cy="468235"/>
          </a:xfrm>
          <a:custGeom>
            <a:avLst/>
            <a:gdLst/>
            <a:ahLst/>
            <a:cxnLst/>
            <a:rect l="l" t="t" r="r" b="b"/>
            <a:pathLst>
              <a:path w="29372" h="18833" extrusionOk="0">
                <a:moveTo>
                  <a:pt x="196" y="0"/>
                </a:moveTo>
                <a:cubicBezTo>
                  <a:pt x="147" y="0"/>
                  <a:pt x="98" y="0"/>
                  <a:pt x="98" y="49"/>
                </a:cubicBezTo>
                <a:lnTo>
                  <a:pt x="1" y="537"/>
                </a:lnTo>
                <a:cubicBezTo>
                  <a:pt x="1" y="586"/>
                  <a:pt x="50" y="634"/>
                  <a:pt x="50" y="634"/>
                </a:cubicBezTo>
                <a:lnTo>
                  <a:pt x="29176" y="18832"/>
                </a:lnTo>
                <a:cubicBezTo>
                  <a:pt x="29225" y="18832"/>
                  <a:pt x="29273" y="18832"/>
                  <a:pt x="29273" y="18783"/>
                </a:cubicBezTo>
                <a:lnTo>
                  <a:pt x="29371" y="18295"/>
                </a:lnTo>
                <a:cubicBezTo>
                  <a:pt x="29371" y="18247"/>
                  <a:pt x="29322" y="18198"/>
                  <a:pt x="29273" y="18149"/>
                </a:cubicBezTo>
                <a:lnTo>
                  <a:pt x="1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7"/>
          <p:cNvSpPr/>
          <p:nvPr/>
        </p:nvSpPr>
        <p:spPr>
          <a:xfrm>
            <a:off x="7765399" y="1468180"/>
            <a:ext cx="723481" cy="468733"/>
          </a:xfrm>
          <a:custGeom>
            <a:avLst/>
            <a:gdLst/>
            <a:ahLst/>
            <a:cxnLst/>
            <a:rect l="l" t="t" r="r" b="b"/>
            <a:pathLst>
              <a:path w="29371" h="18853" extrusionOk="0">
                <a:moveTo>
                  <a:pt x="154" y="1"/>
                </a:moveTo>
                <a:cubicBezTo>
                  <a:pt x="123" y="1"/>
                  <a:pt x="98" y="35"/>
                  <a:pt x="98" y="70"/>
                </a:cubicBezTo>
                <a:lnTo>
                  <a:pt x="1" y="557"/>
                </a:lnTo>
                <a:cubicBezTo>
                  <a:pt x="1" y="606"/>
                  <a:pt x="1" y="655"/>
                  <a:pt x="49" y="655"/>
                </a:cubicBezTo>
                <a:lnTo>
                  <a:pt x="29176" y="18853"/>
                </a:lnTo>
                <a:cubicBezTo>
                  <a:pt x="29225" y="18853"/>
                  <a:pt x="29273" y="18853"/>
                  <a:pt x="29273" y="18804"/>
                </a:cubicBezTo>
                <a:lnTo>
                  <a:pt x="29371" y="18316"/>
                </a:lnTo>
                <a:cubicBezTo>
                  <a:pt x="29371" y="18267"/>
                  <a:pt x="29322" y="18219"/>
                  <a:pt x="29273" y="18170"/>
                </a:cubicBezTo>
                <a:lnTo>
                  <a:pt x="196" y="21"/>
                </a:lnTo>
                <a:cubicBezTo>
                  <a:pt x="182" y="6"/>
                  <a:pt x="167" y="1"/>
                  <a:pt x="1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7"/>
          <p:cNvSpPr/>
          <p:nvPr/>
        </p:nvSpPr>
        <p:spPr>
          <a:xfrm>
            <a:off x="7760595" y="1497791"/>
            <a:ext cx="723481" cy="469454"/>
          </a:xfrm>
          <a:custGeom>
            <a:avLst/>
            <a:gdLst/>
            <a:ahLst/>
            <a:cxnLst/>
            <a:rect l="l" t="t" r="r" b="b"/>
            <a:pathLst>
              <a:path w="29371" h="18882" extrusionOk="0">
                <a:moveTo>
                  <a:pt x="196" y="1"/>
                </a:moveTo>
                <a:cubicBezTo>
                  <a:pt x="147" y="1"/>
                  <a:pt x="98" y="49"/>
                  <a:pt x="98" y="98"/>
                </a:cubicBezTo>
                <a:lnTo>
                  <a:pt x="1" y="586"/>
                </a:lnTo>
                <a:cubicBezTo>
                  <a:pt x="1" y="635"/>
                  <a:pt x="1" y="684"/>
                  <a:pt x="49" y="684"/>
                </a:cubicBezTo>
                <a:lnTo>
                  <a:pt x="29176" y="18882"/>
                </a:lnTo>
                <a:cubicBezTo>
                  <a:pt x="29176" y="18882"/>
                  <a:pt x="29224" y="18882"/>
                  <a:pt x="29273" y="18833"/>
                </a:cubicBezTo>
                <a:lnTo>
                  <a:pt x="29322" y="18345"/>
                </a:lnTo>
                <a:cubicBezTo>
                  <a:pt x="29371" y="18296"/>
                  <a:pt x="29322" y="18198"/>
                  <a:pt x="29273" y="18198"/>
                </a:cubicBezTo>
                <a:lnTo>
                  <a:pt x="1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a:off x="7754585" y="1528819"/>
            <a:ext cx="627341" cy="408093"/>
          </a:xfrm>
          <a:custGeom>
            <a:avLst/>
            <a:gdLst/>
            <a:ahLst/>
            <a:cxnLst/>
            <a:rect l="l" t="t" r="r" b="b"/>
            <a:pathLst>
              <a:path w="25468" h="16414" extrusionOk="0">
                <a:moveTo>
                  <a:pt x="202" y="1"/>
                </a:moveTo>
                <a:cubicBezTo>
                  <a:pt x="167" y="1"/>
                  <a:pt x="133" y="35"/>
                  <a:pt x="98" y="70"/>
                </a:cubicBezTo>
                <a:lnTo>
                  <a:pt x="49" y="558"/>
                </a:lnTo>
                <a:cubicBezTo>
                  <a:pt x="1" y="607"/>
                  <a:pt x="49" y="607"/>
                  <a:pt x="98" y="655"/>
                </a:cubicBezTo>
                <a:lnTo>
                  <a:pt x="25273" y="16414"/>
                </a:lnTo>
                <a:cubicBezTo>
                  <a:pt x="25321" y="16414"/>
                  <a:pt x="25370" y="16414"/>
                  <a:pt x="25370" y="16365"/>
                </a:cubicBezTo>
                <a:lnTo>
                  <a:pt x="25468" y="15877"/>
                </a:lnTo>
                <a:cubicBezTo>
                  <a:pt x="25468" y="15828"/>
                  <a:pt x="25468" y="15780"/>
                  <a:pt x="25419" y="15731"/>
                </a:cubicBezTo>
                <a:lnTo>
                  <a:pt x="245" y="21"/>
                </a:lnTo>
                <a:cubicBezTo>
                  <a:pt x="230" y="7"/>
                  <a:pt x="216"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a:off x="7579122" y="1326068"/>
            <a:ext cx="165875" cy="224235"/>
          </a:xfrm>
          <a:custGeom>
            <a:avLst/>
            <a:gdLst/>
            <a:ahLst/>
            <a:cxnLst/>
            <a:rect l="l" t="t" r="r" b="b"/>
            <a:pathLst>
              <a:path w="6734" h="9019" extrusionOk="0">
                <a:moveTo>
                  <a:pt x="2958" y="0"/>
                </a:moveTo>
                <a:cubicBezTo>
                  <a:pt x="1527" y="0"/>
                  <a:pt x="362" y="1408"/>
                  <a:pt x="196" y="3493"/>
                </a:cubicBezTo>
                <a:cubicBezTo>
                  <a:pt x="1" y="5883"/>
                  <a:pt x="1269" y="8323"/>
                  <a:pt x="3025" y="8908"/>
                </a:cubicBezTo>
                <a:cubicBezTo>
                  <a:pt x="3270" y="8983"/>
                  <a:pt x="3511" y="9019"/>
                  <a:pt x="3746" y="9019"/>
                </a:cubicBezTo>
                <a:cubicBezTo>
                  <a:pt x="5202" y="9019"/>
                  <a:pt x="6419" y="7642"/>
                  <a:pt x="6587" y="5542"/>
                </a:cubicBezTo>
                <a:cubicBezTo>
                  <a:pt x="6733" y="3151"/>
                  <a:pt x="5514" y="712"/>
                  <a:pt x="3708" y="126"/>
                </a:cubicBezTo>
                <a:cubicBezTo>
                  <a:pt x="3453" y="41"/>
                  <a:pt x="3202" y="0"/>
                  <a:pt x="29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a:off x="7474578" y="2014525"/>
            <a:ext cx="405008" cy="269311"/>
          </a:xfrm>
          <a:custGeom>
            <a:avLst/>
            <a:gdLst/>
            <a:ahLst/>
            <a:cxnLst/>
            <a:rect l="l" t="t" r="r" b="b"/>
            <a:pathLst>
              <a:path w="16442" h="10832" extrusionOk="0">
                <a:moveTo>
                  <a:pt x="195" y="0"/>
                </a:moveTo>
                <a:cubicBezTo>
                  <a:pt x="195" y="0"/>
                  <a:pt x="98" y="0"/>
                  <a:pt x="98" y="49"/>
                </a:cubicBezTo>
                <a:lnTo>
                  <a:pt x="0" y="586"/>
                </a:lnTo>
                <a:cubicBezTo>
                  <a:pt x="0" y="634"/>
                  <a:pt x="0" y="683"/>
                  <a:pt x="49" y="732"/>
                </a:cubicBezTo>
                <a:lnTo>
                  <a:pt x="16246" y="10831"/>
                </a:lnTo>
                <a:cubicBezTo>
                  <a:pt x="16295" y="10831"/>
                  <a:pt x="16344" y="10831"/>
                  <a:pt x="16344" y="10782"/>
                </a:cubicBezTo>
                <a:lnTo>
                  <a:pt x="16442" y="10246"/>
                </a:lnTo>
                <a:cubicBezTo>
                  <a:pt x="16442" y="10197"/>
                  <a:pt x="16442" y="10148"/>
                  <a:pt x="16344" y="10099"/>
                </a:cubicBezTo>
                <a:lnTo>
                  <a:pt x="1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a:off x="7468568" y="2047691"/>
            <a:ext cx="405008" cy="269385"/>
          </a:xfrm>
          <a:custGeom>
            <a:avLst/>
            <a:gdLst/>
            <a:ahLst/>
            <a:cxnLst/>
            <a:rect l="l" t="t" r="r" b="b"/>
            <a:pathLst>
              <a:path w="16442" h="10835" extrusionOk="0">
                <a:moveTo>
                  <a:pt x="169" y="0"/>
                </a:moveTo>
                <a:cubicBezTo>
                  <a:pt x="131" y="0"/>
                  <a:pt x="98" y="24"/>
                  <a:pt x="98" y="81"/>
                </a:cubicBezTo>
                <a:lnTo>
                  <a:pt x="0" y="618"/>
                </a:lnTo>
                <a:cubicBezTo>
                  <a:pt x="0" y="667"/>
                  <a:pt x="0" y="715"/>
                  <a:pt x="49" y="715"/>
                </a:cubicBezTo>
                <a:lnTo>
                  <a:pt x="16246" y="10814"/>
                </a:lnTo>
                <a:cubicBezTo>
                  <a:pt x="16261" y="10829"/>
                  <a:pt x="16275" y="10835"/>
                  <a:pt x="16288" y="10835"/>
                </a:cubicBezTo>
                <a:cubicBezTo>
                  <a:pt x="16320" y="10835"/>
                  <a:pt x="16344" y="10800"/>
                  <a:pt x="16344" y="10766"/>
                </a:cubicBezTo>
                <a:lnTo>
                  <a:pt x="16442" y="10278"/>
                </a:lnTo>
                <a:cubicBezTo>
                  <a:pt x="16442" y="10180"/>
                  <a:pt x="16442" y="10131"/>
                  <a:pt x="16393" y="10083"/>
                </a:cubicBezTo>
                <a:lnTo>
                  <a:pt x="244" y="32"/>
                </a:lnTo>
                <a:cubicBezTo>
                  <a:pt x="224" y="12"/>
                  <a:pt x="195" y="0"/>
                  <a:pt x="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a:off x="7462557" y="2080733"/>
            <a:ext cx="406215" cy="269808"/>
          </a:xfrm>
          <a:custGeom>
            <a:avLst/>
            <a:gdLst/>
            <a:ahLst/>
            <a:cxnLst/>
            <a:rect l="l" t="t" r="r" b="b"/>
            <a:pathLst>
              <a:path w="16491" h="10852" extrusionOk="0">
                <a:moveTo>
                  <a:pt x="202" y="0"/>
                </a:moveTo>
                <a:cubicBezTo>
                  <a:pt x="171" y="0"/>
                  <a:pt x="147" y="35"/>
                  <a:pt x="147" y="69"/>
                </a:cubicBezTo>
                <a:lnTo>
                  <a:pt x="49" y="606"/>
                </a:lnTo>
                <a:cubicBezTo>
                  <a:pt x="0" y="655"/>
                  <a:pt x="49" y="704"/>
                  <a:pt x="98" y="752"/>
                </a:cubicBezTo>
                <a:lnTo>
                  <a:pt x="16246" y="10851"/>
                </a:lnTo>
                <a:cubicBezTo>
                  <a:pt x="16295" y="10851"/>
                  <a:pt x="16344" y="10851"/>
                  <a:pt x="16393" y="10803"/>
                </a:cubicBezTo>
                <a:lnTo>
                  <a:pt x="16490" y="10266"/>
                </a:lnTo>
                <a:cubicBezTo>
                  <a:pt x="16490" y="10217"/>
                  <a:pt x="16442" y="10120"/>
                  <a:pt x="16393" y="10120"/>
                </a:cubicBezTo>
                <a:lnTo>
                  <a:pt x="244" y="21"/>
                </a:lnTo>
                <a:cubicBezTo>
                  <a:pt x="230" y="6"/>
                  <a:pt x="216" y="0"/>
                  <a:pt x="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a:off x="7456547" y="2114695"/>
            <a:ext cx="300467" cy="203102"/>
          </a:xfrm>
          <a:custGeom>
            <a:avLst/>
            <a:gdLst/>
            <a:ahLst/>
            <a:cxnLst/>
            <a:rect l="l" t="t" r="r" b="b"/>
            <a:pathLst>
              <a:path w="12198" h="8169" extrusionOk="0">
                <a:moveTo>
                  <a:pt x="203" y="0"/>
                </a:moveTo>
                <a:cubicBezTo>
                  <a:pt x="171" y="0"/>
                  <a:pt x="147" y="35"/>
                  <a:pt x="147" y="69"/>
                </a:cubicBezTo>
                <a:lnTo>
                  <a:pt x="49" y="606"/>
                </a:lnTo>
                <a:cubicBezTo>
                  <a:pt x="0" y="655"/>
                  <a:pt x="49" y="704"/>
                  <a:pt x="98" y="752"/>
                </a:cubicBezTo>
                <a:lnTo>
                  <a:pt x="11953" y="8168"/>
                </a:lnTo>
                <a:cubicBezTo>
                  <a:pt x="12002" y="8168"/>
                  <a:pt x="12051" y="8168"/>
                  <a:pt x="12051" y="8119"/>
                </a:cubicBezTo>
                <a:lnTo>
                  <a:pt x="12148" y="7583"/>
                </a:lnTo>
                <a:cubicBezTo>
                  <a:pt x="12197" y="7534"/>
                  <a:pt x="12148" y="7436"/>
                  <a:pt x="12100" y="7436"/>
                </a:cubicBezTo>
                <a:lnTo>
                  <a:pt x="244" y="21"/>
                </a:lnTo>
                <a:cubicBezTo>
                  <a:pt x="230" y="6"/>
                  <a:pt x="216"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a:off x="7431298" y="2282091"/>
            <a:ext cx="405032" cy="269087"/>
          </a:xfrm>
          <a:custGeom>
            <a:avLst/>
            <a:gdLst/>
            <a:ahLst/>
            <a:cxnLst/>
            <a:rect l="l" t="t" r="r" b="b"/>
            <a:pathLst>
              <a:path w="16443" h="10823" extrusionOk="0">
                <a:moveTo>
                  <a:pt x="154" y="0"/>
                </a:moveTo>
                <a:cubicBezTo>
                  <a:pt x="123" y="0"/>
                  <a:pt x="98" y="35"/>
                  <a:pt x="98" y="69"/>
                </a:cubicBezTo>
                <a:lnTo>
                  <a:pt x="1" y="606"/>
                </a:lnTo>
                <a:cubicBezTo>
                  <a:pt x="1" y="655"/>
                  <a:pt x="1" y="703"/>
                  <a:pt x="49" y="703"/>
                </a:cubicBezTo>
                <a:lnTo>
                  <a:pt x="16247" y="10802"/>
                </a:lnTo>
                <a:cubicBezTo>
                  <a:pt x="16261" y="10817"/>
                  <a:pt x="16276" y="10823"/>
                  <a:pt x="16289" y="10823"/>
                </a:cubicBezTo>
                <a:cubicBezTo>
                  <a:pt x="16320" y="10823"/>
                  <a:pt x="16345" y="10788"/>
                  <a:pt x="16345" y="10754"/>
                </a:cubicBezTo>
                <a:lnTo>
                  <a:pt x="16442" y="10266"/>
                </a:lnTo>
                <a:cubicBezTo>
                  <a:pt x="16442" y="10168"/>
                  <a:pt x="16393" y="10119"/>
                  <a:pt x="16345" y="10071"/>
                </a:cubicBezTo>
                <a:lnTo>
                  <a:pt x="196" y="20"/>
                </a:lnTo>
                <a:cubicBezTo>
                  <a:pt x="182" y="6"/>
                  <a:pt x="167" y="0"/>
                  <a:pt x="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a:off x="7425287" y="2314835"/>
            <a:ext cx="405032" cy="269087"/>
          </a:xfrm>
          <a:custGeom>
            <a:avLst/>
            <a:gdLst/>
            <a:ahLst/>
            <a:cxnLst/>
            <a:rect l="l" t="t" r="r" b="b"/>
            <a:pathLst>
              <a:path w="16443" h="10823" extrusionOk="0">
                <a:moveTo>
                  <a:pt x="193" y="0"/>
                </a:moveTo>
                <a:cubicBezTo>
                  <a:pt x="147" y="0"/>
                  <a:pt x="98" y="35"/>
                  <a:pt x="98" y="69"/>
                </a:cubicBezTo>
                <a:lnTo>
                  <a:pt x="1" y="606"/>
                </a:lnTo>
                <a:cubicBezTo>
                  <a:pt x="1" y="655"/>
                  <a:pt x="1" y="704"/>
                  <a:pt x="50" y="704"/>
                </a:cubicBezTo>
                <a:lnTo>
                  <a:pt x="16247" y="10803"/>
                </a:lnTo>
                <a:cubicBezTo>
                  <a:pt x="16261" y="10817"/>
                  <a:pt x="16276" y="10823"/>
                  <a:pt x="16289" y="10823"/>
                </a:cubicBezTo>
                <a:cubicBezTo>
                  <a:pt x="16320" y="10823"/>
                  <a:pt x="16345" y="10788"/>
                  <a:pt x="16345" y="10754"/>
                </a:cubicBezTo>
                <a:lnTo>
                  <a:pt x="16442" y="10266"/>
                </a:lnTo>
                <a:cubicBezTo>
                  <a:pt x="16442" y="10168"/>
                  <a:pt x="16442" y="10120"/>
                  <a:pt x="16393" y="10071"/>
                </a:cubicBezTo>
                <a:lnTo>
                  <a:pt x="245" y="21"/>
                </a:lnTo>
                <a:cubicBezTo>
                  <a:pt x="230" y="6"/>
                  <a:pt x="212" y="0"/>
                  <a:pt x="1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a:off x="7419277" y="2347578"/>
            <a:ext cx="406239" cy="269808"/>
          </a:xfrm>
          <a:custGeom>
            <a:avLst/>
            <a:gdLst/>
            <a:ahLst/>
            <a:cxnLst/>
            <a:rect l="l" t="t" r="r" b="b"/>
            <a:pathLst>
              <a:path w="16492" h="10852" extrusionOk="0">
                <a:moveTo>
                  <a:pt x="203" y="1"/>
                </a:moveTo>
                <a:cubicBezTo>
                  <a:pt x="172" y="1"/>
                  <a:pt x="147" y="35"/>
                  <a:pt x="147" y="70"/>
                </a:cubicBezTo>
                <a:lnTo>
                  <a:pt x="50" y="606"/>
                </a:lnTo>
                <a:cubicBezTo>
                  <a:pt x="1" y="655"/>
                  <a:pt x="50" y="704"/>
                  <a:pt x="98" y="753"/>
                </a:cubicBezTo>
                <a:lnTo>
                  <a:pt x="16296" y="10852"/>
                </a:lnTo>
                <a:cubicBezTo>
                  <a:pt x="16345" y="10852"/>
                  <a:pt x="16393" y="10852"/>
                  <a:pt x="16393" y="10803"/>
                </a:cubicBezTo>
                <a:lnTo>
                  <a:pt x="16491" y="10266"/>
                </a:lnTo>
                <a:cubicBezTo>
                  <a:pt x="16491" y="10218"/>
                  <a:pt x="16442" y="10120"/>
                  <a:pt x="16393" y="10120"/>
                </a:cubicBezTo>
                <a:lnTo>
                  <a:pt x="245" y="21"/>
                </a:lnTo>
                <a:cubicBezTo>
                  <a:pt x="230" y="7"/>
                  <a:pt x="216" y="1"/>
                  <a:pt x="2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7414473" y="2381540"/>
            <a:ext cx="299260" cy="202381"/>
          </a:xfrm>
          <a:custGeom>
            <a:avLst/>
            <a:gdLst/>
            <a:ahLst/>
            <a:cxnLst/>
            <a:rect l="l" t="t" r="r" b="b"/>
            <a:pathLst>
              <a:path w="12149" h="8140" extrusionOk="0">
                <a:moveTo>
                  <a:pt x="154" y="1"/>
                </a:moveTo>
                <a:cubicBezTo>
                  <a:pt x="123" y="1"/>
                  <a:pt x="98" y="35"/>
                  <a:pt x="98" y="70"/>
                </a:cubicBezTo>
                <a:lnTo>
                  <a:pt x="1" y="606"/>
                </a:lnTo>
                <a:cubicBezTo>
                  <a:pt x="1" y="655"/>
                  <a:pt x="1" y="704"/>
                  <a:pt x="49" y="704"/>
                </a:cubicBezTo>
                <a:lnTo>
                  <a:pt x="11905" y="8120"/>
                </a:lnTo>
                <a:cubicBezTo>
                  <a:pt x="11919" y="8134"/>
                  <a:pt x="11933" y="8140"/>
                  <a:pt x="11948" y="8140"/>
                </a:cubicBezTo>
                <a:cubicBezTo>
                  <a:pt x="11982" y="8140"/>
                  <a:pt x="12017" y="8105"/>
                  <a:pt x="12051" y="8071"/>
                </a:cubicBezTo>
                <a:lnTo>
                  <a:pt x="12149" y="7583"/>
                </a:lnTo>
                <a:cubicBezTo>
                  <a:pt x="12149" y="7485"/>
                  <a:pt x="12100" y="7437"/>
                  <a:pt x="12051" y="7388"/>
                </a:cubicBezTo>
                <a:lnTo>
                  <a:pt x="196" y="21"/>
                </a:lnTo>
                <a:cubicBezTo>
                  <a:pt x="182" y="7"/>
                  <a:pt x="167" y="1"/>
                  <a:pt x="1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7513031" y="1866024"/>
            <a:ext cx="140627" cy="100494"/>
          </a:xfrm>
          <a:custGeom>
            <a:avLst/>
            <a:gdLst/>
            <a:ahLst/>
            <a:cxnLst/>
            <a:rect l="l" t="t" r="r" b="b"/>
            <a:pathLst>
              <a:path w="5709" h="4042" extrusionOk="0">
                <a:moveTo>
                  <a:pt x="154" y="1"/>
                </a:moveTo>
                <a:cubicBezTo>
                  <a:pt x="122" y="1"/>
                  <a:pt x="98" y="35"/>
                  <a:pt x="98" y="70"/>
                </a:cubicBezTo>
                <a:lnTo>
                  <a:pt x="0" y="558"/>
                </a:lnTo>
                <a:cubicBezTo>
                  <a:pt x="0" y="607"/>
                  <a:pt x="0" y="655"/>
                  <a:pt x="49" y="655"/>
                </a:cubicBezTo>
                <a:lnTo>
                  <a:pt x="5513" y="4022"/>
                </a:lnTo>
                <a:cubicBezTo>
                  <a:pt x="5513" y="4036"/>
                  <a:pt x="5517" y="4042"/>
                  <a:pt x="5525" y="4042"/>
                </a:cubicBezTo>
                <a:cubicBezTo>
                  <a:pt x="5542" y="4042"/>
                  <a:pt x="5576" y="4007"/>
                  <a:pt x="5611" y="3973"/>
                </a:cubicBezTo>
                <a:lnTo>
                  <a:pt x="5660" y="3534"/>
                </a:lnTo>
                <a:cubicBezTo>
                  <a:pt x="5708" y="3485"/>
                  <a:pt x="5660" y="3387"/>
                  <a:pt x="5611" y="3387"/>
                </a:cubicBezTo>
                <a:lnTo>
                  <a:pt x="195" y="21"/>
                </a:lnTo>
                <a:cubicBezTo>
                  <a:pt x="181" y="7"/>
                  <a:pt x="167" y="1"/>
                  <a:pt x="1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7508227" y="1896356"/>
            <a:ext cx="139420" cy="100494"/>
          </a:xfrm>
          <a:custGeom>
            <a:avLst/>
            <a:gdLst/>
            <a:ahLst/>
            <a:cxnLst/>
            <a:rect l="l" t="t" r="r" b="b"/>
            <a:pathLst>
              <a:path w="5660" h="4042" extrusionOk="0">
                <a:moveTo>
                  <a:pt x="154" y="1"/>
                </a:moveTo>
                <a:cubicBezTo>
                  <a:pt x="122" y="1"/>
                  <a:pt x="98" y="35"/>
                  <a:pt x="98" y="70"/>
                </a:cubicBezTo>
                <a:lnTo>
                  <a:pt x="0" y="557"/>
                </a:lnTo>
                <a:cubicBezTo>
                  <a:pt x="0" y="606"/>
                  <a:pt x="0" y="655"/>
                  <a:pt x="49" y="655"/>
                </a:cubicBezTo>
                <a:lnTo>
                  <a:pt x="5464" y="4021"/>
                </a:lnTo>
                <a:cubicBezTo>
                  <a:pt x="5479" y="4036"/>
                  <a:pt x="5493" y="4042"/>
                  <a:pt x="5506" y="4042"/>
                </a:cubicBezTo>
                <a:cubicBezTo>
                  <a:pt x="5538" y="4042"/>
                  <a:pt x="5562" y="4007"/>
                  <a:pt x="5562" y="3973"/>
                </a:cubicBezTo>
                <a:lnTo>
                  <a:pt x="5659" y="3534"/>
                </a:lnTo>
                <a:cubicBezTo>
                  <a:pt x="5659" y="3436"/>
                  <a:pt x="5659" y="3387"/>
                  <a:pt x="5611" y="3387"/>
                </a:cubicBezTo>
                <a:lnTo>
                  <a:pt x="195" y="21"/>
                </a:lnTo>
                <a:cubicBezTo>
                  <a:pt x="181" y="7"/>
                  <a:pt x="167" y="1"/>
                  <a:pt x="1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7526234" y="1635925"/>
            <a:ext cx="187503" cy="243976"/>
          </a:xfrm>
          <a:custGeom>
            <a:avLst/>
            <a:gdLst/>
            <a:ahLst/>
            <a:cxnLst/>
            <a:rect l="l" t="t" r="r" b="b"/>
            <a:pathLst>
              <a:path w="7612" h="9813" extrusionOk="0">
                <a:moveTo>
                  <a:pt x="3416" y="836"/>
                </a:moveTo>
                <a:cubicBezTo>
                  <a:pt x="3611" y="836"/>
                  <a:pt x="3806" y="885"/>
                  <a:pt x="4002" y="933"/>
                </a:cubicBezTo>
                <a:cubicBezTo>
                  <a:pt x="5612" y="1470"/>
                  <a:pt x="6734" y="3666"/>
                  <a:pt x="6587" y="5910"/>
                </a:cubicBezTo>
                <a:cubicBezTo>
                  <a:pt x="6538" y="6983"/>
                  <a:pt x="6051" y="8008"/>
                  <a:pt x="5221" y="8691"/>
                </a:cubicBezTo>
                <a:cubicBezTo>
                  <a:pt x="4921" y="8901"/>
                  <a:pt x="4584" y="9000"/>
                  <a:pt x="4233" y="9000"/>
                </a:cubicBezTo>
                <a:cubicBezTo>
                  <a:pt x="4013" y="9000"/>
                  <a:pt x="3788" y="8961"/>
                  <a:pt x="3562" y="8886"/>
                </a:cubicBezTo>
                <a:cubicBezTo>
                  <a:pt x="2001" y="8398"/>
                  <a:pt x="830" y="6154"/>
                  <a:pt x="1025" y="3909"/>
                </a:cubicBezTo>
                <a:cubicBezTo>
                  <a:pt x="1025" y="2836"/>
                  <a:pt x="1513" y="1812"/>
                  <a:pt x="2392" y="1129"/>
                </a:cubicBezTo>
                <a:cubicBezTo>
                  <a:pt x="2684" y="933"/>
                  <a:pt x="3026" y="836"/>
                  <a:pt x="3416" y="836"/>
                </a:cubicBezTo>
                <a:close/>
                <a:moveTo>
                  <a:pt x="3392" y="1"/>
                </a:moveTo>
                <a:cubicBezTo>
                  <a:pt x="2867" y="1"/>
                  <a:pt x="2345" y="162"/>
                  <a:pt x="1904" y="446"/>
                </a:cubicBezTo>
                <a:cubicBezTo>
                  <a:pt x="830" y="1275"/>
                  <a:pt x="196" y="2495"/>
                  <a:pt x="196" y="3861"/>
                </a:cubicBezTo>
                <a:cubicBezTo>
                  <a:pt x="1" y="6495"/>
                  <a:pt x="1367" y="9081"/>
                  <a:pt x="3318" y="9666"/>
                </a:cubicBezTo>
                <a:cubicBezTo>
                  <a:pt x="3611" y="9764"/>
                  <a:pt x="3904" y="9813"/>
                  <a:pt x="4197" y="9813"/>
                </a:cubicBezTo>
                <a:cubicBezTo>
                  <a:pt x="4733" y="9813"/>
                  <a:pt x="5221" y="9666"/>
                  <a:pt x="5660" y="9374"/>
                </a:cubicBezTo>
                <a:cubicBezTo>
                  <a:pt x="6734" y="8544"/>
                  <a:pt x="7368" y="7325"/>
                  <a:pt x="7368" y="5959"/>
                </a:cubicBezTo>
                <a:cubicBezTo>
                  <a:pt x="7612" y="3373"/>
                  <a:pt x="6197" y="738"/>
                  <a:pt x="4245" y="153"/>
                </a:cubicBezTo>
                <a:cubicBezTo>
                  <a:pt x="3969" y="49"/>
                  <a:pt x="3680" y="1"/>
                  <a:pt x="3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7772617" y="2024222"/>
            <a:ext cx="140627" cy="100693"/>
          </a:xfrm>
          <a:custGeom>
            <a:avLst/>
            <a:gdLst/>
            <a:ahLst/>
            <a:cxnLst/>
            <a:rect l="l" t="t" r="r" b="b"/>
            <a:pathLst>
              <a:path w="5709" h="4050" extrusionOk="0">
                <a:moveTo>
                  <a:pt x="244" y="1"/>
                </a:moveTo>
                <a:cubicBezTo>
                  <a:pt x="196" y="1"/>
                  <a:pt x="98" y="1"/>
                  <a:pt x="98" y="49"/>
                </a:cubicBezTo>
                <a:lnTo>
                  <a:pt x="0" y="537"/>
                </a:lnTo>
                <a:cubicBezTo>
                  <a:pt x="0" y="586"/>
                  <a:pt x="49" y="635"/>
                  <a:pt x="49" y="635"/>
                </a:cubicBezTo>
                <a:lnTo>
                  <a:pt x="5513" y="4050"/>
                </a:lnTo>
                <a:cubicBezTo>
                  <a:pt x="5562" y="4050"/>
                  <a:pt x="5611" y="4050"/>
                  <a:pt x="5611" y="4001"/>
                </a:cubicBezTo>
                <a:lnTo>
                  <a:pt x="5709" y="3513"/>
                </a:lnTo>
                <a:cubicBezTo>
                  <a:pt x="5709" y="3464"/>
                  <a:pt x="5660" y="3416"/>
                  <a:pt x="5611" y="3367"/>
                </a:cubicBezTo>
                <a:lnTo>
                  <a:pt x="2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7767813" y="2054553"/>
            <a:ext cx="139420" cy="100693"/>
          </a:xfrm>
          <a:custGeom>
            <a:avLst/>
            <a:gdLst/>
            <a:ahLst/>
            <a:cxnLst/>
            <a:rect l="l" t="t" r="r" b="b"/>
            <a:pathLst>
              <a:path w="5660" h="4050" extrusionOk="0">
                <a:moveTo>
                  <a:pt x="195" y="0"/>
                </a:moveTo>
                <a:cubicBezTo>
                  <a:pt x="147" y="0"/>
                  <a:pt x="98" y="0"/>
                  <a:pt x="98" y="49"/>
                </a:cubicBezTo>
                <a:lnTo>
                  <a:pt x="0" y="537"/>
                </a:lnTo>
                <a:cubicBezTo>
                  <a:pt x="0" y="586"/>
                  <a:pt x="0" y="634"/>
                  <a:pt x="49" y="634"/>
                </a:cubicBezTo>
                <a:lnTo>
                  <a:pt x="5513" y="4050"/>
                </a:lnTo>
                <a:cubicBezTo>
                  <a:pt x="5513" y="4050"/>
                  <a:pt x="5562" y="4050"/>
                  <a:pt x="5611" y="4001"/>
                </a:cubicBezTo>
                <a:lnTo>
                  <a:pt x="5660" y="3513"/>
                </a:lnTo>
                <a:cubicBezTo>
                  <a:pt x="5660" y="3464"/>
                  <a:pt x="5660" y="3415"/>
                  <a:pt x="5611" y="3367"/>
                </a:cubicBezTo>
                <a:lnTo>
                  <a:pt x="1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7785845" y="1794197"/>
            <a:ext cx="187478" cy="244597"/>
          </a:xfrm>
          <a:custGeom>
            <a:avLst/>
            <a:gdLst/>
            <a:ahLst/>
            <a:cxnLst/>
            <a:rect l="l" t="t" r="r" b="b"/>
            <a:pathLst>
              <a:path w="7611" h="9838" extrusionOk="0">
                <a:moveTo>
                  <a:pt x="3415" y="812"/>
                </a:moveTo>
                <a:cubicBezTo>
                  <a:pt x="3610" y="812"/>
                  <a:pt x="3806" y="861"/>
                  <a:pt x="4001" y="910"/>
                </a:cubicBezTo>
                <a:cubicBezTo>
                  <a:pt x="5611" y="1447"/>
                  <a:pt x="6782" y="3691"/>
                  <a:pt x="6586" y="5935"/>
                </a:cubicBezTo>
                <a:cubicBezTo>
                  <a:pt x="6538" y="7008"/>
                  <a:pt x="6050" y="7984"/>
                  <a:pt x="5220" y="8667"/>
                </a:cubicBezTo>
                <a:cubicBezTo>
                  <a:pt x="4900" y="8891"/>
                  <a:pt x="4537" y="9010"/>
                  <a:pt x="4174" y="9010"/>
                </a:cubicBezTo>
                <a:cubicBezTo>
                  <a:pt x="3984" y="9010"/>
                  <a:pt x="3795" y="8978"/>
                  <a:pt x="3610" y="8911"/>
                </a:cubicBezTo>
                <a:cubicBezTo>
                  <a:pt x="2000" y="8374"/>
                  <a:pt x="829" y="6130"/>
                  <a:pt x="1025" y="3886"/>
                </a:cubicBezTo>
                <a:cubicBezTo>
                  <a:pt x="1025" y="2813"/>
                  <a:pt x="1512" y="1837"/>
                  <a:pt x="2391" y="1154"/>
                </a:cubicBezTo>
                <a:cubicBezTo>
                  <a:pt x="2683" y="910"/>
                  <a:pt x="3025" y="812"/>
                  <a:pt x="3415" y="812"/>
                </a:cubicBezTo>
                <a:close/>
                <a:moveTo>
                  <a:pt x="3419" y="1"/>
                </a:moveTo>
                <a:cubicBezTo>
                  <a:pt x="2876" y="1"/>
                  <a:pt x="2348" y="153"/>
                  <a:pt x="1903" y="471"/>
                </a:cubicBezTo>
                <a:cubicBezTo>
                  <a:pt x="878" y="1251"/>
                  <a:pt x="244" y="2520"/>
                  <a:pt x="195" y="3837"/>
                </a:cubicBezTo>
                <a:cubicBezTo>
                  <a:pt x="0" y="6472"/>
                  <a:pt x="1366" y="9057"/>
                  <a:pt x="3318" y="9692"/>
                </a:cubicBezTo>
                <a:cubicBezTo>
                  <a:pt x="3610" y="9789"/>
                  <a:pt x="3903" y="9838"/>
                  <a:pt x="4196" y="9838"/>
                </a:cubicBezTo>
                <a:cubicBezTo>
                  <a:pt x="4732" y="9838"/>
                  <a:pt x="5220" y="9643"/>
                  <a:pt x="5708" y="9350"/>
                </a:cubicBezTo>
                <a:cubicBezTo>
                  <a:pt x="6733" y="8570"/>
                  <a:pt x="7367" y="7301"/>
                  <a:pt x="7416" y="5984"/>
                </a:cubicBezTo>
                <a:cubicBezTo>
                  <a:pt x="7611" y="3349"/>
                  <a:pt x="6245" y="763"/>
                  <a:pt x="4293" y="129"/>
                </a:cubicBezTo>
                <a:cubicBezTo>
                  <a:pt x="4004" y="44"/>
                  <a:pt x="3709" y="1"/>
                  <a:pt x="34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8012963" y="2169789"/>
            <a:ext cx="140652" cy="100693"/>
          </a:xfrm>
          <a:custGeom>
            <a:avLst/>
            <a:gdLst/>
            <a:ahLst/>
            <a:cxnLst/>
            <a:rect l="l" t="t" r="r" b="b"/>
            <a:pathLst>
              <a:path w="5710" h="4050" extrusionOk="0">
                <a:moveTo>
                  <a:pt x="245" y="0"/>
                </a:moveTo>
                <a:cubicBezTo>
                  <a:pt x="196" y="0"/>
                  <a:pt x="99" y="0"/>
                  <a:pt x="99" y="49"/>
                </a:cubicBezTo>
                <a:lnTo>
                  <a:pt x="1" y="537"/>
                </a:lnTo>
                <a:cubicBezTo>
                  <a:pt x="1" y="586"/>
                  <a:pt x="50" y="634"/>
                  <a:pt x="50" y="634"/>
                </a:cubicBezTo>
                <a:lnTo>
                  <a:pt x="5514" y="4049"/>
                </a:lnTo>
                <a:cubicBezTo>
                  <a:pt x="5563" y="4049"/>
                  <a:pt x="5612" y="4049"/>
                  <a:pt x="5612" y="4001"/>
                </a:cubicBezTo>
                <a:lnTo>
                  <a:pt x="5709" y="3513"/>
                </a:lnTo>
                <a:cubicBezTo>
                  <a:pt x="5709" y="3464"/>
                  <a:pt x="5660" y="3415"/>
                  <a:pt x="5612" y="3366"/>
                </a:cubicBez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8008160" y="2200096"/>
            <a:ext cx="140627" cy="100718"/>
          </a:xfrm>
          <a:custGeom>
            <a:avLst/>
            <a:gdLst/>
            <a:ahLst/>
            <a:cxnLst/>
            <a:rect l="l" t="t" r="r" b="b"/>
            <a:pathLst>
              <a:path w="5709" h="4051" extrusionOk="0">
                <a:moveTo>
                  <a:pt x="245" y="1"/>
                </a:moveTo>
                <a:cubicBezTo>
                  <a:pt x="196" y="1"/>
                  <a:pt x="147" y="1"/>
                  <a:pt x="98" y="50"/>
                </a:cubicBezTo>
                <a:lnTo>
                  <a:pt x="50" y="537"/>
                </a:lnTo>
                <a:cubicBezTo>
                  <a:pt x="1" y="586"/>
                  <a:pt x="50" y="635"/>
                  <a:pt x="98" y="635"/>
                </a:cubicBezTo>
                <a:lnTo>
                  <a:pt x="5514" y="4050"/>
                </a:lnTo>
                <a:cubicBezTo>
                  <a:pt x="5563" y="4050"/>
                  <a:pt x="5611" y="4050"/>
                  <a:pt x="5611" y="4001"/>
                </a:cubicBezTo>
                <a:lnTo>
                  <a:pt x="5709" y="3513"/>
                </a:lnTo>
                <a:cubicBezTo>
                  <a:pt x="5709" y="3465"/>
                  <a:pt x="5660" y="3416"/>
                  <a:pt x="5611" y="3367"/>
                </a:cubicBezTo>
                <a:lnTo>
                  <a:pt x="2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8026192" y="1939765"/>
            <a:ext cx="187503" cy="244597"/>
          </a:xfrm>
          <a:custGeom>
            <a:avLst/>
            <a:gdLst/>
            <a:ahLst/>
            <a:cxnLst/>
            <a:rect l="l" t="t" r="r" b="b"/>
            <a:pathLst>
              <a:path w="7612" h="9838" extrusionOk="0">
                <a:moveTo>
                  <a:pt x="3416" y="812"/>
                </a:moveTo>
                <a:cubicBezTo>
                  <a:pt x="3611" y="812"/>
                  <a:pt x="3855" y="861"/>
                  <a:pt x="4050" y="909"/>
                </a:cubicBezTo>
                <a:cubicBezTo>
                  <a:pt x="5611" y="1397"/>
                  <a:pt x="6782" y="3641"/>
                  <a:pt x="6587" y="5886"/>
                </a:cubicBezTo>
                <a:cubicBezTo>
                  <a:pt x="6587" y="6959"/>
                  <a:pt x="6099" y="7984"/>
                  <a:pt x="5270" y="8667"/>
                </a:cubicBezTo>
                <a:cubicBezTo>
                  <a:pt x="4949" y="8891"/>
                  <a:pt x="4566" y="9010"/>
                  <a:pt x="4188" y="9010"/>
                </a:cubicBezTo>
                <a:cubicBezTo>
                  <a:pt x="3991" y="9010"/>
                  <a:pt x="3795" y="8978"/>
                  <a:pt x="3611" y="8911"/>
                </a:cubicBezTo>
                <a:cubicBezTo>
                  <a:pt x="2001" y="8374"/>
                  <a:pt x="879" y="6130"/>
                  <a:pt x="1025" y="3885"/>
                </a:cubicBezTo>
                <a:cubicBezTo>
                  <a:pt x="1074" y="2812"/>
                  <a:pt x="1562" y="1788"/>
                  <a:pt x="2391" y="1153"/>
                </a:cubicBezTo>
                <a:cubicBezTo>
                  <a:pt x="2684" y="909"/>
                  <a:pt x="3074" y="812"/>
                  <a:pt x="3416" y="812"/>
                </a:cubicBezTo>
                <a:close/>
                <a:moveTo>
                  <a:pt x="3455" y="0"/>
                </a:moveTo>
                <a:cubicBezTo>
                  <a:pt x="2925" y="0"/>
                  <a:pt x="2397" y="152"/>
                  <a:pt x="1952" y="470"/>
                </a:cubicBezTo>
                <a:cubicBezTo>
                  <a:pt x="879" y="1251"/>
                  <a:pt x="245" y="2519"/>
                  <a:pt x="245" y="3837"/>
                </a:cubicBezTo>
                <a:cubicBezTo>
                  <a:pt x="1" y="6471"/>
                  <a:pt x="1415" y="9057"/>
                  <a:pt x="3367" y="9691"/>
                </a:cubicBezTo>
                <a:cubicBezTo>
                  <a:pt x="3611" y="9740"/>
                  <a:pt x="3904" y="9789"/>
                  <a:pt x="4245" y="9838"/>
                </a:cubicBezTo>
                <a:cubicBezTo>
                  <a:pt x="4733" y="9789"/>
                  <a:pt x="5270" y="9642"/>
                  <a:pt x="5709" y="9350"/>
                </a:cubicBezTo>
                <a:cubicBezTo>
                  <a:pt x="6782" y="8520"/>
                  <a:pt x="7416" y="7301"/>
                  <a:pt x="7416" y="5983"/>
                </a:cubicBezTo>
                <a:cubicBezTo>
                  <a:pt x="7612" y="3398"/>
                  <a:pt x="6245" y="763"/>
                  <a:pt x="4294" y="129"/>
                </a:cubicBezTo>
                <a:cubicBezTo>
                  <a:pt x="4022" y="44"/>
                  <a:pt x="3738" y="0"/>
                  <a:pt x="3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8273756" y="2327465"/>
            <a:ext cx="139445" cy="100693"/>
          </a:xfrm>
          <a:custGeom>
            <a:avLst/>
            <a:gdLst/>
            <a:ahLst/>
            <a:cxnLst/>
            <a:rect l="l" t="t" r="r" b="b"/>
            <a:pathLst>
              <a:path w="5661" h="4050" extrusionOk="0">
                <a:moveTo>
                  <a:pt x="196" y="0"/>
                </a:moveTo>
                <a:cubicBezTo>
                  <a:pt x="147" y="0"/>
                  <a:pt x="98" y="0"/>
                  <a:pt x="98" y="49"/>
                </a:cubicBezTo>
                <a:lnTo>
                  <a:pt x="1" y="537"/>
                </a:lnTo>
                <a:cubicBezTo>
                  <a:pt x="1" y="586"/>
                  <a:pt x="1" y="635"/>
                  <a:pt x="50" y="635"/>
                </a:cubicBezTo>
                <a:lnTo>
                  <a:pt x="5514" y="4050"/>
                </a:lnTo>
                <a:cubicBezTo>
                  <a:pt x="5514" y="4050"/>
                  <a:pt x="5563" y="4050"/>
                  <a:pt x="5612" y="4001"/>
                </a:cubicBezTo>
                <a:lnTo>
                  <a:pt x="5660" y="3513"/>
                </a:lnTo>
                <a:cubicBezTo>
                  <a:pt x="5660" y="3464"/>
                  <a:pt x="5660" y="3416"/>
                  <a:pt x="5612" y="3367"/>
                </a:cubicBezTo>
                <a:lnTo>
                  <a:pt x="1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8268953" y="2357797"/>
            <a:ext cx="139445" cy="100693"/>
          </a:xfrm>
          <a:custGeom>
            <a:avLst/>
            <a:gdLst/>
            <a:ahLst/>
            <a:cxnLst/>
            <a:rect l="l" t="t" r="r" b="b"/>
            <a:pathLst>
              <a:path w="5661" h="4050" extrusionOk="0">
                <a:moveTo>
                  <a:pt x="196" y="0"/>
                </a:moveTo>
                <a:cubicBezTo>
                  <a:pt x="147" y="0"/>
                  <a:pt x="98" y="0"/>
                  <a:pt x="98" y="49"/>
                </a:cubicBezTo>
                <a:lnTo>
                  <a:pt x="1" y="537"/>
                </a:lnTo>
                <a:cubicBezTo>
                  <a:pt x="1" y="586"/>
                  <a:pt x="1" y="634"/>
                  <a:pt x="50" y="634"/>
                </a:cubicBezTo>
                <a:lnTo>
                  <a:pt x="5465" y="4050"/>
                </a:lnTo>
                <a:cubicBezTo>
                  <a:pt x="5514" y="4050"/>
                  <a:pt x="5563" y="4050"/>
                  <a:pt x="5563" y="4001"/>
                </a:cubicBezTo>
                <a:lnTo>
                  <a:pt x="5660" y="3513"/>
                </a:lnTo>
                <a:cubicBezTo>
                  <a:pt x="5660" y="3464"/>
                  <a:pt x="5660" y="3415"/>
                  <a:pt x="5611" y="3367"/>
                </a:cubicBezTo>
                <a:lnTo>
                  <a:pt x="1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8286984" y="2097440"/>
            <a:ext cx="187503" cy="244597"/>
          </a:xfrm>
          <a:custGeom>
            <a:avLst/>
            <a:gdLst/>
            <a:ahLst/>
            <a:cxnLst/>
            <a:rect l="l" t="t" r="r" b="b"/>
            <a:pathLst>
              <a:path w="7612" h="9838" extrusionOk="0">
                <a:moveTo>
                  <a:pt x="3367" y="812"/>
                </a:moveTo>
                <a:cubicBezTo>
                  <a:pt x="3611" y="812"/>
                  <a:pt x="3806" y="861"/>
                  <a:pt x="4001" y="910"/>
                </a:cubicBezTo>
                <a:cubicBezTo>
                  <a:pt x="5611" y="1446"/>
                  <a:pt x="6733" y="3691"/>
                  <a:pt x="6587" y="5935"/>
                </a:cubicBezTo>
                <a:cubicBezTo>
                  <a:pt x="6538" y="7008"/>
                  <a:pt x="6050" y="8033"/>
                  <a:pt x="5221" y="8716"/>
                </a:cubicBezTo>
                <a:cubicBezTo>
                  <a:pt x="4906" y="8905"/>
                  <a:pt x="4530" y="9012"/>
                  <a:pt x="4158" y="9012"/>
                </a:cubicBezTo>
                <a:cubicBezTo>
                  <a:pt x="3955" y="9012"/>
                  <a:pt x="3752" y="8980"/>
                  <a:pt x="3562" y="8911"/>
                </a:cubicBezTo>
                <a:cubicBezTo>
                  <a:pt x="2001" y="8374"/>
                  <a:pt x="830" y="6179"/>
                  <a:pt x="1025" y="3935"/>
                </a:cubicBezTo>
                <a:cubicBezTo>
                  <a:pt x="1025" y="2861"/>
                  <a:pt x="1513" y="1837"/>
                  <a:pt x="2342" y="1154"/>
                </a:cubicBezTo>
                <a:cubicBezTo>
                  <a:pt x="2635" y="959"/>
                  <a:pt x="3025" y="812"/>
                  <a:pt x="3367" y="812"/>
                </a:cubicBezTo>
                <a:close/>
                <a:moveTo>
                  <a:pt x="3406" y="1"/>
                </a:moveTo>
                <a:cubicBezTo>
                  <a:pt x="2876" y="1"/>
                  <a:pt x="2348" y="153"/>
                  <a:pt x="1903" y="471"/>
                </a:cubicBezTo>
                <a:cubicBezTo>
                  <a:pt x="830" y="1251"/>
                  <a:pt x="196" y="2520"/>
                  <a:pt x="196" y="3837"/>
                </a:cubicBezTo>
                <a:cubicBezTo>
                  <a:pt x="1" y="6472"/>
                  <a:pt x="1367" y="9057"/>
                  <a:pt x="3318" y="9692"/>
                </a:cubicBezTo>
                <a:cubicBezTo>
                  <a:pt x="3611" y="9789"/>
                  <a:pt x="3904" y="9838"/>
                  <a:pt x="4196" y="9838"/>
                </a:cubicBezTo>
                <a:cubicBezTo>
                  <a:pt x="4733" y="9838"/>
                  <a:pt x="5221" y="9643"/>
                  <a:pt x="5660" y="9350"/>
                </a:cubicBezTo>
                <a:cubicBezTo>
                  <a:pt x="6733" y="8569"/>
                  <a:pt x="7368" y="7301"/>
                  <a:pt x="7368" y="5984"/>
                </a:cubicBezTo>
                <a:cubicBezTo>
                  <a:pt x="7611" y="3349"/>
                  <a:pt x="6197" y="763"/>
                  <a:pt x="4245" y="129"/>
                </a:cubicBezTo>
                <a:cubicBezTo>
                  <a:pt x="3973" y="44"/>
                  <a:pt x="3689" y="1"/>
                  <a:pt x="34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6329254" y="711800"/>
            <a:ext cx="409811" cy="504609"/>
          </a:xfrm>
          <a:custGeom>
            <a:avLst/>
            <a:gdLst/>
            <a:ahLst/>
            <a:cxnLst/>
            <a:rect l="l" t="t" r="r" b="b"/>
            <a:pathLst>
              <a:path w="16637" h="20296" extrusionOk="0">
                <a:moveTo>
                  <a:pt x="9904" y="293"/>
                </a:moveTo>
                <a:cubicBezTo>
                  <a:pt x="9124" y="49"/>
                  <a:pt x="8294" y="0"/>
                  <a:pt x="7465" y="98"/>
                </a:cubicBezTo>
                <a:lnTo>
                  <a:pt x="7465" y="98"/>
                </a:lnTo>
                <a:lnTo>
                  <a:pt x="6196" y="342"/>
                </a:lnTo>
                <a:lnTo>
                  <a:pt x="6196" y="342"/>
                </a:lnTo>
                <a:cubicBezTo>
                  <a:pt x="3171" y="634"/>
                  <a:pt x="781" y="3611"/>
                  <a:pt x="439" y="8001"/>
                </a:cubicBezTo>
                <a:cubicBezTo>
                  <a:pt x="0" y="13368"/>
                  <a:pt x="2830" y="18686"/>
                  <a:pt x="6733" y="19954"/>
                </a:cubicBezTo>
                <a:cubicBezTo>
                  <a:pt x="7562" y="20247"/>
                  <a:pt x="8489" y="20296"/>
                  <a:pt x="9319" y="20101"/>
                </a:cubicBezTo>
                <a:lnTo>
                  <a:pt x="9319" y="20101"/>
                </a:lnTo>
                <a:lnTo>
                  <a:pt x="13124" y="19418"/>
                </a:lnTo>
                <a:lnTo>
                  <a:pt x="10685" y="19857"/>
                </a:lnTo>
                <a:cubicBezTo>
                  <a:pt x="13563" y="19467"/>
                  <a:pt x="15856" y="16490"/>
                  <a:pt x="16198" y="12246"/>
                </a:cubicBezTo>
                <a:cubicBezTo>
                  <a:pt x="16637" y="6928"/>
                  <a:pt x="13807" y="1561"/>
                  <a:pt x="9904" y="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6329254" y="720005"/>
            <a:ext cx="367763" cy="494639"/>
          </a:xfrm>
          <a:custGeom>
            <a:avLst/>
            <a:gdLst/>
            <a:ahLst/>
            <a:cxnLst/>
            <a:rect l="l" t="t" r="r" b="b"/>
            <a:pathLst>
              <a:path w="14930" h="19895" extrusionOk="0">
                <a:moveTo>
                  <a:pt x="6626" y="1"/>
                </a:moveTo>
                <a:cubicBezTo>
                  <a:pt x="3425" y="1"/>
                  <a:pt x="816" y="3062"/>
                  <a:pt x="439" y="7671"/>
                </a:cubicBezTo>
                <a:cubicBezTo>
                  <a:pt x="0" y="13038"/>
                  <a:pt x="2830" y="18356"/>
                  <a:pt x="6733" y="19624"/>
                </a:cubicBezTo>
                <a:cubicBezTo>
                  <a:pt x="7289" y="19807"/>
                  <a:pt x="7837" y="19895"/>
                  <a:pt x="8370" y="19895"/>
                </a:cubicBezTo>
                <a:cubicBezTo>
                  <a:pt x="11536" y="19895"/>
                  <a:pt x="14163" y="16809"/>
                  <a:pt x="14539" y="12257"/>
                </a:cubicBezTo>
                <a:cubicBezTo>
                  <a:pt x="14929" y="6891"/>
                  <a:pt x="12100" y="1524"/>
                  <a:pt x="8245" y="256"/>
                </a:cubicBezTo>
                <a:cubicBezTo>
                  <a:pt x="7694" y="83"/>
                  <a:pt x="7152" y="1"/>
                  <a:pt x="6626" y="1"/>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a:off x="6392955" y="907092"/>
            <a:ext cx="241571" cy="155266"/>
          </a:xfrm>
          <a:custGeom>
            <a:avLst/>
            <a:gdLst/>
            <a:ahLst/>
            <a:cxnLst/>
            <a:rect l="l" t="t" r="r" b="b"/>
            <a:pathLst>
              <a:path w="9807" h="6245" extrusionOk="0">
                <a:moveTo>
                  <a:pt x="9026" y="0"/>
                </a:moveTo>
                <a:lnTo>
                  <a:pt x="3220" y="4001"/>
                </a:lnTo>
                <a:lnTo>
                  <a:pt x="1269" y="781"/>
                </a:lnTo>
                <a:lnTo>
                  <a:pt x="0" y="1610"/>
                </a:lnTo>
                <a:lnTo>
                  <a:pt x="2732" y="6245"/>
                </a:lnTo>
                <a:lnTo>
                  <a:pt x="9806" y="1269"/>
                </a:lnTo>
                <a:lnTo>
                  <a:pt x="9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a:off x="4400135" y="3291684"/>
            <a:ext cx="312488" cy="196513"/>
          </a:xfrm>
          <a:custGeom>
            <a:avLst/>
            <a:gdLst/>
            <a:ahLst/>
            <a:cxnLst/>
            <a:rect l="l" t="t" r="r" b="b"/>
            <a:pathLst>
              <a:path w="12686" h="7904" extrusionOk="0">
                <a:moveTo>
                  <a:pt x="6562" y="0"/>
                </a:moveTo>
                <a:cubicBezTo>
                  <a:pt x="6489" y="0"/>
                  <a:pt x="6416" y="25"/>
                  <a:pt x="6343" y="73"/>
                </a:cubicBezTo>
                <a:lnTo>
                  <a:pt x="147" y="3928"/>
                </a:lnTo>
                <a:cubicBezTo>
                  <a:pt x="0" y="3976"/>
                  <a:pt x="0" y="4220"/>
                  <a:pt x="147" y="4269"/>
                </a:cubicBezTo>
                <a:lnTo>
                  <a:pt x="5904" y="7831"/>
                </a:lnTo>
                <a:cubicBezTo>
                  <a:pt x="5952" y="7879"/>
                  <a:pt x="6026" y="7904"/>
                  <a:pt x="6099" y="7904"/>
                </a:cubicBezTo>
                <a:cubicBezTo>
                  <a:pt x="6172" y="7904"/>
                  <a:pt x="6245" y="7879"/>
                  <a:pt x="6294" y="7831"/>
                </a:cubicBezTo>
                <a:lnTo>
                  <a:pt x="12539" y="4025"/>
                </a:lnTo>
                <a:cubicBezTo>
                  <a:pt x="12685" y="3928"/>
                  <a:pt x="12685" y="3732"/>
                  <a:pt x="12539" y="3635"/>
                </a:cubicBezTo>
                <a:lnTo>
                  <a:pt x="6782" y="73"/>
                </a:lnTo>
                <a:cubicBezTo>
                  <a:pt x="6709" y="25"/>
                  <a:pt x="6636" y="0"/>
                  <a:pt x="65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7"/>
          <p:cNvSpPr/>
          <p:nvPr/>
        </p:nvSpPr>
        <p:spPr>
          <a:xfrm>
            <a:off x="4400135" y="3093359"/>
            <a:ext cx="311281" cy="332387"/>
          </a:xfrm>
          <a:custGeom>
            <a:avLst/>
            <a:gdLst/>
            <a:ahLst/>
            <a:cxnLst/>
            <a:rect l="l" t="t" r="r" b="b"/>
            <a:pathLst>
              <a:path w="12637" h="13369" extrusionOk="0">
                <a:moveTo>
                  <a:pt x="12636" y="0"/>
                </a:moveTo>
                <a:lnTo>
                  <a:pt x="6099" y="147"/>
                </a:lnTo>
                <a:lnTo>
                  <a:pt x="0" y="293"/>
                </a:lnTo>
                <a:lnTo>
                  <a:pt x="0" y="9514"/>
                </a:lnTo>
                <a:cubicBezTo>
                  <a:pt x="0" y="9612"/>
                  <a:pt x="49" y="9709"/>
                  <a:pt x="98" y="9758"/>
                </a:cubicBezTo>
                <a:lnTo>
                  <a:pt x="5904" y="13319"/>
                </a:lnTo>
                <a:cubicBezTo>
                  <a:pt x="5952" y="13319"/>
                  <a:pt x="6001" y="13368"/>
                  <a:pt x="6099" y="13368"/>
                </a:cubicBezTo>
                <a:cubicBezTo>
                  <a:pt x="6148" y="13368"/>
                  <a:pt x="6245" y="13368"/>
                  <a:pt x="6294" y="13319"/>
                </a:cubicBezTo>
                <a:lnTo>
                  <a:pt x="12539" y="9465"/>
                </a:lnTo>
                <a:cubicBezTo>
                  <a:pt x="12636" y="9416"/>
                  <a:pt x="12636" y="9368"/>
                  <a:pt x="12636" y="9270"/>
                </a:cubicBezTo>
                <a:lnTo>
                  <a:pt x="126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7"/>
          <p:cNvSpPr/>
          <p:nvPr/>
        </p:nvSpPr>
        <p:spPr>
          <a:xfrm>
            <a:off x="4550349" y="3093359"/>
            <a:ext cx="161072" cy="332387"/>
          </a:xfrm>
          <a:custGeom>
            <a:avLst/>
            <a:gdLst/>
            <a:ahLst/>
            <a:cxnLst/>
            <a:rect l="l" t="t" r="r" b="b"/>
            <a:pathLst>
              <a:path w="6539" h="13369" extrusionOk="0">
                <a:moveTo>
                  <a:pt x="6538" y="0"/>
                </a:moveTo>
                <a:lnTo>
                  <a:pt x="1" y="147"/>
                </a:lnTo>
                <a:lnTo>
                  <a:pt x="1" y="13368"/>
                </a:lnTo>
                <a:cubicBezTo>
                  <a:pt x="50" y="13368"/>
                  <a:pt x="147" y="13368"/>
                  <a:pt x="196" y="13319"/>
                </a:cubicBezTo>
                <a:lnTo>
                  <a:pt x="6441" y="9465"/>
                </a:lnTo>
                <a:cubicBezTo>
                  <a:pt x="6538" y="9416"/>
                  <a:pt x="6538" y="9368"/>
                  <a:pt x="6538" y="9270"/>
                </a:cubicBezTo>
                <a:lnTo>
                  <a:pt x="6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7"/>
          <p:cNvSpPr/>
          <p:nvPr/>
        </p:nvSpPr>
        <p:spPr>
          <a:xfrm>
            <a:off x="4400135" y="2999057"/>
            <a:ext cx="312488" cy="195618"/>
          </a:xfrm>
          <a:custGeom>
            <a:avLst/>
            <a:gdLst/>
            <a:ahLst/>
            <a:cxnLst/>
            <a:rect l="l" t="t" r="r" b="b"/>
            <a:pathLst>
              <a:path w="12686" h="7868" extrusionOk="0">
                <a:moveTo>
                  <a:pt x="6562" y="0"/>
                </a:moveTo>
                <a:cubicBezTo>
                  <a:pt x="6489" y="0"/>
                  <a:pt x="6416" y="12"/>
                  <a:pt x="6343" y="37"/>
                </a:cubicBezTo>
                <a:lnTo>
                  <a:pt x="147" y="3891"/>
                </a:lnTo>
                <a:cubicBezTo>
                  <a:pt x="0" y="3989"/>
                  <a:pt x="0" y="4184"/>
                  <a:pt x="147" y="4281"/>
                </a:cubicBezTo>
                <a:lnTo>
                  <a:pt x="5904" y="7794"/>
                </a:lnTo>
                <a:cubicBezTo>
                  <a:pt x="5952" y="7843"/>
                  <a:pt x="6026" y="7867"/>
                  <a:pt x="6099" y="7867"/>
                </a:cubicBezTo>
                <a:cubicBezTo>
                  <a:pt x="6172" y="7867"/>
                  <a:pt x="6245" y="7843"/>
                  <a:pt x="6294" y="7794"/>
                </a:cubicBezTo>
                <a:lnTo>
                  <a:pt x="12539" y="3989"/>
                </a:lnTo>
                <a:cubicBezTo>
                  <a:pt x="12685" y="3891"/>
                  <a:pt x="12685" y="3696"/>
                  <a:pt x="12539" y="3598"/>
                </a:cubicBezTo>
                <a:lnTo>
                  <a:pt x="6782" y="37"/>
                </a:lnTo>
                <a:cubicBezTo>
                  <a:pt x="6709" y="12"/>
                  <a:pt x="6636" y="0"/>
                  <a:pt x="65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4749854" y="3064543"/>
            <a:ext cx="312488" cy="189850"/>
          </a:xfrm>
          <a:custGeom>
            <a:avLst/>
            <a:gdLst/>
            <a:ahLst/>
            <a:cxnLst/>
            <a:rect l="l" t="t" r="r" b="b"/>
            <a:pathLst>
              <a:path w="12686" h="7636" extrusionOk="0">
                <a:moveTo>
                  <a:pt x="6563" y="1"/>
                </a:moveTo>
                <a:cubicBezTo>
                  <a:pt x="6489" y="1"/>
                  <a:pt x="6416" y="13"/>
                  <a:pt x="6343" y="37"/>
                </a:cubicBezTo>
                <a:lnTo>
                  <a:pt x="98" y="3794"/>
                </a:lnTo>
                <a:cubicBezTo>
                  <a:pt x="1" y="3843"/>
                  <a:pt x="1" y="4038"/>
                  <a:pt x="98" y="4135"/>
                </a:cubicBezTo>
                <a:lnTo>
                  <a:pt x="5904" y="7599"/>
                </a:lnTo>
                <a:cubicBezTo>
                  <a:pt x="5953" y="7624"/>
                  <a:pt x="6014" y="7636"/>
                  <a:pt x="6081" y="7636"/>
                </a:cubicBezTo>
                <a:cubicBezTo>
                  <a:pt x="6148" y="7636"/>
                  <a:pt x="6221" y="7624"/>
                  <a:pt x="6294" y="7599"/>
                </a:cubicBezTo>
                <a:lnTo>
                  <a:pt x="12539" y="3843"/>
                </a:lnTo>
                <a:cubicBezTo>
                  <a:pt x="12685" y="3794"/>
                  <a:pt x="12685" y="3599"/>
                  <a:pt x="12539" y="3501"/>
                </a:cubicBezTo>
                <a:lnTo>
                  <a:pt x="6782" y="37"/>
                </a:lnTo>
                <a:cubicBezTo>
                  <a:pt x="6709" y="13"/>
                  <a:pt x="6636" y="1"/>
                  <a:pt x="6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4749854" y="2620307"/>
            <a:ext cx="311281" cy="567685"/>
          </a:xfrm>
          <a:custGeom>
            <a:avLst/>
            <a:gdLst/>
            <a:ahLst/>
            <a:cxnLst/>
            <a:rect l="l" t="t" r="r" b="b"/>
            <a:pathLst>
              <a:path w="12637" h="22833" extrusionOk="0">
                <a:moveTo>
                  <a:pt x="12637" y="0"/>
                </a:moveTo>
                <a:lnTo>
                  <a:pt x="6099" y="98"/>
                </a:lnTo>
                <a:lnTo>
                  <a:pt x="1" y="244"/>
                </a:lnTo>
                <a:lnTo>
                  <a:pt x="1" y="19125"/>
                </a:lnTo>
                <a:cubicBezTo>
                  <a:pt x="1" y="19223"/>
                  <a:pt x="49" y="19320"/>
                  <a:pt x="98" y="19369"/>
                </a:cubicBezTo>
                <a:lnTo>
                  <a:pt x="5904" y="22784"/>
                </a:lnTo>
                <a:cubicBezTo>
                  <a:pt x="5953" y="22833"/>
                  <a:pt x="6002" y="22833"/>
                  <a:pt x="6099" y="22833"/>
                </a:cubicBezTo>
                <a:cubicBezTo>
                  <a:pt x="6148" y="22833"/>
                  <a:pt x="6245" y="22833"/>
                  <a:pt x="6294" y="22784"/>
                </a:cubicBezTo>
                <a:lnTo>
                  <a:pt x="12539" y="19076"/>
                </a:lnTo>
                <a:cubicBezTo>
                  <a:pt x="12588" y="19027"/>
                  <a:pt x="12637" y="18930"/>
                  <a:pt x="12637" y="18881"/>
                </a:cubicBezTo>
                <a:lnTo>
                  <a:pt x="126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4900092" y="2620307"/>
            <a:ext cx="161047" cy="567685"/>
          </a:xfrm>
          <a:custGeom>
            <a:avLst/>
            <a:gdLst/>
            <a:ahLst/>
            <a:cxnLst/>
            <a:rect l="l" t="t" r="r" b="b"/>
            <a:pathLst>
              <a:path w="6538" h="22833" extrusionOk="0">
                <a:moveTo>
                  <a:pt x="6538" y="0"/>
                </a:moveTo>
                <a:lnTo>
                  <a:pt x="0" y="98"/>
                </a:lnTo>
                <a:lnTo>
                  <a:pt x="0" y="22833"/>
                </a:lnTo>
                <a:cubicBezTo>
                  <a:pt x="49" y="22833"/>
                  <a:pt x="146" y="22833"/>
                  <a:pt x="195" y="22784"/>
                </a:cubicBezTo>
                <a:lnTo>
                  <a:pt x="6440" y="19076"/>
                </a:lnTo>
                <a:cubicBezTo>
                  <a:pt x="6489" y="19027"/>
                  <a:pt x="6538" y="18930"/>
                  <a:pt x="6538" y="18881"/>
                </a:cubicBezTo>
                <a:lnTo>
                  <a:pt x="6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4749854" y="2528715"/>
            <a:ext cx="312488" cy="189552"/>
          </a:xfrm>
          <a:custGeom>
            <a:avLst/>
            <a:gdLst/>
            <a:ahLst/>
            <a:cxnLst/>
            <a:rect l="l" t="t" r="r" b="b"/>
            <a:pathLst>
              <a:path w="12686" h="7624" extrusionOk="0">
                <a:moveTo>
                  <a:pt x="6563" y="1"/>
                </a:moveTo>
                <a:cubicBezTo>
                  <a:pt x="6489" y="1"/>
                  <a:pt x="6416" y="25"/>
                  <a:pt x="6343" y="74"/>
                </a:cubicBezTo>
                <a:lnTo>
                  <a:pt x="98" y="3782"/>
                </a:lnTo>
                <a:cubicBezTo>
                  <a:pt x="1" y="3831"/>
                  <a:pt x="1" y="4074"/>
                  <a:pt x="98" y="4123"/>
                </a:cubicBezTo>
                <a:lnTo>
                  <a:pt x="5904" y="7587"/>
                </a:lnTo>
                <a:cubicBezTo>
                  <a:pt x="5953" y="7612"/>
                  <a:pt x="6014" y="7624"/>
                  <a:pt x="6081" y="7624"/>
                </a:cubicBezTo>
                <a:cubicBezTo>
                  <a:pt x="6148" y="7624"/>
                  <a:pt x="6221" y="7612"/>
                  <a:pt x="6294" y="7587"/>
                </a:cubicBezTo>
                <a:lnTo>
                  <a:pt x="12539" y="3879"/>
                </a:lnTo>
                <a:cubicBezTo>
                  <a:pt x="12685" y="3782"/>
                  <a:pt x="12685" y="3587"/>
                  <a:pt x="12539" y="3489"/>
                </a:cubicBezTo>
                <a:lnTo>
                  <a:pt x="6782" y="74"/>
                </a:lnTo>
                <a:cubicBezTo>
                  <a:pt x="6709" y="25"/>
                  <a:pt x="6636" y="1"/>
                  <a:pt x="6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a:off x="5098390" y="2855005"/>
            <a:ext cx="313670" cy="195618"/>
          </a:xfrm>
          <a:custGeom>
            <a:avLst/>
            <a:gdLst/>
            <a:ahLst/>
            <a:cxnLst/>
            <a:rect l="l" t="t" r="r" b="b"/>
            <a:pathLst>
              <a:path w="12734" h="7868" extrusionOk="0">
                <a:moveTo>
                  <a:pt x="6611" y="1"/>
                </a:moveTo>
                <a:cubicBezTo>
                  <a:pt x="6538" y="1"/>
                  <a:pt x="6464" y="25"/>
                  <a:pt x="6391" y="74"/>
                </a:cubicBezTo>
                <a:lnTo>
                  <a:pt x="146" y="3879"/>
                </a:lnTo>
                <a:cubicBezTo>
                  <a:pt x="0" y="3977"/>
                  <a:pt x="0" y="4172"/>
                  <a:pt x="146" y="4270"/>
                </a:cubicBezTo>
                <a:lnTo>
                  <a:pt x="5903" y="7831"/>
                </a:lnTo>
                <a:cubicBezTo>
                  <a:pt x="5977" y="7855"/>
                  <a:pt x="6050" y="7868"/>
                  <a:pt x="6123" y="7868"/>
                </a:cubicBezTo>
                <a:cubicBezTo>
                  <a:pt x="6196" y="7868"/>
                  <a:pt x="6269" y="7855"/>
                  <a:pt x="6342" y="7831"/>
                </a:cubicBezTo>
                <a:lnTo>
                  <a:pt x="12587" y="3977"/>
                </a:lnTo>
                <a:cubicBezTo>
                  <a:pt x="12734" y="3879"/>
                  <a:pt x="12734" y="3684"/>
                  <a:pt x="12587" y="3635"/>
                </a:cubicBezTo>
                <a:lnTo>
                  <a:pt x="6830" y="74"/>
                </a:lnTo>
                <a:cubicBezTo>
                  <a:pt x="6757" y="25"/>
                  <a:pt x="6684" y="1"/>
                  <a:pt x="6611" y="1"/>
                </a:cubicBezTo>
                <a:close/>
              </a:path>
            </a:pathLst>
          </a:custGeom>
          <a:solidFill>
            <a:srgbClr val="662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5099573" y="1933765"/>
            <a:ext cx="311281" cy="1058944"/>
          </a:xfrm>
          <a:custGeom>
            <a:avLst/>
            <a:gdLst/>
            <a:ahLst/>
            <a:cxnLst/>
            <a:rect l="l" t="t" r="r" b="b"/>
            <a:pathLst>
              <a:path w="12637" h="42592" extrusionOk="0">
                <a:moveTo>
                  <a:pt x="12637" y="0"/>
                </a:moveTo>
                <a:lnTo>
                  <a:pt x="6051" y="147"/>
                </a:lnTo>
                <a:lnTo>
                  <a:pt x="1" y="244"/>
                </a:lnTo>
                <a:lnTo>
                  <a:pt x="1" y="38738"/>
                </a:lnTo>
                <a:cubicBezTo>
                  <a:pt x="1" y="38835"/>
                  <a:pt x="50" y="38933"/>
                  <a:pt x="98" y="38982"/>
                </a:cubicBezTo>
                <a:lnTo>
                  <a:pt x="5855" y="42543"/>
                </a:lnTo>
                <a:cubicBezTo>
                  <a:pt x="5953" y="42543"/>
                  <a:pt x="6002" y="42592"/>
                  <a:pt x="6051" y="42592"/>
                </a:cubicBezTo>
                <a:cubicBezTo>
                  <a:pt x="6148" y="42592"/>
                  <a:pt x="6246" y="42592"/>
                  <a:pt x="6294" y="42543"/>
                </a:cubicBezTo>
                <a:lnTo>
                  <a:pt x="12539" y="38689"/>
                </a:lnTo>
                <a:cubicBezTo>
                  <a:pt x="12588" y="38640"/>
                  <a:pt x="12637" y="38591"/>
                  <a:pt x="12637" y="38494"/>
                </a:cubicBezTo>
                <a:lnTo>
                  <a:pt x="126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5248604" y="1933765"/>
            <a:ext cx="162254" cy="1058944"/>
          </a:xfrm>
          <a:custGeom>
            <a:avLst/>
            <a:gdLst/>
            <a:ahLst/>
            <a:cxnLst/>
            <a:rect l="l" t="t" r="r" b="b"/>
            <a:pathLst>
              <a:path w="6587" h="42592" extrusionOk="0">
                <a:moveTo>
                  <a:pt x="6587" y="0"/>
                </a:moveTo>
                <a:lnTo>
                  <a:pt x="1" y="147"/>
                </a:lnTo>
                <a:lnTo>
                  <a:pt x="1" y="42592"/>
                </a:lnTo>
                <a:cubicBezTo>
                  <a:pt x="98" y="42592"/>
                  <a:pt x="196" y="42592"/>
                  <a:pt x="244" y="42543"/>
                </a:cubicBezTo>
                <a:lnTo>
                  <a:pt x="6489" y="38689"/>
                </a:lnTo>
                <a:cubicBezTo>
                  <a:pt x="6538" y="38640"/>
                  <a:pt x="6587" y="38591"/>
                  <a:pt x="6587" y="38494"/>
                </a:cubicBezTo>
                <a:lnTo>
                  <a:pt x="65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5098390" y="1838543"/>
            <a:ext cx="313670" cy="196538"/>
          </a:xfrm>
          <a:custGeom>
            <a:avLst/>
            <a:gdLst/>
            <a:ahLst/>
            <a:cxnLst/>
            <a:rect l="l" t="t" r="r" b="b"/>
            <a:pathLst>
              <a:path w="12734" h="7905" extrusionOk="0">
                <a:moveTo>
                  <a:pt x="6611" y="0"/>
                </a:moveTo>
                <a:cubicBezTo>
                  <a:pt x="6538" y="0"/>
                  <a:pt x="6464" y="25"/>
                  <a:pt x="6391" y="74"/>
                </a:cubicBezTo>
                <a:lnTo>
                  <a:pt x="146" y="3879"/>
                </a:lnTo>
                <a:cubicBezTo>
                  <a:pt x="0" y="3977"/>
                  <a:pt x="0" y="4172"/>
                  <a:pt x="146" y="4269"/>
                </a:cubicBezTo>
                <a:lnTo>
                  <a:pt x="5903" y="7831"/>
                </a:lnTo>
                <a:cubicBezTo>
                  <a:pt x="5977" y="7880"/>
                  <a:pt x="6050" y="7904"/>
                  <a:pt x="6123" y="7904"/>
                </a:cubicBezTo>
                <a:cubicBezTo>
                  <a:pt x="6196" y="7904"/>
                  <a:pt x="6269" y="7880"/>
                  <a:pt x="6342" y="7831"/>
                </a:cubicBezTo>
                <a:lnTo>
                  <a:pt x="12587" y="3977"/>
                </a:lnTo>
                <a:cubicBezTo>
                  <a:pt x="12734" y="3928"/>
                  <a:pt x="12734" y="3733"/>
                  <a:pt x="12587" y="3635"/>
                </a:cubicBezTo>
                <a:lnTo>
                  <a:pt x="6830" y="74"/>
                </a:lnTo>
                <a:cubicBezTo>
                  <a:pt x="6757" y="25"/>
                  <a:pt x="6684" y="0"/>
                  <a:pt x="6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5448109" y="2649719"/>
            <a:ext cx="313670" cy="195618"/>
          </a:xfrm>
          <a:custGeom>
            <a:avLst/>
            <a:gdLst/>
            <a:ahLst/>
            <a:cxnLst/>
            <a:rect l="l" t="t" r="r" b="b"/>
            <a:pathLst>
              <a:path w="12734" h="7868" extrusionOk="0">
                <a:moveTo>
                  <a:pt x="6635" y="0"/>
                </a:moveTo>
                <a:cubicBezTo>
                  <a:pt x="6562" y="0"/>
                  <a:pt x="6489" y="12"/>
                  <a:pt x="6440" y="37"/>
                </a:cubicBezTo>
                <a:lnTo>
                  <a:pt x="147" y="3891"/>
                </a:lnTo>
                <a:cubicBezTo>
                  <a:pt x="0" y="3940"/>
                  <a:pt x="0" y="4184"/>
                  <a:pt x="147" y="4281"/>
                </a:cubicBezTo>
                <a:lnTo>
                  <a:pt x="5904" y="7794"/>
                </a:lnTo>
                <a:cubicBezTo>
                  <a:pt x="5977" y="7843"/>
                  <a:pt x="6050" y="7867"/>
                  <a:pt x="6123" y="7867"/>
                </a:cubicBezTo>
                <a:cubicBezTo>
                  <a:pt x="6196" y="7867"/>
                  <a:pt x="6270" y="7843"/>
                  <a:pt x="6343" y="7794"/>
                </a:cubicBezTo>
                <a:lnTo>
                  <a:pt x="12588" y="3989"/>
                </a:lnTo>
                <a:cubicBezTo>
                  <a:pt x="12734" y="3891"/>
                  <a:pt x="12734" y="3696"/>
                  <a:pt x="12588" y="3598"/>
                </a:cubicBezTo>
                <a:lnTo>
                  <a:pt x="6831" y="37"/>
                </a:lnTo>
                <a:cubicBezTo>
                  <a:pt x="6782" y="12"/>
                  <a:pt x="6709" y="0"/>
                  <a:pt x="66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5449316" y="1660853"/>
            <a:ext cx="311281" cy="1114735"/>
          </a:xfrm>
          <a:custGeom>
            <a:avLst/>
            <a:gdLst/>
            <a:ahLst/>
            <a:cxnLst/>
            <a:rect l="l" t="t" r="r" b="b"/>
            <a:pathLst>
              <a:path w="12637" h="44836" extrusionOk="0">
                <a:moveTo>
                  <a:pt x="12636" y="0"/>
                </a:moveTo>
                <a:lnTo>
                  <a:pt x="6050" y="146"/>
                </a:lnTo>
                <a:lnTo>
                  <a:pt x="0" y="244"/>
                </a:lnTo>
                <a:lnTo>
                  <a:pt x="0" y="40982"/>
                </a:lnTo>
                <a:cubicBezTo>
                  <a:pt x="0" y="41079"/>
                  <a:pt x="0" y="41177"/>
                  <a:pt x="98" y="41226"/>
                </a:cubicBezTo>
                <a:lnTo>
                  <a:pt x="5855" y="44787"/>
                </a:lnTo>
                <a:cubicBezTo>
                  <a:pt x="5903" y="44836"/>
                  <a:pt x="6001" y="44836"/>
                  <a:pt x="6050" y="44836"/>
                </a:cubicBezTo>
                <a:cubicBezTo>
                  <a:pt x="6147" y="44836"/>
                  <a:pt x="6196" y="44836"/>
                  <a:pt x="6294" y="44787"/>
                </a:cubicBezTo>
                <a:lnTo>
                  <a:pt x="12539" y="40982"/>
                </a:lnTo>
                <a:cubicBezTo>
                  <a:pt x="12587" y="40933"/>
                  <a:pt x="12636" y="40835"/>
                  <a:pt x="12636" y="40787"/>
                </a:cubicBezTo>
                <a:lnTo>
                  <a:pt x="126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a:off x="5598323" y="1660853"/>
            <a:ext cx="162279" cy="1114735"/>
          </a:xfrm>
          <a:custGeom>
            <a:avLst/>
            <a:gdLst/>
            <a:ahLst/>
            <a:cxnLst/>
            <a:rect l="l" t="t" r="r" b="b"/>
            <a:pathLst>
              <a:path w="6588" h="44836" extrusionOk="0">
                <a:moveTo>
                  <a:pt x="6587" y="0"/>
                </a:moveTo>
                <a:lnTo>
                  <a:pt x="1" y="146"/>
                </a:lnTo>
                <a:lnTo>
                  <a:pt x="1" y="44836"/>
                </a:lnTo>
                <a:cubicBezTo>
                  <a:pt x="98" y="44836"/>
                  <a:pt x="147" y="44836"/>
                  <a:pt x="245" y="44787"/>
                </a:cubicBezTo>
                <a:lnTo>
                  <a:pt x="6490" y="40982"/>
                </a:lnTo>
                <a:cubicBezTo>
                  <a:pt x="6538" y="40933"/>
                  <a:pt x="6587" y="40835"/>
                  <a:pt x="6587" y="40787"/>
                </a:cubicBezTo>
                <a:lnTo>
                  <a:pt x="65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5448109" y="1565631"/>
            <a:ext cx="313670" cy="196513"/>
          </a:xfrm>
          <a:custGeom>
            <a:avLst/>
            <a:gdLst/>
            <a:ahLst/>
            <a:cxnLst/>
            <a:rect l="l" t="t" r="r" b="b"/>
            <a:pathLst>
              <a:path w="12734" h="7904" extrusionOk="0">
                <a:moveTo>
                  <a:pt x="6635" y="0"/>
                </a:moveTo>
                <a:cubicBezTo>
                  <a:pt x="6562" y="0"/>
                  <a:pt x="6489" y="25"/>
                  <a:pt x="6440" y="73"/>
                </a:cubicBezTo>
                <a:lnTo>
                  <a:pt x="147" y="3928"/>
                </a:lnTo>
                <a:cubicBezTo>
                  <a:pt x="0" y="3976"/>
                  <a:pt x="0" y="4220"/>
                  <a:pt x="147" y="4269"/>
                </a:cubicBezTo>
                <a:lnTo>
                  <a:pt x="5904" y="7831"/>
                </a:lnTo>
                <a:cubicBezTo>
                  <a:pt x="5977" y="7879"/>
                  <a:pt x="6062" y="7904"/>
                  <a:pt x="6141" y="7904"/>
                </a:cubicBezTo>
                <a:cubicBezTo>
                  <a:pt x="6221" y="7904"/>
                  <a:pt x="6294" y="7879"/>
                  <a:pt x="6343" y="7831"/>
                </a:cubicBezTo>
                <a:lnTo>
                  <a:pt x="12588" y="4025"/>
                </a:lnTo>
                <a:cubicBezTo>
                  <a:pt x="12734" y="3928"/>
                  <a:pt x="12734" y="3732"/>
                  <a:pt x="12588" y="3635"/>
                </a:cubicBezTo>
                <a:lnTo>
                  <a:pt x="6831" y="73"/>
                </a:lnTo>
                <a:cubicBezTo>
                  <a:pt x="6782" y="25"/>
                  <a:pt x="6709" y="0"/>
                  <a:pt x="66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7916788" y="426778"/>
            <a:ext cx="443484" cy="321472"/>
          </a:xfrm>
          <a:custGeom>
            <a:avLst/>
            <a:gdLst/>
            <a:ahLst/>
            <a:cxnLst/>
            <a:rect l="l" t="t" r="r" b="b"/>
            <a:pathLst>
              <a:path w="18004" h="12930" extrusionOk="0">
                <a:moveTo>
                  <a:pt x="17613" y="10051"/>
                </a:moveTo>
                <a:lnTo>
                  <a:pt x="1562" y="50"/>
                </a:lnTo>
                <a:cubicBezTo>
                  <a:pt x="1416" y="1"/>
                  <a:pt x="1269" y="1"/>
                  <a:pt x="1172" y="50"/>
                </a:cubicBezTo>
                <a:lnTo>
                  <a:pt x="1172" y="50"/>
                </a:lnTo>
                <a:lnTo>
                  <a:pt x="1" y="684"/>
                </a:lnTo>
                <a:lnTo>
                  <a:pt x="781" y="1172"/>
                </a:lnTo>
                <a:lnTo>
                  <a:pt x="684" y="1660"/>
                </a:lnTo>
                <a:lnTo>
                  <a:pt x="8392" y="12052"/>
                </a:lnTo>
                <a:lnTo>
                  <a:pt x="16345" y="12247"/>
                </a:lnTo>
                <a:lnTo>
                  <a:pt x="16442" y="12930"/>
                </a:lnTo>
                <a:lnTo>
                  <a:pt x="17759" y="12247"/>
                </a:lnTo>
                <a:lnTo>
                  <a:pt x="18003" y="10783"/>
                </a:lnTo>
                <a:cubicBezTo>
                  <a:pt x="18003" y="10490"/>
                  <a:pt x="17857" y="10198"/>
                  <a:pt x="17613" y="100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7889149" y="497138"/>
            <a:ext cx="459101" cy="521615"/>
          </a:xfrm>
          <a:custGeom>
            <a:avLst/>
            <a:gdLst/>
            <a:ahLst/>
            <a:cxnLst/>
            <a:rect l="l" t="t" r="r" b="b"/>
            <a:pathLst>
              <a:path w="18638" h="20980" extrusionOk="0">
                <a:moveTo>
                  <a:pt x="1611" y="1"/>
                </a:moveTo>
                <a:lnTo>
                  <a:pt x="293" y="684"/>
                </a:lnTo>
                <a:lnTo>
                  <a:pt x="732" y="2586"/>
                </a:lnTo>
                <a:lnTo>
                  <a:pt x="1171" y="2830"/>
                </a:lnTo>
                <a:lnTo>
                  <a:pt x="98" y="9612"/>
                </a:lnTo>
                <a:cubicBezTo>
                  <a:pt x="1" y="9905"/>
                  <a:pt x="147" y="10197"/>
                  <a:pt x="391" y="10344"/>
                </a:cubicBezTo>
                <a:lnTo>
                  <a:pt x="15320" y="19613"/>
                </a:lnTo>
                <a:lnTo>
                  <a:pt x="15174" y="20004"/>
                </a:lnTo>
                <a:lnTo>
                  <a:pt x="15515" y="20979"/>
                </a:lnTo>
                <a:lnTo>
                  <a:pt x="16735" y="20345"/>
                </a:lnTo>
                <a:lnTo>
                  <a:pt x="16784" y="20345"/>
                </a:lnTo>
                <a:cubicBezTo>
                  <a:pt x="16979" y="20248"/>
                  <a:pt x="17125" y="20101"/>
                  <a:pt x="17174" y="19857"/>
                </a:cubicBezTo>
                <a:lnTo>
                  <a:pt x="18637" y="10588"/>
                </a:lnTo>
                <a:lnTo>
                  <a:pt x="9319" y="1034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a:off x="7901170" y="444256"/>
            <a:ext cx="426660" cy="303994"/>
          </a:xfrm>
          <a:custGeom>
            <a:avLst/>
            <a:gdLst/>
            <a:ahLst/>
            <a:cxnLst/>
            <a:rect l="l" t="t" r="r" b="b"/>
            <a:pathLst>
              <a:path w="17321" h="12227" extrusionOk="0">
                <a:moveTo>
                  <a:pt x="696" y="0"/>
                </a:moveTo>
                <a:cubicBezTo>
                  <a:pt x="459" y="0"/>
                  <a:pt x="234" y="148"/>
                  <a:pt x="196" y="420"/>
                </a:cubicBezTo>
                <a:lnTo>
                  <a:pt x="0" y="1640"/>
                </a:lnTo>
                <a:lnTo>
                  <a:pt x="7709" y="11983"/>
                </a:lnTo>
                <a:lnTo>
                  <a:pt x="17027" y="12227"/>
                </a:lnTo>
                <a:lnTo>
                  <a:pt x="17271" y="10714"/>
                </a:lnTo>
                <a:cubicBezTo>
                  <a:pt x="17320" y="10470"/>
                  <a:pt x="17174" y="10178"/>
                  <a:pt x="16930" y="10031"/>
                </a:cubicBezTo>
                <a:lnTo>
                  <a:pt x="879" y="30"/>
                </a:lnTo>
                <a:cubicBezTo>
                  <a:pt x="819" y="10"/>
                  <a:pt x="757" y="0"/>
                  <a:pt x="6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7857914" y="514119"/>
            <a:ext cx="457894" cy="505828"/>
          </a:xfrm>
          <a:custGeom>
            <a:avLst/>
            <a:gdLst/>
            <a:ahLst/>
            <a:cxnLst/>
            <a:rect l="l" t="t" r="r" b="b"/>
            <a:pathLst>
              <a:path w="18589" h="20345" extrusionOk="0">
                <a:moveTo>
                  <a:pt x="1561" y="1"/>
                </a:moveTo>
                <a:lnTo>
                  <a:pt x="49" y="9612"/>
                </a:lnTo>
                <a:cubicBezTo>
                  <a:pt x="0" y="9905"/>
                  <a:pt x="98" y="10197"/>
                  <a:pt x="342" y="10344"/>
                </a:cubicBezTo>
                <a:lnTo>
                  <a:pt x="16295" y="20296"/>
                </a:lnTo>
                <a:cubicBezTo>
                  <a:pt x="16372" y="20329"/>
                  <a:pt x="16454" y="20345"/>
                  <a:pt x="16535" y="20345"/>
                </a:cubicBezTo>
                <a:cubicBezTo>
                  <a:pt x="16815" y="20345"/>
                  <a:pt x="17087" y="20160"/>
                  <a:pt x="17125" y="19857"/>
                </a:cubicBezTo>
                <a:lnTo>
                  <a:pt x="18588" y="10588"/>
                </a:lnTo>
                <a:lnTo>
                  <a:pt x="9270" y="10344"/>
                </a:lnTo>
                <a:lnTo>
                  <a:pt x="15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8086240" y="754287"/>
            <a:ext cx="262016" cy="23072"/>
          </a:xfrm>
          <a:custGeom>
            <a:avLst/>
            <a:gdLst/>
            <a:ahLst/>
            <a:cxnLst/>
            <a:rect l="l" t="t" r="r" b="b"/>
            <a:pathLst>
              <a:path w="10637" h="928" extrusionOk="0">
                <a:moveTo>
                  <a:pt x="1318" y="1"/>
                </a:moveTo>
                <a:lnTo>
                  <a:pt x="1" y="684"/>
                </a:lnTo>
                <a:lnTo>
                  <a:pt x="9319" y="928"/>
                </a:lnTo>
                <a:lnTo>
                  <a:pt x="10636" y="24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7507020" y="3594414"/>
            <a:ext cx="1533472" cy="930976"/>
          </a:xfrm>
          <a:custGeom>
            <a:avLst/>
            <a:gdLst/>
            <a:ahLst/>
            <a:cxnLst/>
            <a:rect l="l" t="t" r="r" b="b"/>
            <a:pathLst>
              <a:path w="62254" h="37445" extrusionOk="0">
                <a:moveTo>
                  <a:pt x="38299" y="0"/>
                </a:moveTo>
                <a:cubicBezTo>
                  <a:pt x="37860" y="0"/>
                  <a:pt x="37421" y="122"/>
                  <a:pt x="37030" y="366"/>
                </a:cubicBezTo>
                <a:lnTo>
                  <a:pt x="439" y="22516"/>
                </a:lnTo>
                <a:cubicBezTo>
                  <a:pt x="0" y="22711"/>
                  <a:pt x="0" y="23345"/>
                  <a:pt x="439" y="23589"/>
                </a:cubicBezTo>
                <a:lnTo>
                  <a:pt x="22833" y="37152"/>
                </a:lnTo>
                <a:cubicBezTo>
                  <a:pt x="23175" y="37347"/>
                  <a:pt x="23565" y="37445"/>
                  <a:pt x="23961" y="37445"/>
                </a:cubicBezTo>
                <a:cubicBezTo>
                  <a:pt x="24358" y="37445"/>
                  <a:pt x="24760" y="37347"/>
                  <a:pt x="25126" y="37152"/>
                </a:cubicBezTo>
                <a:lnTo>
                  <a:pt x="61863" y="14905"/>
                </a:lnTo>
                <a:cubicBezTo>
                  <a:pt x="62254" y="14661"/>
                  <a:pt x="62254" y="14076"/>
                  <a:pt x="61863" y="13832"/>
                </a:cubicBezTo>
                <a:lnTo>
                  <a:pt x="39567" y="366"/>
                </a:lnTo>
                <a:cubicBezTo>
                  <a:pt x="39177" y="122"/>
                  <a:pt x="38738" y="0"/>
                  <a:pt x="38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7509410" y="3464012"/>
            <a:ext cx="1528668" cy="989826"/>
          </a:xfrm>
          <a:custGeom>
            <a:avLst/>
            <a:gdLst/>
            <a:ahLst/>
            <a:cxnLst/>
            <a:rect l="l" t="t" r="r" b="b"/>
            <a:pathLst>
              <a:path w="62059" h="39812" extrusionOk="0">
                <a:moveTo>
                  <a:pt x="61766" y="13954"/>
                </a:moveTo>
                <a:lnTo>
                  <a:pt x="39470" y="488"/>
                </a:lnTo>
                <a:cubicBezTo>
                  <a:pt x="38641" y="1"/>
                  <a:pt x="37665" y="1"/>
                  <a:pt x="36884" y="488"/>
                </a:cubicBezTo>
                <a:lnTo>
                  <a:pt x="294" y="22638"/>
                </a:lnTo>
                <a:cubicBezTo>
                  <a:pt x="98" y="22736"/>
                  <a:pt x="1" y="22931"/>
                  <a:pt x="1" y="23175"/>
                </a:cubicBezTo>
                <a:lnTo>
                  <a:pt x="1" y="25370"/>
                </a:lnTo>
                <a:lnTo>
                  <a:pt x="1" y="25370"/>
                </a:lnTo>
                <a:cubicBezTo>
                  <a:pt x="1" y="25565"/>
                  <a:pt x="98" y="25712"/>
                  <a:pt x="294" y="25858"/>
                </a:cubicBezTo>
                <a:lnTo>
                  <a:pt x="22687" y="39372"/>
                </a:lnTo>
                <a:cubicBezTo>
                  <a:pt x="23370" y="39811"/>
                  <a:pt x="24248" y="39811"/>
                  <a:pt x="24980" y="39372"/>
                </a:cubicBezTo>
                <a:lnTo>
                  <a:pt x="61766" y="17174"/>
                </a:lnTo>
                <a:cubicBezTo>
                  <a:pt x="61913" y="17027"/>
                  <a:pt x="62059" y="16832"/>
                  <a:pt x="62059" y="16637"/>
                </a:cubicBezTo>
                <a:lnTo>
                  <a:pt x="62059" y="14491"/>
                </a:lnTo>
                <a:cubicBezTo>
                  <a:pt x="62059" y="14247"/>
                  <a:pt x="61913" y="14051"/>
                  <a:pt x="61766" y="139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7507020" y="3467045"/>
            <a:ext cx="1533472" cy="930678"/>
          </a:xfrm>
          <a:custGeom>
            <a:avLst/>
            <a:gdLst/>
            <a:ahLst/>
            <a:cxnLst/>
            <a:rect l="l" t="t" r="r" b="b"/>
            <a:pathLst>
              <a:path w="62254" h="37433" extrusionOk="0">
                <a:moveTo>
                  <a:pt x="38299" y="1"/>
                </a:moveTo>
                <a:cubicBezTo>
                  <a:pt x="37860" y="1"/>
                  <a:pt x="37421" y="123"/>
                  <a:pt x="37030" y="366"/>
                </a:cubicBezTo>
                <a:lnTo>
                  <a:pt x="439" y="22516"/>
                </a:lnTo>
                <a:cubicBezTo>
                  <a:pt x="0" y="22711"/>
                  <a:pt x="0" y="23345"/>
                  <a:pt x="439" y="23589"/>
                </a:cubicBezTo>
                <a:lnTo>
                  <a:pt x="22833" y="37104"/>
                </a:lnTo>
                <a:cubicBezTo>
                  <a:pt x="23175" y="37323"/>
                  <a:pt x="23565" y="37433"/>
                  <a:pt x="23961" y="37433"/>
                </a:cubicBezTo>
                <a:cubicBezTo>
                  <a:pt x="24358" y="37433"/>
                  <a:pt x="24760" y="37323"/>
                  <a:pt x="25126" y="37104"/>
                </a:cubicBezTo>
                <a:lnTo>
                  <a:pt x="61863" y="14905"/>
                </a:lnTo>
                <a:cubicBezTo>
                  <a:pt x="62254" y="14661"/>
                  <a:pt x="62254" y="14076"/>
                  <a:pt x="61863" y="13832"/>
                </a:cubicBezTo>
                <a:lnTo>
                  <a:pt x="39567" y="366"/>
                </a:lnTo>
                <a:cubicBezTo>
                  <a:pt x="39177" y="123"/>
                  <a:pt x="38738" y="1"/>
                  <a:pt x="38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7658441" y="3511324"/>
            <a:ext cx="1305153" cy="796943"/>
          </a:xfrm>
          <a:custGeom>
            <a:avLst/>
            <a:gdLst/>
            <a:ahLst/>
            <a:cxnLst/>
            <a:rect l="l" t="t" r="r" b="b"/>
            <a:pathLst>
              <a:path w="52985" h="32054" extrusionOk="0">
                <a:moveTo>
                  <a:pt x="20540" y="31664"/>
                </a:moveTo>
                <a:lnTo>
                  <a:pt x="342" y="19467"/>
                </a:lnTo>
                <a:cubicBezTo>
                  <a:pt x="1" y="19271"/>
                  <a:pt x="1" y="18735"/>
                  <a:pt x="342" y="18540"/>
                </a:cubicBezTo>
                <a:lnTo>
                  <a:pt x="30249" y="439"/>
                </a:lnTo>
                <a:cubicBezTo>
                  <a:pt x="30981" y="0"/>
                  <a:pt x="31859" y="0"/>
                  <a:pt x="32591" y="439"/>
                </a:cubicBezTo>
                <a:lnTo>
                  <a:pt x="52643" y="12539"/>
                </a:lnTo>
                <a:cubicBezTo>
                  <a:pt x="52984" y="12783"/>
                  <a:pt x="52984" y="13271"/>
                  <a:pt x="52643" y="13515"/>
                </a:cubicBezTo>
                <a:lnTo>
                  <a:pt x="22589" y="31712"/>
                </a:lnTo>
                <a:cubicBezTo>
                  <a:pt x="21955" y="32054"/>
                  <a:pt x="21126" y="32054"/>
                  <a:pt x="20540" y="31664"/>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7658441" y="3511324"/>
            <a:ext cx="1305153" cy="796943"/>
          </a:xfrm>
          <a:custGeom>
            <a:avLst/>
            <a:gdLst/>
            <a:ahLst/>
            <a:cxnLst/>
            <a:rect l="l" t="t" r="r" b="b"/>
            <a:pathLst>
              <a:path w="52985" h="32054" extrusionOk="0">
                <a:moveTo>
                  <a:pt x="52887" y="13222"/>
                </a:moveTo>
                <a:cubicBezTo>
                  <a:pt x="52838" y="13319"/>
                  <a:pt x="52740" y="13417"/>
                  <a:pt x="52643" y="13515"/>
                </a:cubicBezTo>
                <a:lnTo>
                  <a:pt x="22589" y="31664"/>
                </a:lnTo>
                <a:cubicBezTo>
                  <a:pt x="21955" y="32054"/>
                  <a:pt x="21174" y="32054"/>
                  <a:pt x="20540" y="31664"/>
                </a:cubicBezTo>
                <a:lnTo>
                  <a:pt x="342" y="19467"/>
                </a:lnTo>
                <a:cubicBezTo>
                  <a:pt x="245" y="19418"/>
                  <a:pt x="147" y="19320"/>
                  <a:pt x="98" y="19174"/>
                </a:cubicBezTo>
                <a:cubicBezTo>
                  <a:pt x="1" y="18930"/>
                  <a:pt x="98" y="18637"/>
                  <a:pt x="342" y="18540"/>
                </a:cubicBezTo>
                <a:lnTo>
                  <a:pt x="30249" y="391"/>
                </a:lnTo>
                <a:cubicBezTo>
                  <a:pt x="30981" y="0"/>
                  <a:pt x="31859" y="0"/>
                  <a:pt x="32591" y="391"/>
                </a:cubicBezTo>
                <a:lnTo>
                  <a:pt x="52643" y="12539"/>
                </a:lnTo>
                <a:cubicBezTo>
                  <a:pt x="52887" y="12685"/>
                  <a:pt x="52984" y="12978"/>
                  <a:pt x="52887" y="1322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7660855" y="3522413"/>
            <a:ext cx="1300325" cy="783442"/>
          </a:xfrm>
          <a:custGeom>
            <a:avLst/>
            <a:gdLst/>
            <a:ahLst/>
            <a:cxnLst/>
            <a:rect l="l" t="t" r="r" b="b"/>
            <a:pathLst>
              <a:path w="52789" h="31511" extrusionOk="0">
                <a:moveTo>
                  <a:pt x="31337" y="0"/>
                </a:moveTo>
                <a:cubicBezTo>
                  <a:pt x="31038" y="0"/>
                  <a:pt x="30736" y="63"/>
                  <a:pt x="30444" y="189"/>
                </a:cubicBezTo>
                <a:cubicBezTo>
                  <a:pt x="30346" y="237"/>
                  <a:pt x="30249" y="286"/>
                  <a:pt x="30151" y="335"/>
                </a:cubicBezTo>
                <a:lnTo>
                  <a:pt x="29029" y="1018"/>
                </a:lnTo>
                <a:lnTo>
                  <a:pt x="26053" y="2823"/>
                </a:lnTo>
                <a:lnTo>
                  <a:pt x="244" y="18435"/>
                </a:lnTo>
                <a:cubicBezTo>
                  <a:pt x="147" y="18484"/>
                  <a:pt x="49" y="18582"/>
                  <a:pt x="0" y="18728"/>
                </a:cubicBezTo>
                <a:cubicBezTo>
                  <a:pt x="49" y="18874"/>
                  <a:pt x="147" y="18972"/>
                  <a:pt x="244" y="19021"/>
                </a:cubicBezTo>
                <a:lnTo>
                  <a:pt x="15124" y="28046"/>
                </a:lnTo>
                <a:lnTo>
                  <a:pt x="16832" y="29071"/>
                </a:lnTo>
                <a:lnTo>
                  <a:pt x="17710" y="29608"/>
                </a:lnTo>
                <a:lnTo>
                  <a:pt x="20442" y="31218"/>
                </a:lnTo>
                <a:cubicBezTo>
                  <a:pt x="20759" y="31413"/>
                  <a:pt x="21113" y="31510"/>
                  <a:pt x="21467" y="31510"/>
                </a:cubicBezTo>
                <a:cubicBezTo>
                  <a:pt x="21820" y="31510"/>
                  <a:pt x="22174" y="31413"/>
                  <a:pt x="22491" y="31218"/>
                </a:cubicBezTo>
                <a:lnTo>
                  <a:pt x="22735" y="31071"/>
                </a:lnTo>
                <a:lnTo>
                  <a:pt x="52545" y="13069"/>
                </a:lnTo>
                <a:cubicBezTo>
                  <a:pt x="52642" y="12971"/>
                  <a:pt x="52740" y="12873"/>
                  <a:pt x="52789" y="12776"/>
                </a:cubicBezTo>
                <a:cubicBezTo>
                  <a:pt x="52740" y="12629"/>
                  <a:pt x="52642" y="12532"/>
                  <a:pt x="52545" y="12483"/>
                </a:cubicBezTo>
                <a:lnTo>
                  <a:pt x="35322" y="2042"/>
                </a:lnTo>
                <a:lnTo>
                  <a:pt x="32493" y="335"/>
                </a:lnTo>
                <a:cubicBezTo>
                  <a:pt x="32130" y="112"/>
                  <a:pt x="31736" y="0"/>
                  <a:pt x="313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7695687" y="3853377"/>
            <a:ext cx="715081" cy="445188"/>
          </a:xfrm>
          <a:custGeom>
            <a:avLst/>
            <a:gdLst/>
            <a:ahLst/>
            <a:cxnLst/>
            <a:rect l="l" t="t" r="r" b="b"/>
            <a:pathLst>
              <a:path w="29030" h="17906" extrusionOk="0">
                <a:moveTo>
                  <a:pt x="10661" y="0"/>
                </a:moveTo>
                <a:cubicBezTo>
                  <a:pt x="10454" y="0"/>
                  <a:pt x="10246" y="49"/>
                  <a:pt x="10051" y="147"/>
                </a:cubicBezTo>
                <a:lnTo>
                  <a:pt x="1" y="6440"/>
                </a:lnTo>
                <a:lnTo>
                  <a:pt x="13710" y="14734"/>
                </a:lnTo>
                <a:lnTo>
                  <a:pt x="15418" y="15808"/>
                </a:lnTo>
                <a:lnTo>
                  <a:pt x="16296" y="16296"/>
                </a:lnTo>
                <a:lnTo>
                  <a:pt x="18931" y="17906"/>
                </a:lnTo>
                <a:lnTo>
                  <a:pt x="28639" y="11856"/>
                </a:lnTo>
                <a:cubicBezTo>
                  <a:pt x="29030" y="11612"/>
                  <a:pt x="29030" y="11075"/>
                  <a:pt x="28639" y="10831"/>
                </a:cubicBezTo>
                <a:lnTo>
                  <a:pt x="23614" y="7758"/>
                </a:lnTo>
                <a:lnTo>
                  <a:pt x="11271" y="147"/>
                </a:lnTo>
                <a:cubicBezTo>
                  <a:pt x="11076" y="49"/>
                  <a:pt x="10868" y="0"/>
                  <a:pt x="10661" y="0"/>
                </a:cubicBezTo>
                <a:close/>
              </a:path>
            </a:pathLst>
          </a:custGeom>
          <a:solidFill>
            <a:srgbClr val="E60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7775006" y="4133573"/>
            <a:ext cx="125010" cy="87367"/>
          </a:xfrm>
          <a:custGeom>
            <a:avLst/>
            <a:gdLst/>
            <a:ahLst/>
            <a:cxnLst/>
            <a:rect l="l" t="t" r="r" b="b"/>
            <a:pathLst>
              <a:path w="5075" h="3514" extrusionOk="0">
                <a:moveTo>
                  <a:pt x="5075" y="1708"/>
                </a:moveTo>
                <a:lnTo>
                  <a:pt x="5075" y="1708"/>
                </a:lnTo>
                <a:cubicBezTo>
                  <a:pt x="4929" y="1269"/>
                  <a:pt x="4636" y="879"/>
                  <a:pt x="4197" y="683"/>
                </a:cubicBezTo>
                <a:cubicBezTo>
                  <a:pt x="3123" y="49"/>
                  <a:pt x="1757" y="0"/>
                  <a:pt x="635" y="586"/>
                </a:cubicBezTo>
                <a:cubicBezTo>
                  <a:pt x="342" y="781"/>
                  <a:pt x="99" y="1025"/>
                  <a:pt x="1" y="1366"/>
                </a:cubicBezTo>
                <a:lnTo>
                  <a:pt x="1" y="1366"/>
                </a:lnTo>
                <a:lnTo>
                  <a:pt x="1" y="1659"/>
                </a:lnTo>
                <a:lnTo>
                  <a:pt x="1" y="1659"/>
                </a:lnTo>
                <a:cubicBezTo>
                  <a:pt x="99" y="2147"/>
                  <a:pt x="391" y="2586"/>
                  <a:pt x="879" y="2830"/>
                </a:cubicBezTo>
                <a:cubicBezTo>
                  <a:pt x="1952" y="3464"/>
                  <a:pt x="3319" y="3513"/>
                  <a:pt x="4441" y="2928"/>
                </a:cubicBezTo>
                <a:cubicBezTo>
                  <a:pt x="4782" y="2733"/>
                  <a:pt x="5026" y="2342"/>
                  <a:pt x="5075" y="1952"/>
                </a:cubicBezTo>
                <a:lnTo>
                  <a:pt x="5075" y="195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7766606" y="4128725"/>
            <a:ext cx="140627" cy="86149"/>
          </a:xfrm>
          <a:custGeom>
            <a:avLst/>
            <a:gdLst/>
            <a:ahLst/>
            <a:cxnLst/>
            <a:rect l="l" t="t" r="r" b="b"/>
            <a:pathLst>
              <a:path w="5709" h="3465" extrusionOk="0">
                <a:moveTo>
                  <a:pt x="976" y="586"/>
                </a:moveTo>
                <a:cubicBezTo>
                  <a:pt x="2098" y="0"/>
                  <a:pt x="3464" y="49"/>
                  <a:pt x="4538" y="683"/>
                </a:cubicBezTo>
                <a:cubicBezTo>
                  <a:pt x="5611" y="1318"/>
                  <a:pt x="5709" y="2293"/>
                  <a:pt x="4782" y="2879"/>
                </a:cubicBezTo>
                <a:cubicBezTo>
                  <a:pt x="3611" y="3464"/>
                  <a:pt x="2293" y="3415"/>
                  <a:pt x="1171" y="2781"/>
                </a:cubicBezTo>
                <a:cubicBezTo>
                  <a:pt x="98" y="2147"/>
                  <a:pt x="0" y="1171"/>
                  <a:pt x="976" y="5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8356696" y="3550432"/>
            <a:ext cx="212726" cy="132840"/>
          </a:xfrm>
          <a:custGeom>
            <a:avLst/>
            <a:gdLst/>
            <a:ahLst/>
            <a:cxnLst/>
            <a:rect l="l" t="t" r="r" b="b"/>
            <a:pathLst>
              <a:path w="8636" h="5343" extrusionOk="0">
                <a:moveTo>
                  <a:pt x="3464" y="1"/>
                </a:moveTo>
                <a:cubicBezTo>
                  <a:pt x="3415" y="1"/>
                  <a:pt x="3367" y="13"/>
                  <a:pt x="3318" y="37"/>
                </a:cubicBezTo>
                <a:lnTo>
                  <a:pt x="147" y="1989"/>
                </a:lnTo>
                <a:cubicBezTo>
                  <a:pt x="0" y="2086"/>
                  <a:pt x="0" y="2233"/>
                  <a:pt x="147" y="2330"/>
                </a:cubicBezTo>
                <a:lnTo>
                  <a:pt x="1952" y="3452"/>
                </a:lnTo>
                <a:lnTo>
                  <a:pt x="5025" y="5306"/>
                </a:lnTo>
                <a:cubicBezTo>
                  <a:pt x="5074" y="5331"/>
                  <a:pt x="5123" y="5343"/>
                  <a:pt x="5172" y="5343"/>
                </a:cubicBezTo>
                <a:cubicBezTo>
                  <a:pt x="5221" y="5343"/>
                  <a:pt x="5269" y="5331"/>
                  <a:pt x="5318" y="5306"/>
                </a:cubicBezTo>
                <a:lnTo>
                  <a:pt x="8538" y="3306"/>
                </a:lnTo>
                <a:cubicBezTo>
                  <a:pt x="8636" y="3257"/>
                  <a:pt x="8636" y="3111"/>
                  <a:pt x="8538" y="3013"/>
                </a:cubicBezTo>
                <a:lnTo>
                  <a:pt x="7123" y="2184"/>
                </a:lnTo>
                <a:lnTo>
                  <a:pt x="3611" y="37"/>
                </a:lnTo>
                <a:cubicBezTo>
                  <a:pt x="3562" y="13"/>
                  <a:pt x="3513" y="1"/>
                  <a:pt x="3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8569405" y="3638991"/>
            <a:ext cx="229575" cy="142537"/>
          </a:xfrm>
          <a:custGeom>
            <a:avLst/>
            <a:gdLst/>
            <a:ahLst/>
            <a:cxnLst/>
            <a:rect l="l" t="t" r="r" b="b"/>
            <a:pathLst>
              <a:path w="9320" h="5733" extrusionOk="0">
                <a:moveTo>
                  <a:pt x="659" y="0"/>
                </a:moveTo>
                <a:cubicBezTo>
                  <a:pt x="623" y="0"/>
                  <a:pt x="586" y="12"/>
                  <a:pt x="537" y="37"/>
                </a:cubicBezTo>
                <a:lnTo>
                  <a:pt x="49" y="281"/>
                </a:lnTo>
                <a:cubicBezTo>
                  <a:pt x="1" y="330"/>
                  <a:pt x="1" y="476"/>
                  <a:pt x="49" y="525"/>
                </a:cubicBezTo>
                <a:lnTo>
                  <a:pt x="8539" y="5696"/>
                </a:lnTo>
                <a:cubicBezTo>
                  <a:pt x="8563" y="5721"/>
                  <a:pt x="8600" y="5733"/>
                  <a:pt x="8636" y="5733"/>
                </a:cubicBezTo>
                <a:cubicBezTo>
                  <a:pt x="8673" y="5733"/>
                  <a:pt x="8709" y="5721"/>
                  <a:pt x="8734" y="5696"/>
                </a:cubicBezTo>
                <a:lnTo>
                  <a:pt x="9222" y="5403"/>
                </a:lnTo>
                <a:cubicBezTo>
                  <a:pt x="9319" y="5355"/>
                  <a:pt x="9319" y="5257"/>
                  <a:pt x="9222" y="5208"/>
                </a:cubicBezTo>
                <a:lnTo>
                  <a:pt x="781" y="37"/>
                </a:lnTo>
                <a:cubicBezTo>
                  <a:pt x="733" y="12"/>
                  <a:pt x="696" y="0"/>
                  <a:pt x="6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8541766" y="3655972"/>
            <a:ext cx="229575" cy="142537"/>
          </a:xfrm>
          <a:custGeom>
            <a:avLst/>
            <a:gdLst/>
            <a:ahLst/>
            <a:cxnLst/>
            <a:rect l="l" t="t" r="r" b="b"/>
            <a:pathLst>
              <a:path w="9320" h="5733" extrusionOk="0">
                <a:moveTo>
                  <a:pt x="690" y="0"/>
                </a:moveTo>
                <a:cubicBezTo>
                  <a:pt x="647" y="0"/>
                  <a:pt x="610" y="12"/>
                  <a:pt x="586" y="37"/>
                </a:cubicBezTo>
                <a:lnTo>
                  <a:pt x="98" y="281"/>
                </a:lnTo>
                <a:cubicBezTo>
                  <a:pt x="1" y="330"/>
                  <a:pt x="1" y="476"/>
                  <a:pt x="98" y="525"/>
                </a:cubicBezTo>
                <a:lnTo>
                  <a:pt x="8538" y="5696"/>
                </a:lnTo>
                <a:cubicBezTo>
                  <a:pt x="8587" y="5721"/>
                  <a:pt x="8624" y="5733"/>
                  <a:pt x="8660" y="5733"/>
                </a:cubicBezTo>
                <a:cubicBezTo>
                  <a:pt x="8697" y="5733"/>
                  <a:pt x="8734" y="5721"/>
                  <a:pt x="8782" y="5696"/>
                </a:cubicBezTo>
                <a:lnTo>
                  <a:pt x="9270" y="5403"/>
                </a:lnTo>
                <a:cubicBezTo>
                  <a:pt x="9319" y="5355"/>
                  <a:pt x="9319" y="5257"/>
                  <a:pt x="9270" y="5208"/>
                </a:cubicBezTo>
                <a:lnTo>
                  <a:pt x="830" y="37"/>
                </a:lnTo>
                <a:cubicBezTo>
                  <a:pt x="781" y="12"/>
                  <a:pt x="732" y="0"/>
                  <a:pt x="6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8516542" y="3672953"/>
            <a:ext cx="228343" cy="142537"/>
          </a:xfrm>
          <a:custGeom>
            <a:avLst/>
            <a:gdLst/>
            <a:ahLst/>
            <a:cxnLst/>
            <a:rect l="l" t="t" r="r" b="b"/>
            <a:pathLst>
              <a:path w="9270" h="5733" extrusionOk="0">
                <a:moveTo>
                  <a:pt x="677" y="0"/>
                </a:moveTo>
                <a:cubicBezTo>
                  <a:pt x="634" y="0"/>
                  <a:pt x="585" y="12"/>
                  <a:pt x="537" y="37"/>
                </a:cubicBezTo>
                <a:lnTo>
                  <a:pt x="49" y="330"/>
                </a:lnTo>
                <a:cubicBezTo>
                  <a:pt x="0" y="378"/>
                  <a:pt x="0" y="476"/>
                  <a:pt x="49" y="574"/>
                </a:cubicBezTo>
                <a:lnTo>
                  <a:pt x="8489" y="5696"/>
                </a:lnTo>
                <a:cubicBezTo>
                  <a:pt x="8538" y="5721"/>
                  <a:pt x="8587" y="5733"/>
                  <a:pt x="8629" y="5733"/>
                </a:cubicBezTo>
                <a:cubicBezTo>
                  <a:pt x="8672" y="5733"/>
                  <a:pt x="8709" y="5721"/>
                  <a:pt x="8733" y="5696"/>
                </a:cubicBezTo>
                <a:lnTo>
                  <a:pt x="9221" y="5452"/>
                </a:lnTo>
                <a:cubicBezTo>
                  <a:pt x="9270" y="5404"/>
                  <a:pt x="9270" y="5306"/>
                  <a:pt x="9221" y="5257"/>
                </a:cubicBezTo>
                <a:lnTo>
                  <a:pt x="781" y="37"/>
                </a:lnTo>
                <a:cubicBezTo>
                  <a:pt x="756" y="12"/>
                  <a:pt x="720" y="0"/>
                  <a:pt x="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8024985" y="3626560"/>
            <a:ext cx="753533" cy="475197"/>
          </a:xfrm>
          <a:custGeom>
            <a:avLst/>
            <a:gdLst/>
            <a:ahLst/>
            <a:cxnLst/>
            <a:rect l="l" t="t" r="r" b="b"/>
            <a:pathLst>
              <a:path w="30591" h="19113" extrusionOk="0">
                <a:moveTo>
                  <a:pt x="12271" y="0"/>
                </a:moveTo>
                <a:cubicBezTo>
                  <a:pt x="12064" y="0"/>
                  <a:pt x="11856" y="49"/>
                  <a:pt x="11661" y="147"/>
                </a:cubicBezTo>
                <a:lnTo>
                  <a:pt x="440" y="7221"/>
                </a:lnTo>
                <a:cubicBezTo>
                  <a:pt x="1" y="7416"/>
                  <a:pt x="1" y="8001"/>
                  <a:pt x="440" y="8245"/>
                </a:cubicBezTo>
                <a:lnTo>
                  <a:pt x="7026" y="12295"/>
                </a:lnTo>
                <a:lnTo>
                  <a:pt x="17760" y="18930"/>
                </a:lnTo>
                <a:cubicBezTo>
                  <a:pt x="17955" y="19052"/>
                  <a:pt x="18174" y="19113"/>
                  <a:pt x="18388" y="19113"/>
                </a:cubicBezTo>
                <a:cubicBezTo>
                  <a:pt x="18601" y="19113"/>
                  <a:pt x="18809" y="19052"/>
                  <a:pt x="18979" y="18930"/>
                </a:cubicBezTo>
                <a:lnTo>
                  <a:pt x="30200" y="11856"/>
                </a:lnTo>
                <a:cubicBezTo>
                  <a:pt x="30591" y="11612"/>
                  <a:pt x="30591" y="11075"/>
                  <a:pt x="30249" y="10831"/>
                </a:cubicBezTo>
                <a:lnTo>
                  <a:pt x="25224" y="7757"/>
                </a:lnTo>
                <a:lnTo>
                  <a:pt x="12881" y="147"/>
                </a:lnTo>
                <a:cubicBezTo>
                  <a:pt x="12686" y="49"/>
                  <a:pt x="12478" y="0"/>
                  <a:pt x="122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7695687" y="3853377"/>
            <a:ext cx="715081" cy="445188"/>
          </a:xfrm>
          <a:custGeom>
            <a:avLst/>
            <a:gdLst/>
            <a:ahLst/>
            <a:cxnLst/>
            <a:rect l="l" t="t" r="r" b="b"/>
            <a:pathLst>
              <a:path w="29030" h="17906" extrusionOk="0">
                <a:moveTo>
                  <a:pt x="10661" y="0"/>
                </a:moveTo>
                <a:cubicBezTo>
                  <a:pt x="10454" y="0"/>
                  <a:pt x="10246" y="49"/>
                  <a:pt x="10051" y="147"/>
                </a:cubicBezTo>
                <a:lnTo>
                  <a:pt x="1" y="6440"/>
                </a:lnTo>
                <a:lnTo>
                  <a:pt x="13710" y="14734"/>
                </a:lnTo>
                <a:lnTo>
                  <a:pt x="15418" y="15808"/>
                </a:lnTo>
                <a:lnTo>
                  <a:pt x="16296" y="16296"/>
                </a:lnTo>
                <a:lnTo>
                  <a:pt x="18931" y="17906"/>
                </a:lnTo>
                <a:lnTo>
                  <a:pt x="28639" y="11856"/>
                </a:lnTo>
                <a:cubicBezTo>
                  <a:pt x="29030" y="11612"/>
                  <a:pt x="29030" y="11075"/>
                  <a:pt x="28639" y="10831"/>
                </a:cubicBezTo>
                <a:lnTo>
                  <a:pt x="23614" y="7758"/>
                </a:lnTo>
                <a:lnTo>
                  <a:pt x="11271" y="147"/>
                </a:lnTo>
                <a:cubicBezTo>
                  <a:pt x="11076" y="49"/>
                  <a:pt x="10868" y="0"/>
                  <a:pt x="106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8097111" y="3522413"/>
            <a:ext cx="433852" cy="783442"/>
          </a:xfrm>
          <a:custGeom>
            <a:avLst/>
            <a:gdLst/>
            <a:ahLst/>
            <a:cxnLst/>
            <a:rect l="l" t="t" r="r" b="b"/>
            <a:pathLst>
              <a:path w="17613" h="31511" extrusionOk="0">
                <a:moveTo>
                  <a:pt x="13627" y="0"/>
                </a:moveTo>
                <a:cubicBezTo>
                  <a:pt x="13328" y="0"/>
                  <a:pt x="13026" y="63"/>
                  <a:pt x="12734" y="189"/>
                </a:cubicBezTo>
                <a:lnTo>
                  <a:pt x="0" y="29608"/>
                </a:lnTo>
                <a:lnTo>
                  <a:pt x="2732" y="31218"/>
                </a:lnTo>
                <a:cubicBezTo>
                  <a:pt x="3049" y="31413"/>
                  <a:pt x="3403" y="31510"/>
                  <a:pt x="3757" y="31510"/>
                </a:cubicBezTo>
                <a:cubicBezTo>
                  <a:pt x="4110" y="31510"/>
                  <a:pt x="4464" y="31413"/>
                  <a:pt x="4781" y="31218"/>
                </a:cubicBezTo>
                <a:lnTo>
                  <a:pt x="5025" y="31071"/>
                </a:lnTo>
                <a:lnTo>
                  <a:pt x="17612" y="2042"/>
                </a:lnTo>
                <a:lnTo>
                  <a:pt x="14783" y="335"/>
                </a:lnTo>
                <a:cubicBezTo>
                  <a:pt x="14420" y="112"/>
                  <a:pt x="14026" y="0"/>
                  <a:pt x="136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8033409" y="3548916"/>
            <a:ext cx="342515" cy="696274"/>
          </a:xfrm>
          <a:custGeom>
            <a:avLst/>
            <a:gdLst/>
            <a:ahLst/>
            <a:cxnLst/>
            <a:rect l="l" t="t" r="r" b="b"/>
            <a:pathLst>
              <a:path w="13905" h="28005" extrusionOk="0">
                <a:moveTo>
                  <a:pt x="13905" y="1"/>
                </a:moveTo>
                <a:lnTo>
                  <a:pt x="10929" y="1757"/>
                </a:lnTo>
                <a:lnTo>
                  <a:pt x="0" y="26980"/>
                </a:lnTo>
                <a:lnTo>
                  <a:pt x="1708" y="28005"/>
                </a:lnTo>
                <a:lnTo>
                  <a:pt x="139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6015573" y="4083849"/>
            <a:ext cx="201937" cy="58551"/>
          </a:xfrm>
          <a:custGeom>
            <a:avLst/>
            <a:gdLst/>
            <a:ahLst/>
            <a:cxnLst/>
            <a:rect l="l" t="t" r="r" b="b"/>
            <a:pathLst>
              <a:path w="8198" h="2355" extrusionOk="0">
                <a:moveTo>
                  <a:pt x="8197" y="0"/>
                </a:moveTo>
                <a:lnTo>
                  <a:pt x="2538" y="976"/>
                </a:lnTo>
                <a:lnTo>
                  <a:pt x="2050" y="1025"/>
                </a:lnTo>
                <a:lnTo>
                  <a:pt x="1562" y="1025"/>
                </a:lnTo>
                <a:lnTo>
                  <a:pt x="1074" y="1073"/>
                </a:lnTo>
                <a:lnTo>
                  <a:pt x="1" y="1171"/>
                </a:lnTo>
                <a:lnTo>
                  <a:pt x="1" y="1464"/>
                </a:lnTo>
                <a:cubicBezTo>
                  <a:pt x="49" y="1708"/>
                  <a:pt x="147" y="1903"/>
                  <a:pt x="342" y="2098"/>
                </a:cubicBezTo>
                <a:cubicBezTo>
                  <a:pt x="625" y="2260"/>
                  <a:pt x="975" y="2354"/>
                  <a:pt x="1336" y="2354"/>
                </a:cubicBezTo>
                <a:cubicBezTo>
                  <a:pt x="1411" y="2354"/>
                  <a:pt x="1487" y="2350"/>
                  <a:pt x="1562" y="2342"/>
                </a:cubicBezTo>
                <a:cubicBezTo>
                  <a:pt x="1903" y="2293"/>
                  <a:pt x="2294" y="2244"/>
                  <a:pt x="2684" y="2147"/>
                </a:cubicBezTo>
                <a:lnTo>
                  <a:pt x="2684" y="2049"/>
                </a:lnTo>
                <a:cubicBezTo>
                  <a:pt x="2928" y="2000"/>
                  <a:pt x="3172" y="1952"/>
                  <a:pt x="3465" y="1952"/>
                </a:cubicBezTo>
                <a:cubicBezTo>
                  <a:pt x="3855" y="1903"/>
                  <a:pt x="4782" y="1854"/>
                  <a:pt x="5562" y="1708"/>
                </a:cubicBezTo>
                <a:lnTo>
                  <a:pt x="5611" y="1708"/>
                </a:lnTo>
                <a:cubicBezTo>
                  <a:pt x="5953" y="1659"/>
                  <a:pt x="7368" y="1366"/>
                  <a:pt x="7953" y="634"/>
                </a:cubicBezTo>
                <a:cubicBezTo>
                  <a:pt x="8099" y="488"/>
                  <a:pt x="8197" y="293"/>
                  <a:pt x="8197" y="49"/>
                </a:cubicBezTo>
                <a:lnTo>
                  <a:pt x="8197" y="0"/>
                </a:lnTo>
                <a:close/>
              </a:path>
            </a:pathLst>
          </a:custGeom>
          <a:solidFill>
            <a:srgbClr val="0807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a:off x="6009563" y="4055929"/>
            <a:ext cx="207948" cy="77447"/>
          </a:xfrm>
          <a:custGeom>
            <a:avLst/>
            <a:gdLst/>
            <a:ahLst/>
            <a:cxnLst/>
            <a:rect l="l" t="t" r="r" b="b"/>
            <a:pathLst>
              <a:path w="8442" h="3115" extrusionOk="0">
                <a:moveTo>
                  <a:pt x="3806" y="1"/>
                </a:moveTo>
                <a:cubicBezTo>
                  <a:pt x="3806" y="1"/>
                  <a:pt x="879" y="50"/>
                  <a:pt x="440" y="782"/>
                </a:cubicBezTo>
                <a:cubicBezTo>
                  <a:pt x="1" y="1513"/>
                  <a:pt x="50" y="2587"/>
                  <a:pt x="781" y="2977"/>
                </a:cubicBezTo>
                <a:cubicBezTo>
                  <a:pt x="1093" y="3062"/>
                  <a:pt x="1438" y="3114"/>
                  <a:pt x="1787" y="3114"/>
                </a:cubicBezTo>
                <a:cubicBezTo>
                  <a:pt x="2039" y="3114"/>
                  <a:pt x="2292" y="3087"/>
                  <a:pt x="2538" y="3026"/>
                </a:cubicBezTo>
                <a:cubicBezTo>
                  <a:pt x="3221" y="2879"/>
                  <a:pt x="3270" y="2928"/>
                  <a:pt x="4684" y="2782"/>
                </a:cubicBezTo>
                <a:cubicBezTo>
                  <a:pt x="6099" y="2684"/>
                  <a:pt x="8441" y="2099"/>
                  <a:pt x="8441" y="1123"/>
                </a:cubicBezTo>
                <a:cubicBezTo>
                  <a:pt x="8392" y="928"/>
                  <a:pt x="8295" y="733"/>
                  <a:pt x="8148" y="635"/>
                </a:cubicBezTo>
                <a:cubicBezTo>
                  <a:pt x="7758" y="391"/>
                  <a:pt x="6343" y="391"/>
                  <a:pt x="5563" y="391"/>
                </a:cubicBezTo>
                <a:cubicBezTo>
                  <a:pt x="4977" y="343"/>
                  <a:pt x="4392" y="245"/>
                  <a:pt x="3806" y="1"/>
                </a:cubicBezTo>
                <a:close/>
              </a:path>
            </a:pathLst>
          </a:custGeom>
          <a:solidFill>
            <a:srgbClr val="E60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a:off x="6023998" y="4023807"/>
            <a:ext cx="88948" cy="71654"/>
          </a:xfrm>
          <a:custGeom>
            <a:avLst/>
            <a:gdLst/>
            <a:ahLst/>
            <a:cxnLst/>
            <a:rect l="l" t="t" r="r" b="b"/>
            <a:pathLst>
              <a:path w="3611" h="2882" extrusionOk="0">
                <a:moveTo>
                  <a:pt x="3257" y="0"/>
                </a:moveTo>
                <a:cubicBezTo>
                  <a:pt x="3247" y="0"/>
                  <a:pt x="3234" y="37"/>
                  <a:pt x="3220" y="122"/>
                </a:cubicBezTo>
                <a:lnTo>
                  <a:pt x="195" y="415"/>
                </a:lnTo>
                <a:cubicBezTo>
                  <a:pt x="195" y="415"/>
                  <a:pt x="147" y="1488"/>
                  <a:pt x="147" y="1732"/>
                </a:cubicBezTo>
                <a:cubicBezTo>
                  <a:pt x="98" y="1927"/>
                  <a:pt x="0" y="2074"/>
                  <a:pt x="49" y="2269"/>
                </a:cubicBezTo>
                <a:cubicBezTo>
                  <a:pt x="92" y="2482"/>
                  <a:pt x="395" y="2881"/>
                  <a:pt x="1284" y="2881"/>
                </a:cubicBezTo>
                <a:cubicBezTo>
                  <a:pt x="1413" y="2881"/>
                  <a:pt x="1554" y="2873"/>
                  <a:pt x="1708" y="2854"/>
                </a:cubicBezTo>
                <a:cubicBezTo>
                  <a:pt x="2440" y="2805"/>
                  <a:pt x="3123" y="2464"/>
                  <a:pt x="3513" y="1830"/>
                </a:cubicBezTo>
                <a:cubicBezTo>
                  <a:pt x="3610" y="1537"/>
                  <a:pt x="3367" y="1488"/>
                  <a:pt x="3318" y="1391"/>
                </a:cubicBezTo>
                <a:cubicBezTo>
                  <a:pt x="3318" y="1265"/>
                  <a:pt x="3318" y="0"/>
                  <a:pt x="3257" y="0"/>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a:off x="5885780" y="3957699"/>
            <a:ext cx="177896" cy="142885"/>
          </a:xfrm>
          <a:custGeom>
            <a:avLst/>
            <a:gdLst/>
            <a:ahLst/>
            <a:cxnLst/>
            <a:rect l="l" t="t" r="r" b="b"/>
            <a:pathLst>
              <a:path w="7222" h="5747" extrusionOk="0">
                <a:moveTo>
                  <a:pt x="7172" y="0"/>
                </a:moveTo>
                <a:lnTo>
                  <a:pt x="49" y="3952"/>
                </a:lnTo>
                <a:cubicBezTo>
                  <a:pt x="1" y="4147"/>
                  <a:pt x="1" y="4391"/>
                  <a:pt x="49" y="4586"/>
                </a:cubicBezTo>
                <a:cubicBezTo>
                  <a:pt x="98" y="5074"/>
                  <a:pt x="391" y="5464"/>
                  <a:pt x="830" y="5611"/>
                </a:cubicBezTo>
                <a:cubicBezTo>
                  <a:pt x="1093" y="5698"/>
                  <a:pt x="1366" y="5747"/>
                  <a:pt x="1640" y="5747"/>
                </a:cubicBezTo>
                <a:cubicBezTo>
                  <a:pt x="1976" y="5747"/>
                  <a:pt x="2313" y="5674"/>
                  <a:pt x="2635" y="5513"/>
                </a:cubicBezTo>
                <a:cubicBezTo>
                  <a:pt x="3025" y="5318"/>
                  <a:pt x="3367" y="5074"/>
                  <a:pt x="3611" y="4781"/>
                </a:cubicBezTo>
                <a:lnTo>
                  <a:pt x="3611" y="4586"/>
                </a:lnTo>
                <a:cubicBezTo>
                  <a:pt x="3806" y="4245"/>
                  <a:pt x="4050" y="3952"/>
                  <a:pt x="4294" y="3659"/>
                </a:cubicBezTo>
                <a:cubicBezTo>
                  <a:pt x="4587" y="3415"/>
                  <a:pt x="4928" y="3220"/>
                  <a:pt x="5270" y="3025"/>
                </a:cubicBezTo>
                <a:cubicBezTo>
                  <a:pt x="5709" y="2732"/>
                  <a:pt x="6099" y="2391"/>
                  <a:pt x="6441" y="2049"/>
                </a:cubicBezTo>
                <a:cubicBezTo>
                  <a:pt x="6733" y="1708"/>
                  <a:pt x="6977" y="1317"/>
                  <a:pt x="7124" y="927"/>
                </a:cubicBezTo>
                <a:cubicBezTo>
                  <a:pt x="7221" y="634"/>
                  <a:pt x="7221" y="293"/>
                  <a:pt x="7172" y="0"/>
                </a:cubicBezTo>
                <a:close/>
              </a:path>
            </a:pathLst>
          </a:custGeom>
          <a:solidFill>
            <a:srgbClr val="0807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a:off x="5876173" y="3938257"/>
            <a:ext cx="192306" cy="153327"/>
          </a:xfrm>
          <a:custGeom>
            <a:avLst/>
            <a:gdLst/>
            <a:ahLst/>
            <a:cxnLst/>
            <a:rect l="l" t="t" r="r" b="b"/>
            <a:pathLst>
              <a:path w="7807" h="6167" extrusionOk="0">
                <a:moveTo>
                  <a:pt x="6682" y="1"/>
                </a:moveTo>
                <a:cubicBezTo>
                  <a:pt x="6329" y="1"/>
                  <a:pt x="5882" y="139"/>
                  <a:pt x="5367" y="489"/>
                </a:cubicBezTo>
                <a:cubicBezTo>
                  <a:pt x="4684" y="929"/>
                  <a:pt x="4001" y="1221"/>
                  <a:pt x="3269" y="1465"/>
                </a:cubicBezTo>
                <a:cubicBezTo>
                  <a:pt x="3269" y="1465"/>
                  <a:pt x="1464" y="2148"/>
                  <a:pt x="732" y="3319"/>
                </a:cubicBezTo>
                <a:cubicBezTo>
                  <a:pt x="0" y="4490"/>
                  <a:pt x="293" y="6051"/>
                  <a:pt x="1805" y="6149"/>
                </a:cubicBezTo>
                <a:cubicBezTo>
                  <a:pt x="1898" y="6160"/>
                  <a:pt x="1992" y="6166"/>
                  <a:pt x="2088" y="6166"/>
                </a:cubicBezTo>
                <a:cubicBezTo>
                  <a:pt x="2398" y="6166"/>
                  <a:pt x="2715" y="6103"/>
                  <a:pt x="2976" y="5954"/>
                </a:cubicBezTo>
                <a:cubicBezTo>
                  <a:pt x="3415" y="5759"/>
                  <a:pt x="3757" y="5417"/>
                  <a:pt x="4050" y="5027"/>
                </a:cubicBezTo>
                <a:cubicBezTo>
                  <a:pt x="4440" y="4441"/>
                  <a:pt x="4977" y="3953"/>
                  <a:pt x="5562" y="3661"/>
                </a:cubicBezTo>
                <a:cubicBezTo>
                  <a:pt x="7806" y="2343"/>
                  <a:pt x="7709" y="831"/>
                  <a:pt x="7465" y="392"/>
                </a:cubicBezTo>
                <a:cubicBezTo>
                  <a:pt x="7338" y="163"/>
                  <a:pt x="7065" y="1"/>
                  <a:pt x="6682" y="1"/>
                </a:cubicBezTo>
                <a:close/>
              </a:path>
            </a:pathLst>
          </a:custGeom>
          <a:solidFill>
            <a:srgbClr val="E60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5894205" y="3984376"/>
            <a:ext cx="87741" cy="62828"/>
          </a:xfrm>
          <a:custGeom>
            <a:avLst/>
            <a:gdLst/>
            <a:ahLst/>
            <a:cxnLst/>
            <a:rect l="l" t="t" r="r" b="b"/>
            <a:pathLst>
              <a:path w="3562" h="2527" extrusionOk="0">
                <a:moveTo>
                  <a:pt x="3220" y="1"/>
                </a:moveTo>
                <a:lnTo>
                  <a:pt x="195" y="293"/>
                </a:lnTo>
                <a:lnTo>
                  <a:pt x="146" y="1464"/>
                </a:lnTo>
                <a:cubicBezTo>
                  <a:pt x="49" y="1611"/>
                  <a:pt x="0" y="1806"/>
                  <a:pt x="49" y="1952"/>
                </a:cubicBezTo>
                <a:cubicBezTo>
                  <a:pt x="82" y="2183"/>
                  <a:pt x="518" y="2527"/>
                  <a:pt x="1161" y="2527"/>
                </a:cubicBezTo>
                <a:cubicBezTo>
                  <a:pt x="1466" y="2527"/>
                  <a:pt x="1818" y="2449"/>
                  <a:pt x="2196" y="2245"/>
                </a:cubicBezTo>
                <a:cubicBezTo>
                  <a:pt x="3562" y="1513"/>
                  <a:pt x="3366" y="1025"/>
                  <a:pt x="3366" y="976"/>
                </a:cubicBezTo>
                <a:cubicBezTo>
                  <a:pt x="3269" y="635"/>
                  <a:pt x="3220" y="342"/>
                  <a:pt x="3220"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5811265" y="3022485"/>
            <a:ext cx="229575" cy="977942"/>
          </a:xfrm>
          <a:custGeom>
            <a:avLst/>
            <a:gdLst/>
            <a:ahLst/>
            <a:cxnLst/>
            <a:rect l="l" t="t" r="r" b="b"/>
            <a:pathLst>
              <a:path w="9320" h="39334" extrusionOk="0">
                <a:moveTo>
                  <a:pt x="3221" y="1"/>
                </a:moveTo>
                <a:cubicBezTo>
                  <a:pt x="3221" y="1"/>
                  <a:pt x="1" y="4392"/>
                  <a:pt x="2050" y="8978"/>
                </a:cubicBezTo>
                <a:cubicBezTo>
                  <a:pt x="2538" y="10051"/>
                  <a:pt x="2782" y="11173"/>
                  <a:pt x="2879" y="12344"/>
                </a:cubicBezTo>
                <a:cubicBezTo>
                  <a:pt x="3026" y="13905"/>
                  <a:pt x="3172" y="16003"/>
                  <a:pt x="3221" y="17906"/>
                </a:cubicBezTo>
                <a:cubicBezTo>
                  <a:pt x="3367" y="20882"/>
                  <a:pt x="3562" y="21760"/>
                  <a:pt x="3465" y="22102"/>
                </a:cubicBezTo>
                <a:cubicBezTo>
                  <a:pt x="2733" y="23956"/>
                  <a:pt x="2391" y="25956"/>
                  <a:pt x="2343" y="28005"/>
                </a:cubicBezTo>
                <a:cubicBezTo>
                  <a:pt x="2147" y="31664"/>
                  <a:pt x="3367" y="38933"/>
                  <a:pt x="3367" y="38933"/>
                </a:cubicBezTo>
                <a:cubicBezTo>
                  <a:pt x="3367" y="38933"/>
                  <a:pt x="3628" y="39334"/>
                  <a:pt x="4421" y="39334"/>
                </a:cubicBezTo>
                <a:cubicBezTo>
                  <a:pt x="4955" y="39334"/>
                  <a:pt x="5731" y="39152"/>
                  <a:pt x="6831" y="38543"/>
                </a:cubicBezTo>
                <a:cubicBezTo>
                  <a:pt x="6831" y="38543"/>
                  <a:pt x="7221" y="27615"/>
                  <a:pt x="7709" y="24541"/>
                </a:cubicBezTo>
                <a:cubicBezTo>
                  <a:pt x="7807" y="23663"/>
                  <a:pt x="7953" y="22834"/>
                  <a:pt x="8197" y="22004"/>
                </a:cubicBezTo>
                <a:cubicBezTo>
                  <a:pt x="8783" y="20101"/>
                  <a:pt x="9173" y="18101"/>
                  <a:pt x="9319" y="16052"/>
                </a:cubicBezTo>
                <a:cubicBezTo>
                  <a:pt x="9270" y="13271"/>
                  <a:pt x="9075" y="10490"/>
                  <a:pt x="8734" y="7709"/>
                </a:cubicBezTo>
                <a:cubicBezTo>
                  <a:pt x="8392" y="4587"/>
                  <a:pt x="8002" y="1855"/>
                  <a:pt x="8002" y="1855"/>
                </a:cubicBezTo>
                <a:cubicBezTo>
                  <a:pt x="6246" y="1855"/>
                  <a:pt x="4538" y="1221"/>
                  <a:pt x="3221" y="1"/>
                </a:cubicBezTo>
                <a:close/>
              </a:path>
            </a:pathLst>
          </a:custGeom>
          <a:solidFill>
            <a:srgbClr val="662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5939875" y="3158357"/>
            <a:ext cx="100969" cy="417292"/>
          </a:xfrm>
          <a:custGeom>
            <a:avLst/>
            <a:gdLst/>
            <a:ahLst/>
            <a:cxnLst/>
            <a:rect l="l" t="t" r="r" b="b"/>
            <a:pathLst>
              <a:path w="4099" h="16784" extrusionOk="0">
                <a:moveTo>
                  <a:pt x="586" y="0"/>
                </a:moveTo>
                <a:cubicBezTo>
                  <a:pt x="585" y="0"/>
                  <a:pt x="0" y="3952"/>
                  <a:pt x="927" y="6342"/>
                </a:cubicBezTo>
                <a:cubicBezTo>
                  <a:pt x="1854" y="8684"/>
                  <a:pt x="2830" y="14246"/>
                  <a:pt x="2976" y="16783"/>
                </a:cubicBezTo>
                <a:cubicBezTo>
                  <a:pt x="3562" y="14832"/>
                  <a:pt x="3952" y="12831"/>
                  <a:pt x="4098" y="10782"/>
                </a:cubicBezTo>
                <a:cubicBezTo>
                  <a:pt x="4049" y="7952"/>
                  <a:pt x="3854" y="5123"/>
                  <a:pt x="3513" y="2293"/>
                </a:cubicBezTo>
                <a:cubicBezTo>
                  <a:pt x="2488" y="1513"/>
                  <a:pt x="586" y="0"/>
                  <a:pt x="586" y="0"/>
                </a:cubicBezTo>
                <a:close/>
              </a:path>
            </a:pathLst>
          </a:custGeom>
          <a:solidFill>
            <a:srgbClr val="1009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5937461" y="3060102"/>
            <a:ext cx="258395" cy="1001312"/>
          </a:xfrm>
          <a:custGeom>
            <a:avLst/>
            <a:gdLst/>
            <a:ahLst/>
            <a:cxnLst/>
            <a:rect l="l" t="t" r="r" b="b"/>
            <a:pathLst>
              <a:path w="10490" h="40274" extrusionOk="0">
                <a:moveTo>
                  <a:pt x="8880" y="0"/>
                </a:moveTo>
                <a:cubicBezTo>
                  <a:pt x="7602" y="320"/>
                  <a:pt x="6296" y="479"/>
                  <a:pt x="4992" y="479"/>
                </a:cubicBezTo>
                <a:cubicBezTo>
                  <a:pt x="3906" y="479"/>
                  <a:pt x="2821" y="368"/>
                  <a:pt x="1757" y="147"/>
                </a:cubicBezTo>
                <a:lnTo>
                  <a:pt x="1757" y="147"/>
                </a:lnTo>
                <a:cubicBezTo>
                  <a:pt x="0" y="3513"/>
                  <a:pt x="244" y="7562"/>
                  <a:pt x="2342" y="10685"/>
                </a:cubicBezTo>
                <a:cubicBezTo>
                  <a:pt x="2879" y="11465"/>
                  <a:pt x="3855" y="19808"/>
                  <a:pt x="3952" y="20930"/>
                </a:cubicBezTo>
                <a:cubicBezTo>
                  <a:pt x="4050" y="22004"/>
                  <a:pt x="3367" y="22247"/>
                  <a:pt x="3025" y="25614"/>
                </a:cubicBezTo>
                <a:cubicBezTo>
                  <a:pt x="2733" y="28931"/>
                  <a:pt x="3416" y="39713"/>
                  <a:pt x="3416" y="39713"/>
                </a:cubicBezTo>
                <a:cubicBezTo>
                  <a:pt x="3742" y="40129"/>
                  <a:pt x="4223" y="40274"/>
                  <a:pt x="4733" y="40274"/>
                </a:cubicBezTo>
                <a:cubicBezTo>
                  <a:pt x="5899" y="40274"/>
                  <a:pt x="7221" y="39518"/>
                  <a:pt x="7221" y="39518"/>
                </a:cubicBezTo>
                <a:cubicBezTo>
                  <a:pt x="7221" y="39518"/>
                  <a:pt x="7563" y="34640"/>
                  <a:pt x="8002" y="30834"/>
                </a:cubicBezTo>
                <a:cubicBezTo>
                  <a:pt x="8490" y="26785"/>
                  <a:pt x="8977" y="24248"/>
                  <a:pt x="9221" y="22638"/>
                </a:cubicBezTo>
                <a:cubicBezTo>
                  <a:pt x="9417" y="21028"/>
                  <a:pt x="10490" y="14149"/>
                  <a:pt x="10295" y="9368"/>
                </a:cubicBezTo>
                <a:cubicBezTo>
                  <a:pt x="10100" y="6196"/>
                  <a:pt x="9612" y="3074"/>
                  <a:pt x="8880" y="0"/>
                </a:cubicBezTo>
                <a:close/>
              </a:path>
            </a:pathLst>
          </a:custGeom>
          <a:solidFill>
            <a:srgbClr val="662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27"/>
          <p:cNvGrpSpPr/>
          <p:nvPr/>
        </p:nvGrpSpPr>
        <p:grpSpPr>
          <a:xfrm>
            <a:off x="6312211" y="2380758"/>
            <a:ext cx="1748586" cy="1159590"/>
            <a:chOff x="6134499" y="2527476"/>
            <a:chExt cx="1631448" cy="1081909"/>
          </a:xfrm>
        </p:grpSpPr>
        <p:sp>
          <p:nvSpPr>
            <p:cNvPr id="429" name="Google Shape;429;p27"/>
            <p:cNvSpPr/>
            <p:nvPr/>
          </p:nvSpPr>
          <p:spPr>
            <a:xfrm>
              <a:off x="7060642" y="3318501"/>
              <a:ext cx="155890" cy="99633"/>
            </a:xfrm>
            <a:custGeom>
              <a:avLst/>
              <a:gdLst/>
              <a:ahLst/>
              <a:cxnLst/>
              <a:rect l="l" t="t" r="r" b="b"/>
              <a:pathLst>
                <a:path w="6783" h="4295" extrusionOk="0">
                  <a:moveTo>
                    <a:pt x="3172" y="4197"/>
                  </a:moveTo>
                  <a:lnTo>
                    <a:pt x="147" y="2343"/>
                  </a:lnTo>
                  <a:cubicBezTo>
                    <a:pt x="1" y="2294"/>
                    <a:pt x="1" y="2099"/>
                    <a:pt x="147" y="2050"/>
                  </a:cubicBezTo>
                  <a:lnTo>
                    <a:pt x="3270" y="50"/>
                  </a:lnTo>
                  <a:cubicBezTo>
                    <a:pt x="3367" y="1"/>
                    <a:pt x="3514" y="1"/>
                    <a:pt x="3611" y="50"/>
                  </a:cubicBezTo>
                  <a:lnTo>
                    <a:pt x="6685" y="1952"/>
                  </a:lnTo>
                  <a:cubicBezTo>
                    <a:pt x="6782" y="2001"/>
                    <a:pt x="6782" y="2147"/>
                    <a:pt x="6685" y="2245"/>
                  </a:cubicBezTo>
                  <a:lnTo>
                    <a:pt x="3514" y="4197"/>
                  </a:lnTo>
                  <a:cubicBezTo>
                    <a:pt x="3416" y="4294"/>
                    <a:pt x="3270" y="4294"/>
                    <a:pt x="3172"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6515730" y="2527476"/>
              <a:ext cx="155867" cy="98473"/>
            </a:xfrm>
            <a:custGeom>
              <a:avLst/>
              <a:gdLst/>
              <a:ahLst/>
              <a:cxnLst/>
              <a:rect l="l" t="t" r="r" b="b"/>
              <a:pathLst>
                <a:path w="6782" h="4245" extrusionOk="0">
                  <a:moveTo>
                    <a:pt x="6733" y="3025"/>
                  </a:moveTo>
                  <a:lnTo>
                    <a:pt x="5318" y="2196"/>
                  </a:lnTo>
                  <a:lnTo>
                    <a:pt x="5318" y="2196"/>
                  </a:lnTo>
                  <a:lnTo>
                    <a:pt x="1854" y="49"/>
                  </a:lnTo>
                  <a:cubicBezTo>
                    <a:pt x="1756" y="0"/>
                    <a:pt x="1610" y="0"/>
                    <a:pt x="1513" y="49"/>
                  </a:cubicBezTo>
                  <a:lnTo>
                    <a:pt x="98" y="927"/>
                  </a:lnTo>
                  <a:cubicBezTo>
                    <a:pt x="0" y="976"/>
                    <a:pt x="0" y="1171"/>
                    <a:pt x="98" y="1220"/>
                  </a:cubicBezTo>
                  <a:lnTo>
                    <a:pt x="1952" y="2342"/>
                  </a:lnTo>
                  <a:lnTo>
                    <a:pt x="1952" y="2342"/>
                  </a:lnTo>
                  <a:lnTo>
                    <a:pt x="4976" y="4196"/>
                  </a:lnTo>
                  <a:cubicBezTo>
                    <a:pt x="5074" y="4245"/>
                    <a:pt x="5220" y="4245"/>
                    <a:pt x="5318" y="4196"/>
                  </a:cubicBezTo>
                  <a:lnTo>
                    <a:pt x="6733" y="3318"/>
                  </a:lnTo>
                  <a:cubicBezTo>
                    <a:pt x="6782" y="3220"/>
                    <a:pt x="6782" y="3123"/>
                    <a:pt x="6733" y="30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6650269" y="2611213"/>
              <a:ext cx="114384" cy="73582"/>
            </a:xfrm>
            <a:custGeom>
              <a:avLst/>
              <a:gdLst/>
              <a:ahLst/>
              <a:cxnLst/>
              <a:rect l="l" t="t" r="r" b="b"/>
              <a:pathLst>
                <a:path w="4977" h="3172" extrusionOk="0">
                  <a:moveTo>
                    <a:pt x="3123" y="3123"/>
                  </a:moveTo>
                  <a:lnTo>
                    <a:pt x="98" y="1269"/>
                  </a:lnTo>
                  <a:cubicBezTo>
                    <a:pt x="1" y="1171"/>
                    <a:pt x="1" y="1025"/>
                    <a:pt x="98" y="927"/>
                  </a:cubicBezTo>
                  <a:lnTo>
                    <a:pt x="1464" y="98"/>
                  </a:lnTo>
                  <a:cubicBezTo>
                    <a:pt x="1562" y="0"/>
                    <a:pt x="1708" y="0"/>
                    <a:pt x="1806" y="98"/>
                  </a:cubicBezTo>
                  <a:lnTo>
                    <a:pt x="4879" y="1903"/>
                  </a:lnTo>
                  <a:cubicBezTo>
                    <a:pt x="4977" y="1952"/>
                    <a:pt x="4977" y="2147"/>
                    <a:pt x="4879" y="2196"/>
                  </a:cubicBezTo>
                  <a:lnTo>
                    <a:pt x="3465" y="3074"/>
                  </a:lnTo>
                  <a:cubicBezTo>
                    <a:pt x="3367" y="3123"/>
                    <a:pt x="3221" y="3172"/>
                    <a:pt x="3123" y="3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6741095" y="2668924"/>
              <a:ext cx="114384" cy="72469"/>
            </a:xfrm>
            <a:custGeom>
              <a:avLst/>
              <a:gdLst/>
              <a:ahLst/>
              <a:cxnLst/>
              <a:rect l="l" t="t" r="r" b="b"/>
              <a:pathLst>
                <a:path w="4977" h="3124" extrusionOk="0">
                  <a:moveTo>
                    <a:pt x="3123" y="3074"/>
                  </a:moveTo>
                  <a:lnTo>
                    <a:pt x="98" y="1220"/>
                  </a:lnTo>
                  <a:cubicBezTo>
                    <a:pt x="0" y="1172"/>
                    <a:pt x="0" y="976"/>
                    <a:pt x="98" y="928"/>
                  </a:cubicBezTo>
                  <a:lnTo>
                    <a:pt x="1464" y="49"/>
                  </a:lnTo>
                  <a:cubicBezTo>
                    <a:pt x="1562" y="1"/>
                    <a:pt x="1708" y="1"/>
                    <a:pt x="1806" y="49"/>
                  </a:cubicBezTo>
                  <a:lnTo>
                    <a:pt x="4879" y="1903"/>
                  </a:lnTo>
                  <a:cubicBezTo>
                    <a:pt x="4977" y="1952"/>
                    <a:pt x="4977" y="2147"/>
                    <a:pt x="4879" y="2196"/>
                  </a:cubicBezTo>
                  <a:lnTo>
                    <a:pt x="3464" y="3074"/>
                  </a:lnTo>
                  <a:cubicBezTo>
                    <a:pt x="3367" y="3123"/>
                    <a:pt x="3220" y="3123"/>
                    <a:pt x="3123"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a:off x="6831921" y="2724386"/>
              <a:ext cx="115510" cy="73582"/>
            </a:xfrm>
            <a:custGeom>
              <a:avLst/>
              <a:gdLst/>
              <a:ahLst/>
              <a:cxnLst/>
              <a:rect l="l" t="t" r="r" b="b"/>
              <a:pathLst>
                <a:path w="5026" h="3172" extrusionOk="0">
                  <a:moveTo>
                    <a:pt x="3171" y="3123"/>
                  </a:moveTo>
                  <a:lnTo>
                    <a:pt x="147" y="1220"/>
                  </a:lnTo>
                  <a:cubicBezTo>
                    <a:pt x="0" y="1171"/>
                    <a:pt x="0" y="1025"/>
                    <a:pt x="147" y="927"/>
                  </a:cubicBezTo>
                  <a:lnTo>
                    <a:pt x="1513" y="49"/>
                  </a:lnTo>
                  <a:cubicBezTo>
                    <a:pt x="1610" y="0"/>
                    <a:pt x="1757" y="0"/>
                    <a:pt x="1854" y="49"/>
                  </a:cubicBezTo>
                  <a:lnTo>
                    <a:pt x="4879" y="1903"/>
                  </a:lnTo>
                  <a:cubicBezTo>
                    <a:pt x="5025" y="2000"/>
                    <a:pt x="5025" y="2147"/>
                    <a:pt x="4879" y="2244"/>
                  </a:cubicBezTo>
                  <a:lnTo>
                    <a:pt x="3513" y="3123"/>
                  </a:lnTo>
                  <a:cubicBezTo>
                    <a:pt x="3415" y="3171"/>
                    <a:pt x="3269" y="3171"/>
                    <a:pt x="3171" y="3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6922748" y="2780960"/>
              <a:ext cx="114384" cy="73582"/>
            </a:xfrm>
            <a:custGeom>
              <a:avLst/>
              <a:gdLst/>
              <a:ahLst/>
              <a:cxnLst/>
              <a:rect l="l" t="t" r="r" b="b"/>
              <a:pathLst>
                <a:path w="4977" h="3172" extrusionOk="0">
                  <a:moveTo>
                    <a:pt x="3171" y="3074"/>
                  </a:moveTo>
                  <a:lnTo>
                    <a:pt x="98" y="1220"/>
                  </a:lnTo>
                  <a:cubicBezTo>
                    <a:pt x="0" y="1171"/>
                    <a:pt x="0" y="1025"/>
                    <a:pt x="98" y="928"/>
                  </a:cubicBezTo>
                  <a:lnTo>
                    <a:pt x="1512" y="49"/>
                  </a:lnTo>
                  <a:cubicBezTo>
                    <a:pt x="1610" y="1"/>
                    <a:pt x="1708" y="1"/>
                    <a:pt x="1854" y="49"/>
                  </a:cubicBezTo>
                  <a:lnTo>
                    <a:pt x="4879" y="1903"/>
                  </a:lnTo>
                  <a:cubicBezTo>
                    <a:pt x="4976" y="2001"/>
                    <a:pt x="4976" y="2147"/>
                    <a:pt x="4879" y="2196"/>
                  </a:cubicBezTo>
                  <a:lnTo>
                    <a:pt x="3464" y="3074"/>
                  </a:lnTo>
                  <a:cubicBezTo>
                    <a:pt x="3366" y="3172"/>
                    <a:pt x="3269" y="3172"/>
                    <a:pt x="3171"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7013551" y="2837535"/>
              <a:ext cx="115533" cy="73606"/>
            </a:xfrm>
            <a:custGeom>
              <a:avLst/>
              <a:gdLst/>
              <a:ahLst/>
              <a:cxnLst/>
              <a:rect l="l" t="t" r="r" b="b"/>
              <a:pathLst>
                <a:path w="5027" h="3173" extrusionOk="0">
                  <a:moveTo>
                    <a:pt x="3172" y="3075"/>
                  </a:moveTo>
                  <a:lnTo>
                    <a:pt x="98" y="1269"/>
                  </a:lnTo>
                  <a:cubicBezTo>
                    <a:pt x="1" y="1172"/>
                    <a:pt x="1" y="1026"/>
                    <a:pt x="98" y="977"/>
                  </a:cubicBezTo>
                  <a:lnTo>
                    <a:pt x="1513" y="99"/>
                  </a:lnTo>
                  <a:cubicBezTo>
                    <a:pt x="1611" y="1"/>
                    <a:pt x="1757" y="1"/>
                    <a:pt x="1855" y="99"/>
                  </a:cubicBezTo>
                  <a:lnTo>
                    <a:pt x="4880" y="1952"/>
                  </a:lnTo>
                  <a:cubicBezTo>
                    <a:pt x="5026" y="2001"/>
                    <a:pt x="5026" y="2196"/>
                    <a:pt x="4880" y="2245"/>
                  </a:cubicBezTo>
                  <a:lnTo>
                    <a:pt x="3514" y="3123"/>
                  </a:lnTo>
                  <a:cubicBezTo>
                    <a:pt x="3416" y="3172"/>
                    <a:pt x="3270" y="3172"/>
                    <a:pt x="3172" y="30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a:off x="7104377" y="2894133"/>
              <a:ext cx="114407" cy="72446"/>
            </a:xfrm>
            <a:custGeom>
              <a:avLst/>
              <a:gdLst/>
              <a:ahLst/>
              <a:cxnLst/>
              <a:rect l="l" t="t" r="r" b="b"/>
              <a:pathLst>
                <a:path w="4978" h="3123" extrusionOk="0">
                  <a:moveTo>
                    <a:pt x="3172" y="3074"/>
                  </a:moveTo>
                  <a:lnTo>
                    <a:pt x="98" y="1220"/>
                  </a:lnTo>
                  <a:cubicBezTo>
                    <a:pt x="1" y="1171"/>
                    <a:pt x="1" y="976"/>
                    <a:pt x="98" y="927"/>
                  </a:cubicBezTo>
                  <a:lnTo>
                    <a:pt x="1513" y="49"/>
                  </a:lnTo>
                  <a:cubicBezTo>
                    <a:pt x="1611" y="0"/>
                    <a:pt x="1708" y="0"/>
                    <a:pt x="1806" y="49"/>
                  </a:cubicBezTo>
                  <a:lnTo>
                    <a:pt x="4879" y="1903"/>
                  </a:lnTo>
                  <a:cubicBezTo>
                    <a:pt x="4977" y="1952"/>
                    <a:pt x="4977" y="2147"/>
                    <a:pt x="4879" y="2196"/>
                  </a:cubicBezTo>
                  <a:lnTo>
                    <a:pt x="3465" y="3074"/>
                  </a:lnTo>
                  <a:cubicBezTo>
                    <a:pt x="3367" y="3123"/>
                    <a:pt x="3269" y="3123"/>
                    <a:pt x="3172"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7195203" y="2950708"/>
              <a:ext cx="115510" cy="72469"/>
            </a:xfrm>
            <a:custGeom>
              <a:avLst/>
              <a:gdLst/>
              <a:ahLst/>
              <a:cxnLst/>
              <a:rect l="l" t="t" r="r" b="b"/>
              <a:pathLst>
                <a:path w="5026" h="3124" extrusionOk="0">
                  <a:moveTo>
                    <a:pt x="3172" y="3074"/>
                  </a:moveTo>
                  <a:lnTo>
                    <a:pt x="147" y="1220"/>
                  </a:lnTo>
                  <a:cubicBezTo>
                    <a:pt x="0" y="1172"/>
                    <a:pt x="0" y="976"/>
                    <a:pt x="147" y="928"/>
                  </a:cubicBezTo>
                  <a:lnTo>
                    <a:pt x="1513" y="50"/>
                  </a:lnTo>
                  <a:cubicBezTo>
                    <a:pt x="1610" y="1"/>
                    <a:pt x="1757" y="1"/>
                    <a:pt x="1854" y="50"/>
                  </a:cubicBezTo>
                  <a:lnTo>
                    <a:pt x="4879" y="1855"/>
                  </a:lnTo>
                  <a:cubicBezTo>
                    <a:pt x="5026" y="1952"/>
                    <a:pt x="5026" y="2099"/>
                    <a:pt x="4879" y="2147"/>
                  </a:cubicBezTo>
                  <a:lnTo>
                    <a:pt x="3513" y="3026"/>
                  </a:lnTo>
                  <a:cubicBezTo>
                    <a:pt x="3416" y="3123"/>
                    <a:pt x="3269" y="3123"/>
                    <a:pt x="3172"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7286029" y="3007306"/>
              <a:ext cx="115510" cy="73582"/>
            </a:xfrm>
            <a:custGeom>
              <a:avLst/>
              <a:gdLst/>
              <a:ahLst/>
              <a:cxnLst/>
              <a:rect l="l" t="t" r="r" b="b"/>
              <a:pathLst>
                <a:path w="5026" h="3172" extrusionOk="0">
                  <a:moveTo>
                    <a:pt x="3172" y="3074"/>
                  </a:moveTo>
                  <a:lnTo>
                    <a:pt x="147" y="1220"/>
                  </a:lnTo>
                  <a:cubicBezTo>
                    <a:pt x="0" y="1171"/>
                    <a:pt x="0" y="1025"/>
                    <a:pt x="147" y="927"/>
                  </a:cubicBezTo>
                  <a:lnTo>
                    <a:pt x="1513" y="49"/>
                  </a:lnTo>
                  <a:cubicBezTo>
                    <a:pt x="1610" y="0"/>
                    <a:pt x="1757" y="0"/>
                    <a:pt x="1854" y="49"/>
                  </a:cubicBezTo>
                  <a:lnTo>
                    <a:pt x="4928" y="1903"/>
                  </a:lnTo>
                  <a:cubicBezTo>
                    <a:pt x="5025" y="2000"/>
                    <a:pt x="5025" y="2147"/>
                    <a:pt x="4928" y="2244"/>
                  </a:cubicBezTo>
                  <a:lnTo>
                    <a:pt x="3513" y="3074"/>
                  </a:lnTo>
                  <a:cubicBezTo>
                    <a:pt x="3415" y="3171"/>
                    <a:pt x="3269" y="3123"/>
                    <a:pt x="3172"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7377959" y="3062744"/>
              <a:ext cx="114407" cy="73582"/>
            </a:xfrm>
            <a:custGeom>
              <a:avLst/>
              <a:gdLst/>
              <a:ahLst/>
              <a:cxnLst/>
              <a:rect l="l" t="t" r="r" b="b"/>
              <a:pathLst>
                <a:path w="4978" h="3172" extrusionOk="0">
                  <a:moveTo>
                    <a:pt x="3172" y="3123"/>
                  </a:moveTo>
                  <a:lnTo>
                    <a:pt x="98" y="1269"/>
                  </a:lnTo>
                  <a:cubicBezTo>
                    <a:pt x="1" y="1172"/>
                    <a:pt x="1" y="1025"/>
                    <a:pt x="98" y="976"/>
                  </a:cubicBezTo>
                  <a:lnTo>
                    <a:pt x="1513" y="98"/>
                  </a:lnTo>
                  <a:cubicBezTo>
                    <a:pt x="1611" y="1"/>
                    <a:pt x="1708" y="1"/>
                    <a:pt x="1806" y="98"/>
                  </a:cubicBezTo>
                  <a:lnTo>
                    <a:pt x="4880" y="1952"/>
                  </a:lnTo>
                  <a:cubicBezTo>
                    <a:pt x="4977" y="2001"/>
                    <a:pt x="4977" y="2147"/>
                    <a:pt x="4880" y="2245"/>
                  </a:cubicBezTo>
                  <a:lnTo>
                    <a:pt x="3465" y="3123"/>
                  </a:lnTo>
                  <a:cubicBezTo>
                    <a:pt x="3367" y="3172"/>
                    <a:pt x="3270" y="3172"/>
                    <a:pt x="3172" y="3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7468785" y="3119342"/>
              <a:ext cx="114407" cy="73582"/>
            </a:xfrm>
            <a:custGeom>
              <a:avLst/>
              <a:gdLst/>
              <a:ahLst/>
              <a:cxnLst/>
              <a:rect l="l" t="t" r="r" b="b"/>
              <a:pathLst>
                <a:path w="4978" h="3172" extrusionOk="0">
                  <a:moveTo>
                    <a:pt x="3172" y="3123"/>
                  </a:moveTo>
                  <a:lnTo>
                    <a:pt x="98" y="1269"/>
                  </a:lnTo>
                  <a:cubicBezTo>
                    <a:pt x="1" y="1171"/>
                    <a:pt x="1" y="1025"/>
                    <a:pt x="98" y="976"/>
                  </a:cubicBezTo>
                  <a:lnTo>
                    <a:pt x="1513" y="98"/>
                  </a:lnTo>
                  <a:cubicBezTo>
                    <a:pt x="1611" y="0"/>
                    <a:pt x="1708" y="0"/>
                    <a:pt x="1806" y="98"/>
                  </a:cubicBezTo>
                  <a:lnTo>
                    <a:pt x="4879" y="1952"/>
                  </a:lnTo>
                  <a:cubicBezTo>
                    <a:pt x="4977" y="2000"/>
                    <a:pt x="4977" y="2147"/>
                    <a:pt x="4879" y="2244"/>
                  </a:cubicBezTo>
                  <a:lnTo>
                    <a:pt x="3465" y="3123"/>
                  </a:lnTo>
                  <a:cubicBezTo>
                    <a:pt x="3367" y="3171"/>
                    <a:pt x="3269" y="3171"/>
                    <a:pt x="3172" y="3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a:off x="7559611" y="3175916"/>
              <a:ext cx="114384" cy="73582"/>
            </a:xfrm>
            <a:custGeom>
              <a:avLst/>
              <a:gdLst/>
              <a:ahLst/>
              <a:cxnLst/>
              <a:rect l="l" t="t" r="r" b="b"/>
              <a:pathLst>
                <a:path w="4977" h="3172" extrusionOk="0">
                  <a:moveTo>
                    <a:pt x="3172" y="3123"/>
                  </a:moveTo>
                  <a:lnTo>
                    <a:pt x="98" y="1269"/>
                  </a:lnTo>
                  <a:cubicBezTo>
                    <a:pt x="1" y="1171"/>
                    <a:pt x="1" y="1025"/>
                    <a:pt x="98" y="927"/>
                  </a:cubicBezTo>
                  <a:lnTo>
                    <a:pt x="1513" y="98"/>
                  </a:lnTo>
                  <a:cubicBezTo>
                    <a:pt x="1611" y="1"/>
                    <a:pt x="1757" y="1"/>
                    <a:pt x="1854" y="98"/>
                  </a:cubicBezTo>
                  <a:lnTo>
                    <a:pt x="4879" y="1952"/>
                  </a:lnTo>
                  <a:cubicBezTo>
                    <a:pt x="4977" y="2001"/>
                    <a:pt x="4977" y="2147"/>
                    <a:pt x="4879" y="2245"/>
                  </a:cubicBezTo>
                  <a:lnTo>
                    <a:pt x="3513" y="3123"/>
                  </a:lnTo>
                  <a:cubicBezTo>
                    <a:pt x="3416" y="3172"/>
                    <a:pt x="3269" y="3172"/>
                    <a:pt x="3172" y="31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7650437" y="3233628"/>
              <a:ext cx="115510" cy="72469"/>
            </a:xfrm>
            <a:custGeom>
              <a:avLst/>
              <a:gdLst/>
              <a:ahLst/>
              <a:cxnLst/>
              <a:rect l="l" t="t" r="r" b="b"/>
              <a:pathLst>
                <a:path w="5026" h="3124" extrusionOk="0">
                  <a:moveTo>
                    <a:pt x="3172" y="3074"/>
                  </a:moveTo>
                  <a:lnTo>
                    <a:pt x="147" y="1220"/>
                  </a:lnTo>
                  <a:cubicBezTo>
                    <a:pt x="0" y="1172"/>
                    <a:pt x="0" y="976"/>
                    <a:pt x="147" y="928"/>
                  </a:cubicBezTo>
                  <a:lnTo>
                    <a:pt x="1513" y="49"/>
                  </a:lnTo>
                  <a:cubicBezTo>
                    <a:pt x="1610" y="1"/>
                    <a:pt x="1757" y="1"/>
                    <a:pt x="1854" y="49"/>
                  </a:cubicBezTo>
                  <a:lnTo>
                    <a:pt x="4879" y="1903"/>
                  </a:lnTo>
                  <a:cubicBezTo>
                    <a:pt x="5025" y="1952"/>
                    <a:pt x="5025" y="2147"/>
                    <a:pt x="4879" y="2196"/>
                  </a:cubicBezTo>
                  <a:lnTo>
                    <a:pt x="3513" y="3074"/>
                  </a:lnTo>
                  <a:cubicBezTo>
                    <a:pt x="3415" y="3123"/>
                    <a:pt x="3269" y="3123"/>
                    <a:pt x="3172"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7511394" y="3240424"/>
              <a:ext cx="197374" cy="124524"/>
            </a:xfrm>
            <a:custGeom>
              <a:avLst/>
              <a:gdLst/>
              <a:ahLst/>
              <a:cxnLst/>
              <a:rect l="l" t="t" r="r" b="b"/>
              <a:pathLst>
                <a:path w="8588" h="5368" extrusionOk="0">
                  <a:moveTo>
                    <a:pt x="8490" y="3025"/>
                  </a:moveTo>
                  <a:lnTo>
                    <a:pt x="7075" y="2196"/>
                  </a:lnTo>
                  <a:lnTo>
                    <a:pt x="7075" y="2196"/>
                  </a:lnTo>
                  <a:lnTo>
                    <a:pt x="3611" y="49"/>
                  </a:lnTo>
                  <a:cubicBezTo>
                    <a:pt x="3513" y="0"/>
                    <a:pt x="3367" y="0"/>
                    <a:pt x="3269" y="49"/>
                  </a:cubicBezTo>
                  <a:lnTo>
                    <a:pt x="98" y="2001"/>
                  </a:lnTo>
                  <a:cubicBezTo>
                    <a:pt x="1" y="2098"/>
                    <a:pt x="1" y="2245"/>
                    <a:pt x="98" y="2342"/>
                  </a:cubicBezTo>
                  <a:lnTo>
                    <a:pt x="1952" y="3464"/>
                  </a:lnTo>
                  <a:lnTo>
                    <a:pt x="1952" y="3464"/>
                  </a:lnTo>
                  <a:lnTo>
                    <a:pt x="4977" y="5269"/>
                  </a:lnTo>
                  <a:cubicBezTo>
                    <a:pt x="5075" y="5367"/>
                    <a:pt x="5221" y="5367"/>
                    <a:pt x="5319" y="5269"/>
                  </a:cubicBezTo>
                  <a:lnTo>
                    <a:pt x="8490" y="3318"/>
                  </a:lnTo>
                  <a:cubicBezTo>
                    <a:pt x="8587" y="3220"/>
                    <a:pt x="8587" y="3123"/>
                    <a:pt x="8490" y="30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7421694" y="3182713"/>
              <a:ext cx="155890" cy="98473"/>
            </a:xfrm>
            <a:custGeom>
              <a:avLst/>
              <a:gdLst/>
              <a:ahLst/>
              <a:cxnLst/>
              <a:rect l="l" t="t" r="r" b="b"/>
              <a:pathLst>
                <a:path w="6783" h="4245" extrusionOk="0">
                  <a:moveTo>
                    <a:pt x="3172" y="4196"/>
                  </a:moveTo>
                  <a:lnTo>
                    <a:pt x="98" y="2342"/>
                  </a:lnTo>
                  <a:cubicBezTo>
                    <a:pt x="1" y="2244"/>
                    <a:pt x="1" y="2098"/>
                    <a:pt x="98" y="2049"/>
                  </a:cubicBezTo>
                  <a:lnTo>
                    <a:pt x="3269" y="49"/>
                  </a:lnTo>
                  <a:cubicBezTo>
                    <a:pt x="3367" y="0"/>
                    <a:pt x="3513" y="0"/>
                    <a:pt x="3611" y="49"/>
                  </a:cubicBezTo>
                  <a:lnTo>
                    <a:pt x="6636" y="1903"/>
                  </a:lnTo>
                  <a:cubicBezTo>
                    <a:pt x="6782" y="2001"/>
                    <a:pt x="6782" y="2147"/>
                    <a:pt x="6636" y="2196"/>
                  </a:cubicBezTo>
                  <a:lnTo>
                    <a:pt x="3465" y="4196"/>
                  </a:lnTo>
                  <a:cubicBezTo>
                    <a:pt x="3367" y="4245"/>
                    <a:pt x="3269"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7330868" y="3126115"/>
              <a:ext cx="154764" cy="98497"/>
            </a:xfrm>
            <a:custGeom>
              <a:avLst/>
              <a:gdLst/>
              <a:ahLst/>
              <a:cxnLst/>
              <a:rect l="l" t="t" r="r" b="b"/>
              <a:pathLst>
                <a:path w="6734" h="4246" extrusionOk="0">
                  <a:moveTo>
                    <a:pt x="3172" y="4197"/>
                  </a:moveTo>
                  <a:lnTo>
                    <a:pt x="98" y="2343"/>
                  </a:lnTo>
                  <a:cubicBezTo>
                    <a:pt x="1" y="2294"/>
                    <a:pt x="1" y="2099"/>
                    <a:pt x="98" y="2050"/>
                  </a:cubicBezTo>
                  <a:lnTo>
                    <a:pt x="3270" y="50"/>
                  </a:lnTo>
                  <a:cubicBezTo>
                    <a:pt x="3367" y="1"/>
                    <a:pt x="3514" y="1"/>
                    <a:pt x="3611" y="50"/>
                  </a:cubicBezTo>
                  <a:lnTo>
                    <a:pt x="6636" y="1904"/>
                  </a:lnTo>
                  <a:cubicBezTo>
                    <a:pt x="6734" y="1952"/>
                    <a:pt x="6734" y="2148"/>
                    <a:pt x="6636" y="2196"/>
                  </a:cubicBezTo>
                  <a:lnTo>
                    <a:pt x="3465" y="4197"/>
                  </a:lnTo>
                  <a:cubicBezTo>
                    <a:pt x="3367" y="4245"/>
                    <a:pt x="3270" y="4245"/>
                    <a:pt x="3172"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7240065" y="3069540"/>
              <a:ext cx="154741" cy="98473"/>
            </a:xfrm>
            <a:custGeom>
              <a:avLst/>
              <a:gdLst/>
              <a:ahLst/>
              <a:cxnLst/>
              <a:rect l="l" t="t" r="r" b="b"/>
              <a:pathLst>
                <a:path w="6733" h="4245" extrusionOk="0">
                  <a:moveTo>
                    <a:pt x="3122" y="4196"/>
                  </a:moveTo>
                  <a:lnTo>
                    <a:pt x="98" y="2342"/>
                  </a:lnTo>
                  <a:cubicBezTo>
                    <a:pt x="0" y="2293"/>
                    <a:pt x="0" y="2098"/>
                    <a:pt x="98" y="2050"/>
                  </a:cubicBezTo>
                  <a:lnTo>
                    <a:pt x="3269" y="49"/>
                  </a:lnTo>
                  <a:cubicBezTo>
                    <a:pt x="3366" y="0"/>
                    <a:pt x="3464" y="0"/>
                    <a:pt x="3610" y="49"/>
                  </a:cubicBezTo>
                  <a:lnTo>
                    <a:pt x="6635" y="1952"/>
                  </a:lnTo>
                  <a:cubicBezTo>
                    <a:pt x="6733" y="2001"/>
                    <a:pt x="6733" y="2147"/>
                    <a:pt x="6635" y="2245"/>
                  </a:cubicBezTo>
                  <a:lnTo>
                    <a:pt x="3464" y="4196"/>
                  </a:lnTo>
                  <a:cubicBezTo>
                    <a:pt x="3366" y="4245"/>
                    <a:pt x="3220" y="4245"/>
                    <a:pt x="312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7148112" y="3014079"/>
              <a:ext cx="155867" cy="98497"/>
            </a:xfrm>
            <a:custGeom>
              <a:avLst/>
              <a:gdLst/>
              <a:ahLst/>
              <a:cxnLst/>
              <a:rect l="l" t="t" r="r" b="b"/>
              <a:pathLst>
                <a:path w="6782" h="4246" extrusionOk="0">
                  <a:moveTo>
                    <a:pt x="3172" y="4148"/>
                  </a:moveTo>
                  <a:lnTo>
                    <a:pt x="147" y="2343"/>
                  </a:lnTo>
                  <a:cubicBezTo>
                    <a:pt x="0" y="2245"/>
                    <a:pt x="0" y="2099"/>
                    <a:pt x="147" y="2050"/>
                  </a:cubicBezTo>
                  <a:lnTo>
                    <a:pt x="3318" y="50"/>
                  </a:lnTo>
                  <a:cubicBezTo>
                    <a:pt x="3416" y="1"/>
                    <a:pt x="3513" y="1"/>
                    <a:pt x="3611" y="50"/>
                  </a:cubicBezTo>
                  <a:lnTo>
                    <a:pt x="6684" y="1904"/>
                  </a:lnTo>
                  <a:cubicBezTo>
                    <a:pt x="6782" y="2001"/>
                    <a:pt x="6782" y="2148"/>
                    <a:pt x="6684" y="2196"/>
                  </a:cubicBezTo>
                  <a:lnTo>
                    <a:pt x="3513" y="4197"/>
                  </a:lnTo>
                  <a:cubicBezTo>
                    <a:pt x="3416" y="4245"/>
                    <a:pt x="3269" y="4245"/>
                    <a:pt x="3172" y="41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7058412" y="2957504"/>
              <a:ext cx="154764" cy="98473"/>
            </a:xfrm>
            <a:custGeom>
              <a:avLst/>
              <a:gdLst/>
              <a:ahLst/>
              <a:cxnLst/>
              <a:rect l="l" t="t" r="r" b="b"/>
              <a:pathLst>
                <a:path w="6734" h="4245" extrusionOk="0">
                  <a:moveTo>
                    <a:pt x="3123" y="4147"/>
                  </a:moveTo>
                  <a:lnTo>
                    <a:pt x="98" y="2342"/>
                  </a:lnTo>
                  <a:cubicBezTo>
                    <a:pt x="0" y="2293"/>
                    <a:pt x="0" y="2098"/>
                    <a:pt x="98" y="2050"/>
                  </a:cubicBezTo>
                  <a:lnTo>
                    <a:pt x="3269" y="49"/>
                  </a:lnTo>
                  <a:cubicBezTo>
                    <a:pt x="3367" y="0"/>
                    <a:pt x="3513" y="0"/>
                    <a:pt x="3611" y="49"/>
                  </a:cubicBezTo>
                  <a:lnTo>
                    <a:pt x="6636" y="1903"/>
                  </a:lnTo>
                  <a:cubicBezTo>
                    <a:pt x="6733" y="2001"/>
                    <a:pt x="6733" y="2147"/>
                    <a:pt x="6636" y="2196"/>
                  </a:cubicBezTo>
                  <a:lnTo>
                    <a:pt x="3464" y="4196"/>
                  </a:lnTo>
                  <a:cubicBezTo>
                    <a:pt x="3367" y="4245"/>
                    <a:pt x="3220" y="4245"/>
                    <a:pt x="3123" y="4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6966460" y="2899793"/>
              <a:ext cx="155890" cy="99610"/>
            </a:xfrm>
            <a:custGeom>
              <a:avLst/>
              <a:gdLst/>
              <a:ahLst/>
              <a:cxnLst/>
              <a:rect l="l" t="t" r="r" b="b"/>
              <a:pathLst>
                <a:path w="6783" h="4294" extrusionOk="0">
                  <a:moveTo>
                    <a:pt x="3172" y="4245"/>
                  </a:moveTo>
                  <a:lnTo>
                    <a:pt x="98" y="2342"/>
                  </a:lnTo>
                  <a:cubicBezTo>
                    <a:pt x="1" y="2293"/>
                    <a:pt x="1" y="2147"/>
                    <a:pt x="98" y="2049"/>
                  </a:cubicBezTo>
                  <a:lnTo>
                    <a:pt x="3270" y="98"/>
                  </a:lnTo>
                  <a:cubicBezTo>
                    <a:pt x="3367" y="0"/>
                    <a:pt x="3514" y="0"/>
                    <a:pt x="3611" y="98"/>
                  </a:cubicBezTo>
                  <a:lnTo>
                    <a:pt x="6685" y="1952"/>
                  </a:lnTo>
                  <a:cubicBezTo>
                    <a:pt x="6782" y="2001"/>
                    <a:pt x="6782" y="2196"/>
                    <a:pt x="6685" y="2245"/>
                  </a:cubicBezTo>
                  <a:lnTo>
                    <a:pt x="3514" y="4245"/>
                  </a:lnTo>
                  <a:cubicBezTo>
                    <a:pt x="3416" y="4294"/>
                    <a:pt x="3270" y="4294"/>
                    <a:pt x="3172"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6875634" y="2844331"/>
              <a:ext cx="155890" cy="98497"/>
            </a:xfrm>
            <a:custGeom>
              <a:avLst/>
              <a:gdLst/>
              <a:ahLst/>
              <a:cxnLst/>
              <a:rect l="l" t="t" r="r" b="b"/>
              <a:pathLst>
                <a:path w="6783" h="4246" extrusionOk="0">
                  <a:moveTo>
                    <a:pt x="3172" y="4196"/>
                  </a:moveTo>
                  <a:lnTo>
                    <a:pt x="99" y="2343"/>
                  </a:lnTo>
                  <a:cubicBezTo>
                    <a:pt x="1" y="2245"/>
                    <a:pt x="1" y="2099"/>
                    <a:pt x="99" y="2001"/>
                  </a:cubicBezTo>
                  <a:lnTo>
                    <a:pt x="3270" y="49"/>
                  </a:lnTo>
                  <a:cubicBezTo>
                    <a:pt x="3367" y="1"/>
                    <a:pt x="3514" y="1"/>
                    <a:pt x="3611" y="49"/>
                  </a:cubicBezTo>
                  <a:lnTo>
                    <a:pt x="6636" y="1903"/>
                  </a:lnTo>
                  <a:cubicBezTo>
                    <a:pt x="6782" y="1952"/>
                    <a:pt x="6782" y="2147"/>
                    <a:pt x="6636" y="2196"/>
                  </a:cubicBezTo>
                  <a:lnTo>
                    <a:pt x="3465" y="4196"/>
                  </a:lnTo>
                  <a:cubicBezTo>
                    <a:pt x="3367" y="4245"/>
                    <a:pt x="3270"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6784831" y="2787757"/>
              <a:ext cx="155867" cy="98473"/>
            </a:xfrm>
            <a:custGeom>
              <a:avLst/>
              <a:gdLst/>
              <a:ahLst/>
              <a:cxnLst/>
              <a:rect l="l" t="t" r="r" b="b"/>
              <a:pathLst>
                <a:path w="6782" h="4245" extrusionOk="0">
                  <a:moveTo>
                    <a:pt x="3123" y="4196"/>
                  </a:moveTo>
                  <a:lnTo>
                    <a:pt x="147" y="2342"/>
                  </a:lnTo>
                  <a:cubicBezTo>
                    <a:pt x="0" y="2245"/>
                    <a:pt x="0" y="2098"/>
                    <a:pt x="147" y="2049"/>
                  </a:cubicBezTo>
                  <a:lnTo>
                    <a:pt x="3269" y="49"/>
                  </a:lnTo>
                  <a:cubicBezTo>
                    <a:pt x="3367" y="0"/>
                    <a:pt x="3513" y="0"/>
                    <a:pt x="3610" y="49"/>
                  </a:cubicBezTo>
                  <a:lnTo>
                    <a:pt x="6684" y="1903"/>
                  </a:lnTo>
                  <a:cubicBezTo>
                    <a:pt x="6782" y="1952"/>
                    <a:pt x="6782" y="2147"/>
                    <a:pt x="6684" y="2196"/>
                  </a:cubicBezTo>
                  <a:lnTo>
                    <a:pt x="3513" y="4196"/>
                  </a:lnTo>
                  <a:cubicBezTo>
                    <a:pt x="3367" y="4245"/>
                    <a:pt x="3269" y="4245"/>
                    <a:pt x="3123"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6694004" y="2731159"/>
              <a:ext cx="154764" cy="98497"/>
            </a:xfrm>
            <a:custGeom>
              <a:avLst/>
              <a:gdLst/>
              <a:ahLst/>
              <a:cxnLst/>
              <a:rect l="l" t="t" r="r" b="b"/>
              <a:pathLst>
                <a:path w="6734" h="4246" extrusionOk="0">
                  <a:moveTo>
                    <a:pt x="3123" y="4197"/>
                  </a:moveTo>
                  <a:lnTo>
                    <a:pt x="98" y="2343"/>
                  </a:lnTo>
                  <a:cubicBezTo>
                    <a:pt x="0" y="2245"/>
                    <a:pt x="0" y="2099"/>
                    <a:pt x="98" y="2050"/>
                  </a:cubicBezTo>
                  <a:lnTo>
                    <a:pt x="3269" y="50"/>
                  </a:lnTo>
                  <a:cubicBezTo>
                    <a:pt x="3367" y="1"/>
                    <a:pt x="3464" y="1"/>
                    <a:pt x="3611" y="50"/>
                  </a:cubicBezTo>
                  <a:lnTo>
                    <a:pt x="6635" y="1904"/>
                  </a:lnTo>
                  <a:cubicBezTo>
                    <a:pt x="6733" y="2001"/>
                    <a:pt x="6733" y="2148"/>
                    <a:pt x="6635" y="2196"/>
                  </a:cubicBezTo>
                  <a:lnTo>
                    <a:pt x="3464" y="4197"/>
                  </a:lnTo>
                  <a:cubicBezTo>
                    <a:pt x="3367" y="4245"/>
                    <a:pt x="3220" y="4245"/>
                    <a:pt x="3123"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6602052" y="2674584"/>
              <a:ext cx="155890" cy="98497"/>
            </a:xfrm>
            <a:custGeom>
              <a:avLst/>
              <a:gdLst/>
              <a:ahLst/>
              <a:cxnLst/>
              <a:rect l="l" t="t" r="r" b="b"/>
              <a:pathLst>
                <a:path w="6783" h="4246" extrusionOk="0">
                  <a:moveTo>
                    <a:pt x="3172" y="4196"/>
                  </a:moveTo>
                  <a:lnTo>
                    <a:pt x="147" y="2342"/>
                  </a:lnTo>
                  <a:cubicBezTo>
                    <a:pt x="1" y="2245"/>
                    <a:pt x="1" y="2098"/>
                    <a:pt x="147" y="2050"/>
                  </a:cubicBezTo>
                  <a:lnTo>
                    <a:pt x="3318" y="49"/>
                  </a:lnTo>
                  <a:cubicBezTo>
                    <a:pt x="3416" y="1"/>
                    <a:pt x="3513" y="1"/>
                    <a:pt x="3611" y="49"/>
                  </a:cubicBezTo>
                  <a:lnTo>
                    <a:pt x="6685" y="1903"/>
                  </a:lnTo>
                  <a:cubicBezTo>
                    <a:pt x="6782" y="1952"/>
                    <a:pt x="6782" y="2098"/>
                    <a:pt x="6685" y="2196"/>
                  </a:cubicBezTo>
                  <a:lnTo>
                    <a:pt x="3513" y="4147"/>
                  </a:lnTo>
                  <a:cubicBezTo>
                    <a:pt x="3416" y="4245"/>
                    <a:pt x="3270"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6511226" y="2618009"/>
              <a:ext cx="155890" cy="99610"/>
            </a:xfrm>
            <a:custGeom>
              <a:avLst/>
              <a:gdLst/>
              <a:ahLst/>
              <a:cxnLst/>
              <a:rect l="l" t="t" r="r" b="b"/>
              <a:pathLst>
                <a:path w="6783" h="4294" extrusionOk="0">
                  <a:moveTo>
                    <a:pt x="3172" y="4196"/>
                  </a:moveTo>
                  <a:lnTo>
                    <a:pt x="99" y="2391"/>
                  </a:lnTo>
                  <a:cubicBezTo>
                    <a:pt x="1" y="2293"/>
                    <a:pt x="1" y="2147"/>
                    <a:pt x="99" y="2049"/>
                  </a:cubicBezTo>
                  <a:lnTo>
                    <a:pt x="3270" y="98"/>
                  </a:lnTo>
                  <a:cubicBezTo>
                    <a:pt x="3367" y="0"/>
                    <a:pt x="3514" y="0"/>
                    <a:pt x="3611" y="98"/>
                  </a:cubicBezTo>
                  <a:lnTo>
                    <a:pt x="6685" y="1952"/>
                  </a:lnTo>
                  <a:cubicBezTo>
                    <a:pt x="6782" y="2000"/>
                    <a:pt x="6782" y="2196"/>
                    <a:pt x="6685" y="2244"/>
                  </a:cubicBezTo>
                  <a:lnTo>
                    <a:pt x="3514" y="4245"/>
                  </a:lnTo>
                  <a:cubicBezTo>
                    <a:pt x="3367" y="4293"/>
                    <a:pt x="3270"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6420423" y="2561411"/>
              <a:ext cx="155867" cy="98497"/>
            </a:xfrm>
            <a:custGeom>
              <a:avLst/>
              <a:gdLst/>
              <a:ahLst/>
              <a:cxnLst/>
              <a:rect l="l" t="t" r="r" b="b"/>
              <a:pathLst>
                <a:path w="6782" h="4246" extrusionOk="0">
                  <a:moveTo>
                    <a:pt x="3171" y="4197"/>
                  </a:moveTo>
                  <a:lnTo>
                    <a:pt x="98" y="2343"/>
                  </a:lnTo>
                  <a:cubicBezTo>
                    <a:pt x="0" y="2294"/>
                    <a:pt x="0" y="2099"/>
                    <a:pt x="98" y="2050"/>
                  </a:cubicBezTo>
                  <a:lnTo>
                    <a:pt x="3269" y="50"/>
                  </a:lnTo>
                  <a:cubicBezTo>
                    <a:pt x="3366" y="1"/>
                    <a:pt x="3513" y="1"/>
                    <a:pt x="3610" y="50"/>
                  </a:cubicBezTo>
                  <a:lnTo>
                    <a:pt x="6635" y="1903"/>
                  </a:lnTo>
                  <a:cubicBezTo>
                    <a:pt x="6782" y="1952"/>
                    <a:pt x="6782" y="2147"/>
                    <a:pt x="6635" y="2196"/>
                  </a:cubicBezTo>
                  <a:lnTo>
                    <a:pt x="3513" y="4148"/>
                  </a:lnTo>
                  <a:cubicBezTo>
                    <a:pt x="3415" y="4245"/>
                    <a:pt x="3269" y="4245"/>
                    <a:pt x="3171"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6320633" y="2620259"/>
              <a:ext cx="198477" cy="125661"/>
            </a:xfrm>
            <a:custGeom>
              <a:avLst/>
              <a:gdLst/>
              <a:ahLst/>
              <a:cxnLst/>
              <a:rect l="l" t="t" r="r" b="b"/>
              <a:pathLst>
                <a:path w="8636" h="5417" extrusionOk="0">
                  <a:moveTo>
                    <a:pt x="8538" y="3074"/>
                  </a:moveTo>
                  <a:lnTo>
                    <a:pt x="7123" y="2196"/>
                  </a:lnTo>
                  <a:lnTo>
                    <a:pt x="7123" y="2196"/>
                  </a:lnTo>
                  <a:lnTo>
                    <a:pt x="3659" y="50"/>
                  </a:lnTo>
                  <a:cubicBezTo>
                    <a:pt x="3513" y="1"/>
                    <a:pt x="3415" y="1"/>
                    <a:pt x="3318" y="50"/>
                  </a:cubicBezTo>
                  <a:lnTo>
                    <a:pt x="146" y="2050"/>
                  </a:lnTo>
                  <a:cubicBezTo>
                    <a:pt x="0" y="2099"/>
                    <a:pt x="0" y="2294"/>
                    <a:pt x="146" y="2343"/>
                  </a:cubicBezTo>
                  <a:lnTo>
                    <a:pt x="1952" y="3465"/>
                  </a:lnTo>
                  <a:lnTo>
                    <a:pt x="1952" y="3465"/>
                  </a:lnTo>
                  <a:lnTo>
                    <a:pt x="5025" y="5319"/>
                  </a:lnTo>
                  <a:cubicBezTo>
                    <a:pt x="5123" y="5416"/>
                    <a:pt x="5269" y="5416"/>
                    <a:pt x="5367" y="5319"/>
                  </a:cubicBezTo>
                  <a:lnTo>
                    <a:pt x="8538" y="3367"/>
                  </a:lnTo>
                  <a:cubicBezTo>
                    <a:pt x="8635" y="3270"/>
                    <a:pt x="8635" y="3123"/>
                    <a:pt x="8538"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6455172" y="2705133"/>
              <a:ext cx="155890" cy="98497"/>
            </a:xfrm>
            <a:custGeom>
              <a:avLst/>
              <a:gdLst/>
              <a:ahLst/>
              <a:cxnLst/>
              <a:rect l="l" t="t" r="r" b="b"/>
              <a:pathLst>
                <a:path w="6783" h="4246" extrusionOk="0">
                  <a:moveTo>
                    <a:pt x="3172" y="4197"/>
                  </a:moveTo>
                  <a:lnTo>
                    <a:pt x="98" y="2294"/>
                  </a:lnTo>
                  <a:cubicBezTo>
                    <a:pt x="1" y="2245"/>
                    <a:pt x="1" y="2099"/>
                    <a:pt x="98" y="2001"/>
                  </a:cubicBezTo>
                  <a:lnTo>
                    <a:pt x="3269" y="50"/>
                  </a:lnTo>
                  <a:cubicBezTo>
                    <a:pt x="3367" y="1"/>
                    <a:pt x="3513" y="1"/>
                    <a:pt x="3611" y="50"/>
                  </a:cubicBezTo>
                  <a:lnTo>
                    <a:pt x="6636" y="1904"/>
                  </a:lnTo>
                  <a:cubicBezTo>
                    <a:pt x="6782" y="1952"/>
                    <a:pt x="6782" y="2147"/>
                    <a:pt x="6636" y="2196"/>
                  </a:cubicBezTo>
                  <a:lnTo>
                    <a:pt x="3464" y="4197"/>
                  </a:lnTo>
                  <a:cubicBezTo>
                    <a:pt x="3367" y="4245"/>
                    <a:pt x="3269" y="4245"/>
                    <a:pt x="3172"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6545998" y="2761731"/>
              <a:ext cx="155867" cy="98473"/>
            </a:xfrm>
            <a:custGeom>
              <a:avLst/>
              <a:gdLst/>
              <a:ahLst/>
              <a:cxnLst/>
              <a:rect l="l" t="t" r="r" b="b"/>
              <a:pathLst>
                <a:path w="6782" h="4245" extrusionOk="0">
                  <a:moveTo>
                    <a:pt x="3172" y="4196"/>
                  </a:moveTo>
                  <a:lnTo>
                    <a:pt x="98" y="2342"/>
                  </a:lnTo>
                  <a:cubicBezTo>
                    <a:pt x="0" y="2293"/>
                    <a:pt x="0" y="2098"/>
                    <a:pt x="98" y="2049"/>
                  </a:cubicBezTo>
                  <a:lnTo>
                    <a:pt x="3269" y="49"/>
                  </a:lnTo>
                  <a:cubicBezTo>
                    <a:pt x="3367" y="0"/>
                    <a:pt x="3513" y="0"/>
                    <a:pt x="3611" y="49"/>
                  </a:cubicBezTo>
                  <a:lnTo>
                    <a:pt x="6684" y="1903"/>
                  </a:lnTo>
                  <a:cubicBezTo>
                    <a:pt x="6782" y="1952"/>
                    <a:pt x="6782" y="2098"/>
                    <a:pt x="6684" y="2196"/>
                  </a:cubicBezTo>
                  <a:lnTo>
                    <a:pt x="3513" y="4147"/>
                  </a:lnTo>
                  <a:cubicBezTo>
                    <a:pt x="3416" y="4245"/>
                    <a:pt x="3269"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6636824" y="2817169"/>
              <a:ext cx="155867" cy="99633"/>
            </a:xfrm>
            <a:custGeom>
              <a:avLst/>
              <a:gdLst/>
              <a:ahLst/>
              <a:cxnLst/>
              <a:rect l="l" t="t" r="r" b="b"/>
              <a:pathLst>
                <a:path w="6782" h="4295" extrusionOk="0">
                  <a:moveTo>
                    <a:pt x="3171" y="4245"/>
                  </a:moveTo>
                  <a:lnTo>
                    <a:pt x="98" y="2343"/>
                  </a:lnTo>
                  <a:cubicBezTo>
                    <a:pt x="0" y="2294"/>
                    <a:pt x="0" y="2147"/>
                    <a:pt x="98" y="2050"/>
                  </a:cubicBezTo>
                  <a:lnTo>
                    <a:pt x="3318" y="50"/>
                  </a:lnTo>
                  <a:cubicBezTo>
                    <a:pt x="3415" y="1"/>
                    <a:pt x="3562" y="1"/>
                    <a:pt x="3659" y="50"/>
                  </a:cubicBezTo>
                  <a:lnTo>
                    <a:pt x="6684" y="1904"/>
                  </a:lnTo>
                  <a:cubicBezTo>
                    <a:pt x="6782" y="2001"/>
                    <a:pt x="6782" y="2147"/>
                    <a:pt x="6684" y="2245"/>
                  </a:cubicBezTo>
                  <a:lnTo>
                    <a:pt x="3513" y="4197"/>
                  </a:lnTo>
                  <a:cubicBezTo>
                    <a:pt x="3415" y="4294"/>
                    <a:pt x="3269" y="4294"/>
                    <a:pt x="3171"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6727628" y="2873767"/>
              <a:ext cx="155890" cy="99610"/>
            </a:xfrm>
            <a:custGeom>
              <a:avLst/>
              <a:gdLst/>
              <a:ahLst/>
              <a:cxnLst/>
              <a:rect l="l" t="t" r="r" b="b"/>
              <a:pathLst>
                <a:path w="6783" h="4294" extrusionOk="0">
                  <a:moveTo>
                    <a:pt x="3172" y="4196"/>
                  </a:moveTo>
                  <a:lnTo>
                    <a:pt x="147" y="2342"/>
                  </a:lnTo>
                  <a:cubicBezTo>
                    <a:pt x="1" y="2293"/>
                    <a:pt x="1" y="2147"/>
                    <a:pt x="147" y="2049"/>
                  </a:cubicBezTo>
                  <a:lnTo>
                    <a:pt x="3319" y="98"/>
                  </a:lnTo>
                  <a:cubicBezTo>
                    <a:pt x="3416" y="0"/>
                    <a:pt x="3514" y="0"/>
                    <a:pt x="3611" y="98"/>
                  </a:cubicBezTo>
                  <a:lnTo>
                    <a:pt x="6685" y="1952"/>
                  </a:lnTo>
                  <a:cubicBezTo>
                    <a:pt x="6782" y="2000"/>
                    <a:pt x="6782" y="2147"/>
                    <a:pt x="6685" y="2244"/>
                  </a:cubicBezTo>
                  <a:lnTo>
                    <a:pt x="3514" y="4196"/>
                  </a:lnTo>
                  <a:cubicBezTo>
                    <a:pt x="3416" y="4293"/>
                    <a:pt x="3270" y="4293"/>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6819580" y="2930342"/>
              <a:ext cx="154764" cy="98497"/>
            </a:xfrm>
            <a:custGeom>
              <a:avLst/>
              <a:gdLst/>
              <a:ahLst/>
              <a:cxnLst/>
              <a:rect l="l" t="t" r="r" b="b"/>
              <a:pathLst>
                <a:path w="6734" h="4246" extrusionOk="0">
                  <a:moveTo>
                    <a:pt x="3123" y="4196"/>
                  </a:moveTo>
                  <a:lnTo>
                    <a:pt x="98" y="2342"/>
                  </a:lnTo>
                  <a:cubicBezTo>
                    <a:pt x="1" y="2294"/>
                    <a:pt x="1" y="2098"/>
                    <a:pt x="98" y="2050"/>
                  </a:cubicBezTo>
                  <a:lnTo>
                    <a:pt x="3269" y="98"/>
                  </a:lnTo>
                  <a:cubicBezTo>
                    <a:pt x="3367" y="1"/>
                    <a:pt x="3465" y="1"/>
                    <a:pt x="3611" y="98"/>
                  </a:cubicBezTo>
                  <a:lnTo>
                    <a:pt x="6636" y="1952"/>
                  </a:lnTo>
                  <a:cubicBezTo>
                    <a:pt x="6733" y="2001"/>
                    <a:pt x="6733" y="2147"/>
                    <a:pt x="6636" y="2245"/>
                  </a:cubicBezTo>
                  <a:lnTo>
                    <a:pt x="3465" y="4196"/>
                  </a:lnTo>
                  <a:cubicBezTo>
                    <a:pt x="3367" y="4245"/>
                    <a:pt x="3221" y="4245"/>
                    <a:pt x="3123"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6910406" y="2986916"/>
              <a:ext cx="154764" cy="98497"/>
            </a:xfrm>
            <a:custGeom>
              <a:avLst/>
              <a:gdLst/>
              <a:ahLst/>
              <a:cxnLst/>
              <a:rect l="l" t="t" r="r" b="b"/>
              <a:pathLst>
                <a:path w="6734" h="4246" extrusionOk="0">
                  <a:moveTo>
                    <a:pt x="3172" y="4197"/>
                  </a:moveTo>
                  <a:lnTo>
                    <a:pt x="98" y="2343"/>
                  </a:lnTo>
                  <a:cubicBezTo>
                    <a:pt x="0" y="2294"/>
                    <a:pt x="0" y="2099"/>
                    <a:pt x="98" y="2050"/>
                  </a:cubicBezTo>
                  <a:lnTo>
                    <a:pt x="3269" y="50"/>
                  </a:lnTo>
                  <a:cubicBezTo>
                    <a:pt x="3367" y="1"/>
                    <a:pt x="3513" y="1"/>
                    <a:pt x="3611" y="50"/>
                  </a:cubicBezTo>
                  <a:lnTo>
                    <a:pt x="6636" y="1952"/>
                  </a:lnTo>
                  <a:cubicBezTo>
                    <a:pt x="6733" y="2001"/>
                    <a:pt x="6733" y="2148"/>
                    <a:pt x="6636" y="2245"/>
                  </a:cubicBezTo>
                  <a:lnTo>
                    <a:pt x="3464" y="4197"/>
                  </a:lnTo>
                  <a:cubicBezTo>
                    <a:pt x="3367" y="4245"/>
                    <a:pt x="3269" y="4245"/>
                    <a:pt x="3172"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7001232" y="3043514"/>
              <a:ext cx="155867" cy="99610"/>
            </a:xfrm>
            <a:custGeom>
              <a:avLst/>
              <a:gdLst/>
              <a:ahLst/>
              <a:cxnLst/>
              <a:rect l="l" t="t" r="r" b="b"/>
              <a:pathLst>
                <a:path w="6782" h="4294" extrusionOk="0">
                  <a:moveTo>
                    <a:pt x="3171" y="4196"/>
                  </a:moveTo>
                  <a:lnTo>
                    <a:pt x="98" y="2342"/>
                  </a:lnTo>
                  <a:cubicBezTo>
                    <a:pt x="0" y="2293"/>
                    <a:pt x="0" y="2147"/>
                    <a:pt x="98" y="2049"/>
                  </a:cubicBezTo>
                  <a:lnTo>
                    <a:pt x="3269" y="98"/>
                  </a:lnTo>
                  <a:cubicBezTo>
                    <a:pt x="3367" y="0"/>
                    <a:pt x="3513" y="0"/>
                    <a:pt x="3611" y="98"/>
                  </a:cubicBezTo>
                  <a:lnTo>
                    <a:pt x="6635" y="1952"/>
                  </a:lnTo>
                  <a:cubicBezTo>
                    <a:pt x="6782" y="2001"/>
                    <a:pt x="6782" y="2196"/>
                    <a:pt x="6635" y="2245"/>
                  </a:cubicBezTo>
                  <a:lnTo>
                    <a:pt x="3513" y="4245"/>
                  </a:lnTo>
                  <a:cubicBezTo>
                    <a:pt x="3367" y="4294"/>
                    <a:pt x="3269" y="4294"/>
                    <a:pt x="3171"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7092059" y="3100089"/>
              <a:ext cx="155867" cy="99633"/>
            </a:xfrm>
            <a:custGeom>
              <a:avLst/>
              <a:gdLst/>
              <a:ahLst/>
              <a:cxnLst/>
              <a:rect l="l" t="t" r="r" b="b"/>
              <a:pathLst>
                <a:path w="6782" h="4295" extrusionOk="0">
                  <a:moveTo>
                    <a:pt x="3171" y="4196"/>
                  </a:moveTo>
                  <a:lnTo>
                    <a:pt x="98" y="2343"/>
                  </a:lnTo>
                  <a:cubicBezTo>
                    <a:pt x="0" y="2294"/>
                    <a:pt x="0" y="2147"/>
                    <a:pt x="98" y="2050"/>
                  </a:cubicBezTo>
                  <a:lnTo>
                    <a:pt x="3269" y="98"/>
                  </a:lnTo>
                  <a:cubicBezTo>
                    <a:pt x="3366" y="1"/>
                    <a:pt x="3513" y="1"/>
                    <a:pt x="3610" y="98"/>
                  </a:cubicBezTo>
                  <a:lnTo>
                    <a:pt x="6684" y="1952"/>
                  </a:lnTo>
                  <a:cubicBezTo>
                    <a:pt x="6782" y="2001"/>
                    <a:pt x="6782" y="2147"/>
                    <a:pt x="6684" y="2245"/>
                  </a:cubicBezTo>
                  <a:lnTo>
                    <a:pt x="3513" y="4245"/>
                  </a:lnTo>
                  <a:cubicBezTo>
                    <a:pt x="3366" y="4294"/>
                    <a:pt x="3269" y="4245"/>
                    <a:pt x="3171"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7182862" y="3156687"/>
              <a:ext cx="155890" cy="98473"/>
            </a:xfrm>
            <a:custGeom>
              <a:avLst/>
              <a:gdLst/>
              <a:ahLst/>
              <a:cxnLst/>
              <a:rect l="l" t="t" r="r" b="b"/>
              <a:pathLst>
                <a:path w="6783" h="4245" extrusionOk="0">
                  <a:moveTo>
                    <a:pt x="3172" y="4196"/>
                  </a:moveTo>
                  <a:lnTo>
                    <a:pt x="147" y="2342"/>
                  </a:lnTo>
                  <a:cubicBezTo>
                    <a:pt x="1" y="2293"/>
                    <a:pt x="1" y="2147"/>
                    <a:pt x="147" y="2049"/>
                  </a:cubicBezTo>
                  <a:lnTo>
                    <a:pt x="3270" y="98"/>
                  </a:lnTo>
                  <a:cubicBezTo>
                    <a:pt x="3367" y="0"/>
                    <a:pt x="3514" y="0"/>
                    <a:pt x="3611" y="98"/>
                  </a:cubicBezTo>
                  <a:lnTo>
                    <a:pt x="6685" y="1903"/>
                  </a:lnTo>
                  <a:cubicBezTo>
                    <a:pt x="6782" y="2000"/>
                    <a:pt x="6782" y="2147"/>
                    <a:pt x="6685" y="2196"/>
                  </a:cubicBezTo>
                  <a:lnTo>
                    <a:pt x="3514" y="4196"/>
                  </a:lnTo>
                  <a:cubicBezTo>
                    <a:pt x="3416" y="4245"/>
                    <a:pt x="3270"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7273688" y="3213262"/>
              <a:ext cx="155890" cy="98497"/>
            </a:xfrm>
            <a:custGeom>
              <a:avLst/>
              <a:gdLst/>
              <a:ahLst/>
              <a:cxnLst/>
              <a:rect l="l" t="t" r="r" b="b"/>
              <a:pathLst>
                <a:path w="6783" h="4246" extrusionOk="0">
                  <a:moveTo>
                    <a:pt x="3172" y="4196"/>
                  </a:moveTo>
                  <a:lnTo>
                    <a:pt x="147" y="2342"/>
                  </a:lnTo>
                  <a:cubicBezTo>
                    <a:pt x="1" y="2245"/>
                    <a:pt x="1" y="2098"/>
                    <a:pt x="147" y="2001"/>
                  </a:cubicBezTo>
                  <a:lnTo>
                    <a:pt x="3318" y="49"/>
                  </a:lnTo>
                  <a:cubicBezTo>
                    <a:pt x="3416" y="0"/>
                    <a:pt x="3513" y="0"/>
                    <a:pt x="3611" y="49"/>
                  </a:cubicBezTo>
                  <a:lnTo>
                    <a:pt x="6685" y="1903"/>
                  </a:lnTo>
                  <a:cubicBezTo>
                    <a:pt x="6782" y="1952"/>
                    <a:pt x="6782" y="2147"/>
                    <a:pt x="6685" y="2196"/>
                  </a:cubicBezTo>
                  <a:lnTo>
                    <a:pt x="3513" y="4196"/>
                  </a:lnTo>
                  <a:cubicBezTo>
                    <a:pt x="3416" y="4245"/>
                    <a:pt x="3269"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7364514" y="3268723"/>
              <a:ext cx="155867" cy="99610"/>
            </a:xfrm>
            <a:custGeom>
              <a:avLst/>
              <a:gdLst/>
              <a:ahLst/>
              <a:cxnLst/>
              <a:rect l="l" t="t" r="r" b="b"/>
              <a:pathLst>
                <a:path w="6782" h="4294" extrusionOk="0">
                  <a:moveTo>
                    <a:pt x="3172" y="4245"/>
                  </a:moveTo>
                  <a:lnTo>
                    <a:pt x="147" y="2391"/>
                  </a:lnTo>
                  <a:cubicBezTo>
                    <a:pt x="0" y="2293"/>
                    <a:pt x="0" y="2147"/>
                    <a:pt x="147" y="2049"/>
                  </a:cubicBezTo>
                  <a:lnTo>
                    <a:pt x="3318" y="98"/>
                  </a:lnTo>
                  <a:cubicBezTo>
                    <a:pt x="3416" y="0"/>
                    <a:pt x="3513" y="0"/>
                    <a:pt x="3611" y="98"/>
                  </a:cubicBezTo>
                  <a:lnTo>
                    <a:pt x="6684" y="1903"/>
                  </a:lnTo>
                  <a:cubicBezTo>
                    <a:pt x="6782" y="2000"/>
                    <a:pt x="6782" y="2147"/>
                    <a:pt x="6684" y="2196"/>
                  </a:cubicBezTo>
                  <a:lnTo>
                    <a:pt x="3513" y="4196"/>
                  </a:lnTo>
                  <a:cubicBezTo>
                    <a:pt x="3416" y="4245"/>
                    <a:pt x="3269" y="4293"/>
                    <a:pt x="3172"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7456467" y="3325298"/>
              <a:ext cx="155867" cy="99610"/>
            </a:xfrm>
            <a:custGeom>
              <a:avLst/>
              <a:gdLst/>
              <a:ahLst/>
              <a:cxnLst/>
              <a:rect l="l" t="t" r="r" b="b"/>
              <a:pathLst>
                <a:path w="6782" h="4294" extrusionOk="0">
                  <a:moveTo>
                    <a:pt x="3171" y="4245"/>
                  </a:moveTo>
                  <a:lnTo>
                    <a:pt x="98" y="2342"/>
                  </a:lnTo>
                  <a:cubicBezTo>
                    <a:pt x="0" y="2294"/>
                    <a:pt x="0" y="2147"/>
                    <a:pt x="98" y="2050"/>
                  </a:cubicBezTo>
                  <a:lnTo>
                    <a:pt x="3269" y="98"/>
                  </a:lnTo>
                  <a:cubicBezTo>
                    <a:pt x="3366" y="0"/>
                    <a:pt x="3513" y="0"/>
                    <a:pt x="3610" y="98"/>
                  </a:cubicBezTo>
                  <a:lnTo>
                    <a:pt x="6635" y="1952"/>
                  </a:lnTo>
                  <a:cubicBezTo>
                    <a:pt x="6782" y="2001"/>
                    <a:pt x="6782" y="2196"/>
                    <a:pt x="6635" y="2245"/>
                  </a:cubicBezTo>
                  <a:lnTo>
                    <a:pt x="3464" y="4245"/>
                  </a:lnTo>
                  <a:cubicBezTo>
                    <a:pt x="3366" y="4294"/>
                    <a:pt x="3269" y="4294"/>
                    <a:pt x="3171"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7297245" y="3346800"/>
              <a:ext cx="222034" cy="140368"/>
            </a:xfrm>
            <a:custGeom>
              <a:avLst/>
              <a:gdLst/>
              <a:ahLst/>
              <a:cxnLst/>
              <a:rect l="l" t="t" r="r" b="b"/>
              <a:pathLst>
                <a:path w="9661" h="6051" extrusionOk="0">
                  <a:moveTo>
                    <a:pt x="9563" y="3708"/>
                  </a:moveTo>
                  <a:lnTo>
                    <a:pt x="8148" y="2830"/>
                  </a:lnTo>
                  <a:lnTo>
                    <a:pt x="8148" y="2830"/>
                  </a:lnTo>
                  <a:lnTo>
                    <a:pt x="3610" y="49"/>
                  </a:lnTo>
                  <a:cubicBezTo>
                    <a:pt x="3513" y="0"/>
                    <a:pt x="3367" y="0"/>
                    <a:pt x="3269" y="49"/>
                  </a:cubicBezTo>
                  <a:lnTo>
                    <a:pt x="98" y="2050"/>
                  </a:lnTo>
                  <a:cubicBezTo>
                    <a:pt x="0" y="2098"/>
                    <a:pt x="0" y="2245"/>
                    <a:pt x="98" y="2342"/>
                  </a:cubicBezTo>
                  <a:lnTo>
                    <a:pt x="3025" y="4147"/>
                  </a:lnTo>
                  <a:lnTo>
                    <a:pt x="3025" y="4147"/>
                  </a:lnTo>
                  <a:lnTo>
                    <a:pt x="6050" y="6001"/>
                  </a:lnTo>
                  <a:cubicBezTo>
                    <a:pt x="6147" y="6050"/>
                    <a:pt x="6294" y="6050"/>
                    <a:pt x="6391" y="6001"/>
                  </a:cubicBezTo>
                  <a:lnTo>
                    <a:pt x="9563" y="4001"/>
                  </a:lnTo>
                  <a:cubicBezTo>
                    <a:pt x="9660" y="3903"/>
                    <a:pt x="9660" y="3757"/>
                    <a:pt x="9563" y="37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7206419" y="3289089"/>
              <a:ext cx="155867" cy="98473"/>
            </a:xfrm>
            <a:custGeom>
              <a:avLst/>
              <a:gdLst/>
              <a:ahLst/>
              <a:cxnLst/>
              <a:rect l="l" t="t" r="r" b="b"/>
              <a:pathLst>
                <a:path w="6782" h="4245" extrusionOk="0">
                  <a:moveTo>
                    <a:pt x="3172" y="4196"/>
                  </a:moveTo>
                  <a:lnTo>
                    <a:pt x="98" y="2342"/>
                  </a:lnTo>
                  <a:cubicBezTo>
                    <a:pt x="0" y="2245"/>
                    <a:pt x="0" y="2098"/>
                    <a:pt x="98" y="2049"/>
                  </a:cubicBezTo>
                  <a:lnTo>
                    <a:pt x="3269" y="49"/>
                  </a:lnTo>
                  <a:cubicBezTo>
                    <a:pt x="3367" y="0"/>
                    <a:pt x="3513" y="0"/>
                    <a:pt x="3611" y="49"/>
                  </a:cubicBezTo>
                  <a:lnTo>
                    <a:pt x="6684" y="1903"/>
                  </a:lnTo>
                  <a:cubicBezTo>
                    <a:pt x="6782" y="1952"/>
                    <a:pt x="6782" y="2098"/>
                    <a:pt x="6684" y="2196"/>
                  </a:cubicBezTo>
                  <a:lnTo>
                    <a:pt x="3513" y="4147"/>
                  </a:lnTo>
                  <a:cubicBezTo>
                    <a:pt x="3416" y="4245"/>
                    <a:pt x="3269"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7115592" y="3232491"/>
              <a:ext cx="155890" cy="98497"/>
            </a:xfrm>
            <a:custGeom>
              <a:avLst/>
              <a:gdLst/>
              <a:ahLst/>
              <a:cxnLst/>
              <a:rect l="l" t="t" r="r" b="b"/>
              <a:pathLst>
                <a:path w="6783" h="4246" extrusionOk="0">
                  <a:moveTo>
                    <a:pt x="3172" y="4197"/>
                  </a:moveTo>
                  <a:lnTo>
                    <a:pt x="147" y="2343"/>
                  </a:lnTo>
                  <a:cubicBezTo>
                    <a:pt x="1" y="2294"/>
                    <a:pt x="1" y="2099"/>
                    <a:pt x="147" y="2050"/>
                  </a:cubicBezTo>
                  <a:lnTo>
                    <a:pt x="3318" y="50"/>
                  </a:lnTo>
                  <a:cubicBezTo>
                    <a:pt x="3416" y="1"/>
                    <a:pt x="3513" y="1"/>
                    <a:pt x="3611" y="50"/>
                  </a:cubicBezTo>
                  <a:lnTo>
                    <a:pt x="6684" y="1904"/>
                  </a:lnTo>
                  <a:cubicBezTo>
                    <a:pt x="6782" y="2001"/>
                    <a:pt x="6782" y="2148"/>
                    <a:pt x="6684" y="2196"/>
                  </a:cubicBezTo>
                  <a:lnTo>
                    <a:pt x="3513" y="4197"/>
                  </a:lnTo>
                  <a:cubicBezTo>
                    <a:pt x="3416" y="4245"/>
                    <a:pt x="3269" y="4245"/>
                    <a:pt x="3172"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7024766" y="3177053"/>
              <a:ext cx="154764" cy="98473"/>
            </a:xfrm>
            <a:custGeom>
              <a:avLst/>
              <a:gdLst/>
              <a:ahLst/>
              <a:cxnLst/>
              <a:rect l="l" t="t" r="r" b="b"/>
              <a:pathLst>
                <a:path w="6734" h="4245" extrusionOk="0">
                  <a:moveTo>
                    <a:pt x="3123" y="4147"/>
                  </a:moveTo>
                  <a:lnTo>
                    <a:pt x="98" y="2342"/>
                  </a:lnTo>
                  <a:cubicBezTo>
                    <a:pt x="1" y="2245"/>
                    <a:pt x="1" y="2098"/>
                    <a:pt x="98" y="2001"/>
                  </a:cubicBezTo>
                  <a:lnTo>
                    <a:pt x="3270" y="49"/>
                  </a:lnTo>
                  <a:cubicBezTo>
                    <a:pt x="3367" y="0"/>
                    <a:pt x="3513" y="0"/>
                    <a:pt x="3611" y="49"/>
                  </a:cubicBezTo>
                  <a:lnTo>
                    <a:pt x="6636" y="1903"/>
                  </a:lnTo>
                  <a:cubicBezTo>
                    <a:pt x="6733" y="1952"/>
                    <a:pt x="6733" y="2147"/>
                    <a:pt x="6636" y="2196"/>
                  </a:cubicBezTo>
                  <a:lnTo>
                    <a:pt x="3465" y="4196"/>
                  </a:lnTo>
                  <a:cubicBezTo>
                    <a:pt x="3367" y="4245"/>
                    <a:pt x="3221" y="4245"/>
                    <a:pt x="3123" y="4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6933940" y="3119342"/>
              <a:ext cx="154764" cy="99610"/>
            </a:xfrm>
            <a:custGeom>
              <a:avLst/>
              <a:gdLst/>
              <a:ahLst/>
              <a:cxnLst/>
              <a:rect l="l" t="t" r="r" b="b"/>
              <a:pathLst>
                <a:path w="6734" h="4294" extrusionOk="0">
                  <a:moveTo>
                    <a:pt x="3123" y="4196"/>
                  </a:moveTo>
                  <a:lnTo>
                    <a:pt x="99" y="2342"/>
                  </a:lnTo>
                  <a:cubicBezTo>
                    <a:pt x="1" y="2293"/>
                    <a:pt x="1" y="2098"/>
                    <a:pt x="99" y="2049"/>
                  </a:cubicBezTo>
                  <a:lnTo>
                    <a:pt x="3270" y="49"/>
                  </a:lnTo>
                  <a:cubicBezTo>
                    <a:pt x="3367" y="0"/>
                    <a:pt x="3465" y="0"/>
                    <a:pt x="3611" y="49"/>
                  </a:cubicBezTo>
                  <a:lnTo>
                    <a:pt x="6636" y="1952"/>
                  </a:lnTo>
                  <a:cubicBezTo>
                    <a:pt x="6734" y="2000"/>
                    <a:pt x="6734" y="2147"/>
                    <a:pt x="6636" y="2244"/>
                  </a:cubicBezTo>
                  <a:lnTo>
                    <a:pt x="3465" y="4196"/>
                  </a:lnTo>
                  <a:cubicBezTo>
                    <a:pt x="3367" y="4293"/>
                    <a:pt x="3221" y="4293"/>
                    <a:pt x="3123"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6842011" y="3063880"/>
              <a:ext cx="155867" cy="98497"/>
            </a:xfrm>
            <a:custGeom>
              <a:avLst/>
              <a:gdLst/>
              <a:ahLst/>
              <a:cxnLst/>
              <a:rect l="l" t="t" r="r" b="b"/>
              <a:pathLst>
                <a:path w="6782" h="4246" extrusionOk="0">
                  <a:moveTo>
                    <a:pt x="3172" y="4147"/>
                  </a:moveTo>
                  <a:lnTo>
                    <a:pt x="147" y="2342"/>
                  </a:lnTo>
                  <a:cubicBezTo>
                    <a:pt x="0" y="2245"/>
                    <a:pt x="0" y="2098"/>
                    <a:pt x="147" y="2050"/>
                  </a:cubicBezTo>
                  <a:lnTo>
                    <a:pt x="3318" y="49"/>
                  </a:lnTo>
                  <a:cubicBezTo>
                    <a:pt x="3415" y="1"/>
                    <a:pt x="3513" y="1"/>
                    <a:pt x="3611" y="49"/>
                  </a:cubicBezTo>
                  <a:lnTo>
                    <a:pt x="6684" y="1903"/>
                  </a:lnTo>
                  <a:cubicBezTo>
                    <a:pt x="6782" y="2001"/>
                    <a:pt x="6782" y="2147"/>
                    <a:pt x="6684" y="2196"/>
                  </a:cubicBezTo>
                  <a:lnTo>
                    <a:pt x="3513" y="4196"/>
                  </a:lnTo>
                  <a:cubicBezTo>
                    <a:pt x="3415" y="4245"/>
                    <a:pt x="3269" y="4245"/>
                    <a:pt x="3172" y="4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6751184" y="3006169"/>
              <a:ext cx="155890" cy="99610"/>
            </a:xfrm>
            <a:custGeom>
              <a:avLst/>
              <a:gdLst/>
              <a:ahLst/>
              <a:cxnLst/>
              <a:rect l="l" t="t" r="r" b="b"/>
              <a:pathLst>
                <a:path w="6783" h="4294" extrusionOk="0">
                  <a:moveTo>
                    <a:pt x="3172" y="4196"/>
                  </a:moveTo>
                  <a:lnTo>
                    <a:pt x="98" y="2342"/>
                  </a:lnTo>
                  <a:cubicBezTo>
                    <a:pt x="1" y="2293"/>
                    <a:pt x="1" y="2147"/>
                    <a:pt x="98" y="2049"/>
                  </a:cubicBezTo>
                  <a:lnTo>
                    <a:pt x="3269" y="98"/>
                  </a:lnTo>
                  <a:cubicBezTo>
                    <a:pt x="3367" y="0"/>
                    <a:pt x="3513" y="0"/>
                    <a:pt x="3611" y="98"/>
                  </a:cubicBezTo>
                  <a:lnTo>
                    <a:pt x="6684" y="1952"/>
                  </a:lnTo>
                  <a:cubicBezTo>
                    <a:pt x="6782" y="2001"/>
                    <a:pt x="6782" y="2147"/>
                    <a:pt x="6684" y="2245"/>
                  </a:cubicBezTo>
                  <a:lnTo>
                    <a:pt x="3513" y="4196"/>
                  </a:lnTo>
                  <a:cubicBezTo>
                    <a:pt x="3416" y="4294"/>
                    <a:pt x="3269" y="4294"/>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6660358" y="2949571"/>
              <a:ext cx="155890" cy="99633"/>
            </a:xfrm>
            <a:custGeom>
              <a:avLst/>
              <a:gdLst/>
              <a:ahLst/>
              <a:cxnLst/>
              <a:rect l="l" t="t" r="r" b="b"/>
              <a:pathLst>
                <a:path w="6783" h="4295" extrusionOk="0">
                  <a:moveTo>
                    <a:pt x="3172" y="4245"/>
                  </a:moveTo>
                  <a:lnTo>
                    <a:pt x="98" y="2343"/>
                  </a:lnTo>
                  <a:cubicBezTo>
                    <a:pt x="1" y="2294"/>
                    <a:pt x="1" y="2148"/>
                    <a:pt x="98" y="2050"/>
                  </a:cubicBezTo>
                  <a:lnTo>
                    <a:pt x="3270" y="99"/>
                  </a:lnTo>
                  <a:cubicBezTo>
                    <a:pt x="3367" y="1"/>
                    <a:pt x="3513" y="1"/>
                    <a:pt x="3611" y="99"/>
                  </a:cubicBezTo>
                  <a:lnTo>
                    <a:pt x="6636" y="1952"/>
                  </a:lnTo>
                  <a:cubicBezTo>
                    <a:pt x="6782" y="2001"/>
                    <a:pt x="6782" y="2196"/>
                    <a:pt x="6636" y="2245"/>
                  </a:cubicBezTo>
                  <a:lnTo>
                    <a:pt x="3465" y="4245"/>
                  </a:lnTo>
                  <a:cubicBezTo>
                    <a:pt x="3367" y="4294"/>
                    <a:pt x="3270" y="4294"/>
                    <a:pt x="3172"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6569532" y="2892996"/>
              <a:ext cx="155890" cy="99610"/>
            </a:xfrm>
            <a:custGeom>
              <a:avLst/>
              <a:gdLst/>
              <a:ahLst/>
              <a:cxnLst/>
              <a:rect l="l" t="t" r="r" b="b"/>
              <a:pathLst>
                <a:path w="6783" h="4294" extrusionOk="0">
                  <a:moveTo>
                    <a:pt x="3123" y="4245"/>
                  </a:moveTo>
                  <a:lnTo>
                    <a:pt x="98" y="2391"/>
                  </a:lnTo>
                  <a:cubicBezTo>
                    <a:pt x="1" y="2294"/>
                    <a:pt x="1" y="2147"/>
                    <a:pt x="98" y="2050"/>
                  </a:cubicBezTo>
                  <a:lnTo>
                    <a:pt x="3270" y="98"/>
                  </a:lnTo>
                  <a:cubicBezTo>
                    <a:pt x="3367" y="1"/>
                    <a:pt x="3514" y="1"/>
                    <a:pt x="3611" y="98"/>
                  </a:cubicBezTo>
                  <a:lnTo>
                    <a:pt x="6636" y="1903"/>
                  </a:lnTo>
                  <a:cubicBezTo>
                    <a:pt x="6782" y="2001"/>
                    <a:pt x="6782" y="2147"/>
                    <a:pt x="6636" y="2196"/>
                  </a:cubicBezTo>
                  <a:lnTo>
                    <a:pt x="3465" y="4196"/>
                  </a:lnTo>
                  <a:cubicBezTo>
                    <a:pt x="3367" y="4245"/>
                    <a:pt x="3270" y="4294"/>
                    <a:pt x="3123"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6478729" y="2837535"/>
              <a:ext cx="154741" cy="98497"/>
            </a:xfrm>
            <a:custGeom>
              <a:avLst/>
              <a:gdLst/>
              <a:ahLst/>
              <a:cxnLst/>
              <a:rect l="l" t="t" r="r" b="b"/>
              <a:pathLst>
                <a:path w="6733" h="4246" extrusionOk="0">
                  <a:moveTo>
                    <a:pt x="3123" y="4197"/>
                  </a:moveTo>
                  <a:lnTo>
                    <a:pt x="98" y="2343"/>
                  </a:lnTo>
                  <a:cubicBezTo>
                    <a:pt x="0" y="2245"/>
                    <a:pt x="0" y="2099"/>
                    <a:pt x="98" y="2001"/>
                  </a:cubicBezTo>
                  <a:lnTo>
                    <a:pt x="3269" y="50"/>
                  </a:lnTo>
                  <a:cubicBezTo>
                    <a:pt x="3366" y="1"/>
                    <a:pt x="3513" y="1"/>
                    <a:pt x="3610" y="50"/>
                  </a:cubicBezTo>
                  <a:lnTo>
                    <a:pt x="6635" y="1904"/>
                  </a:lnTo>
                  <a:cubicBezTo>
                    <a:pt x="6733" y="1952"/>
                    <a:pt x="6733" y="2148"/>
                    <a:pt x="6635" y="2196"/>
                  </a:cubicBezTo>
                  <a:lnTo>
                    <a:pt x="3464" y="4197"/>
                  </a:lnTo>
                  <a:cubicBezTo>
                    <a:pt x="3366" y="4246"/>
                    <a:pt x="3220" y="4246"/>
                    <a:pt x="3123"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6387903" y="2780960"/>
              <a:ext cx="155867" cy="99610"/>
            </a:xfrm>
            <a:custGeom>
              <a:avLst/>
              <a:gdLst/>
              <a:ahLst/>
              <a:cxnLst/>
              <a:rect l="l" t="t" r="r" b="b"/>
              <a:pathLst>
                <a:path w="6782" h="4294" extrusionOk="0">
                  <a:moveTo>
                    <a:pt x="3123" y="4196"/>
                  </a:moveTo>
                  <a:lnTo>
                    <a:pt x="98" y="2342"/>
                  </a:lnTo>
                  <a:cubicBezTo>
                    <a:pt x="0" y="2294"/>
                    <a:pt x="0" y="2147"/>
                    <a:pt x="98" y="2050"/>
                  </a:cubicBezTo>
                  <a:lnTo>
                    <a:pt x="3269" y="98"/>
                  </a:lnTo>
                  <a:cubicBezTo>
                    <a:pt x="3367" y="1"/>
                    <a:pt x="3513" y="1"/>
                    <a:pt x="3611" y="98"/>
                  </a:cubicBezTo>
                  <a:lnTo>
                    <a:pt x="6635" y="1952"/>
                  </a:lnTo>
                  <a:cubicBezTo>
                    <a:pt x="6782" y="2001"/>
                    <a:pt x="6782" y="2147"/>
                    <a:pt x="6635" y="2245"/>
                  </a:cubicBezTo>
                  <a:lnTo>
                    <a:pt x="3464" y="4245"/>
                  </a:lnTo>
                  <a:cubicBezTo>
                    <a:pt x="3367" y="4294"/>
                    <a:pt x="3220" y="4245"/>
                    <a:pt x="3123"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230933" y="2682517"/>
              <a:ext cx="220908" cy="140345"/>
            </a:xfrm>
            <a:custGeom>
              <a:avLst/>
              <a:gdLst/>
              <a:ahLst/>
              <a:cxnLst/>
              <a:rect l="l" t="t" r="r" b="b"/>
              <a:pathLst>
                <a:path w="9612" h="6050" extrusionOk="0">
                  <a:moveTo>
                    <a:pt x="9465" y="3708"/>
                  </a:moveTo>
                  <a:lnTo>
                    <a:pt x="7074" y="2196"/>
                  </a:lnTo>
                  <a:lnTo>
                    <a:pt x="7074" y="2196"/>
                  </a:lnTo>
                  <a:lnTo>
                    <a:pt x="3610" y="98"/>
                  </a:lnTo>
                  <a:cubicBezTo>
                    <a:pt x="3513" y="0"/>
                    <a:pt x="3366" y="0"/>
                    <a:pt x="3269" y="98"/>
                  </a:cubicBezTo>
                  <a:lnTo>
                    <a:pt x="98" y="2049"/>
                  </a:lnTo>
                  <a:cubicBezTo>
                    <a:pt x="0" y="2147"/>
                    <a:pt x="0" y="2293"/>
                    <a:pt x="98" y="2342"/>
                  </a:cubicBezTo>
                  <a:lnTo>
                    <a:pt x="1952" y="3513"/>
                  </a:lnTo>
                  <a:lnTo>
                    <a:pt x="1952" y="3513"/>
                  </a:lnTo>
                  <a:lnTo>
                    <a:pt x="6001" y="5952"/>
                  </a:lnTo>
                  <a:cubicBezTo>
                    <a:pt x="6098" y="6050"/>
                    <a:pt x="6196" y="6050"/>
                    <a:pt x="6342" y="5952"/>
                  </a:cubicBezTo>
                  <a:lnTo>
                    <a:pt x="9465" y="4001"/>
                  </a:lnTo>
                  <a:cubicBezTo>
                    <a:pt x="9611" y="3903"/>
                    <a:pt x="9611" y="3757"/>
                    <a:pt x="9465" y="370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134499" y="2743615"/>
              <a:ext cx="262391" cy="165259"/>
            </a:xfrm>
            <a:custGeom>
              <a:avLst/>
              <a:gdLst/>
              <a:ahLst/>
              <a:cxnLst/>
              <a:rect l="l" t="t" r="r" b="b"/>
              <a:pathLst>
                <a:path w="11417" h="7124" extrusionOk="0">
                  <a:moveTo>
                    <a:pt x="11319" y="4782"/>
                  </a:moveTo>
                  <a:lnTo>
                    <a:pt x="7123" y="2196"/>
                  </a:lnTo>
                  <a:lnTo>
                    <a:pt x="7123" y="2196"/>
                  </a:lnTo>
                  <a:lnTo>
                    <a:pt x="3611" y="49"/>
                  </a:lnTo>
                  <a:cubicBezTo>
                    <a:pt x="3513" y="1"/>
                    <a:pt x="3415" y="1"/>
                    <a:pt x="3318" y="49"/>
                  </a:cubicBezTo>
                  <a:lnTo>
                    <a:pt x="147" y="2050"/>
                  </a:lnTo>
                  <a:cubicBezTo>
                    <a:pt x="0" y="2098"/>
                    <a:pt x="0" y="2294"/>
                    <a:pt x="147" y="2342"/>
                  </a:cubicBezTo>
                  <a:lnTo>
                    <a:pt x="2001" y="3465"/>
                  </a:lnTo>
                  <a:lnTo>
                    <a:pt x="2001" y="3465"/>
                  </a:lnTo>
                  <a:lnTo>
                    <a:pt x="7806" y="7075"/>
                  </a:lnTo>
                  <a:cubicBezTo>
                    <a:pt x="7904" y="7124"/>
                    <a:pt x="8001" y="7124"/>
                    <a:pt x="8099" y="7075"/>
                  </a:cubicBezTo>
                  <a:lnTo>
                    <a:pt x="11270" y="5075"/>
                  </a:lnTo>
                  <a:cubicBezTo>
                    <a:pt x="11417" y="5026"/>
                    <a:pt x="11417" y="4879"/>
                    <a:pt x="11319" y="478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332952" y="2866971"/>
              <a:ext cx="155890" cy="98473"/>
            </a:xfrm>
            <a:custGeom>
              <a:avLst/>
              <a:gdLst/>
              <a:ahLst/>
              <a:cxnLst/>
              <a:rect l="l" t="t" r="r" b="b"/>
              <a:pathLst>
                <a:path w="6783" h="4245" extrusionOk="0">
                  <a:moveTo>
                    <a:pt x="3172" y="4196"/>
                  </a:moveTo>
                  <a:lnTo>
                    <a:pt x="147" y="2342"/>
                  </a:lnTo>
                  <a:cubicBezTo>
                    <a:pt x="1" y="2245"/>
                    <a:pt x="1" y="2098"/>
                    <a:pt x="147" y="2050"/>
                  </a:cubicBezTo>
                  <a:lnTo>
                    <a:pt x="3318" y="49"/>
                  </a:lnTo>
                  <a:cubicBezTo>
                    <a:pt x="3416" y="0"/>
                    <a:pt x="3513" y="0"/>
                    <a:pt x="3611" y="49"/>
                  </a:cubicBezTo>
                  <a:lnTo>
                    <a:pt x="6685" y="1903"/>
                  </a:lnTo>
                  <a:cubicBezTo>
                    <a:pt x="6782" y="2001"/>
                    <a:pt x="6782" y="2147"/>
                    <a:pt x="6685" y="2196"/>
                  </a:cubicBezTo>
                  <a:lnTo>
                    <a:pt x="3513" y="4196"/>
                  </a:lnTo>
                  <a:cubicBezTo>
                    <a:pt x="3416" y="4245"/>
                    <a:pt x="3269" y="4245"/>
                    <a:pt x="3172"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423778" y="2923545"/>
              <a:ext cx="155867" cy="99633"/>
            </a:xfrm>
            <a:custGeom>
              <a:avLst/>
              <a:gdLst/>
              <a:ahLst/>
              <a:cxnLst/>
              <a:rect l="l" t="t" r="r" b="b"/>
              <a:pathLst>
                <a:path w="6782" h="4295" extrusionOk="0">
                  <a:moveTo>
                    <a:pt x="3172" y="4197"/>
                  </a:moveTo>
                  <a:lnTo>
                    <a:pt x="147" y="2343"/>
                  </a:lnTo>
                  <a:cubicBezTo>
                    <a:pt x="1" y="2294"/>
                    <a:pt x="1" y="2147"/>
                    <a:pt x="147" y="2050"/>
                  </a:cubicBezTo>
                  <a:lnTo>
                    <a:pt x="3318" y="98"/>
                  </a:lnTo>
                  <a:cubicBezTo>
                    <a:pt x="3416" y="1"/>
                    <a:pt x="3513" y="1"/>
                    <a:pt x="3660" y="98"/>
                  </a:cubicBezTo>
                  <a:lnTo>
                    <a:pt x="6684" y="1952"/>
                  </a:lnTo>
                  <a:cubicBezTo>
                    <a:pt x="6782" y="2001"/>
                    <a:pt x="6782" y="2147"/>
                    <a:pt x="6684" y="2245"/>
                  </a:cubicBezTo>
                  <a:lnTo>
                    <a:pt x="3513" y="4197"/>
                  </a:lnTo>
                  <a:cubicBezTo>
                    <a:pt x="3416" y="4294"/>
                    <a:pt x="3269" y="4294"/>
                    <a:pt x="3172"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515730" y="2980143"/>
              <a:ext cx="155867" cy="98473"/>
            </a:xfrm>
            <a:custGeom>
              <a:avLst/>
              <a:gdLst/>
              <a:ahLst/>
              <a:cxnLst/>
              <a:rect l="l" t="t" r="r" b="b"/>
              <a:pathLst>
                <a:path w="6782" h="4245" extrusionOk="0">
                  <a:moveTo>
                    <a:pt x="3171" y="4196"/>
                  </a:moveTo>
                  <a:lnTo>
                    <a:pt x="98" y="2342"/>
                  </a:lnTo>
                  <a:cubicBezTo>
                    <a:pt x="0" y="2244"/>
                    <a:pt x="0" y="2098"/>
                    <a:pt x="98" y="2049"/>
                  </a:cubicBezTo>
                  <a:lnTo>
                    <a:pt x="3269" y="49"/>
                  </a:lnTo>
                  <a:cubicBezTo>
                    <a:pt x="3366" y="0"/>
                    <a:pt x="3513" y="0"/>
                    <a:pt x="3610" y="49"/>
                  </a:cubicBezTo>
                  <a:lnTo>
                    <a:pt x="6635" y="1903"/>
                  </a:lnTo>
                  <a:cubicBezTo>
                    <a:pt x="6782" y="2001"/>
                    <a:pt x="6782" y="2147"/>
                    <a:pt x="6635" y="2196"/>
                  </a:cubicBezTo>
                  <a:lnTo>
                    <a:pt x="3464" y="4196"/>
                  </a:lnTo>
                  <a:cubicBezTo>
                    <a:pt x="3366" y="4245"/>
                    <a:pt x="3269" y="4245"/>
                    <a:pt x="3171"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605430" y="3036718"/>
              <a:ext cx="155867" cy="98497"/>
            </a:xfrm>
            <a:custGeom>
              <a:avLst/>
              <a:gdLst/>
              <a:ahLst/>
              <a:cxnLst/>
              <a:rect l="l" t="t" r="r" b="b"/>
              <a:pathLst>
                <a:path w="6782" h="4246" extrusionOk="0">
                  <a:moveTo>
                    <a:pt x="3171" y="4196"/>
                  </a:moveTo>
                  <a:lnTo>
                    <a:pt x="146" y="2342"/>
                  </a:lnTo>
                  <a:cubicBezTo>
                    <a:pt x="0" y="2294"/>
                    <a:pt x="0" y="2147"/>
                    <a:pt x="146" y="2050"/>
                  </a:cubicBezTo>
                  <a:lnTo>
                    <a:pt x="3318" y="49"/>
                  </a:lnTo>
                  <a:cubicBezTo>
                    <a:pt x="3415" y="1"/>
                    <a:pt x="3513" y="1"/>
                    <a:pt x="3610" y="49"/>
                  </a:cubicBezTo>
                  <a:lnTo>
                    <a:pt x="6684" y="1952"/>
                  </a:lnTo>
                  <a:cubicBezTo>
                    <a:pt x="6782" y="2001"/>
                    <a:pt x="6782" y="2147"/>
                    <a:pt x="6684" y="2245"/>
                  </a:cubicBezTo>
                  <a:lnTo>
                    <a:pt x="3513" y="4196"/>
                  </a:lnTo>
                  <a:cubicBezTo>
                    <a:pt x="3415" y="4245"/>
                    <a:pt x="3269" y="4245"/>
                    <a:pt x="3171" y="41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697360" y="3093293"/>
              <a:ext cx="155890" cy="98497"/>
            </a:xfrm>
            <a:custGeom>
              <a:avLst/>
              <a:gdLst/>
              <a:ahLst/>
              <a:cxnLst/>
              <a:rect l="l" t="t" r="r" b="b"/>
              <a:pathLst>
                <a:path w="6783" h="4246" extrusionOk="0">
                  <a:moveTo>
                    <a:pt x="3123" y="4197"/>
                  </a:moveTo>
                  <a:lnTo>
                    <a:pt x="98" y="2343"/>
                  </a:lnTo>
                  <a:cubicBezTo>
                    <a:pt x="1" y="2294"/>
                    <a:pt x="1" y="2099"/>
                    <a:pt x="98" y="2050"/>
                  </a:cubicBezTo>
                  <a:lnTo>
                    <a:pt x="3270" y="50"/>
                  </a:lnTo>
                  <a:cubicBezTo>
                    <a:pt x="3367" y="1"/>
                    <a:pt x="3513" y="1"/>
                    <a:pt x="3611" y="50"/>
                  </a:cubicBezTo>
                  <a:lnTo>
                    <a:pt x="6685" y="1953"/>
                  </a:lnTo>
                  <a:cubicBezTo>
                    <a:pt x="6782" y="2001"/>
                    <a:pt x="6782" y="2148"/>
                    <a:pt x="6685" y="2245"/>
                  </a:cubicBezTo>
                  <a:lnTo>
                    <a:pt x="3513" y="4197"/>
                  </a:lnTo>
                  <a:cubicBezTo>
                    <a:pt x="3367" y="4246"/>
                    <a:pt x="3221" y="4246"/>
                    <a:pt x="3123"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788186" y="3148754"/>
              <a:ext cx="155890" cy="99610"/>
            </a:xfrm>
            <a:custGeom>
              <a:avLst/>
              <a:gdLst/>
              <a:ahLst/>
              <a:cxnLst/>
              <a:rect l="l" t="t" r="r" b="b"/>
              <a:pathLst>
                <a:path w="6783" h="4294" extrusionOk="0">
                  <a:moveTo>
                    <a:pt x="3172" y="4245"/>
                  </a:moveTo>
                  <a:lnTo>
                    <a:pt x="98" y="2342"/>
                  </a:lnTo>
                  <a:cubicBezTo>
                    <a:pt x="1" y="2294"/>
                    <a:pt x="1" y="2147"/>
                    <a:pt x="98" y="2050"/>
                  </a:cubicBezTo>
                  <a:lnTo>
                    <a:pt x="3269" y="98"/>
                  </a:lnTo>
                  <a:cubicBezTo>
                    <a:pt x="3367" y="1"/>
                    <a:pt x="3513" y="1"/>
                    <a:pt x="3611" y="98"/>
                  </a:cubicBezTo>
                  <a:lnTo>
                    <a:pt x="6636" y="1903"/>
                  </a:lnTo>
                  <a:cubicBezTo>
                    <a:pt x="6782" y="2001"/>
                    <a:pt x="6782" y="2147"/>
                    <a:pt x="6636" y="2196"/>
                  </a:cubicBezTo>
                  <a:lnTo>
                    <a:pt x="3464" y="4196"/>
                  </a:lnTo>
                  <a:cubicBezTo>
                    <a:pt x="3367" y="4245"/>
                    <a:pt x="3269" y="4294"/>
                    <a:pt x="3172"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879012" y="3206465"/>
              <a:ext cx="155867" cy="98497"/>
            </a:xfrm>
            <a:custGeom>
              <a:avLst/>
              <a:gdLst/>
              <a:ahLst/>
              <a:cxnLst/>
              <a:rect l="l" t="t" r="r" b="b"/>
              <a:pathLst>
                <a:path w="6782" h="4246" extrusionOk="0">
                  <a:moveTo>
                    <a:pt x="3172" y="4148"/>
                  </a:moveTo>
                  <a:lnTo>
                    <a:pt x="98" y="2343"/>
                  </a:lnTo>
                  <a:cubicBezTo>
                    <a:pt x="0" y="2245"/>
                    <a:pt x="0" y="2099"/>
                    <a:pt x="98" y="2050"/>
                  </a:cubicBezTo>
                  <a:lnTo>
                    <a:pt x="3269" y="50"/>
                  </a:lnTo>
                  <a:cubicBezTo>
                    <a:pt x="3367" y="1"/>
                    <a:pt x="3513" y="1"/>
                    <a:pt x="3611" y="50"/>
                  </a:cubicBezTo>
                  <a:lnTo>
                    <a:pt x="6635" y="1903"/>
                  </a:lnTo>
                  <a:cubicBezTo>
                    <a:pt x="6782" y="1952"/>
                    <a:pt x="6782" y="2099"/>
                    <a:pt x="6635" y="2196"/>
                  </a:cubicBezTo>
                  <a:lnTo>
                    <a:pt x="3464" y="4148"/>
                  </a:lnTo>
                  <a:cubicBezTo>
                    <a:pt x="3367" y="4245"/>
                    <a:pt x="3269" y="4245"/>
                    <a:pt x="3172" y="41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969838" y="3263063"/>
              <a:ext cx="155867" cy="98473"/>
            </a:xfrm>
            <a:custGeom>
              <a:avLst/>
              <a:gdLst/>
              <a:ahLst/>
              <a:cxnLst/>
              <a:rect l="l" t="t" r="r" b="b"/>
              <a:pathLst>
                <a:path w="6782" h="4245" extrusionOk="0">
                  <a:moveTo>
                    <a:pt x="3171" y="4147"/>
                  </a:moveTo>
                  <a:lnTo>
                    <a:pt x="98" y="2342"/>
                  </a:lnTo>
                  <a:cubicBezTo>
                    <a:pt x="0" y="2244"/>
                    <a:pt x="0" y="2098"/>
                    <a:pt x="98" y="2049"/>
                  </a:cubicBezTo>
                  <a:lnTo>
                    <a:pt x="3269" y="49"/>
                  </a:lnTo>
                  <a:cubicBezTo>
                    <a:pt x="3367" y="0"/>
                    <a:pt x="3513" y="0"/>
                    <a:pt x="3610" y="49"/>
                  </a:cubicBezTo>
                  <a:lnTo>
                    <a:pt x="6684" y="1903"/>
                  </a:lnTo>
                  <a:cubicBezTo>
                    <a:pt x="6782" y="2000"/>
                    <a:pt x="6782" y="2147"/>
                    <a:pt x="6684" y="2196"/>
                  </a:cubicBezTo>
                  <a:lnTo>
                    <a:pt x="3464" y="4196"/>
                  </a:lnTo>
                  <a:cubicBezTo>
                    <a:pt x="3367" y="4245"/>
                    <a:pt x="3269" y="4245"/>
                    <a:pt x="3171" y="4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7152594" y="3378486"/>
              <a:ext cx="270251" cy="169783"/>
            </a:xfrm>
            <a:custGeom>
              <a:avLst/>
              <a:gdLst/>
              <a:ahLst/>
              <a:cxnLst/>
              <a:rect l="l" t="t" r="r" b="b"/>
              <a:pathLst>
                <a:path w="11759" h="7319" extrusionOk="0">
                  <a:moveTo>
                    <a:pt x="11661" y="4977"/>
                  </a:moveTo>
                  <a:lnTo>
                    <a:pt x="10246" y="4099"/>
                  </a:lnTo>
                  <a:lnTo>
                    <a:pt x="10246" y="4099"/>
                  </a:lnTo>
                  <a:lnTo>
                    <a:pt x="3611" y="49"/>
                  </a:lnTo>
                  <a:cubicBezTo>
                    <a:pt x="3513" y="1"/>
                    <a:pt x="3416" y="1"/>
                    <a:pt x="3318" y="49"/>
                  </a:cubicBezTo>
                  <a:lnTo>
                    <a:pt x="147" y="2050"/>
                  </a:lnTo>
                  <a:cubicBezTo>
                    <a:pt x="1" y="2098"/>
                    <a:pt x="1" y="2245"/>
                    <a:pt x="147" y="2342"/>
                  </a:cubicBezTo>
                  <a:lnTo>
                    <a:pt x="5123" y="5367"/>
                  </a:lnTo>
                  <a:lnTo>
                    <a:pt x="5123" y="5367"/>
                  </a:lnTo>
                  <a:lnTo>
                    <a:pt x="8197" y="7221"/>
                  </a:lnTo>
                  <a:cubicBezTo>
                    <a:pt x="8294" y="7319"/>
                    <a:pt x="8392" y="7319"/>
                    <a:pt x="8490" y="7221"/>
                  </a:cubicBezTo>
                  <a:lnTo>
                    <a:pt x="11661" y="5270"/>
                  </a:lnTo>
                  <a:cubicBezTo>
                    <a:pt x="11758" y="5172"/>
                    <a:pt x="11758" y="5026"/>
                    <a:pt x="11661" y="497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7171646" y="3509751"/>
              <a:ext cx="155890" cy="99633"/>
            </a:xfrm>
            <a:custGeom>
              <a:avLst/>
              <a:gdLst/>
              <a:ahLst/>
              <a:cxnLst/>
              <a:rect l="l" t="t" r="r" b="b"/>
              <a:pathLst>
                <a:path w="6783" h="4295" extrusionOk="0">
                  <a:moveTo>
                    <a:pt x="3172" y="4245"/>
                  </a:moveTo>
                  <a:lnTo>
                    <a:pt x="99" y="2391"/>
                  </a:lnTo>
                  <a:cubicBezTo>
                    <a:pt x="1" y="2294"/>
                    <a:pt x="1" y="2148"/>
                    <a:pt x="99" y="2099"/>
                  </a:cubicBezTo>
                  <a:lnTo>
                    <a:pt x="3270" y="98"/>
                  </a:lnTo>
                  <a:cubicBezTo>
                    <a:pt x="3367" y="1"/>
                    <a:pt x="3514" y="1"/>
                    <a:pt x="3611" y="98"/>
                  </a:cubicBezTo>
                  <a:lnTo>
                    <a:pt x="6685" y="1952"/>
                  </a:lnTo>
                  <a:cubicBezTo>
                    <a:pt x="6782" y="2001"/>
                    <a:pt x="6782" y="2196"/>
                    <a:pt x="6685" y="2245"/>
                  </a:cubicBezTo>
                  <a:lnTo>
                    <a:pt x="3465" y="4245"/>
                  </a:lnTo>
                  <a:cubicBezTo>
                    <a:pt x="3367" y="4294"/>
                    <a:pt x="3270" y="4294"/>
                    <a:pt x="3172" y="424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23452" y="3455450"/>
              <a:ext cx="113258" cy="71309"/>
            </a:xfrm>
            <a:custGeom>
              <a:avLst/>
              <a:gdLst/>
              <a:ahLst/>
              <a:cxnLst/>
              <a:rect l="l" t="t" r="r" b="b"/>
              <a:pathLst>
                <a:path w="4928" h="3074" extrusionOk="0">
                  <a:moveTo>
                    <a:pt x="3171" y="2976"/>
                  </a:moveTo>
                  <a:lnTo>
                    <a:pt x="146" y="1171"/>
                  </a:lnTo>
                  <a:cubicBezTo>
                    <a:pt x="0" y="1073"/>
                    <a:pt x="0" y="927"/>
                    <a:pt x="146" y="829"/>
                  </a:cubicBezTo>
                  <a:lnTo>
                    <a:pt x="1415" y="49"/>
                  </a:lnTo>
                  <a:cubicBezTo>
                    <a:pt x="1512" y="0"/>
                    <a:pt x="1659" y="0"/>
                    <a:pt x="1756" y="49"/>
                  </a:cubicBezTo>
                  <a:lnTo>
                    <a:pt x="4781" y="1854"/>
                  </a:lnTo>
                  <a:cubicBezTo>
                    <a:pt x="4928" y="1952"/>
                    <a:pt x="4928" y="2098"/>
                    <a:pt x="4781" y="2196"/>
                  </a:cubicBezTo>
                  <a:lnTo>
                    <a:pt x="3562" y="2976"/>
                  </a:lnTo>
                  <a:cubicBezTo>
                    <a:pt x="3415" y="3074"/>
                    <a:pt x="3269" y="3074"/>
                    <a:pt x="3171" y="29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080843" y="3481476"/>
              <a:ext cx="112132" cy="71309"/>
            </a:xfrm>
            <a:custGeom>
              <a:avLst/>
              <a:gdLst/>
              <a:ahLst/>
              <a:cxnLst/>
              <a:rect l="l" t="t" r="r" b="b"/>
              <a:pathLst>
                <a:path w="4879" h="3074" extrusionOk="0">
                  <a:moveTo>
                    <a:pt x="3171" y="3025"/>
                  </a:moveTo>
                  <a:lnTo>
                    <a:pt x="98" y="1171"/>
                  </a:lnTo>
                  <a:cubicBezTo>
                    <a:pt x="0" y="1122"/>
                    <a:pt x="0" y="927"/>
                    <a:pt x="98" y="878"/>
                  </a:cubicBezTo>
                  <a:lnTo>
                    <a:pt x="1366" y="49"/>
                  </a:lnTo>
                  <a:cubicBezTo>
                    <a:pt x="1464" y="0"/>
                    <a:pt x="1610" y="0"/>
                    <a:pt x="1708" y="49"/>
                  </a:cubicBezTo>
                  <a:lnTo>
                    <a:pt x="4781" y="1903"/>
                  </a:lnTo>
                  <a:cubicBezTo>
                    <a:pt x="4879" y="1952"/>
                    <a:pt x="4879" y="2147"/>
                    <a:pt x="4781" y="2196"/>
                  </a:cubicBezTo>
                  <a:lnTo>
                    <a:pt x="3464" y="3025"/>
                  </a:lnTo>
                  <a:cubicBezTo>
                    <a:pt x="3366" y="3074"/>
                    <a:pt x="3269" y="3074"/>
                    <a:pt x="3171" y="30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6990017" y="3397715"/>
              <a:ext cx="154764" cy="98497"/>
            </a:xfrm>
            <a:custGeom>
              <a:avLst/>
              <a:gdLst/>
              <a:ahLst/>
              <a:cxnLst/>
              <a:rect l="l" t="t" r="r" b="b"/>
              <a:pathLst>
                <a:path w="6734" h="4246" extrusionOk="0">
                  <a:moveTo>
                    <a:pt x="3123" y="4197"/>
                  </a:moveTo>
                  <a:lnTo>
                    <a:pt x="98" y="2343"/>
                  </a:lnTo>
                  <a:cubicBezTo>
                    <a:pt x="0" y="2294"/>
                    <a:pt x="0" y="2099"/>
                    <a:pt x="98" y="2050"/>
                  </a:cubicBezTo>
                  <a:lnTo>
                    <a:pt x="3269" y="50"/>
                  </a:lnTo>
                  <a:cubicBezTo>
                    <a:pt x="3367" y="1"/>
                    <a:pt x="3513" y="1"/>
                    <a:pt x="3611" y="50"/>
                  </a:cubicBezTo>
                  <a:lnTo>
                    <a:pt x="6635" y="1904"/>
                  </a:lnTo>
                  <a:cubicBezTo>
                    <a:pt x="6733" y="2001"/>
                    <a:pt x="6733" y="2148"/>
                    <a:pt x="6635" y="2245"/>
                  </a:cubicBezTo>
                  <a:lnTo>
                    <a:pt x="3464" y="4197"/>
                  </a:lnTo>
                  <a:cubicBezTo>
                    <a:pt x="3367" y="4245"/>
                    <a:pt x="3220" y="4245"/>
                    <a:pt x="3123" y="419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899191" y="3342277"/>
              <a:ext cx="154764" cy="98473"/>
            </a:xfrm>
            <a:custGeom>
              <a:avLst/>
              <a:gdLst/>
              <a:ahLst/>
              <a:cxnLst/>
              <a:rect l="l" t="t" r="r" b="b"/>
              <a:pathLst>
                <a:path w="6734" h="4245" extrusionOk="0">
                  <a:moveTo>
                    <a:pt x="3123" y="4147"/>
                  </a:moveTo>
                  <a:lnTo>
                    <a:pt x="98" y="2342"/>
                  </a:lnTo>
                  <a:cubicBezTo>
                    <a:pt x="1" y="2245"/>
                    <a:pt x="1" y="2098"/>
                    <a:pt x="98" y="2049"/>
                  </a:cubicBezTo>
                  <a:lnTo>
                    <a:pt x="3269" y="49"/>
                  </a:lnTo>
                  <a:cubicBezTo>
                    <a:pt x="3367" y="0"/>
                    <a:pt x="3464" y="0"/>
                    <a:pt x="3562" y="49"/>
                  </a:cubicBezTo>
                  <a:lnTo>
                    <a:pt x="6636" y="1903"/>
                  </a:lnTo>
                  <a:cubicBezTo>
                    <a:pt x="6733" y="2001"/>
                    <a:pt x="6733" y="2147"/>
                    <a:pt x="6636" y="2196"/>
                  </a:cubicBezTo>
                  <a:lnTo>
                    <a:pt x="3464" y="4196"/>
                  </a:lnTo>
                  <a:cubicBezTo>
                    <a:pt x="3367" y="4245"/>
                    <a:pt x="3221" y="4245"/>
                    <a:pt x="3123" y="4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446209" y="3059357"/>
              <a:ext cx="514670" cy="322561"/>
            </a:xfrm>
            <a:custGeom>
              <a:avLst/>
              <a:gdLst/>
              <a:ahLst/>
              <a:cxnLst/>
              <a:rect l="l" t="t" r="r" b="b"/>
              <a:pathLst>
                <a:path w="22394" h="13905" extrusionOk="0">
                  <a:moveTo>
                    <a:pt x="98" y="2049"/>
                  </a:moveTo>
                  <a:lnTo>
                    <a:pt x="3269" y="49"/>
                  </a:lnTo>
                  <a:cubicBezTo>
                    <a:pt x="3367" y="0"/>
                    <a:pt x="3513" y="0"/>
                    <a:pt x="3611" y="49"/>
                  </a:cubicBezTo>
                  <a:lnTo>
                    <a:pt x="22296" y="11563"/>
                  </a:lnTo>
                  <a:cubicBezTo>
                    <a:pt x="22394" y="11661"/>
                    <a:pt x="22394" y="11807"/>
                    <a:pt x="22296" y="11856"/>
                  </a:cubicBezTo>
                  <a:lnTo>
                    <a:pt x="19125" y="13856"/>
                  </a:lnTo>
                  <a:cubicBezTo>
                    <a:pt x="19027" y="13905"/>
                    <a:pt x="18881" y="13905"/>
                    <a:pt x="18784" y="13856"/>
                  </a:cubicBezTo>
                  <a:lnTo>
                    <a:pt x="98" y="2342"/>
                  </a:lnTo>
                  <a:cubicBezTo>
                    <a:pt x="0" y="2293"/>
                    <a:pt x="0" y="2098"/>
                    <a:pt x="98" y="2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310521" y="2975620"/>
              <a:ext cx="197374" cy="124501"/>
            </a:xfrm>
            <a:custGeom>
              <a:avLst/>
              <a:gdLst/>
              <a:ahLst/>
              <a:cxnLst/>
              <a:rect l="l" t="t" r="r" b="b"/>
              <a:pathLst>
                <a:path w="8588" h="5367" extrusionOk="0">
                  <a:moveTo>
                    <a:pt x="8490" y="3074"/>
                  </a:moveTo>
                  <a:lnTo>
                    <a:pt x="7075" y="2196"/>
                  </a:lnTo>
                  <a:lnTo>
                    <a:pt x="7075" y="2196"/>
                  </a:lnTo>
                  <a:lnTo>
                    <a:pt x="3611" y="49"/>
                  </a:lnTo>
                  <a:cubicBezTo>
                    <a:pt x="3514" y="0"/>
                    <a:pt x="3367" y="0"/>
                    <a:pt x="3270" y="49"/>
                  </a:cubicBezTo>
                  <a:lnTo>
                    <a:pt x="99" y="2049"/>
                  </a:lnTo>
                  <a:cubicBezTo>
                    <a:pt x="1" y="2098"/>
                    <a:pt x="1" y="2244"/>
                    <a:pt x="99" y="2342"/>
                  </a:cubicBezTo>
                  <a:lnTo>
                    <a:pt x="1952" y="3464"/>
                  </a:lnTo>
                  <a:lnTo>
                    <a:pt x="1952" y="3464"/>
                  </a:lnTo>
                  <a:lnTo>
                    <a:pt x="5026" y="5318"/>
                  </a:lnTo>
                  <a:cubicBezTo>
                    <a:pt x="5124" y="5367"/>
                    <a:pt x="5270" y="5367"/>
                    <a:pt x="5368" y="5318"/>
                  </a:cubicBezTo>
                  <a:lnTo>
                    <a:pt x="8539" y="3318"/>
                  </a:lnTo>
                  <a:cubicBezTo>
                    <a:pt x="8588" y="3269"/>
                    <a:pt x="8588" y="3122"/>
                    <a:pt x="8490" y="30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6220821" y="2920159"/>
              <a:ext cx="155890" cy="98497"/>
            </a:xfrm>
            <a:custGeom>
              <a:avLst/>
              <a:gdLst/>
              <a:ahLst/>
              <a:cxnLst/>
              <a:rect l="l" t="t" r="r" b="b"/>
              <a:pathLst>
                <a:path w="6783" h="4246" extrusionOk="0">
                  <a:moveTo>
                    <a:pt x="3172" y="4147"/>
                  </a:moveTo>
                  <a:lnTo>
                    <a:pt x="147" y="2342"/>
                  </a:lnTo>
                  <a:cubicBezTo>
                    <a:pt x="1" y="2245"/>
                    <a:pt x="1" y="2098"/>
                    <a:pt x="147" y="2050"/>
                  </a:cubicBezTo>
                  <a:lnTo>
                    <a:pt x="3318" y="49"/>
                  </a:lnTo>
                  <a:cubicBezTo>
                    <a:pt x="3416" y="0"/>
                    <a:pt x="3514" y="0"/>
                    <a:pt x="3611" y="49"/>
                  </a:cubicBezTo>
                  <a:lnTo>
                    <a:pt x="6685" y="1903"/>
                  </a:lnTo>
                  <a:cubicBezTo>
                    <a:pt x="6782" y="2001"/>
                    <a:pt x="6782" y="2147"/>
                    <a:pt x="6685" y="2196"/>
                  </a:cubicBezTo>
                  <a:lnTo>
                    <a:pt x="3514" y="4196"/>
                  </a:lnTo>
                  <a:cubicBezTo>
                    <a:pt x="3416" y="4245"/>
                    <a:pt x="3270" y="4245"/>
                    <a:pt x="3172" y="4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27"/>
          <p:cNvSpPr/>
          <p:nvPr/>
        </p:nvSpPr>
        <p:spPr>
          <a:xfrm>
            <a:off x="6034812" y="2520320"/>
            <a:ext cx="498759" cy="435492"/>
          </a:xfrm>
          <a:custGeom>
            <a:avLst/>
            <a:gdLst/>
            <a:ahLst/>
            <a:cxnLst/>
            <a:rect l="l" t="t" r="r" b="b"/>
            <a:pathLst>
              <a:path w="20248" h="17516" extrusionOk="0">
                <a:moveTo>
                  <a:pt x="6919" y="1"/>
                </a:moveTo>
                <a:cubicBezTo>
                  <a:pt x="6782" y="1"/>
                  <a:pt x="6652" y="66"/>
                  <a:pt x="6587" y="196"/>
                </a:cubicBezTo>
                <a:lnTo>
                  <a:pt x="488" y="9563"/>
                </a:lnTo>
                <a:lnTo>
                  <a:pt x="244" y="9466"/>
                </a:lnTo>
                <a:lnTo>
                  <a:pt x="0" y="9563"/>
                </a:lnTo>
                <a:lnTo>
                  <a:pt x="244" y="10100"/>
                </a:lnTo>
                <a:cubicBezTo>
                  <a:pt x="293" y="10246"/>
                  <a:pt x="342" y="10344"/>
                  <a:pt x="439" y="10393"/>
                </a:cubicBezTo>
                <a:lnTo>
                  <a:pt x="13319" y="17467"/>
                </a:lnTo>
                <a:cubicBezTo>
                  <a:pt x="13384" y="17499"/>
                  <a:pt x="13455" y="17516"/>
                  <a:pt x="13525" y="17516"/>
                </a:cubicBezTo>
                <a:cubicBezTo>
                  <a:pt x="13666" y="17516"/>
                  <a:pt x="13807" y="17450"/>
                  <a:pt x="13905" y="17320"/>
                </a:cubicBezTo>
                <a:lnTo>
                  <a:pt x="20198" y="7660"/>
                </a:lnTo>
                <a:cubicBezTo>
                  <a:pt x="20247" y="7563"/>
                  <a:pt x="20247" y="7416"/>
                  <a:pt x="20198" y="7319"/>
                </a:cubicBezTo>
                <a:lnTo>
                  <a:pt x="20003" y="6782"/>
                </a:lnTo>
                <a:lnTo>
                  <a:pt x="19662" y="6929"/>
                </a:lnTo>
                <a:lnTo>
                  <a:pt x="7123" y="50"/>
                </a:lnTo>
                <a:cubicBezTo>
                  <a:pt x="7058" y="17"/>
                  <a:pt x="6988" y="1"/>
                  <a:pt x="6919" y="1"/>
                </a:cubicBezTo>
                <a:close/>
              </a:path>
            </a:pathLst>
          </a:custGeom>
          <a:solidFill>
            <a:srgbClr val="F8F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032398" y="2504011"/>
            <a:ext cx="496370" cy="436983"/>
          </a:xfrm>
          <a:custGeom>
            <a:avLst/>
            <a:gdLst/>
            <a:ahLst/>
            <a:cxnLst/>
            <a:rect l="l" t="t" r="r" b="b"/>
            <a:pathLst>
              <a:path w="20151" h="17576" extrusionOk="0">
                <a:moveTo>
                  <a:pt x="6820" y="1"/>
                </a:moveTo>
                <a:cubicBezTo>
                  <a:pt x="6679" y="1"/>
                  <a:pt x="6538" y="88"/>
                  <a:pt x="6441" y="218"/>
                </a:cubicBezTo>
                <a:lnTo>
                  <a:pt x="147" y="9926"/>
                </a:lnTo>
                <a:cubicBezTo>
                  <a:pt x="1" y="10073"/>
                  <a:pt x="98" y="10317"/>
                  <a:pt x="293" y="10414"/>
                </a:cubicBezTo>
                <a:lnTo>
                  <a:pt x="13125" y="17537"/>
                </a:lnTo>
                <a:cubicBezTo>
                  <a:pt x="13190" y="17563"/>
                  <a:pt x="13255" y="17576"/>
                  <a:pt x="13319" y="17576"/>
                </a:cubicBezTo>
                <a:cubicBezTo>
                  <a:pt x="13492" y="17576"/>
                  <a:pt x="13652" y="17485"/>
                  <a:pt x="13759" y="17342"/>
                </a:cubicBezTo>
                <a:lnTo>
                  <a:pt x="20004" y="7731"/>
                </a:lnTo>
                <a:cubicBezTo>
                  <a:pt x="20150" y="7536"/>
                  <a:pt x="20101" y="7292"/>
                  <a:pt x="19906" y="7194"/>
                </a:cubicBezTo>
                <a:lnTo>
                  <a:pt x="7026" y="71"/>
                </a:lnTo>
                <a:cubicBezTo>
                  <a:pt x="6961" y="22"/>
                  <a:pt x="6891" y="1"/>
                  <a:pt x="6820" y="1"/>
                </a:cubicBezTo>
                <a:close/>
              </a:path>
            </a:pathLst>
          </a:custGeom>
          <a:solidFill>
            <a:srgbClr val="F49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6049222" y="2516690"/>
            <a:ext cx="465111" cy="412444"/>
          </a:xfrm>
          <a:custGeom>
            <a:avLst/>
            <a:gdLst/>
            <a:ahLst/>
            <a:cxnLst/>
            <a:rect l="l" t="t" r="r" b="b"/>
            <a:pathLst>
              <a:path w="18882" h="16589" fill="none" extrusionOk="0">
                <a:moveTo>
                  <a:pt x="196" y="9807"/>
                </a:moveTo>
                <a:lnTo>
                  <a:pt x="12246" y="16491"/>
                </a:lnTo>
                <a:cubicBezTo>
                  <a:pt x="12490" y="16588"/>
                  <a:pt x="12734" y="16539"/>
                  <a:pt x="12881" y="16344"/>
                </a:cubicBezTo>
                <a:lnTo>
                  <a:pt x="18784" y="7270"/>
                </a:lnTo>
                <a:cubicBezTo>
                  <a:pt x="18882" y="7075"/>
                  <a:pt x="18833" y="6879"/>
                  <a:pt x="18638" y="6782"/>
                </a:cubicBezTo>
                <a:lnTo>
                  <a:pt x="6538" y="98"/>
                </a:lnTo>
                <a:cubicBezTo>
                  <a:pt x="6392" y="0"/>
                  <a:pt x="6148" y="49"/>
                  <a:pt x="6050" y="196"/>
                </a:cubicBezTo>
                <a:lnTo>
                  <a:pt x="98" y="9319"/>
                </a:lnTo>
                <a:cubicBezTo>
                  <a:pt x="1" y="9465"/>
                  <a:pt x="50" y="9709"/>
                  <a:pt x="196" y="9807"/>
                </a:cubicBezTo>
                <a:close/>
              </a:path>
            </a:pathLst>
          </a:custGeom>
          <a:noFill/>
          <a:ln w="2450" cap="flat" cmpd="sng">
            <a:solidFill>
              <a:srgbClr val="F8FBFF"/>
            </a:solidFill>
            <a:prstDash val="solid"/>
            <a:miter lim="487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382117" y="2766406"/>
            <a:ext cx="104590" cy="102061"/>
          </a:xfrm>
          <a:custGeom>
            <a:avLst/>
            <a:gdLst/>
            <a:ahLst/>
            <a:cxnLst/>
            <a:rect l="l" t="t" r="r" b="b"/>
            <a:pathLst>
              <a:path w="4246" h="4105" extrusionOk="0">
                <a:moveTo>
                  <a:pt x="1694" y="1"/>
                </a:moveTo>
                <a:cubicBezTo>
                  <a:pt x="1557" y="1"/>
                  <a:pt x="918" y="1094"/>
                  <a:pt x="684" y="1421"/>
                </a:cubicBezTo>
                <a:cubicBezTo>
                  <a:pt x="489" y="1617"/>
                  <a:pt x="391" y="1909"/>
                  <a:pt x="342" y="2202"/>
                </a:cubicBezTo>
                <a:cubicBezTo>
                  <a:pt x="245" y="2397"/>
                  <a:pt x="147" y="2544"/>
                  <a:pt x="1" y="2690"/>
                </a:cubicBezTo>
                <a:lnTo>
                  <a:pt x="2684" y="4105"/>
                </a:lnTo>
                <a:cubicBezTo>
                  <a:pt x="3172" y="3666"/>
                  <a:pt x="3562" y="3178"/>
                  <a:pt x="3904" y="2641"/>
                </a:cubicBezTo>
                <a:cubicBezTo>
                  <a:pt x="4002" y="2202"/>
                  <a:pt x="4245" y="836"/>
                  <a:pt x="4099" y="836"/>
                </a:cubicBezTo>
                <a:cubicBezTo>
                  <a:pt x="3709" y="1178"/>
                  <a:pt x="3319" y="1519"/>
                  <a:pt x="2879" y="1763"/>
                </a:cubicBezTo>
                <a:cubicBezTo>
                  <a:pt x="2659" y="1829"/>
                  <a:pt x="2379" y="1855"/>
                  <a:pt x="2139" y="1855"/>
                </a:cubicBezTo>
                <a:cubicBezTo>
                  <a:pt x="1846" y="1855"/>
                  <a:pt x="1611" y="1817"/>
                  <a:pt x="1611" y="1763"/>
                </a:cubicBezTo>
                <a:cubicBezTo>
                  <a:pt x="1611" y="1617"/>
                  <a:pt x="1806" y="1324"/>
                  <a:pt x="1904" y="885"/>
                </a:cubicBezTo>
                <a:cubicBezTo>
                  <a:pt x="2001" y="592"/>
                  <a:pt x="1952" y="251"/>
                  <a:pt x="1709" y="7"/>
                </a:cubicBezTo>
                <a:cubicBezTo>
                  <a:pt x="1705" y="3"/>
                  <a:pt x="1700" y="1"/>
                  <a:pt x="1694"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019194" y="2588244"/>
            <a:ext cx="146637" cy="127395"/>
          </a:xfrm>
          <a:custGeom>
            <a:avLst/>
            <a:gdLst/>
            <a:ahLst/>
            <a:cxnLst/>
            <a:rect l="l" t="t" r="r" b="b"/>
            <a:pathLst>
              <a:path w="5953" h="5124" extrusionOk="0">
                <a:moveTo>
                  <a:pt x="5611" y="1"/>
                </a:moveTo>
                <a:cubicBezTo>
                  <a:pt x="5123" y="294"/>
                  <a:pt x="4684" y="635"/>
                  <a:pt x="4245" y="1025"/>
                </a:cubicBezTo>
                <a:lnTo>
                  <a:pt x="4781" y="196"/>
                </a:lnTo>
                <a:lnTo>
                  <a:pt x="4781" y="196"/>
                </a:lnTo>
                <a:cubicBezTo>
                  <a:pt x="4196" y="245"/>
                  <a:pt x="3610" y="391"/>
                  <a:pt x="3025" y="635"/>
                </a:cubicBezTo>
                <a:cubicBezTo>
                  <a:pt x="2391" y="977"/>
                  <a:pt x="2244" y="1855"/>
                  <a:pt x="2000" y="2099"/>
                </a:cubicBezTo>
                <a:cubicBezTo>
                  <a:pt x="1708" y="2343"/>
                  <a:pt x="0" y="3660"/>
                  <a:pt x="0" y="3660"/>
                </a:cubicBezTo>
                <a:lnTo>
                  <a:pt x="1415" y="5124"/>
                </a:lnTo>
                <a:lnTo>
                  <a:pt x="2830" y="3709"/>
                </a:lnTo>
                <a:cubicBezTo>
                  <a:pt x="3025" y="3514"/>
                  <a:pt x="3269" y="3367"/>
                  <a:pt x="3513" y="3270"/>
                </a:cubicBezTo>
                <a:cubicBezTo>
                  <a:pt x="4196" y="3026"/>
                  <a:pt x="4732" y="2440"/>
                  <a:pt x="4879" y="1757"/>
                </a:cubicBezTo>
                <a:cubicBezTo>
                  <a:pt x="5025" y="1464"/>
                  <a:pt x="5757" y="733"/>
                  <a:pt x="5855" y="586"/>
                </a:cubicBezTo>
                <a:cubicBezTo>
                  <a:pt x="5952" y="391"/>
                  <a:pt x="5903" y="1"/>
                  <a:pt x="5611"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082650" y="2363863"/>
            <a:ext cx="53132" cy="73195"/>
          </a:xfrm>
          <a:custGeom>
            <a:avLst/>
            <a:gdLst/>
            <a:ahLst/>
            <a:cxnLst/>
            <a:rect l="l" t="t" r="r" b="b"/>
            <a:pathLst>
              <a:path w="2157" h="2944" extrusionOk="0">
                <a:moveTo>
                  <a:pt x="1669" y="0"/>
                </a:moveTo>
                <a:lnTo>
                  <a:pt x="400" y="439"/>
                </a:lnTo>
                <a:cubicBezTo>
                  <a:pt x="400" y="439"/>
                  <a:pt x="1" y="2943"/>
                  <a:pt x="611" y="2943"/>
                </a:cubicBezTo>
                <a:cubicBezTo>
                  <a:pt x="708" y="2943"/>
                  <a:pt x="831" y="2880"/>
                  <a:pt x="986" y="2732"/>
                </a:cubicBezTo>
                <a:cubicBezTo>
                  <a:pt x="2156" y="1708"/>
                  <a:pt x="1669" y="0"/>
                  <a:pt x="1669" y="0"/>
                </a:cubicBezTo>
                <a:close/>
              </a:path>
            </a:pathLst>
          </a:custGeom>
          <a:solidFill>
            <a:srgbClr val="300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5954286" y="2375300"/>
            <a:ext cx="164668" cy="299096"/>
          </a:xfrm>
          <a:custGeom>
            <a:avLst/>
            <a:gdLst/>
            <a:ahLst/>
            <a:cxnLst/>
            <a:rect l="l" t="t" r="r" b="b"/>
            <a:pathLst>
              <a:path w="6685" h="12030" extrusionOk="0">
                <a:moveTo>
                  <a:pt x="5535" y="0"/>
                </a:moveTo>
                <a:cubicBezTo>
                  <a:pt x="4308" y="0"/>
                  <a:pt x="2218" y="387"/>
                  <a:pt x="1367" y="955"/>
                </a:cubicBezTo>
                <a:cubicBezTo>
                  <a:pt x="196" y="1736"/>
                  <a:pt x="244" y="6517"/>
                  <a:pt x="293" y="7395"/>
                </a:cubicBezTo>
                <a:cubicBezTo>
                  <a:pt x="342" y="8273"/>
                  <a:pt x="293" y="10371"/>
                  <a:pt x="293" y="10371"/>
                </a:cubicBezTo>
                <a:lnTo>
                  <a:pt x="1" y="12030"/>
                </a:lnTo>
                <a:lnTo>
                  <a:pt x="3855" y="11591"/>
                </a:lnTo>
                <a:lnTo>
                  <a:pt x="4489" y="11786"/>
                </a:lnTo>
                <a:cubicBezTo>
                  <a:pt x="4343" y="10566"/>
                  <a:pt x="4343" y="9298"/>
                  <a:pt x="4440" y="8029"/>
                </a:cubicBezTo>
                <a:cubicBezTo>
                  <a:pt x="4440" y="7788"/>
                  <a:pt x="4638" y="7613"/>
                  <a:pt x="4872" y="7613"/>
                </a:cubicBezTo>
                <a:cubicBezTo>
                  <a:pt x="4922" y="7613"/>
                  <a:pt x="4974" y="7622"/>
                  <a:pt x="5026" y="7639"/>
                </a:cubicBezTo>
                <a:cubicBezTo>
                  <a:pt x="5245" y="7749"/>
                  <a:pt x="5492" y="7804"/>
                  <a:pt x="5725" y="7804"/>
                </a:cubicBezTo>
                <a:cubicBezTo>
                  <a:pt x="5803" y="7804"/>
                  <a:pt x="5879" y="7797"/>
                  <a:pt x="5953" y="7785"/>
                </a:cubicBezTo>
                <a:cubicBezTo>
                  <a:pt x="6636" y="7346"/>
                  <a:pt x="6684" y="4516"/>
                  <a:pt x="6636" y="3150"/>
                </a:cubicBezTo>
                <a:cubicBezTo>
                  <a:pt x="6538" y="1833"/>
                  <a:pt x="6440" y="174"/>
                  <a:pt x="6440" y="174"/>
                </a:cubicBezTo>
                <a:cubicBezTo>
                  <a:pt x="6334" y="55"/>
                  <a:pt x="5995" y="0"/>
                  <a:pt x="5535" y="0"/>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5848535" y="2608407"/>
            <a:ext cx="320888" cy="518756"/>
          </a:xfrm>
          <a:custGeom>
            <a:avLst/>
            <a:gdLst/>
            <a:ahLst/>
            <a:cxnLst/>
            <a:rect l="l" t="t" r="r" b="b"/>
            <a:pathLst>
              <a:path w="13027" h="20865" extrusionOk="0">
                <a:moveTo>
                  <a:pt x="2943" y="1"/>
                </a:moveTo>
                <a:cubicBezTo>
                  <a:pt x="2326" y="1"/>
                  <a:pt x="1667" y="60"/>
                  <a:pt x="1220" y="263"/>
                </a:cubicBezTo>
                <a:cubicBezTo>
                  <a:pt x="147" y="751"/>
                  <a:pt x="0" y="3678"/>
                  <a:pt x="293" y="6118"/>
                </a:cubicBezTo>
                <a:cubicBezTo>
                  <a:pt x="634" y="8508"/>
                  <a:pt x="1805" y="10704"/>
                  <a:pt x="2000" y="13192"/>
                </a:cubicBezTo>
                <a:cubicBezTo>
                  <a:pt x="2000" y="14899"/>
                  <a:pt x="1659" y="16558"/>
                  <a:pt x="927" y="18071"/>
                </a:cubicBezTo>
                <a:cubicBezTo>
                  <a:pt x="2927" y="19534"/>
                  <a:pt x="5318" y="20412"/>
                  <a:pt x="7806" y="20754"/>
                </a:cubicBezTo>
                <a:cubicBezTo>
                  <a:pt x="8238" y="20828"/>
                  <a:pt x="8675" y="20865"/>
                  <a:pt x="9114" y="20865"/>
                </a:cubicBezTo>
                <a:cubicBezTo>
                  <a:pt x="10410" y="20865"/>
                  <a:pt x="11713" y="20544"/>
                  <a:pt x="12880" y="19925"/>
                </a:cubicBezTo>
                <a:cubicBezTo>
                  <a:pt x="12880" y="19925"/>
                  <a:pt x="12392" y="17485"/>
                  <a:pt x="12197" y="15436"/>
                </a:cubicBezTo>
                <a:cubicBezTo>
                  <a:pt x="12100" y="14851"/>
                  <a:pt x="12100" y="14265"/>
                  <a:pt x="12100" y="13680"/>
                </a:cubicBezTo>
                <a:cubicBezTo>
                  <a:pt x="12148" y="12899"/>
                  <a:pt x="12343" y="11436"/>
                  <a:pt x="12539" y="9874"/>
                </a:cubicBezTo>
                <a:cubicBezTo>
                  <a:pt x="12783" y="7776"/>
                  <a:pt x="13027" y="5532"/>
                  <a:pt x="12734" y="4703"/>
                </a:cubicBezTo>
                <a:cubicBezTo>
                  <a:pt x="12295" y="3239"/>
                  <a:pt x="8733" y="1044"/>
                  <a:pt x="8733" y="1044"/>
                </a:cubicBezTo>
                <a:cubicBezTo>
                  <a:pt x="8733" y="1044"/>
                  <a:pt x="8282" y="1075"/>
                  <a:pt x="7676" y="1075"/>
                </a:cubicBezTo>
                <a:cubicBezTo>
                  <a:pt x="6415" y="1075"/>
                  <a:pt x="4487" y="941"/>
                  <a:pt x="4586" y="117"/>
                </a:cubicBezTo>
                <a:cubicBezTo>
                  <a:pt x="4586" y="117"/>
                  <a:pt x="3806" y="1"/>
                  <a:pt x="2943" y="1"/>
                </a:cubicBezTo>
                <a:close/>
              </a:path>
            </a:pathLst>
          </a:custGeom>
          <a:solidFill>
            <a:srgbClr val="E60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063657" y="2794450"/>
            <a:ext cx="93751" cy="197756"/>
          </a:xfrm>
          <a:custGeom>
            <a:avLst/>
            <a:gdLst/>
            <a:ahLst/>
            <a:cxnLst/>
            <a:rect l="l" t="t" r="r" b="b"/>
            <a:pathLst>
              <a:path w="3806" h="7954" extrusionOk="0">
                <a:moveTo>
                  <a:pt x="0" y="1"/>
                </a:moveTo>
                <a:lnTo>
                  <a:pt x="0" y="1"/>
                </a:lnTo>
                <a:cubicBezTo>
                  <a:pt x="439" y="1903"/>
                  <a:pt x="927" y="3855"/>
                  <a:pt x="1561" y="5758"/>
                </a:cubicBezTo>
                <a:lnTo>
                  <a:pt x="2440" y="5758"/>
                </a:lnTo>
                <a:lnTo>
                  <a:pt x="3464" y="7953"/>
                </a:lnTo>
                <a:cubicBezTo>
                  <a:pt x="3367" y="7368"/>
                  <a:pt x="3367" y="6782"/>
                  <a:pt x="3367" y="6197"/>
                </a:cubicBezTo>
                <a:cubicBezTo>
                  <a:pt x="3415" y="5416"/>
                  <a:pt x="3610" y="3953"/>
                  <a:pt x="3806" y="2391"/>
                </a:cubicBezTo>
                <a:lnTo>
                  <a:pt x="3659" y="1806"/>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118935" y="2806583"/>
            <a:ext cx="330519" cy="219760"/>
          </a:xfrm>
          <a:custGeom>
            <a:avLst/>
            <a:gdLst/>
            <a:ahLst/>
            <a:cxnLst/>
            <a:rect l="l" t="t" r="r" b="b"/>
            <a:pathLst>
              <a:path w="13418" h="8839" extrusionOk="0">
                <a:moveTo>
                  <a:pt x="12149" y="1"/>
                </a:moveTo>
                <a:cubicBezTo>
                  <a:pt x="11709" y="293"/>
                  <a:pt x="10880" y="976"/>
                  <a:pt x="10343" y="1269"/>
                </a:cubicBezTo>
                <a:cubicBezTo>
                  <a:pt x="9807" y="1562"/>
                  <a:pt x="6343" y="3416"/>
                  <a:pt x="4538" y="4440"/>
                </a:cubicBezTo>
                <a:cubicBezTo>
                  <a:pt x="4391" y="4148"/>
                  <a:pt x="3806" y="2391"/>
                  <a:pt x="3708" y="2050"/>
                </a:cubicBezTo>
                <a:cubicBezTo>
                  <a:pt x="3708" y="2050"/>
                  <a:pt x="224" y="3368"/>
                  <a:pt x="9" y="3368"/>
                </a:cubicBezTo>
                <a:cubicBezTo>
                  <a:pt x="5" y="3368"/>
                  <a:pt x="2" y="3368"/>
                  <a:pt x="0" y="3367"/>
                </a:cubicBezTo>
                <a:lnTo>
                  <a:pt x="0" y="3367"/>
                </a:lnTo>
                <a:cubicBezTo>
                  <a:pt x="1" y="3367"/>
                  <a:pt x="1610" y="6636"/>
                  <a:pt x="2293" y="7612"/>
                </a:cubicBezTo>
                <a:cubicBezTo>
                  <a:pt x="2805" y="8365"/>
                  <a:pt x="3150" y="8839"/>
                  <a:pt x="3706" y="8839"/>
                </a:cubicBezTo>
                <a:cubicBezTo>
                  <a:pt x="4051" y="8839"/>
                  <a:pt x="4477" y="8656"/>
                  <a:pt x="5074" y="8246"/>
                </a:cubicBezTo>
                <a:cubicBezTo>
                  <a:pt x="5074" y="8246"/>
                  <a:pt x="10783" y="2977"/>
                  <a:pt x="11319" y="2928"/>
                </a:cubicBezTo>
                <a:cubicBezTo>
                  <a:pt x="11588" y="2903"/>
                  <a:pt x="11746" y="2903"/>
                  <a:pt x="11911" y="2903"/>
                </a:cubicBezTo>
                <a:cubicBezTo>
                  <a:pt x="12075" y="2903"/>
                  <a:pt x="12246" y="2903"/>
                  <a:pt x="12539" y="2879"/>
                </a:cubicBezTo>
                <a:cubicBezTo>
                  <a:pt x="12880" y="2830"/>
                  <a:pt x="13173" y="2684"/>
                  <a:pt x="13417" y="2489"/>
                </a:cubicBezTo>
                <a:cubicBezTo>
                  <a:pt x="12832" y="1708"/>
                  <a:pt x="12441" y="879"/>
                  <a:pt x="12149"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058854" y="2725308"/>
            <a:ext cx="162254" cy="195320"/>
          </a:xfrm>
          <a:custGeom>
            <a:avLst/>
            <a:gdLst/>
            <a:ahLst/>
            <a:cxnLst/>
            <a:rect l="l" t="t" r="r" b="b"/>
            <a:pathLst>
              <a:path w="6587" h="7856" extrusionOk="0">
                <a:moveTo>
                  <a:pt x="4196" y="1"/>
                </a:moveTo>
                <a:lnTo>
                  <a:pt x="0" y="1660"/>
                </a:lnTo>
                <a:cubicBezTo>
                  <a:pt x="146" y="3611"/>
                  <a:pt x="2391" y="7856"/>
                  <a:pt x="2391" y="7856"/>
                </a:cubicBezTo>
                <a:cubicBezTo>
                  <a:pt x="4586" y="7856"/>
                  <a:pt x="6586" y="5807"/>
                  <a:pt x="6586" y="5807"/>
                </a:cubicBezTo>
                <a:lnTo>
                  <a:pt x="4196" y="1"/>
                </a:lnTo>
                <a:close/>
              </a:path>
            </a:pathLst>
          </a:custGeom>
          <a:solidFill>
            <a:srgbClr val="E600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5956700" y="2593092"/>
            <a:ext cx="114172" cy="49700"/>
          </a:xfrm>
          <a:custGeom>
            <a:avLst/>
            <a:gdLst/>
            <a:ahLst/>
            <a:cxnLst/>
            <a:rect l="l" t="t" r="r" b="b"/>
            <a:pathLst>
              <a:path w="4635" h="1999" extrusionOk="0">
                <a:moveTo>
                  <a:pt x="195" y="1"/>
                </a:moveTo>
                <a:lnTo>
                  <a:pt x="0" y="684"/>
                </a:lnTo>
                <a:cubicBezTo>
                  <a:pt x="49" y="1123"/>
                  <a:pt x="342" y="1562"/>
                  <a:pt x="781" y="1709"/>
                </a:cubicBezTo>
                <a:cubicBezTo>
                  <a:pt x="1488" y="1899"/>
                  <a:pt x="2210" y="1998"/>
                  <a:pt x="2931" y="1998"/>
                </a:cubicBezTo>
                <a:cubicBezTo>
                  <a:pt x="3503" y="1998"/>
                  <a:pt x="4074" y="1936"/>
                  <a:pt x="4635" y="1806"/>
                </a:cubicBezTo>
                <a:lnTo>
                  <a:pt x="4342" y="879"/>
                </a:lnTo>
                <a:cubicBezTo>
                  <a:pt x="4342" y="879"/>
                  <a:pt x="3939" y="936"/>
                  <a:pt x="3363" y="936"/>
                </a:cubicBezTo>
                <a:cubicBezTo>
                  <a:pt x="2429" y="936"/>
                  <a:pt x="1041" y="786"/>
                  <a:pt x="195" y="1"/>
                </a:cubicBezTo>
                <a:close/>
              </a:path>
            </a:pathLst>
          </a:custGeom>
          <a:solidFill>
            <a:srgbClr val="DB09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5889377" y="2309713"/>
            <a:ext cx="239182" cy="420674"/>
          </a:xfrm>
          <a:custGeom>
            <a:avLst/>
            <a:gdLst/>
            <a:ahLst/>
            <a:cxnLst/>
            <a:rect l="l" t="t" r="r" b="b"/>
            <a:pathLst>
              <a:path w="9710" h="16920" extrusionOk="0">
                <a:moveTo>
                  <a:pt x="5371" y="1"/>
                </a:moveTo>
                <a:cubicBezTo>
                  <a:pt x="2197" y="1"/>
                  <a:pt x="781" y="1917"/>
                  <a:pt x="440" y="4130"/>
                </a:cubicBezTo>
                <a:cubicBezTo>
                  <a:pt x="147" y="7496"/>
                  <a:pt x="1" y="10911"/>
                  <a:pt x="99" y="14326"/>
                </a:cubicBezTo>
                <a:cubicBezTo>
                  <a:pt x="853" y="14939"/>
                  <a:pt x="5982" y="16919"/>
                  <a:pt x="6457" y="16919"/>
                </a:cubicBezTo>
                <a:cubicBezTo>
                  <a:pt x="6474" y="16919"/>
                  <a:pt x="6485" y="16917"/>
                  <a:pt x="6490" y="16912"/>
                </a:cubicBezTo>
                <a:cubicBezTo>
                  <a:pt x="6587" y="16766"/>
                  <a:pt x="6392" y="11497"/>
                  <a:pt x="6392" y="9838"/>
                </a:cubicBezTo>
                <a:cubicBezTo>
                  <a:pt x="6392" y="8116"/>
                  <a:pt x="6434" y="6689"/>
                  <a:pt x="7104" y="6689"/>
                </a:cubicBezTo>
                <a:cubicBezTo>
                  <a:pt x="7156" y="6689"/>
                  <a:pt x="7211" y="6698"/>
                  <a:pt x="7270" y="6715"/>
                </a:cubicBezTo>
                <a:cubicBezTo>
                  <a:pt x="7378" y="6737"/>
                  <a:pt x="7455" y="6754"/>
                  <a:pt x="7509" y="6754"/>
                </a:cubicBezTo>
                <a:cubicBezTo>
                  <a:pt x="7701" y="6754"/>
                  <a:pt x="7612" y="6544"/>
                  <a:pt x="7612" y="5593"/>
                </a:cubicBezTo>
                <a:cubicBezTo>
                  <a:pt x="7612" y="3837"/>
                  <a:pt x="9319" y="4276"/>
                  <a:pt x="9515" y="2666"/>
                </a:cubicBezTo>
                <a:cubicBezTo>
                  <a:pt x="9710" y="1056"/>
                  <a:pt x="7758" y="324"/>
                  <a:pt x="6880" y="129"/>
                </a:cubicBezTo>
                <a:cubicBezTo>
                  <a:pt x="6338" y="42"/>
                  <a:pt x="5836" y="1"/>
                  <a:pt x="5371" y="1"/>
                </a:cubicBezTo>
                <a:close/>
              </a:path>
            </a:pathLst>
          </a:custGeom>
          <a:solidFill>
            <a:srgbClr val="6624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773909" y="4446113"/>
            <a:ext cx="610517" cy="367567"/>
          </a:xfrm>
          <a:custGeom>
            <a:avLst/>
            <a:gdLst/>
            <a:ahLst/>
            <a:cxnLst/>
            <a:rect l="l" t="t" r="r" b="b"/>
            <a:pathLst>
              <a:path w="24785" h="14784" extrusionOk="0">
                <a:moveTo>
                  <a:pt x="12393" y="0"/>
                </a:moveTo>
                <a:cubicBezTo>
                  <a:pt x="5563" y="0"/>
                  <a:pt x="1" y="3318"/>
                  <a:pt x="1" y="7416"/>
                </a:cubicBezTo>
                <a:cubicBezTo>
                  <a:pt x="1" y="11466"/>
                  <a:pt x="5563" y="14783"/>
                  <a:pt x="12393" y="14783"/>
                </a:cubicBezTo>
                <a:cubicBezTo>
                  <a:pt x="19223" y="14783"/>
                  <a:pt x="24785" y="11466"/>
                  <a:pt x="24785" y="7416"/>
                </a:cubicBezTo>
                <a:cubicBezTo>
                  <a:pt x="24785" y="3318"/>
                  <a:pt x="19223" y="0"/>
                  <a:pt x="1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773909" y="4394352"/>
            <a:ext cx="610517" cy="367567"/>
          </a:xfrm>
          <a:custGeom>
            <a:avLst/>
            <a:gdLst/>
            <a:ahLst/>
            <a:cxnLst/>
            <a:rect l="l" t="t" r="r" b="b"/>
            <a:pathLst>
              <a:path w="24785" h="14784" extrusionOk="0">
                <a:moveTo>
                  <a:pt x="12393" y="1"/>
                </a:moveTo>
                <a:cubicBezTo>
                  <a:pt x="6246" y="1"/>
                  <a:pt x="1123" y="2684"/>
                  <a:pt x="196" y="6197"/>
                </a:cubicBezTo>
                <a:cubicBezTo>
                  <a:pt x="50" y="6587"/>
                  <a:pt x="1" y="6977"/>
                  <a:pt x="1" y="7417"/>
                </a:cubicBezTo>
                <a:cubicBezTo>
                  <a:pt x="1" y="11320"/>
                  <a:pt x="5172" y="14540"/>
                  <a:pt x="11710" y="14783"/>
                </a:cubicBezTo>
                <a:lnTo>
                  <a:pt x="12393" y="14783"/>
                </a:lnTo>
                <a:cubicBezTo>
                  <a:pt x="19272" y="14783"/>
                  <a:pt x="24785" y="11466"/>
                  <a:pt x="24785" y="7368"/>
                </a:cubicBezTo>
                <a:cubicBezTo>
                  <a:pt x="24785" y="3318"/>
                  <a:pt x="19223" y="1"/>
                  <a:pt x="12393" y="1"/>
                </a:cubicBezTo>
                <a:close/>
                <a:moveTo>
                  <a:pt x="12393" y="10295"/>
                </a:moveTo>
                <a:cubicBezTo>
                  <a:pt x="9710" y="10295"/>
                  <a:pt x="7514" y="8978"/>
                  <a:pt x="7514" y="7417"/>
                </a:cubicBezTo>
                <a:cubicBezTo>
                  <a:pt x="7514" y="7368"/>
                  <a:pt x="7514" y="7368"/>
                  <a:pt x="7514" y="7319"/>
                </a:cubicBezTo>
                <a:cubicBezTo>
                  <a:pt x="7563" y="6831"/>
                  <a:pt x="7758" y="6343"/>
                  <a:pt x="8148" y="6002"/>
                </a:cubicBezTo>
                <a:cubicBezTo>
                  <a:pt x="8978" y="5123"/>
                  <a:pt x="10588" y="4489"/>
                  <a:pt x="12393" y="4489"/>
                </a:cubicBezTo>
                <a:cubicBezTo>
                  <a:pt x="15076" y="4489"/>
                  <a:pt x="17272" y="5807"/>
                  <a:pt x="17272" y="7417"/>
                </a:cubicBezTo>
                <a:cubicBezTo>
                  <a:pt x="17272" y="8978"/>
                  <a:pt x="15076" y="10295"/>
                  <a:pt x="12393" y="10295"/>
                </a:cubicBezTo>
                <a:close/>
              </a:path>
            </a:pathLst>
          </a:custGeom>
          <a:solidFill>
            <a:srgbClr val="D9D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846035" y="4155402"/>
            <a:ext cx="525190" cy="169836"/>
          </a:xfrm>
          <a:custGeom>
            <a:avLst/>
            <a:gdLst/>
            <a:ahLst/>
            <a:cxnLst/>
            <a:rect l="l" t="t" r="r" b="b"/>
            <a:pathLst>
              <a:path w="21321" h="6831" extrusionOk="0">
                <a:moveTo>
                  <a:pt x="9465" y="1"/>
                </a:moveTo>
                <a:cubicBezTo>
                  <a:pt x="5659" y="1"/>
                  <a:pt x="2244" y="1025"/>
                  <a:pt x="0" y="2635"/>
                </a:cubicBezTo>
                <a:lnTo>
                  <a:pt x="5220" y="5953"/>
                </a:lnTo>
                <a:lnTo>
                  <a:pt x="5220" y="5953"/>
                </a:lnTo>
                <a:cubicBezTo>
                  <a:pt x="6050" y="5075"/>
                  <a:pt x="7660" y="4489"/>
                  <a:pt x="9465" y="4489"/>
                </a:cubicBezTo>
                <a:cubicBezTo>
                  <a:pt x="11855" y="4489"/>
                  <a:pt x="13807" y="5514"/>
                  <a:pt x="14197" y="6831"/>
                </a:cubicBezTo>
                <a:lnTo>
                  <a:pt x="14197" y="6831"/>
                </a:lnTo>
                <a:lnTo>
                  <a:pt x="21320" y="5270"/>
                </a:lnTo>
                <a:cubicBezTo>
                  <a:pt x="19808" y="2245"/>
                  <a:pt x="15075" y="1"/>
                  <a:pt x="9465" y="1"/>
                </a:cubicBezTo>
                <a:close/>
              </a:path>
            </a:pathLst>
          </a:custGeom>
          <a:solidFill>
            <a:srgbClr val="E697C2">
              <a:alpha val="95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846035" y="4220914"/>
            <a:ext cx="128606" cy="322666"/>
          </a:xfrm>
          <a:custGeom>
            <a:avLst/>
            <a:gdLst/>
            <a:ahLst/>
            <a:cxnLst/>
            <a:rect l="l" t="t" r="r" b="b"/>
            <a:pathLst>
              <a:path w="5221" h="12978" extrusionOk="0">
                <a:moveTo>
                  <a:pt x="5220" y="3318"/>
                </a:moveTo>
                <a:lnTo>
                  <a:pt x="5220" y="12978"/>
                </a:lnTo>
                <a:lnTo>
                  <a:pt x="0" y="961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7196961" y="4286401"/>
            <a:ext cx="175482" cy="279007"/>
          </a:xfrm>
          <a:custGeom>
            <a:avLst/>
            <a:gdLst/>
            <a:ahLst/>
            <a:cxnLst/>
            <a:rect l="l" t="t" r="r" b="b"/>
            <a:pathLst>
              <a:path w="7124" h="11222" extrusionOk="0">
                <a:moveTo>
                  <a:pt x="0" y="1562"/>
                </a:moveTo>
                <a:lnTo>
                  <a:pt x="0" y="11222"/>
                </a:lnTo>
                <a:lnTo>
                  <a:pt x="7123" y="9661"/>
                </a:lnTo>
                <a:lnTo>
                  <a:pt x="71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974621" y="4267008"/>
            <a:ext cx="222358" cy="298400"/>
          </a:xfrm>
          <a:custGeom>
            <a:avLst/>
            <a:gdLst/>
            <a:ahLst/>
            <a:cxnLst/>
            <a:rect l="l" t="t" r="r" b="b"/>
            <a:pathLst>
              <a:path w="9027" h="12002" extrusionOk="0">
                <a:moveTo>
                  <a:pt x="9026" y="2342"/>
                </a:moveTo>
                <a:lnTo>
                  <a:pt x="9026" y="12002"/>
                </a:lnTo>
                <a:lnTo>
                  <a:pt x="9026" y="12002"/>
                </a:lnTo>
                <a:cubicBezTo>
                  <a:pt x="8587" y="10636"/>
                  <a:pt x="6635" y="9611"/>
                  <a:pt x="4245" y="9611"/>
                </a:cubicBezTo>
                <a:cubicBezTo>
                  <a:pt x="2391" y="9611"/>
                  <a:pt x="879" y="10245"/>
                  <a:pt x="0" y="11124"/>
                </a:cubicBezTo>
                <a:lnTo>
                  <a:pt x="0" y="11124"/>
                </a:lnTo>
                <a:lnTo>
                  <a:pt x="0" y="1464"/>
                </a:lnTo>
                <a:lnTo>
                  <a:pt x="0" y="1464"/>
                </a:lnTo>
                <a:cubicBezTo>
                  <a:pt x="879" y="586"/>
                  <a:pt x="2440" y="0"/>
                  <a:pt x="4245" y="0"/>
                </a:cubicBezTo>
                <a:cubicBezTo>
                  <a:pt x="6635" y="0"/>
                  <a:pt x="8587" y="1025"/>
                  <a:pt x="9026" y="23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921733" y="4481693"/>
            <a:ext cx="52911" cy="94627"/>
          </a:xfrm>
          <a:custGeom>
            <a:avLst/>
            <a:gdLst/>
            <a:ahLst/>
            <a:cxnLst/>
            <a:rect l="l" t="t" r="r" b="b"/>
            <a:pathLst>
              <a:path w="2148" h="3806" extrusionOk="0">
                <a:moveTo>
                  <a:pt x="2147" y="0"/>
                </a:moveTo>
                <a:lnTo>
                  <a:pt x="2147" y="2440"/>
                </a:lnTo>
                <a:cubicBezTo>
                  <a:pt x="1806" y="2830"/>
                  <a:pt x="1562" y="3269"/>
                  <a:pt x="1562" y="3806"/>
                </a:cubicBezTo>
                <a:lnTo>
                  <a:pt x="245" y="3562"/>
                </a:lnTo>
                <a:lnTo>
                  <a:pt x="1" y="1903"/>
                </a:lnTo>
                <a:lnTo>
                  <a:pt x="537" y="48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773909" y="4516873"/>
            <a:ext cx="305271" cy="245045"/>
          </a:xfrm>
          <a:custGeom>
            <a:avLst/>
            <a:gdLst/>
            <a:ahLst/>
            <a:cxnLst/>
            <a:rect l="l" t="t" r="r" b="b"/>
            <a:pathLst>
              <a:path w="12393" h="9856" extrusionOk="0">
                <a:moveTo>
                  <a:pt x="12393" y="7172"/>
                </a:moveTo>
                <a:lnTo>
                  <a:pt x="11710" y="9855"/>
                </a:lnTo>
                <a:lnTo>
                  <a:pt x="11710" y="9855"/>
                </a:lnTo>
                <a:cubicBezTo>
                  <a:pt x="5172" y="9612"/>
                  <a:pt x="1" y="6392"/>
                  <a:pt x="1" y="2440"/>
                </a:cubicBezTo>
                <a:lnTo>
                  <a:pt x="1" y="0"/>
                </a:lnTo>
                <a:cubicBezTo>
                  <a:pt x="1" y="439"/>
                  <a:pt x="98" y="830"/>
                  <a:pt x="196" y="1220"/>
                </a:cubicBezTo>
                <a:cubicBezTo>
                  <a:pt x="1074" y="4391"/>
                  <a:pt x="5319" y="6879"/>
                  <a:pt x="10636" y="7318"/>
                </a:cubicBezTo>
                <a:lnTo>
                  <a:pt x="10636" y="60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7196961" y="4427120"/>
            <a:ext cx="20445" cy="44902"/>
          </a:xfrm>
          <a:custGeom>
            <a:avLst/>
            <a:gdLst/>
            <a:ahLst/>
            <a:cxnLst/>
            <a:rect l="l" t="t" r="r" b="b"/>
            <a:pathLst>
              <a:path w="830" h="1806" extrusionOk="0">
                <a:moveTo>
                  <a:pt x="0" y="0"/>
                </a:moveTo>
                <a:lnTo>
                  <a:pt x="0" y="1805"/>
                </a:lnTo>
                <a:lnTo>
                  <a:pt x="829" y="829"/>
                </a:lnTo>
                <a:lnTo>
                  <a:pt x="732" y="293"/>
                </a:lnTo>
                <a:close/>
              </a:path>
            </a:pathLst>
          </a:custGeom>
          <a:solidFill>
            <a:srgbClr val="9E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773909" y="4399200"/>
            <a:ext cx="282436" cy="300861"/>
          </a:xfrm>
          <a:custGeom>
            <a:avLst/>
            <a:gdLst/>
            <a:ahLst/>
            <a:cxnLst/>
            <a:rect l="l" t="t" r="r" b="b"/>
            <a:pathLst>
              <a:path w="11466" h="12101" extrusionOk="0">
                <a:moveTo>
                  <a:pt x="11222" y="7514"/>
                </a:moveTo>
                <a:lnTo>
                  <a:pt x="10832" y="7465"/>
                </a:lnTo>
                <a:cubicBezTo>
                  <a:pt x="10685" y="7465"/>
                  <a:pt x="10588" y="7465"/>
                  <a:pt x="10441" y="7417"/>
                </a:cubicBezTo>
                <a:cubicBezTo>
                  <a:pt x="8734" y="6978"/>
                  <a:pt x="7514" y="5953"/>
                  <a:pt x="7514" y="4782"/>
                </a:cubicBezTo>
                <a:cubicBezTo>
                  <a:pt x="7563" y="4245"/>
                  <a:pt x="7758" y="3709"/>
                  <a:pt x="8148" y="3367"/>
                </a:cubicBezTo>
                <a:lnTo>
                  <a:pt x="2928" y="1"/>
                </a:lnTo>
                <a:cubicBezTo>
                  <a:pt x="1074" y="1269"/>
                  <a:pt x="1" y="2928"/>
                  <a:pt x="1" y="4782"/>
                </a:cubicBezTo>
                <a:cubicBezTo>
                  <a:pt x="1" y="8490"/>
                  <a:pt x="4636" y="11564"/>
                  <a:pt x="10636" y="12100"/>
                </a:cubicBezTo>
                <a:lnTo>
                  <a:pt x="10636" y="9222"/>
                </a:lnTo>
                <a:cubicBezTo>
                  <a:pt x="10636" y="9173"/>
                  <a:pt x="10685" y="9124"/>
                  <a:pt x="10734" y="9124"/>
                </a:cubicBezTo>
                <a:cubicBezTo>
                  <a:pt x="10734" y="9124"/>
                  <a:pt x="11466" y="7563"/>
                  <a:pt x="11222" y="751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034702" y="4440447"/>
            <a:ext cx="349732" cy="321472"/>
          </a:xfrm>
          <a:custGeom>
            <a:avLst/>
            <a:gdLst/>
            <a:ahLst/>
            <a:cxnLst/>
            <a:rect l="l" t="t" r="r" b="b"/>
            <a:pathLst>
              <a:path w="14198" h="12930" extrusionOk="0">
                <a:moveTo>
                  <a:pt x="14198" y="1"/>
                </a:moveTo>
                <a:lnTo>
                  <a:pt x="11173" y="2879"/>
                </a:lnTo>
                <a:lnTo>
                  <a:pt x="12003" y="4196"/>
                </a:lnTo>
                <a:cubicBezTo>
                  <a:pt x="10246" y="5611"/>
                  <a:pt x="8197" y="6538"/>
                  <a:pt x="6050" y="6929"/>
                </a:cubicBezTo>
                <a:cubicBezTo>
                  <a:pt x="4636" y="7221"/>
                  <a:pt x="3172" y="7416"/>
                  <a:pt x="1757" y="7368"/>
                </a:cubicBezTo>
                <a:cubicBezTo>
                  <a:pt x="1172" y="7368"/>
                  <a:pt x="586" y="7368"/>
                  <a:pt x="1" y="7319"/>
                </a:cubicBezTo>
                <a:lnTo>
                  <a:pt x="1" y="12832"/>
                </a:lnTo>
                <a:cubicBezTo>
                  <a:pt x="635" y="12881"/>
                  <a:pt x="1172" y="12929"/>
                  <a:pt x="1757" y="12929"/>
                </a:cubicBezTo>
                <a:cubicBezTo>
                  <a:pt x="8587" y="12929"/>
                  <a:pt x="14149" y="9612"/>
                  <a:pt x="14149" y="5514"/>
                </a:cubicBezTo>
                <a:lnTo>
                  <a:pt x="14149" y="5367"/>
                </a:lnTo>
                <a:lnTo>
                  <a:pt x="14149" y="53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035909" y="4388286"/>
            <a:ext cx="348525" cy="236567"/>
          </a:xfrm>
          <a:custGeom>
            <a:avLst/>
            <a:gdLst/>
            <a:ahLst/>
            <a:cxnLst/>
            <a:rect l="l" t="t" r="r" b="b"/>
            <a:pathLst>
              <a:path w="14149" h="9515" extrusionOk="0">
                <a:moveTo>
                  <a:pt x="14149" y="2099"/>
                </a:moveTo>
                <a:cubicBezTo>
                  <a:pt x="14149" y="6197"/>
                  <a:pt x="8587" y="9514"/>
                  <a:pt x="1757" y="9514"/>
                </a:cubicBezTo>
                <a:cubicBezTo>
                  <a:pt x="1171" y="9514"/>
                  <a:pt x="586" y="9514"/>
                  <a:pt x="0" y="9417"/>
                </a:cubicBezTo>
                <a:lnTo>
                  <a:pt x="488" y="4880"/>
                </a:lnTo>
                <a:cubicBezTo>
                  <a:pt x="927" y="4977"/>
                  <a:pt x="1318" y="5026"/>
                  <a:pt x="1757" y="5026"/>
                </a:cubicBezTo>
                <a:cubicBezTo>
                  <a:pt x="4440" y="5026"/>
                  <a:pt x="6636" y="3709"/>
                  <a:pt x="6636" y="2099"/>
                </a:cubicBezTo>
                <a:cubicBezTo>
                  <a:pt x="6636" y="1904"/>
                  <a:pt x="6587" y="1757"/>
                  <a:pt x="6538" y="1562"/>
                </a:cubicBezTo>
                <a:lnTo>
                  <a:pt x="13661" y="1"/>
                </a:lnTo>
                <a:cubicBezTo>
                  <a:pt x="14003" y="684"/>
                  <a:pt x="14149" y="1367"/>
                  <a:pt x="14149" y="209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rot="10800000" flipH="1">
            <a:off x="4433134" y="4782192"/>
            <a:ext cx="914402" cy="923533"/>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007"/>
        <p:cNvGrpSpPr/>
        <p:nvPr/>
      </p:nvGrpSpPr>
      <p:grpSpPr>
        <a:xfrm>
          <a:off x="0" y="0"/>
          <a:ext cx="0" cy="0"/>
          <a:chOff x="0" y="0"/>
          <a:chExt cx="0" cy="0"/>
        </a:xfrm>
      </p:grpSpPr>
      <p:sp>
        <p:nvSpPr>
          <p:cNvPr id="1008" name="Google Shape;1008;p40"/>
          <p:cNvSpPr txBox="1">
            <a:spLocks noGrp="1"/>
          </p:cNvSpPr>
          <p:nvPr>
            <p:ph type="subTitle" idx="1"/>
          </p:nvPr>
        </p:nvSpPr>
        <p:spPr>
          <a:xfrm>
            <a:off x="1536192" y="438912"/>
            <a:ext cx="4158787" cy="68388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err="1"/>
              <a:t>Internet</a:t>
            </a:r>
            <a:r>
              <a:rPr lang="vi-VN" dirty="0"/>
              <a:t> </a:t>
            </a:r>
            <a:r>
              <a:rPr lang="vi-VN" dirty="0" err="1"/>
              <a:t>chứa</a:t>
            </a:r>
            <a:r>
              <a:rPr lang="vi-VN" dirty="0"/>
              <a:t> </a:t>
            </a:r>
            <a:r>
              <a:rPr lang="vi-VN" dirty="0" err="1"/>
              <a:t>một</a:t>
            </a:r>
            <a:r>
              <a:rPr lang="vi-VN" dirty="0"/>
              <a:t> </a:t>
            </a:r>
            <a:r>
              <a:rPr lang="vi-VN" dirty="0" err="1"/>
              <a:t>khối</a:t>
            </a:r>
            <a:r>
              <a:rPr lang="vi-VN" dirty="0"/>
              <a:t> </a:t>
            </a:r>
            <a:r>
              <a:rPr lang="vi-VN" dirty="0" err="1"/>
              <a:t>lượng</a:t>
            </a:r>
            <a:r>
              <a:rPr lang="vi-VN" dirty="0"/>
              <a:t> thông tin </a:t>
            </a:r>
            <a:r>
              <a:rPr lang="vi-VN" dirty="0" err="1"/>
              <a:t>khổng</a:t>
            </a:r>
            <a:r>
              <a:rPr lang="vi-VN" dirty="0"/>
              <a:t> </a:t>
            </a:r>
            <a:r>
              <a:rPr lang="vi-VN" dirty="0" err="1"/>
              <a:t>lồ</a:t>
            </a:r>
            <a:r>
              <a:rPr lang="vi-VN" dirty="0"/>
              <a:t>, cung </a:t>
            </a:r>
            <a:r>
              <a:rPr lang="vi-VN" dirty="0" err="1"/>
              <a:t>cấp</a:t>
            </a:r>
            <a:r>
              <a:rPr lang="vi-VN" dirty="0"/>
              <a:t> cho </a:t>
            </a:r>
            <a:r>
              <a:rPr lang="vi-VN" dirty="0" err="1"/>
              <a:t>người</a:t>
            </a:r>
            <a:r>
              <a:rPr lang="vi-VN" dirty="0"/>
              <a:t> </a:t>
            </a:r>
            <a:r>
              <a:rPr lang="vi-VN" dirty="0" err="1"/>
              <a:t>dùng</a:t>
            </a:r>
            <a:r>
              <a:rPr lang="vi-VN" dirty="0"/>
              <a:t> </a:t>
            </a:r>
            <a:r>
              <a:rPr lang="vi-VN" dirty="0" err="1"/>
              <a:t>nhiều</a:t>
            </a:r>
            <a:r>
              <a:rPr lang="vi-VN" dirty="0"/>
              <a:t> </a:t>
            </a:r>
            <a:r>
              <a:rPr lang="vi-VN" dirty="0" err="1"/>
              <a:t>kiến</a:t>
            </a:r>
            <a:r>
              <a:rPr lang="vi-VN" dirty="0"/>
              <a:t> </a:t>
            </a:r>
            <a:r>
              <a:rPr lang="vi-VN" dirty="0" err="1"/>
              <a:t>thức</a:t>
            </a:r>
            <a:r>
              <a:rPr lang="vi-VN" dirty="0"/>
              <a:t> </a:t>
            </a:r>
            <a:r>
              <a:rPr lang="vi-VN" dirty="0" err="1"/>
              <a:t>và</a:t>
            </a:r>
            <a:r>
              <a:rPr lang="vi-VN" dirty="0"/>
              <a:t> </a:t>
            </a:r>
            <a:r>
              <a:rPr lang="vi-VN" dirty="0" err="1"/>
              <a:t>dữ</a:t>
            </a:r>
            <a:r>
              <a:rPr lang="vi-VN" dirty="0"/>
              <a:t> </a:t>
            </a:r>
            <a:r>
              <a:rPr lang="vi-VN" dirty="0" err="1"/>
              <a:t>liệu</a:t>
            </a:r>
            <a:r>
              <a:rPr lang="vi-VN" dirty="0"/>
              <a:t>. Tuy nhiên, không </a:t>
            </a:r>
            <a:r>
              <a:rPr lang="vi-VN" dirty="0" err="1"/>
              <a:t>phải</a:t>
            </a:r>
            <a:r>
              <a:rPr lang="vi-VN" dirty="0"/>
              <a:t> </a:t>
            </a:r>
            <a:r>
              <a:rPr lang="vi-VN" dirty="0" err="1"/>
              <a:t>tất</a:t>
            </a:r>
            <a:r>
              <a:rPr lang="vi-VN" dirty="0"/>
              <a:t> </a:t>
            </a:r>
            <a:r>
              <a:rPr lang="vi-VN" dirty="0" err="1"/>
              <a:t>cả</a:t>
            </a:r>
            <a:r>
              <a:rPr lang="vi-VN" dirty="0"/>
              <a:t> thông tin </a:t>
            </a:r>
            <a:r>
              <a:rPr lang="vi-VN" dirty="0" err="1"/>
              <a:t>đều</a:t>
            </a:r>
            <a:r>
              <a:rPr lang="vi-VN" dirty="0"/>
              <a:t> </a:t>
            </a:r>
            <a:r>
              <a:rPr lang="vi-VN" dirty="0" err="1"/>
              <a:t>chính</a:t>
            </a:r>
            <a:r>
              <a:rPr lang="vi-VN" dirty="0"/>
              <a:t> </a:t>
            </a:r>
            <a:r>
              <a:rPr lang="vi-VN" dirty="0" err="1"/>
              <a:t>xác</a:t>
            </a:r>
            <a:r>
              <a:rPr lang="vi-VN" dirty="0"/>
              <a:t> </a:t>
            </a:r>
            <a:r>
              <a:rPr lang="vi-VN" dirty="0" err="1"/>
              <a:t>và</a:t>
            </a:r>
            <a:r>
              <a:rPr lang="vi-VN" dirty="0"/>
              <a:t> </a:t>
            </a:r>
            <a:r>
              <a:rPr lang="vi-VN" dirty="0" err="1"/>
              <a:t>đáng</a:t>
            </a:r>
            <a:r>
              <a:rPr lang="vi-VN" dirty="0"/>
              <a:t> tin </a:t>
            </a:r>
            <a:r>
              <a:rPr lang="vi-VN" dirty="0" err="1"/>
              <a:t>cậy</a:t>
            </a:r>
            <a:endParaRPr dirty="0"/>
          </a:p>
        </p:txBody>
      </p:sp>
      <p:sp>
        <p:nvSpPr>
          <p:cNvPr id="1009" name="Google Shape;1009;p40"/>
          <p:cNvSpPr txBox="1">
            <a:spLocks noGrp="1"/>
          </p:cNvSpPr>
          <p:nvPr>
            <p:ph type="subTitle" idx="2"/>
          </p:nvPr>
        </p:nvSpPr>
        <p:spPr>
          <a:xfrm>
            <a:off x="1463080" y="1602528"/>
            <a:ext cx="4038471" cy="96195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a:t>Tin </a:t>
            </a:r>
            <a:r>
              <a:rPr lang="vi-VN" dirty="0" err="1"/>
              <a:t>giả</a:t>
            </a:r>
            <a:r>
              <a:rPr lang="vi-VN" dirty="0"/>
              <a:t>, hay thông tin sai </a:t>
            </a:r>
            <a:r>
              <a:rPr lang="vi-VN" dirty="0" err="1"/>
              <a:t>lệch</a:t>
            </a:r>
            <a:r>
              <a:rPr lang="vi-VN" dirty="0"/>
              <a:t>, </a:t>
            </a:r>
            <a:r>
              <a:rPr lang="vi-VN" dirty="0" err="1"/>
              <a:t>có</a:t>
            </a:r>
            <a:r>
              <a:rPr lang="vi-VN" dirty="0"/>
              <a:t> </a:t>
            </a:r>
            <a:r>
              <a:rPr lang="vi-VN" dirty="0" err="1"/>
              <a:t>thể</a:t>
            </a:r>
            <a:r>
              <a:rPr lang="vi-VN" dirty="0"/>
              <a:t> gây </a:t>
            </a:r>
            <a:r>
              <a:rPr lang="vi-VN" dirty="0" err="1"/>
              <a:t>hiểu</a:t>
            </a:r>
            <a:r>
              <a:rPr lang="vi-VN" dirty="0"/>
              <a:t> </a:t>
            </a:r>
            <a:r>
              <a:rPr lang="vi-VN" dirty="0" err="1"/>
              <a:t>lầm</a:t>
            </a:r>
            <a:r>
              <a:rPr lang="vi-VN" dirty="0"/>
              <a:t> </a:t>
            </a:r>
            <a:r>
              <a:rPr lang="vi-VN" dirty="0" err="1"/>
              <a:t>và</a:t>
            </a:r>
            <a:r>
              <a:rPr lang="vi-VN" dirty="0"/>
              <a:t> </a:t>
            </a:r>
            <a:r>
              <a:rPr lang="vi-VN" dirty="0" err="1"/>
              <a:t>ảnh</a:t>
            </a:r>
            <a:r>
              <a:rPr lang="vi-VN" dirty="0"/>
              <a:t> </a:t>
            </a:r>
            <a:r>
              <a:rPr lang="vi-VN" dirty="0" err="1"/>
              <a:t>hưởng</a:t>
            </a:r>
            <a:r>
              <a:rPr lang="vi-VN" dirty="0"/>
              <a:t> </a:t>
            </a:r>
            <a:r>
              <a:rPr lang="vi-VN" dirty="0" err="1"/>
              <a:t>đến</a:t>
            </a:r>
            <a:r>
              <a:rPr lang="vi-VN" dirty="0"/>
              <a:t> </a:t>
            </a:r>
            <a:r>
              <a:rPr lang="vi-VN" dirty="0" err="1"/>
              <a:t>quyết</a:t>
            </a:r>
            <a:r>
              <a:rPr lang="vi-VN" dirty="0"/>
              <a:t> </a:t>
            </a:r>
            <a:r>
              <a:rPr lang="vi-VN" dirty="0" err="1"/>
              <a:t>định</a:t>
            </a:r>
            <a:r>
              <a:rPr lang="vi-VN" dirty="0"/>
              <a:t> </a:t>
            </a:r>
            <a:r>
              <a:rPr lang="vi-VN" dirty="0" err="1"/>
              <a:t>của</a:t>
            </a:r>
            <a:r>
              <a:rPr lang="vi-VN" dirty="0"/>
              <a:t> </a:t>
            </a:r>
            <a:r>
              <a:rPr lang="vi-VN" dirty="0" err="1"/>
              <a:t>chúng</a:t>
            </a:r>
            <a:r>
              <a:rPr lang="vi-VN" dirty="0"/>
              <a:t> ta. </a:t>
            </a:r>
            <a:r>
              <a:rPr lang="vi-VN" dirty="0" err="1"/>
              <a:t>Việc</a:t>
            </a:r>
            <a:r>
              <a:rPr lang="vi-VN" dirty="0"/>
              <a:t> </a:t>
            </a:r>
            <a:r>
              <a:rPr lang="vi-VN" dirty="0" err="1"/>
              <a:t>hiểu</a:t>
            </a:r>
            <a:r>
              <a:rPr lang="vi-VN" dirty="0"/>
              <a:t> </a:t>
            </a:r>
            <a:r>
              <a:rPr lang="vi-VN" dirty="0" err="1"/>
              <a:t>rõ</a:t>
            </a:r>
            <a:r>
              <a:rPr lang="vi-VN" dirty="0"/>
              <a:t> </a:t>
            </a:r>
            <a:r>
              <a:rPr lang="vi-VN" dirty="0" err="1"/>
              <a:t>về</a:t>
            </a:r>
            <a:r>
              <a:rPr lang="vi-VN" dirty="0"/>
              <a:t> tin </a:t>
            </a:r>
            <a:r>
              <a:rPr lang="vi-VN" dirty="0" err="1"/>
              <a:t>giả</a:t>
            </a:r>
            <a:r>
              <a:rPr lang="vi-VN" dirty="0"/>
              <a:t> </a:t>
            </a:r>
            <a:r>
              <a:rPr lang="vi-VN" dirty="0" err="1"/>
              <a:t>giúp</a:t>
            </a:r>
            <a:r>
              <a:rPr lang="vi-VN" dirty="0"/>
              <a:t> </a:t>
            </a:r>
            <a:r>
              <a:rPr lang="vi-VN" dirty="0" err="1"/>
              <a:t>bảo</a:t>
            </a:r>
            <a:r>
              <a:rPr lang="vi-VN" dirty="0"/>
              <a:t> </a:t>
            </a:r>
            <a:r>
              <a:rPr lang="vi-VN" dirty="0" err="1"/>
              <a:t>vệ</a:t>
            </a:r>
            <a:r>
              <a:rPr lang="vi-VN" dirty="0"/>
              <a:t> </a:t>
            </a:r>
            <a:r>
              <a:rPr lang="vi-VN" dirty="0" err="1"/>
              <a:t>bản</a:t>
            </a:r>
            <a:r>
              <a:rPr lang="vi-VN" dirty="0"/>
              <a:t> thân </a:t>
            </a:r>
            <a:r>
              <a:rPr lang="vi-VN" dirty="0" err="1"/>
              <a:t>khỏi</a:t>
            </a:r>
            <a:r>
              <a:rPr lang="vi-VN" dirty="0"/>
              <a:t> </a:t>
            </a:r>
            <a:r>
              <a:rPr lang="vi-VN" dirty="0" err="1"/>
              <a:t>những</a:t>
            </a:r>
            <a:r>
              <a:rPr lang="vi-VN" dirty="0"/>
              <a:t> thông tin không </a:t>
            </a:r>
            <a:r>
              <a:rPr lang="vi-VN" dirty="0" err="1"/>
              <a:t>chính</a:t>
            </a:r>
            <a:r>
              <a:rPr lang="vi-VN" dirty="0"/>
              <a:t> </a:t>
            </a:r>
            <a:r>
              <a:rPr lang="vi-VN" dirty="0" err="1"/>
              <a:t>xác</a:t>
            </a:r>
            <a:r>
              <a:rPr lang="vi-VN" dirty="0"/>
              <a:t>.</a:t>
            </a:r>
            <a:endParaRPr dirty="0"/>
          </a:p>
        </p:txBody>
      </p:sp>
      <p:sp>
        <p:nvSpPr>
          <p:cNvPr id="1010" name="Google Shape;1010;p40"/>
          <p:cNvSpPr txBox="1">
            <a:spLocks noGrp="1"/>
          </p:cNvSpPr>
          <p:nvPr>
            <p:ph type="subTitle" idx="3"/>
          </p:nvPr>
        </p:nvSpPr>
        <p:spPr>
          <a:xfrm>
            <a:off x="1536192" y="2679192"/>
            <a:ext cx="3805333" cy="85713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a:t>Để tránh tiếp thu những tin tức sai lệch, việc phát triển kỹ năng phân biệt và đánh giá thông tin là rất quan trọng. Điều này giúp chúng ta nhận diện các nguồn thông tin không đáng tin cậy</a:t>
            </a:r>
          </a:p>
        </p:txBody>
      </p:sp>
      <p:sp>
        <p:nvSpPr>
          <p:cNvPr id="1012" name="Google Shape;1012;p40"/>
          <p:cNvSpPr txBox="1">
            <a:spLocks noGrp="1"/>
          </p:cNvSpPr>
          <p:nvPr>
            <p:ph type="title"/>
          </p:nvPr>
        </p:nvSpPr>
        <p:spPr>
          <a:xfrm>
            <a:off x="5341525" y="1700775"/>
            <a:ext cx="3071100" cy="173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err="1"/>
              <a:t>Chọn</a:t>
            </a:r>
            <a:r>
              <a:rPr lang="vi-VN" dirty="0"/>
              <a:t> </a:t>
            </a:r>
            <a:r>
              <a:rPr lang="vi-VN" dirty="0" err="1"/>
              <a:t>lọc</a:t>
            </a:r>
            <a:r>
              <a:rPr lang="vi-VN" dirty="0"/>
              <a:t> thông tin </a:t>
            </a:r>
            <a:endParaRPr dirty="0"/>
          </a:p>
        </p:txBody>
      </p:sp>
      <p:sp>
        <p:nvSpPr>
          <p:cNvPr id="1013" name="Google Shape;1013;p40"/>
          <p:cNvSpPr/>
          <p:nvPr/>
        </p:nvSpPr>
        <p:spPr>
          <a:xfrm>
            <a:off x="755691" y="2784558"/>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755691" y="1662546"/>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755691" y="539483"/>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7" name="Google Shape;1017;p40"/>
          <p:cNvGrpSpPr/>
          <p:nvPr/>
        </p:nvGrpSpPr>
        <p:grpSpPr>
          <a:xfrm>
            <a:off x="906683" y="648262"/>
            <a:ext cx="281365" cy="365752"/>
            <a:chOff x="-50469125" y="3183175"/>
            <a:chExt cx="233150" cy="301825"/>
          </a:xfrm>
        </p:grpSpPr>
        <p:sp>
          <p:nvSpPr>
            <p:cNvPr id="1018" name="Google Shape;1018;p40"/>
            <p:cNvSpPr/>
            <p:nvPr/>
          </p:nvSpPr>
          <p:spPr>
            <a:xfrm>
              <a:off x="-50388775" y="3227275"/>
              <a:ext cx="70900" cy="70900"/>
            </a:xfrm>
            <a:custGeom>
              <a:avLst/>
              <a:gdLst/>
              <a:ahLst/>
              <a:cxnLst/>
              <a:rect l="l" t="t" r="r" b="b"/>
              <a:pathLst>
                <a:path w="2836" h="2836" extrusionOk="0">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50469125" y="3290275"/>
              <a:ext cx="233150" cy="194725"/>
            </a:xfrm>
            <a:custGeom>
              <a:avLst/>
              <a:gdLst/>
              <a:ahLst/>
              <a:cxnLst/>
              <a:rect l="l" t="t" r="r" b="b"/>
              <a:pathLst>
                <a:path w="9326" h="7789" extrusionOk="0">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50379325" y="3183175"/>
              <a:ext cx="52775" cy="34675"/>
            </a:xfrm>
            <a:custGeom>
              <a:avLst/>
              <a:gdLst/>
              <a:ahLst/>
              <a:cxnLst/>
              <a:rect l="l" t="t" r="r" b="b"/>
              <a:pathLst>
                <a:path w="2111" h="1387" extrusionOk="0">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40"/>
          <p:cNvGrpSpPr/>
          <p:nvPr/>
        </p:nvGrpSpPr>
        <p:grpSpPr>
          <a:xfrm>
            <a:off x="869533" y="1771315"/>
            <a:ext cx="365775" cy="365770"/>
            <a:chOff x="-49764975" y="3183375"/>
            <a:chExt cx="299300" cy="299125"/>
          </a:xfrm>
        </p:grpSpPr>
        <p:sp>
          <p:nvSpPr>
            <p:cNvPr id="1022" name="Google Shape;1022;p40"/>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40"/>
          <p:cNvGrpSpPr/>
          <p:nvPr/>
        </p:nvGrpSpPr>
        <p:grpSpPr>
          <a:xfrm>
            <a:off x="890961" y="4015349"/>
            <a:ext cx="316993" cy="365752"/>
            <a:chOff x="-44895900" y="3929450"/>
            <a:chExt cx="263875" cy="302075"/>
          </a:xfrm>
        </p:grpSpPr>
        <p:sp>
          <p:nvSpPr>
            <p:cNvPr id="1032" name="Google Shape;1032;p40"/>
            <p:cNvSpPr/>
            <p:nvPr/>
          </p:nvSpPr>
          <p:spPr>
            <a:xfrm>
              <a:off x="-44813975" y="4100750"/>
              <a:ext cx="101625" cy="50425"/>
            </a:xfrm>
            <a:custGeom>
              <a:avLst/>
              <a:gdLst/>
              <a:ahLst/>
              <a:cxnLst/>
              <a:rect l="l" t="t" r="r" b="b"/>
              <a:pathLst>
                <a:path w="4065" h="2017" extrusionOk="0">
                  <a:moveTo>
                    <a:pt x="2017" y="0"/>
                  </a:moveTo>
                  <a:lnTo>
                    <a:pt x="0" y="977"/>
                  </a:lnTo>
                  <a:lnTo>
                    <a:pt x="2017" y="2017"/>
                  </a:lnTo>
                  <a:lnTo>
                    <a:pt x="4064" y="977"/>
                  </a:lnTo>
                  <a:lnTo>
                    <a:pt x="2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44885650" y="3929450"/>
              <a:ext cx="244175" cy="87825"/>
            </a:xfrm>
            <a:custGeom>
              <a:avLst/>
              <a:gdLst/>
              <a:ahLst/>
              <a:cxnLst/>
              <a:rect l="l" t="t" r="r" b="b"/>
              <a:pathLst>
                <a:path w="9767" h="3513" extrusionOk="0">
                  <a:moveTo>
                    <a:pt x="4832" y="0"/>
                  </a:moveTo>
                  <a:cubicBezTo>
                    <a:pt x="4781" y="0"/>
                    <a:pt x="4726" y="16"/>
                    <a:pt x="4663" y="47"/>
                  </a:cubicBezTo>
                  <a:lnTo>
                    <a:pt x="0" y="2410"/>
                  </a:lnTo>
                  <a:lnTo>
                    <a:pt x="2080" y="3513"/>
                  </a:lnTo>
                  <a:lnTo>
                    <a:pt x="4726" y="2158"/>
                  </a:lnTo>
                  <a:cubicBezTo>
                    <a:pt x="4758" y="2142"/>
                    <a:pt x="4805" y="2134"/>
                    <a:pt x="4852" y="2134"/>
                  </a:cubicBezTo>
                  <a:cubicBezTo>
                    <a:pt x="4899" y="2134"/>
                    <a:pt x="4947" y="2142"/>
                    <a:pt x="4978" y="2158"/>
                  </a:cubicBezTo>
                  <a:lnTo>
                    <a:pt x="7625" y="3513"/>
                  </a:lnTo>
                  <a:lnTo>
                    <a:pt x="9767" y="2442"/>
                  </a:lnTo>
                  <a:lnTo>
                    <a:pt x="4978" y="47"/>
                  </a:lnTo>
                  <a:cubicBezTo>
                    <a:pt x="4931" y="16"/>
                    <a:pt x="4884" y="0"/>
                    <a:pt x="48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44825000" y="4006225"/>
              <a:ext cx="52000" cy="105575"/>
            </a:xfrm>
            <a:custGeom>
              <a:avLst/>
              <a:gdLst/>
              <a:ahLst/>
              <a:cxnLst/>
              <a:rect l="l" t="t" r="r" b="b"/>
              <a:pathLst>
                <a:path w="2080" h="4223" extrusionOk="0">
                  <a:moveTo>
                    <a:pt x="2080" y="1"/>
                  </a:moveTo>
                  <a:lnTo>
                    <a:pt x="0" y="1009"/>
                  </a:lnTo>
                  <a:lnTo>
                    <a:pt x="0" y="4222"/>
                  </a:lnTo>
                  <a:lnTo>
                    <a:pt x="2080" y="3151"/>
                  </a:lnTo>
                  <a:lnTo>
                    <a:pt x="20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44754900" y="4005450"/>
              <a:ext cx="122875" cy="222925"/>
            </a:xfrm>
            <a:custGeom>
              <a:avLst/>
              <a:gdLst/>
              <a:ahLst/>
              <a:cxnLst/>
              <a:rect l="l" t="t" r="r" b="b"/>
              <a:pathLst>
                <a:path w="4915" h="8917" extrusionOk="0">
                  <a:moveTo>
                    <a:pt x="4915" y="0"/>
                  </a:moveTo>
                  <a:lnTo>
                    <a:pt x="2804" y="1040"/>
                  </a:lnTo>
                  <a:lnTo>
                    <a:pt x="2804" y="4789"/>
                  </a:lnTo>
                  <a:cubicBezTo>
                    <a:pt x="2804" y="4915"/>
                    <a:pt x="2710" y="5041"/>
                    <a:pt x="2615" y="5104"/>
                  </a:cubicBezTo>
                  <a:lnTo>
                    <a:pt x="0" y="6396"/>
                  </a:lnTo>
                  <a:lnTo>
                    <a:pt x="0" y="8916"/>
                  </a:lnTo>
                  <a:lnTo>
                    <a:pt x="4726" y="6396"/>
                  </a:lnTo>
                  <a:cubicBezTo>
                    <a:pt x="4852" y="6333"/>
                    <a:pt x="4915" y="6207"/>
                    <a:pt x="4915" y="6081"/>
                  </a:cubicBezTo>
                  <a:lnTo>
                    <a:pt x="49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44754900" y="4006225"/>
              <a:ext cx="52775" cy="105575"/>
            </a:xfrm>
            <a:custGeom>
              <a:avLst/>
              <a:gdLst/>
              <a:ahLst/>
              <a:cxnLst/>
              <a:rect l="l" t="t" r="r" b="b"/>
              <a:pathLst>
                <a:path w="2111" h="4223" extrusionOk="0">
                  <a:moveTo>
                    <a:pt x="0" y="1"/>
                  </a:moveTo>
                  <a:lnTo>
                    <a:pt x="0" y="3151"/>
                  </a:lnTo>
                  <a:lnTo>
                    <a:pt x="2111" y="4222"/>
                  </a:lnTo>
                  <a:lnTo>
                    <a:pt x="2111" y="100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44895900" y="4006225"/>
              <a:ext cx="122900" cy="225300"/>
            </a:xfrm>
            <a:custGeom>
              <a:avLst/>
              <a:gdLst/>
              <a:ahLst/>
              <a:cxnLst/>
              <a:rect l="l" t="t" r="r" b="b"/>
              <a:pathLst>
                <a:path w="4916" h="9012" extrusionOk="0">
                  <a:moveTo>
                    <a:pt x="1" y="1"/>
                  </a:moveTo>
                  <a:lnTo>
                    <a:pt x="1" y="6176"/>
                  </a:lnTo>
                  <a:cubicBezTo>
                    <a:pt x="1" y="6302"/>
                    <a:pt x="95" y="6428"/>
                    <a:pt x="190" y="6491"/>
                  </a:cubicBezTo>
                  <a:lnTo>
                    <a:pt x="4916" y="9011"/>
                  </a:lnTo>
                  <a:lnTo>
                    <a:pt x="4916" y="6428"/>
                  </a:lnTo>
                  <a:lnTo>
                    <a:pt x="2332" y="5105"/>
                  </a:lnTo>
                  <a:lnTo>
                    <a:pt x="2301" y="5105"/>
                  </a:lnTo>
                  <a:cubicBezTo>
                    <a:pt x="2206" y="5073"/>
                    <a:pt x="2143" y="4947"/>
                    <a:pt x="2143" y="4853"/>
                  </a:cubicBezTo>
                  <a:lnTo>
                    <a:pt x="2143" y="110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40"/>
          <p:cNvGrpSpPr/>
          <p:nvPr/>
        </p:nvGrpSpPr>
        <p:grpSpPr>
          <a:xfrm>
            <a:off x="866856" y="2893325"/>
            <a:ext cx="365745" cy="365774"/>
            <a:chOff x="-45673275" y="3937700"/>
            <a:chExt cx="299325" cy="300900"/>
          </a:xfrm>
        </p:grpSpPr>
        <p:sp>
          <p:nvSpPr>
            <p:cNvPr id="1039" name="Google Shape;1039;p40"/>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êu đề phụ 2">
            <a:extLst>
              <a:ext uri="{FF2B5EF4-FFF2-40B4-BE49-F238E27FC236}">
                <a16:creationId xmlns:a16="http://schemas.microsoft.com/office/drawing/2014/main" id="{F83A7536-0073-B736-A0F6-C7D36049D545}"/>
              </a:ext>
            </a:extLst>
          </p:cNvPr>
          <p:cNvSpPr>
            <a:spLocks noGrp="1"/>
          </p:cNvSpPr>
          <p:nvPr>
            <p:ph type="subTitle" idx="4"/>
          </p:nvPr>
        </p:nvSpPr>
        <p:spPr>
          <a:xfrm>
            <a:off x="998510" y="5699264"/>
            <a:ext cx="2798100" cy="786300"/>
          </a:xfrm>
        </p:spPr>
        <p:txBody>
          <a:bodyPr/>
          <a:lstStyle/>
          <a:p>
            <a:endParaRPr lang="vi-V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110"/>
        <p:cNvGrpSpPr/>
        <p:nvPr/>
      </p:nvGrpSpPr>
      <p:grpSpPr>
        <a:xfrm>
          <a:off x="0" y="0"/>
          <a:ext cx="0" cy="0"/>
          <a:chOff x="0" y="0"/>
          <a:chExt cx="0" cy="0"/>
        </a:xfrm>
      </p:grpSpPr>
      <p:grpSp>
        <p:nvGrpSpPr>
          <p:cNvPr id="1111" name="Google Shape;1111;p46"/>
          <p:cNvGrpSpPr/>
          <p:nvPr/>
        </p:nvGrpSpPr>
        <p:grpSpPr>
          <a:xfrm>
            <a:off x="2748850" y="600575"/>
            <a:ext cx="1031700" cy="2340950"/>
            <a:chOff x="6403475" y="2534075"/>
            <a:chExt cx="1031700" cy="2340950"/>
          </a:xfrm>
        </p:grpSpPr>
        <p:sp>
          <p:nvSpPr>
            <p:cNvPr id="1112" name="Google Shape;1112;p46"/>
            <p:cNvSpPr/>
            <p:nvPr/>
          </p:nvSpPr>
          <p:spPr>
            <a:xfrm>
              <a:off x="6403475" y="2941525"/>
              <a:ext cx="1031700" cy="1933500"/>
            </a:xfrm>
            <a:prstGeom prst="can">
              <a:avLst>
                <a:gd name="adj" fmla="val 3657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6405725" y="2864076"/>
              <a:ext cx="1027200" cy="394200"/>
            </a:xfrm>
            <a:prstGeom prst="ellipse">
              <a:avLst/>
            </a:prstGeom>
            <a:solidFill>
              <a:srgbClr val="B50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6403475" y="2534075"/>
              <a:ext cx="1031700" cy="6639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46"/>
          <p:cNvSpPr txBox="1">
            <a:spLocks noGrp="1"/>
          </p:cNvSpPr>
          <p:nvPr>
            <p:ph type="title"/>
          </p:nvPr>
        </p:nvSpPr>
        <p:spPr>
          <a:xfrm>
            <a:off x="5410075" y="1703100"/>
            <a:ext cx="3002400" cy="173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err="1"/>
              <a:t>Tác</a:t>
            </a:r>
            <a:r>
              <a:rPr lang="vi-VN" dirty="0"/>
              <a:t> </a:t>
            </a:r>
            <a:r>
              <a:rPr lang="vi-VN" dirty="0" err="1"/>
              <a:t>hại</a:t>
            </a:r>
            <a:r>
              <a:rPr lang="vi-VN" dirty="0"/>
              <a:t> </a:t>
            </a:r>
            <a:r>
              <a:rPr lang="vi-VN" dirty="0" err="1"/>
              <a:t>của</a:t>
            </a:r>
            <a:r>
              <a:rPr lang="vi-VN" dirty="0"/>
              <a:t> tin </a:t>
            </a:r>
            <a:r>
              <a:rPr lang="vi-VN" dirty="0" err="1"/>
              <a:t>giả</a:t>
            </a:r>
            <a:endParaRPr dirty="0"/>
          </a:p>
        </p:txBody>
      </p:sp>
      <p:sp>
        <p:nvSpPr>
          <p:cNvPr id="1116" name="Google Shape;1116;p46"/>
          <p:cNvSpPr txBox="1"/>
          <p:nvPr/>
        </p:nvSpPr>
        <p:spPr>
          <a:xfrm>
            <a:off x="3909075" y="662931"/>
            <a:ext cx="1463100" cy="53014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err="1">
                <a:solidFill>
                  <a:schemeClr val="lt1"/>
                </a:solidFill>
                <a:latin typeface="Anton"/>
                <a:ea typeface="Anton"/>
                <a:cs typeface="Anton"/>
                <a:sym typeface="Anton"/>
              </a:rPr>
              <a:t>Nhận</a:t>
            </a:r>
            <a:r>
              <a:rPr lang="vi-VN" sz="1800" dirty="0">
                <a:solidFill>
                  <a:schemeClr val="lt1"/>
                </a:solidFill>
                <a:latin typeface="Anton"/>
                <a:ea typeface="Anton"/>
                <a:cs typeface="Anton"/>
                <a:sym typeface="Anton"/>
              </a:rPr>
              <a:t> </a:t>
            </a:r>
            <a:r>
              <a:rPr lang="vi-VN" sz="1800" dirty="0" err="1">
                <a:solidFill>
                  <a:schemeClr val="lt1"/>
                </a:solidFill>
                <a:latin typeface="Anton"/>
                <a:ea typeface="Anton"/>
                <a:cs typeface="Anton"/>
                <a:sym typeface="Anton"/>
              </a:rPr>
              <a:t>thức</a:t>
            </a:r>
            <a:r>
              <a:rPr lang="vi-VN" sz="1800" dirty="0">
                <a:solidFill>
                  <a:schemeClr val="lt1"/>
                </a:solidFill>
                <a:latin typeface="Anton"/>
                <a:ea typeface="Anton"/>
                <a:cs typeface="Anton"/>
                <a:sym typeface="Anton"/>
              </a:rPr>
              <a:t> </a:t>
            </a:r>
            <a:r>
              <a:rPr lang="vi-VN" sz="1800" dirty="0" err="1">
                <a:solidFill>
                  <a:schemeClr val="lt1"/>
                </a:solidFill>
                <a:latin typeface="Anton"/>
                <a:ea typeface="Anton"/>
                <a:cs typeface="Anton"/>
                <a:sym typeface="Anton"/>
              </a:rPr>
              <a:t>xã</a:t>
            </a:r>
            <a:r>
              <a:rPr lang="vi-VN" sz="1800" dirty="0">
                <a:solidFill>
                  <a:schemeClr val="lt1"/>
                </a:solidFill>
                <a:latin typeface="Anton"/>
                <a:ea typeface="Anton"/>
                <a:cs typeface="Anton"/>
                <a:sym typeface="Anton"/>
              </a:rPr>
              <a:t> </a:t>
            </a:r>
            <a:r>
              <a:rPr lang="vi-VN" sz="1800" dirty="0" err="1">
                <a:solidFill>
                  <a:schemeClr val="lt1"/>
                </a:solidFill>
                <a:latin typeface="Anton"/>
                <a:ea typeface="Anton"/>
                <a:cs typeface="Anton"/>
                <a:sym typeface="Anton"/>
              </a:rPr>
              <a:t>hội</a:t>
            </a:r>
            <a:endParaRPr sz="1800" dirty="0">
              <a:solidFill>
                <a:schemeClr val="lt1"/>
              </a:solidFill>
              <a:latin typeface="Anton"/>
              <a:ea typeface="Anton"/>
              <a:cs typeface="Anton"/>
              <a:sym typeface="Anton"/>
            </a:endParaRPr>
          </a:p>
        </p:txBody>
      </p:sp>
      <p:sp>
        <p:nvSpPr>
          <p:cNvPr id="1117" name="Google Shape;1117;p46"/>
          <p:cNvSpPr txBox="1"/>
          <p:nvPr/>
        </p:nvSpPr>
        <p:spPr>
          <a:xfrm>
            <a:off x="170413" y="2216029"/>
            <a:ext cx="1872887" cy="1280372"/>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sz="1300" dirty="0" err="1">
                <a:solidFill>
                  <a:schemeClr val="lt1"/>
                </a:solidFill>
                <a:latin typeface="Lato"/>
                <a:ea typeface="Lato"/>
                <a:cs typeface="Lato"/>
                <a:sym typeface="Lato"/>
              </a:rPr>
              <a:t>Có</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thể</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kích</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thích</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các</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hành</a:t>
            </a:r>
            <a:r>
              <a:rPr lang="vi-VN" sz="1300" dirty="0">
                <a:solidFill>
                  <a:schemeClr val="lt1"/>
                </a:solidFill>
                <a:latin typeface="Lato"/>
                <a:ea typeface="Lato"/>
                <a:cs typeface="Lato"/>
                <a:sym typeface="Lato"/>
              </a:rPr>
              <a:t> vi </a:t>
            </a:r>
            <a:r>
              <a:rPr lang="vi-VN" sz="1300" dirty="0" err="1">
                <a:solidFill>
                  <a:schemeClr val="lt1"/>
                </a:solidFill>
                <a:latin typeface="Lato"/>
                <a:ea typeface="Lato"/>
                <a:cs typeface="Lato"/>
                <a:sym typeface="Lato"/>
              </a:rPr>
              <a:t>phản</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kháng</a:t>
            </a:r>
            <a:r>
              <a:rPr lang="vi-VN" sz="1300" dirty="0">
                <a:solidFill>
                  <a:schemeClr val="lt1"/>
                </a:solidFill>
                <a:latin typeface="Lato"/>
                <a:ea typeface="Lato"/>
                <a:cs typeface="Lato"/>
                <a:sym typeface="Lato"/>
              </a:rPr>
              <a:t>, hoang mang, </a:t>
            </a:r>
            <a:r>
              <a:rPr lang="vi-VN" sz="1300" dirty="0" err="1">
                <a:solidFill>
                  <a:schemeClr val="lt1"/>
                </a:solidFill>
                <a:latin typeface="Lato"/>
                <a:ea typeface="Lato"/>
                <a:cs typeface="Lato"/>
                <a:sym typeface="Lato"/>
              </a:rPr>
              <a:t>và</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thậm</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chí</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bạo</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lực</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ảnh</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hưởng</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đến</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sự</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hòa</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bình</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và</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ổn</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định</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xã</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hội</a:t>
            </a:r>
            <a:r>
              <a:rPr lang="vi-VN" sz="1300" dirty="0">
                <a:solidFill>
                  <a:schemeClr val="lt1"/>
                </a:solidFill>
                <a:latin typeface="Lato"/>
                <a:ea typeface="Lato"/>
                <a:cs typeface="Lato"/>
                <a:sym typeface="Lato"/>
              </a:rPr>
              <a:t>.</a:t>
            </a:r>
          </a:p>
        </p:txBody>
      </p:sp>
      <p:sp>
        <p:nvSpPr>
          <p:cNvPr id="1118" name="Google Shape;1118;p46"/>
          <p:cNvSpPr txBox="1"/>
          <p:nvPr/>
        </p:nvSpPr>
        <p:spPr>
          <a:xfrm>
            <a:off x="0" y="1577258"/>
            <a:ext cx="2043300" cy="63479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sz="1800" dirty="0" err="1">
                <a:solidFill>
                  <a:schemeClr val="lt1"/>
                </a:solidFill>
                <a:latin typeface="Anton"/>
                <a:ea typeface="Anton"/>
                <a:cs typeface="Anton"/>
                <a:sym typeface="Anton"/>
              </a:rPr>
              <a:t>Bất</a:t>
            </a:r>
            <a:r>
              <a:rPr lang="vi-VN" sz="1800" dirty="0">
                <a:solidFill>
                  <a:schemeClr val="lt1"/>
                </a:solidFill>
                <a:latin typeface="Anton"/>
                <a:ea typeface="Anton"/>
                <a:cs typeface="Anton"/>
                <a:sym typeface="Anton"/>
              </a:rPr>
              <a:t> </a:t>
            </a:r>
            <a:r>
              <a:rPr lang="vi-VN" sz="1800" dirty="0" err="1">
                <a:solidFill>
                  <a:schemeClr val="lt1"/>
                </a:solidFill>
                <a:latin typeface="Anton"/>
                <a:ea typeface="Anton"/>
                <a:cs typeface="Anton"/>
                <a:sym typeface="Anton"/>
              </a:rPr>
              <a:t>Ổn</a:t>
            </a:r>
            <a:r>
              <a:rPr lang="vi-VN" sz="1800" dirty="0">
                <a:solidFill>
                  <a:schemeClr val="lt1"/>
                </a:solidFill>
                <a:latin typeface="Anton"/>
                <a:ea typeface="Anton"/>
                <a:cs typeface="Anton"/>
                <a:sym typeface="Anton"/>
              </a:rPr>
              <a:t> Trong </a:t>
            </a:r>
            <a:r>
              <a:rPr lang="vi-VN" sz="1800" dirty="0" err="1">
                <a:solidFill>
                  <a:schemeClr val="lt1"/>
                </a:solidFill>
                <a:latin typeface="Anton"/>
                <a:ea typeface="Anton"/>
                <a:cs typeface="Anton"/>
                <a:sym typeface="Anton"/>
              </a:rPr>
              <a:t>Cộng</a:t>
            </a:r>
            <a:r>
              <a:rPr lang="vi-VN" sz="1800" dirty="0">
                <a:solidFill>
                  <a:schemeClr val="lt1"/>
                </a:solidFill>
                <a:latin typeface="Anton"/>
                <a:ea typeface="Anton"/>
                <a:cs typeface="Anton"/>
                <a:sym typeface="Anton"/>
              </a:rPr>
              <a:t> </a:t>
            </a:r>
            <a:r>
              <a:rPr lang="vi-VN" sz="1800" dirty="0" err="1">
                <a:solidFill>
                  <a:schemeClr val="lt1"/>
                </a:solidFill>
                <a:latin typeface="Anton"/>
                <a:ea typeface="Anton"/>
                <a:cs typeface="Anton"/>
                <a:sym typeface="Anton"/>
              </a:rPr>
              <a:t>Đồng</a:t>
            </a:r>
            <a:r>
              <a:rPr lang="vi-VN" sz="1800" dirty="0">
                <a:solidFill>
                  <a:schemeClr val="lt1"/>
                </a:solidFill>
                <a:latin typeface="Anton"/>
                <a:ea typeface="Anton"/>
                <a:cs typeface="Anton"/>
                <a:sym typeface="Anton"/>
              </a:rPr>
              <a:t> </a:t>
            </a:r>
            <a:r>
              <a:rPr lang="vi-VN" sz="1800" dirty="0" err="1">
                <a:solidFill>
                  <a:schemeClr val="lt1"/>
                </a:solidFill>
                <a:latin typeface="Anton"/>
                <a:ea typeface="Anton"/>
                <a:cs typeface="Anton"/>
                <a:sym typeface="Anton"/>
              </a:rPr>
              <a:t>Đồng</a:t>
            </a:r>
            <a:endParaRPr sz="1800" dirty="0">
              <a:solidFill>
                <a:schemeClr val="lt1"/>
              </a:solidFill>
              <a:latin typeface="Anton"/>
              <a:ea typeface="Anton"/>
              <a:cs typeface="Anton"/>
              <a:sym typeface="Anton"/>
            </a:endParaRPr>
          </a:p>
        </p:txBody>
      </p:sp>
      <p:sp>
        <p:nvSpPr>
          <p:cNvPr id="1119" name="Google Shape;1119;p46"/>
          <p:cNvSpPr txBox="1"/>
          <p:nvPr/>
        </p:nvSpPr>
        <p:spPr>
          <a:xfrm>
            <a:off x="3909075" y="3173177"/>
            <a:ext cx="1600200" cy="78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300" dirty="0">
                <a:solidFill>
                  <a:schemeClr val="lt1"/>
                </a:solidFill>
                <a:latin typeface="Lato"/>
                <a:ea typeface="Lato"/>
                <a:cs typeface="Lato"/>
                <a:sym typeface="Lato"/>
              </a:rPr>
              <a:t>Tin </a:t>
            </a:r>
            <a:r>
              <a:rPr lang="vi-VN" sz="1300" dirty="0" err="1">
                <a:solidFill>
                  <a:schemeClr val="lt1"/>
                </a:solidFill>
                <a:latin typeface="Lato"/>
                <a:ea typeface="Lato"/>
                <a:cs typeface="Lato"/>
                <a:sym typeface="Lato"/>
              </a:rPr>
              <a:t>giả</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khiến</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người</a:t>
            </a:r>
            <a:r>
              <a:rPr lang="vi-VN" sz="1300" dirty="0">
                <a:solidFill>
                  <a:schemeClr val="lt1"/>
                </a:solidFill>
                <a:latin typeface="Lato"/>
                <a:ea typeface="Lato"/>
                <a:cs typeface="Lato"/>
                <a:sym typeface="Lato"/>
              </a:rPr>
              <a:t> dân </a:t>
            </a:r>
            <a:r>
              <a:rPr lang="vi-VN" sz="1300" dirty="0" err="1">
                <a:solidFill>
                  <a:schemeClr val="lt1"/>
                </a:solidFill>
                <a:latin typeface="Lato"/>
                <a:ea typeface="Lato"/>
                <a:cs typeface="Lato"/>
                <a:sym typeface="Lato"/>
              </a:rPr>
              <a:t>mất</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lòng</a:t>
            </a:r>
            <a:r>
              <a:rPr lang="vi-VN" sz="1300" dirty="0">
                <a:solidFill>
                  <a:schemeClr val="lt1"/>
                </a:solidFill>
                <a:latin typeface="Lato"/>
                <a:ea typeface="Lato"/>
                <a:cs typeface="Lato"/>
                <a:sym typeface="Lato"/>
              </a:rPr>
              <a:t> tin </a:t>
            </a:r>
            <a:r>
              <a:rPr lang="vi-VN" sz="1300" dirty="0" err="1">
                <a:solidFill>
                  <a:schemeClr val="lt1"/>
                </a:solidFill>
                <a:latin typeface="Lato"/>
                <a:ea typeface="Lato"/>
                <a:cs typeface="Lato"/>
                <a:sym typeface="Lato"/>
              </a:rPr>
              <a:t>vào</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các</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tổ</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chức</a:t>
            </a:r>
            <a:r>
              <a:rPr lang="vi-VN" sz="1300" dirty="0">
                <a:solidFill>
                  <a:schemeClr val="lt1"/>
                </a:solidFill>
                <a:latin typeface="Lato"/>
                <a:ea typeface="Lato"/>
                <a:cs typeface="Lato"/>
                <a:sym typeface="Lato"/>
              </a:rPr>
              <a:t>, bao </a:t>
            </a:r>
            <a:r>
              <a:rPr lang="vi-VN" sz="1300" dirty="0" err="1">
                <a:solidFill>
                  <a:schemeClr val="lt1"/>
                </a:solidFill>
                <a:latin typeface="Lato"/>
                <a:ea typeface="Lato"/>
                <a:cs typeface="Lato"/>
                <a:sym typeface="Lato"/>
              </a:rPr>
              <a:t>gồm</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chính</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phủ</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và</a:t>
            </a:r>
            <a:r>
              <a:rPr lang="vi-VN" sz="1300" dirty="0">
                <a:solidFill>
                  <a:schemeClr val="lt1"/>
                </a:solidFill>
                <a:latin typeface="Lato"/>
                <a:ea typeface="Lato"/>
                <a:cs typeface="Lato"/>
                <a:sym typeface="Lato"/>
              </a:rPr>
              <a:t> phương </a:t>
            </a:r>
            <a:r>
              <a:rPr lang="vi-VN" sz="1300" dirty="0" err="1">
                <a:solidFill>
                  <a:schemeClr val="lt1"/>
                </a:solidFill>
                <a:latin typeface="Lato"/>
                <a:ea typeface="Lato"/>
                <a:cs typeface="Lato"/>
                <a:sym typeface="Lato"/>
              </a:rPr>
              <a:t>tiện</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truyền</a:t>
            </a:r>
            <a:r>
              <a:rPr lang="vi-VN" sz="1300" dirty="0">
                <a:solidFill>
                  <a:schemeClr val="lt1"/>
                </a:solidFill>
                <a:latin typeface="Lato"/>
                <a:ea typeface="Lato"/>
                <a:cs typeface="Lato"/>
                <a:sym typeface="Lato"/>
              </a:rPr>
              <a:t> thông, </a:t>
            </a:r>
            <a:r>
              <a:rPr lang="vi-VN" sz="1300" dirty="0" err="1">
                <a:solidFill>
                  <a:schemeClr val="lt1"/>
                </a:solidFill>
                <a:latin typeface="Lato"/>
                <a:ea typeface="Lato"/>
                <a:cs typeface="Lato"/>
                <a:sym typeface="Lato"/>
              </a:rPr>
              <a:t>tạo</a:t>
            </a:r>
            <a:r>
              <a:rPr lang="vi-VN" sz="1300" dirty="0">
                <a:solidFill>
                  <a:schemeClr val="lt1"/>
                </a:solidFill>
                <a:latin typeface="Lato"/>
                <a:ea typeface="Lato"/>
                <a:cs typeface="Lato"/>
                <a:sym typeface="Lato"/>
              </a:rPr>
              <a:t> ra môi </a:t>
            </a:r>
            <a:r>
              <a:rPr lang="vi-VN" sz="1300" dirty="0" err="1">
                <a:solidFill>
                  <a:schemeClr val="lt1"/>
                </a:solidFill>
                <a:latin typeface="Lato"/>
                <a:ea typeface="Lato"/>
                <a:cs typeface="Lato"/>
                <a:sym typeface="Lato"/>
              </a:rPr>
              <a:t>trường</a:t>
            </a:r>
            <a:r>
              <a:rPr lang="vi-VN" sz="1300" dirty="0">
                <a:solidFill>
                  <a:schemeClr val="lt1"/>
                </a:solidFill>
                <a:latin typeface="Lato"/>
                <a:ea typeface="Lato"/>
                <a:cs typeface="Lato"/>
                <a:sym typeface="Lato"/>
              </a:rPr>
              <a:t> thông tin </a:t>
            </a:r>
            <a:r>
              <a:rPr lang="vi-VN" sz="1300" dirty="0" err="1">
                <a:solidFill>
                  <a:schemeClr val="lt1"/>
                </a:solidFill>
                <a:latin typeface="Lato"/>
                <a:ea typeface="Lato"/>
                <a:cs typeface="Lato"/>
                <a:sym typeface="Lato"/>
              </a:rPr>
              <a:t>bất</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ổn</a:t>
            </a:r>
            <a:r>
              <a:rPr lang="vi-VN" sz="1300" dirty="0">
                <a:solidFill>
                  <a:schemeClr val="lt1"/>
                </a:solidFill>
                <a:latin typeface="Lato"/>
                <a:ea typeface="Lato"/>
                <a:cs typeface="Lato"/>
                <a:sym typeface="Lato"/>
              </a:rPr>
              <a:t>. </a:t>
            </a:r>
            <a:endParaRPr sz="1300" dirty="0">
              <a:solidFill>
                <a:schemeClr val="lt1"/>
              </a:solidFill>
              <a:latin typeface="Lato"/>
              <a:ea typeface="Lato"/>
              <a:cs typeface="Lato"/>
              <a:sym typeface="Lato"/>
            </a:endParaRPr>
          </a:p>
        </p:txBody>
      </p:sp>
      <p:sp>
        <p:nvSpPr>
          <p:cNvPr id="1120" name="Google Shape;1120;p46"/>
          <p:cNvSpPr txBox="1"/>
          <p:nvPr/>
        </p:nvSpPr>
        <p:spPr>
          <a:xfrm>
            <a:off x="3909075" y="1244679"/>
            <a:ext cx="1600200" cy="80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300" dirty="0" err="1">
                <a:solidFill>
                  <a:schemeClr val="lt1"/>
                </a:solidFill>
                <a:latin typeface="Lato"/>
                <a:ea typeface="Lato"/>
                <a:cs typeface="Lato"/>
                <a:sym typeface="Lato"/>
              </a:rPr>
              <a:t>Làm</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méo</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mó</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nhận</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thức</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của</a:t>
            </a:r>
            <a:r>
              <a:rPr lang="vi-VN" sz="1300" dirty="0">
                <a:solidFill>
                  <a:schemeClr val="lt1"/>
                </a:solidFill>
                <a:latin typeface="Lato"/>
                <a:ea typeface="Lato"/>
                <a:cs typeface="Lato"/>
                <a:sym typeface="Lato"/>
              </a:rPr>
              <a:t> công </a:t>
            </a:r>
            <a:r>
              <a:rPr lang="vi-VN" sz="1300" dirty="0" err="1">
                <a:solidFill>
                  <a:schemeClr val="lt1"/>
                </a:solidFill>
                <a:latin typeface="Lato"/>
                <a:ea typeface="Lato"/>
                <a:cs typeface="Lato"/>
                <a:sym typeface="Lato"/>
              </a:rPr>
              <a:t>chúng</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dẫn</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đến</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quyết</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định</a:t>
            </a:r>
            <a:r>
              <a:rPr lang="vi-VN" sz="1300" dirty="0">
                <a:solidFill>
                  <a:schemeClr val="lt1"/>
                </a:solidFill>
                <a:latin typeface="Lato"/>
                <a:ea typeface="Lato"/>
                <a:cs typeface="Lato"/>
                <a:sym typeface="Lato"/>
              </a:rPr>
              <a:t> sai </a:t>
            </a:r>
            <a:r>
              <a:rPr lang="vi-VN" sz="1300" dirty="0" err="1">
                <a:solidFill>
                  <a:schemeClr val="lt1"/>
                </a:solidFill>
                <a:latin typeface="Lato"/>
                <a:ea typeface="Lato"/>
                <a:cs typeface="Lato"/>
                <a:sym typeface="Lato"/>
              </a:rPr>
              <a:t>lầm</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và</a:t>
            </a:r>
            <a:r>
              <a:rPr lang="vi-VN" sz="1300" dirty="0">
                <a:solidFill>
                  <a:schemeClr val="lt1"/>
                </a:solidFill>
                <a:latin typeface="Lato"/>
                <a:ea typeface="Lato"/>
                <a:cs typeface="Lato"/>
                <a:sym typeface="Lato"/>
              </a:rPr>
              <a:t> gia tăng chia </a:t>
            </a:r>
            <a:r>
              <a:rPr lang="vi-VN" sz="1300" dirty="0" err="1">
                <a:solidFill>
                  <a:schemeClr val="lt1"/>
                </a:solidFill>
                <a:latin typeface="Lato"/>
                <a:ea typeface="Lato"/>
                <a:cs typeface="Lato"/>
                <a:sym typeface="Lato"/>
              </a:rPr>
              <a:t>rẽ</a:t>
            </a:r>
            <a:r>
              <a:rPr lang="vi-VN" sz="1300" dirty="0">
                <a:solidFill>
                  <a:schemeClr val="lt1"/>
                </a:solidFill>
                <a:latin typeface="Lato"/>
                <a:ea typeface="Lato"/>
                <a:cs typeface="Lato"/>
                <a:sym typeface="Lato"/>
              </a:rPr>
              <a:t> trong </a:t>
            </a:r>
            <a:r>
              <a:rPr lang="vi-VN" sz="1300" dirty="0" err="1">
                <a:solidFill>
                  <a:schemeClr val="lt1"/>
                </a:solidFill>
                <a:latin typeface="Lato"/>
                <a:ea typeface="Lato"/>
                <a:cs typeface="Lato"/>
                <a:sym typeface="Lato"/>
              </a:rPr>
              <a:t>cộng</a:t>
            </a:r>
            <a:r>
              <a:rPr lang="vi-VN" sz="1300" dirty="0">
                <a:solidFill>
                  <a:schemeClr val="lt1"/>
                </a:solidFill>
                <a:latin typeface="Lato"/>
                <a:ea typeface="Lato"/>
                <a:cs typeface="Lato"/>
                <a:sym typeface="Lato"/>
              </a:rPr>
              <a:t> </a:t>
            </a:r>
            <a:r>
              <a:rPr lang="vi-VN" sz="1300" dirty="0" err="1">
                <a:solidFill>
                  <a:schemeClr val="lt1"/>
                </a:solidFill>
                <a:latin typeface="Lato"/>
                <a:ea typeface="Lato"/>
                <a:cs typeface="Lato"/>
                <a:sym typeface="Lato"/>
              </a:rPr>
              <a:t>đồng</a:t>
            </a:r>
            <a:r>
              <a:rPr lang="vi-VN" sz="1300" dirty="0">
                <a:solidFill>
                  <a:schemeClr val="lt1"/>
                </a:solidFill>
                <a:latin typeface="Lato"/>
                <a:ea typeface="Lato"/>
                <a:cs typeface="Lato"/>
                <a:sym typeface="Lato"/>
              </a:rPr>
              <a:t>.</a:t>
            </a:r>
            <a:endParaRPr sz="1300" dirty="0">
              <a:solidFill>
                <a:schemeClr val="lt1"/>
              </a:solidFill>
              <a:latin typeface="Lato"/>
              <a:ea typeface="Lato"/>
              <a:cs typeface="Lato"/>
              <a:sym typeface="Lato"/>
            </a:endParaRPr>
          </a:p>
        </p:txBody>
      </p:sp>
      <p:sp>
        <p:nvSpPr>
          <p:cNvPr id="1121" name="Google Shape;1121;p46"/>
          <p:cNvSpPr txBox="1"/>
          <p:nvPr/>
        </p:nvSpPr>
        <p:spPr>
          <a:xfrm>
            <a:off x="3626504" y="2808607"/>
            <a:ext cx="1844585" cy="3485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a:solidFill>
                  <a:schemeClr val="lt1"/>
                </a:solidFill>
                <a:latin typeface="Anton"/>
                <a:ea typeface="Anton"/>
                <a:cs typeface="Anton"/>
                <a:sym typeface="Anton"/>
              </a:rPr>
              <a:t>Suy </a:t>
            </a:r>
            <a:r>
              <a:rPr lang="vi-VN" sz="1800" dirty="0" err="1">
                <a:solidFill>
                  <a:schemeClr val="lt1"/>
                </a:solidFill>
                <a:latin typeface="Anton"/>
                <a:ea typeface="Anton"/>
                <a:cs typeface="Anton"/>
                <a:sym typeface="Anton"/>
              </a:rPr>
              <a:t>giảm</a:t>
            </a:r>
            <a:r>
              <a:rPr lang="vi-VN" sz="1800" dirty="0">
                <a:solidFill>
                  <a:schemeClr val="lt1"/>
                </a:solidFill>
                <a:latin typeface="Anton"/>
                <a:ea typeface="Anton"/>
                <a:cs typeface="Anton"/>
                <a:sym typeface="Anton"/>
              </a:rPr>
              <a:t> </a:t>
            </a:r>
            <a:r>
              <a:rPr lang="vi-VN" sz="1800" dirty="0" err="1">
                <a:solidFill>
                  <a:schemeClr val="lt1"/>
                </a:solidFill>
                <a:latin typeface="Anton"/>
                <a:ea typeface="Anton"/>
                <a:cs typeface="Anton"/>
                <a:sym typeface="Anton"/>
              </a:rPr>
              <a:t>lòng</a:t>
            </a:r>
            <a:r>
              <a:rPr lang="vi-VN" sz="1800" dirty="0">
                <a:solidFill>
                  <a:schemeClr val="lt1"/>
                </a:solidFill>
                <a:latin typeface="Anton"/>
                <a:ea typeface="Anton"/>
                <a:cs typeface="Anton"/>
                <a:sym typeface="Anton"/>
              </a:rPr>
              <a:t> tin</a:t>
            </a:r>
            <a:endParaRPr sz="1800" dirty="0">
              <a:solidFill>
                <a:schemeClr val="lt1"/>
              </a:solidFill>
              <a:latin typeface="Anton"/>
              <a:ea typeface="Anton"/>
              <a:cs typeface="Anton"/>
              <a:sym typeface="Anton"/>
            </a:endParaRPr>
          </a:p>
        </p:txBody>
      </p:sp>
      <p:grpSp>
        <p:nvGrpSpPr>
          <p:cNvPr id="1122" name="Google Shape;1122;p46"/>
          <p:cNvGrpSpPr/>
          <p:nvPr/>
        </p:nvGrpSpPr>
        <p:grpSpPr>
          <a:xfrm>
            <a:off x="2157128" y="1577258"/>
            <a:ext cx="1114546" cy="2461144"/>
            <a:chOff x="6403475" y="2157364"/>
            <a:chExt cx="1031700" cy="2403461"/>
          </a:xfrm>
        </p:grpSpPr>
        <p:sp>
          <p:nvSpPr>
            <p:cNvPr id="1123" name="Google Shape;1123;p46"/>
            <p:cNvSpPr/>
            <p:nvPr/>
          </p:nvSpPr>
          <p:spPr>
            <a:xfrm>
              <a:off x="6403475" y="2534025"/>
              <a:ext cx="1031700" cy="2026800"/>
            </a:xfrm>
            <a:prstGeom prst="can">
              <a:avLst>
                <a:gd name="adj" fmla="val 3657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6405725" y="2498490"/>
              <a:ext cx="1027200" cy="394200"/>
            </a:xfrm>
            <a:prstGeom prst="ellipse">
              <a:avLst/>
            </a:prstGeom>
            <a:solidFill>
              <a:srgbClr val="CB77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6403475" y="2157364"/>
              <a:ext cx="1031700" cy="663900"/>
            </a:xfrm>
            <a:prstGeom prst="ca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6" name="Google Shape;1126;p46"/>
          <p:cNvCxnSpPr/>
          <p:nvPr/>
        </p:nvCxnSpPr>
        <p:spPr>
          <a:xfrm>
            <a:off x="913450" y="2269350"/>
            <a:ext cx="1243800" cy="0"/>
          </a:xfrm>
          <a:prstGeom prst="straightConnector1">
            <a:avLst/>
          </a:prstGeom>
          <a:noFill/>
          <a:ln w="19050" cap="flat" cmpd="sng">
            <a:solidFill>
              <a:schemeClr val="accent2"/>
            </a:solidFill>
            <a:prstDash val="solid"/>
            <a:round/>
            <a:headEnd type="none" w="med" len="med"/>
            <a:tailEnd type="none" w="med" len="med"/>
          </a:ln>
        </p:spPr>
      </p:cxnSp>
      <p:cxnSp>
        <p:nvCxnSpPr>
          <p:cNvPr id="1127" name="Google Shape;1127;p46"/>
          <p:cNvCxnSpPr/>
          <p:nvPr/>
        </p:nvCxnSpPr>
        <p:spPr>
          <a:xfrm>
            <a:off x="3545100" y="3224600"/>
            <a:ext cx="1589400" cy="0"/>
          </a:xfrm>
          <a:prstGeom prst="straightConnector1">
            <a:avLst/>
          </a:prstGeom>
          <a:noFill/>
          <a:ln w="19050" cap="flat" cmpd="sng">
            <a:solidFill>
              <a:srgbClr val="3C78D8"/>
            </a:solidFill>
            <a:prstDash val="solid"/>
            <a:round/>
            <a:headEnd type="none" w="med" len="med"/>
            <a:tailEnd type="none" w="med" len="med"/>
          </a:ln>
        </p:spPr>
      </p:cxnSp>
      <p:cxnSp>
        <p:nvCxnSpPr>
          <p:cNvPr id="1128" name="Google Shape;1128;p46"/>
          <p:cNvCxnSpPr/>
          <p:nvPr/>
        </p:nvCxnSpPr>
        <p:spPr>
          <a:xfrm>
            <a:off x="3744425" y="1296850"/>
            <a:ext cx="1461600" cy="0"/>
          </a:xfrm>
          <a:prstGeom prst="straightConnector1">
            <a:avLst/>
          </a:prstGeom>
          <a:noFill/>
          <a:ln w="19050" cap="flat" cmpd="sng">
            <a:solidFill>
              <a:schemeClr val="accent4"/>
            </a:solidFill>
            <a:prstDash val="solid"/>
            <a:round/>
            <a:headEnd type="none" w="med" len="med"/>
            <a:tailEnd type="none" w="med" len="med"/>
          </a:ln>
        </p:spPr>
      </p:cxnSp>
      <p:grpSp>
        <p:nvGrpSpPr>
          <p:cNvPr id="1129" name="Google Shape;1129;p46"/>
          <p:cNvGrpSpPr/>
          <p:nvPr/>
        </p:nvGrpSpPr>
        <p:grpSpPr>
          <a:xfrm>
            <a:off x="2641213" y="2407925"/>
            <a:ext cx="1031700" cy="2026850"/>
            <a:chOff x="6403475" y="2534075"/>
            <a:chExt cx="1031700" cy="2026850"/>
          </a:xfrm>
        </p:grpSpPr>
        <p:sp>
          <p:nvSpPr>
            <p:cNvPr id="1130" name="Google Shape;1130;p46"/>
            <p:cNvSpPr/>
            <p:nvPr/>
          </p:nvSpPr>
          <p:spPr>
            <a:xfrm>
              <a:off x="6403475" y="2941525"/>
              <a:ext cx="1031700" cy="1619400"/>
            </a:xfrm>
            <a:prstGeom prst="can">
              <a:avLst>
                <a:gd name="adj" fmla="val 3657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6405725" y="2864076"/>
              <a:ext cx="1027200" cy="394200"/>
            </a:xfrm>
            <a:prstGeom prst="ellipse">
              <a:avLst/>
            </a:prstGeom>
            <a:solidFill>
              <a:srgbClr val="006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6403475" y="2534075"/>
              <a:ext cx="1031700" cy="6639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7"/>
        <p:cNvGrpSpPr/>
        <p:nvPr/>
      </p:nvGrpSpPr>
      <p:grpSpPr>
        <a:xfrm>
          <a:off x="0" y="0"/>
          <a:ext cx="0" cy="0"/>
          <a:chOff x="0" y="0"/>
          <a:chExt cx="0" cy="0"/>
        </a:xfrm>
      </p:grpSpPr>
      <p:grpSp>
        <p:nvGrpSpPr>
          <p:cNvPr id="1268" name="Google Shape;1268;p53"/>
          <p:cNvGrpSpPr/>
          <p:nvPr/>
        </p:nvGrpSpPr>
        <p:grpSpPr>
          <a:xfrm>
            <a:off x="3893516" y="1394700"/>
            <a:ext cx="4628426" cy="2649872"/>
            <a:chOff x="668050" y="1175525"/>
            <a:chExt cx="5120506" cy="2847794"/>
          </a:xfrm>
        </p:grpSpPr>
        <p:sp>
          <p:nvSpPr>
            <p:cNvPr id="1269" name="Google Shape;1269;p53"/>
            <p:cNvSpPr/>
            <p:nvPr/>
          </p:nvSpPr>
          <p:spPr>
            <a:xfrm>
              <a:off x="1181655" y="1175525"/>
              <a:ext cx="4090339" cy="2752668"/>
            </a:xfrm>
            <a:custGeom>
              <a:avLst/>
              <a:gdLst/>
              <a:ahLst/>
              <a:cxnLst/>
              <a:rect l="l" t="t" r="r" b="b"/>
              <a:pathLst>
                <a:path w="185167" h="124288" extrusionOk="0">
                  <a:moveTo>
                    <a:pt x="177148" y="7632"/>
                  </a:moveTo>
                  <a:lnTo>
                    <a:pt x="177148" y="113034"/>
                  </a:lnTo>
                  <a:lnTo>
                    <a:pt x="8019" y="113034"/>
                  </a:lnTo>
                  <a:lnTo>
                    <a:pt x="8019" y="7632"/>
                  </a:lnTo>
                  <a:close/>
                  <a:moveTo>
                    <a:pt x="9461" y="0"/>
                  </a:moveTo>
                  <a:cubicBezTo>
                    <a:pt x="4256" y="0"/>
                    <a:pt x="1" y="4220"/>
                    <a:pt x="1" y="9460"/>
                  </a:cubicBezTo>
                  <a:lnTo>
                    <a:pt x="1" y="114827"/>
                  </a:lnTo>
                  <a:cubicBezTo>
                    <a:pt x="1" y="120032"/>
                    <a:pt x="4256" y="124288"/>
                    <a:pt x="9461" y="124288"/>
                  </a:cubicBezTo>
                  <a:lnTo>
                    <a:pt x="175706" y="124288"/>
                  </a:lnTo>
                  <a:cubicBezTo>
                    <a:pt x="180911" y="124288"/>
                    <a:pt x="185167" y="120032"/>
                    <a:pt x="185167" y="114827"/>
                  </a:cubicBezTo>
                  <a:lnTo>
                    <a:pt x="185167" y="9460"/>
                  </a:lnTo>
                  <a:cubicBezTo>
                    <a:pt x="185167" y="4220"/>
                    <a:pt x="180946" y="0"/>
                    <a:pt x="175706" y="0"/>
                  </a:cubicBez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3"/>
            <p:cNvSpPr/>
            <p:nvPr/>
          </p:nvSpPr>
          <p:spPr>
            <a:xfrm>
              <a:off x="1358048" y="1344538"/>
              <a:ext cx="3736855" cy="2332065"/>
            </a:xfrm>
            <a:custGeom>
              <a:avLst/>
              <a:gdLst/>
              <a:ahLst/>
              <a:cxnLst/>
              <a:rect l="l" t="t" r="r" b="b"/>
              <a:pathLst>
                <a:path w="169165" h="105297" extrusionOk="0">
                  <a:moveTo>
                    <a:pt x="0" y="1"/>
                  </a:moveTo>
                  <a:lnTo>
                    <a:pt x="0" y="105297"/>
                  </a:lnTo>
                  <a:lnTo>
                    <a:pt x="169164" y="105297"/>
                  </a:lnTo>
                  <a:lnTo>
                    <a:pt x="169164" y="1"/>
                  </a:ln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3"/>
            <p:cNvSpPr/>
            <p:nvPr/>
          </p:nvSpPr>
          <p:spPr>
            <a:xfrm>
              <a:off x="668050" y="3817653"/>
              <a:ext cx="5120506" cy="196315"/>
            </a:xfrm>
            <a:custGeom>
              <a:avLst/>
              <a:gdLst/>
              <a:ahLst/>
              <a:cxnLst/>
              <a:rect l="l" t="t" r="r" b="b"/>
              <a:pathLst>
                <a:path w="231802" h="8864" extrusionOk="0">
                  <a:moveTo>
                    <a:pt x="230922" y="1"/>
                  </a:moveTo>
                  <a:lnTo>
                    <a:pt x="880" y="1"/>
                  </a:lnTo>
                  <a:cubicBezTo>
                    <a:pt x="388" y="1"/>
                    <a:pt x="1" y="387"/>
                    <a:pt x="1" y="880"/>
                  </a:cubicBezTo>
                  <a:lnTo>
                    <a:pt x="1" y="5346"/>
                  </a:lnTo>
                  <a:cubicBezTo>
                    <a:pt x="774" y="8863"/>
                    <a:pt x="9145" y="7738"/>
                    <a:pt x="14350" y="8230"/>
                  </a:cubicBezTo>
                  <a:lnTo>
                    <a:pt x="217452" y="8230"/>
                  </a:lnTo>
                  <a:cubicBezTo>
                    <a:pt x="222657" y="7738"/>
                    <a:pt x="231027" y="8863"/>
                    <a:pt x="231801" y="5346"/>
                  </a:cubicBezTo>
                  <a:lnTo>
                    <a:pt x="231801" y="880"/>
                  </a:lnTo>
                  <a:cubicBezTo>
                    <a:pt x="231801" y="387"/>
                    <a:pt x="231414" y="1"/>
                    <a:pt x="230922" y="1"/>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3"/>
            <p:cNvSpPr/>
            <p:nvPr/>
          </p:nvSpPr>
          <p:spPr>
            <a:xfrm>
              <a:off x="668050" y="3928262"/>
              <a:ext cx="5120506" cy="95057"/>
            </a:xfrm>
            <a:custGeom>
              <a:avLst/>
              <a:gdLst/>
              <a:ahLst/>
              <a:cxnLst/>
              <a:rect l="l" t="t" r="r" b="b"/>
              <a:pathLst>
                <a:path w="231802" h="4292" extrusionOk="0">
                  <a:moveTo>
                    <a:pt x="14350" y="4291"/>
                  </a:moveTo>
                  <a:lnTo>
                    <a:pt x="217452" y="4291"/>
                  </a:lnTo>
                  <a:cubicBezTo>
                    <a:pt x="222657" y="3799"/>
                    <a:pt x="231027" y="3869"/>
                    <a:pt x="231801" y="352"/>
                  </a:cubicBezTo>
                  <a:lnTo>
                    <a:pt x="231801" y="1"/>
                  </a:lnTo>
                  <a:lnTo>
                    <a:pt x="1" y="1"/>
                  </a:lnTo>
                  <a:lnTo>
                    <a:pt x="1" y="352"/>
                  </a:lnTo>
                  <a:cubicBezTo>
                    <a:pt x="739" y="3869"/>
                    <a:pt x="9145" y="3799"/>
                    <a:pt x="14350" y="429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3"/>
            <p:cNvSpPr/>
            <p:nvPr/>
          </p:nvSpPr>
          <p:spPr>
            <a:xfrm>
              <a:off x="2650202" y="3817653"/>
              <a:ext cx="1176226" cy="56100"/>
            </a:xfrm>
            <a:custGeom>
              <a:avLst/>
              <a:gdLst/>
              <a:ahLst/>
              <a:cxnLst/>
              <a:rect l="l" t="t" r="r" b="b"/>
              <a:pathLst>
                <a:path w="53247" h="2533" extrusionOk="0">
                  <a:moveTo>
                    <a:pt x="53071" y="1"/>
                  </a:moveTo>
                  <a:lnTo>
                    <a:pt x="176" y="1"/>
                  </a:lnTo>
                  <a:cubicBezTo>
                    <a:pt x="71" y="1"/>
                    <a:pt x="0" y="71"/>
                    <a:pt x="0" y="212"/>
                  </a:cubicBezTo>
                  <a:lnTo>
                    <a:pt x="0" y="1232"/>
                  </a:lnTo>
                  <a:cubicBezTo>
                    <a:pt x="176" y="2040"/>
                    <a:pt x="2075" y="2427"/>
                    <a:pt x="3271" y="2533"/>
                  </a:cubicBezTo>
                  <a:lnTo>
                    <a:pt x="49976" y="2533"/>
                  </a:lnTo>
                  <a:cubicBezTo>
                    <a:pt x="51172" y="2427"/>
                    <a:pt x="53071" y="2040"/>
                    <a:pt x="53247" y="1232"/>
                  </a:cubicBezTo>
                  <a:lnTo>
                    <a:pt x="53247" y="212"/>
                  </a:lnTo>
                  <a:cubicBezTo>
                    <a:pt x="53247" y="71"/>
                    <a:pt x="53176" y="1"/>
                    <a:pt x="53071" y="1"/>
                  </a:cubicBezTo>
                  <a:close/>
                </a:path>
              </a:pathLst>
            </a:custGeom>
            <a:solidFill>
              <a:srgbClr val="9F9F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74" name="Google Shape;1274;p53"/>
          <p:cNvPicPr preferRelativeResize="0"/>
          <p:nvPr/>
        </p:nvPicPr>
        <p:blipFill rotWithShape="1">
          <a:blip r:embed="rId3">
            <a:alphaModFix/>
          </a:blip>
          <a:srcRect t="3299" b="22888"/>
          <a:stretch/>
        </p:blipFill>
        <p:spPr>
          <a:xfrm>
            <a:off x="4526425" y="1555925"/>
            <a:ext cx="3386074" cy="2169500"/>
          </a:xfrm>
          <a:prstGeom prst="rect">
            <a:avLst/>
          </a:prstGeom>
          <a:noFill/>
          <a:ln w="9525" cap="flat" cmpd="sng">
            <a:solidFill>
              <a:srgbClr val="000000"/>
            </a:solidFill>
            <a:prstDash val="solid"/>
            <a:round/>
            <a:headEnd type="none" w="sm" len="sm"/>
            <a:tailEnd type="none" w="sm" len="sm"/>
          </a:ln>
        </p:spPr>
      </p:pic>
      <p:sp>
        <p:nvSpPr>
          <p:cNvPr id="1275" name="Google Shape;1275;p53"/>
          <p:cNvSpPr txBox="1">
            <a:spLocks noGrp="1"/>
          </p:cNvSpPr>
          <p:nvPr>
            <p:ph type="ctrTitle"/>
          </p:nvPr>
        </p:nvSpPr>
        <p:spPr>
          <a:xfrm>
            <a:off x="382631" y="1294950"/>
            <a:ext cx="4253438" cy="255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400" dirty="0" err="1"/>
              <a:t>Tận</a:t>
            </a:r>
            <a:r>
              <a:rPr lang="vi-VN" sz="4400" dirty="0"/>
              <a:t> </a:t>
            </a:r>
            <a:r>
              <a:rPr lang="vi-VN" sz="4400" dirty="0" err="1"/>
              <a:t>dụng</a:t>
            </a:r>
            <a:r>
              <a:rPr lang="vi-VN" sz="4400" dirty="0"/>
              <a:t> </a:t>
            </a:r>
            <a:r>
              <a:rPr lang="vi-VN" sz="4400" dirty="0" err="1"/>
              <a:t>các</a:t>
            </a:r>
            <a:r>
              <a:rPr lang="vi-VN" sz="4400" dirty="0"/>
              <a:t> công </a:t>
            </a:r>
            <a:r>
              <a:rPr lang="vi-VN" sz="4400" dirty="0" err="1"/>
              <a:t>cụ</a:t>
            </a:r>
            <a:r>
              <a:rPr lang="vi-VN" sz="4400" dirty="0"/>
              <a:t> </a:t>
            </a:r>
            <a:r>
              <a:rPr lang="vi-VN" sz="4400" dirty="0" err="1"/>
              <a:t>học</a:t>
            </a:r>
            <a:r>
              <a:rPr lang="vi-VN" sz="4400" dirty="0"/>
              <a:t> </a:t>
            </a:r>
            <a:r>
              <a:rPr lang="vi-VN" sz="4400" dirty="0" err="1"/>
              <a:t>tập</a:t>
            </a:r>
            <a:r>
              <a:rPr lang="vi-VN" sz="4400" dirty="0"/>
              <a:t> </a:t>
            </a:r>
            <a:r>
              <a:rPr lang="vi-VN" sz="4400" dirty="0" err="1"/>
              <a:t>và</a:t>
            </a:r>
            <a:r>
              <a:rPr lang="vi-VN" sz="4400" dirty="0"/>
              <a:t> </a:t>
            </a:r>
            <a:r>
              <a:rPr lang="vi-VN" sz="4400" dirty="0" err="1"/>
              <a:t>làm</a:t>
            </a:r>
            <a:r>
              <a:rPr lang="vi-VN" sz="4400" dirty="0"/>
              <a:t> </a:t>
            </a:r>
            <a:r>
              <a:rPr lang="vi-VN" sz="4400" dirty="0" err="1"/>
              <a:t>việc</a:t>
            </a:r>
            <a:endParaRPr sz="4400" dirty="0"/>
          </a:p>
        </p:txBody>
      </p:sp>
      <p:sp>
        <p:nvSpPr>
          <p:cNvPr id="1276" name="Google Shape;1276;p53"/>
          <p:cNvSpPr txBox="1">
            <a:spLocks noGrp="1"/>
          </p:cNvSpPr>
          <p:nvPr>
            <p:ph type="subTitle" idx="1"/>
          </p:nvPr>
        </p:nvSpPr>
        <p:spPr>
          <a:xfrm>
            <a:off x="713225" y="3682025"/>
            <a:ext cx="2670300" cy="91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Internet</a:t>
            </a:r>
            <a:r>
              <a:rPr lang="vi-VN" dirty="0"/>
              <a:t> không </a:t>
            </a:r>
            <a:r>
              <a:rPr lang="vi-VN" dirty="0" err="1"/>
              <a:t>chỉ</a:t>
            </a:r>
            <a:r>
              <a:rPr lang="vi-VN" dirty="0"/>
              <a:t> </a:t>
            </a:r>
            <a:r>
              <a:rPr lang="vi-VN" dirty="0" err="1"/>
              <a:t>là</a:t>
            </a:r>
            <a:r>
              <a:rPr lang="vi-VN" dirty="0"/>
              <a:t> nơi </a:t>
            </a:r>
            <a:r>
              <a:rPr lang="vi-VN" dirty="0" err="1"/>
              <a:t>giải</a:t>
            </a:r>
            <a:r>
              <a:rPr lang="vi-VN" dirty="0"/>
              <a:t> </a:t>
            </a:r>
            <a:r>
              <a:rPr lang="vi-VN" dirty="0" err="1"/>
              <a:t>trí</a:t>
            </a:r>
            <a:r>
              <a:rPr lang="vi-VN" dirty="0"/>
              <a:t>, </a:t>
            </a:r>
            <a:r>
              <a:rPr lang="vi-VN" dirty="0" err="1"/>
              <a:t>mà</a:t>
            </a:r>
            <a:r>
              <a:rPr lang="vi-VN" dirty="0"/>
              <a:t> </a:t>
            </a:r>
            <a:r>
              <a:rPr lang="vi-VN" dirty="0" err="1"/>
              <a:t>còn</a:t>
            </a:r>
            <a:r>
              <a:rPr lang="vi-VN" dirty="0"/>
              <a:t> cung </a:t>
            </a:r>
            <a:r>
              <a:rPr lang="vi-VN" dirty="0" err="1"/>
              <a:t>cấp</a:t>
            </a:r>
            <a:r>
              <a:rPr lang="vi-VN" dirty="0"/>
              <a:t> </a:t>
            </a:r>
            <a:r>
              <a:rPr lang="vi-VN" dirty="0" err="1"/>
              <a:t>rất</a:t>
            </a:r>
            <a:r>
              <a:rPr lang="vi-VN" dirty="0"/>
              <a:t> </a:t>
            </a:r>
            <a:r>
              <a:rPr lang="vi-VN" dirty="0" err="1"/>
              <a:t>nhiều</a:t>
            </a:r>
            <a:r>
              <a:rPr lang="vi-VN" dirty="0"/>
              <a:t> công </a:t>
            </a:r>
            <a:r>
              <a:rPr lang="vi-VN" dirty="0" err="1"/>
              <a:t>cụ</a:t>
            </a:r>
            <a:r>
              <a:rPr lang="vi-VN" dirty="0"/>
              <a:t> </a:t>
            </a:r>
            <a:r>
              <a:rPr lang="vi-VN" dirty="0" err="1"/>
              <a:t>hỗ</a:t>
            </a:r>
            <a:r>
              <a:rPr lang="vi-VN" dirty="0"/>
              <a:t> </a:t>
            </a:r>
            <a:r>
              <a:rPr lang="vi-VN" dirty="0" err="1"/>
              <a:t>trợ</a:t>
            </a:r>
            <a:r>
              <a:rPr lang="vi-VN" dirty="0"/>
              <a:t> </a:t>
            </a:r>
            <a:r>
              <a:rPr lang="vi-VN" dirty="0" err="1"/>
              <a:t>học</a:t>
            </a:r>
            <a:r>
              <a:rPr lang="vi-VN" dirty="0"/>
              <a:t> </a:t>
            </a:r>
            <a:r>
              <a:rPr lang="vi-VN" dirty="0" err="1"/>
              <a:t>tập</a:t>
            </a:r>
            <a:r>
              <a:rPr lang="vi-VN" dirty="0"/>
              <a:t> </a:t>
            </a:r>
            <a:r>
              <a:rPr lang="vi-VN" dirty="0" err="1"/>
              <a:t>và</a:t>
            </a:r>
            <a:r>
              <a:rPr lang="vi-VN" dirty="0"/>
              <a:t> công </a:t>
            </a:r>
            <a:r>
              <a:rPr lang="vi-VN" dirty="0" err="1"/>
              <a:t>việc</a:t>
            </a:r>
            <a:r>
              <a:rPr lang="vi-VN" dirty="0"/>
              <a:t>. </a:t>
            </a:r>
            <a:endParaRPr dirty="0"/>
          </a:p>
          <a:p>
            <a:pPr marL="0" lvl="0" indent="0" algn="l"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297"/>
        <p:cNvGrpSpPr/>
        <p:nvPr/>
      </p:nvGrpSpPr>
      <p:grpSpPr>
        <a:xfrm>
          <a:off x="0" y="0"/>
          <a:ext cx="0" cy="0"/>
          <a:chOff x="0" y="0"/>
          <a:chExt cx="0" cy="0"/>
        </a:xfrm>
      </p:grpSpPr>
      <p:sp>
        <p:nvSpPr>
          <p:cNvPr id="1299" name="Google Shape;1299;p55"/>
          <p:cNvSpPr txBox="1">
            <a:spLocks noGrp="1"/>
          </p:cNvSpPr>
          <p:nvPr>
            <p:ph type="title"/>
          </p:nvPr>
        </p:nvSpPr>
        <p:spPr>
          <a:xfrm>
            <a:off x="713225" y="1700784"/>
            <a:ext cx="2982600"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err="1"/>
              <a:t>Sự</a:t>
            </a:r>
            <a:r>
              <a:rPr lang="vi-VN" dirty="0"/>
              <a:t> phong </a:t>
            </a:r>
            <a:r>
              <a:rPr lang="vi-VN" dirty="0" err="1"/>
              <a:t>phú</a:t>
            </a:r>
            <a:r>
              <a:rPr lang="vi-VN" dirty="0"/>
              <a:t> </a:t>
            </a:r>
            <a:r>
              <a:rPr lang="vi-VN" dirty="0" err="1"/>
              <a:t>của</a:t>
            </a:r>
            <a:r>
              <a:rPr lang="vi-VN" dirty="0"/>
              <a:t> </a:t>
            </a:r>
            <a:r>
              <a:rPr lang="vi-VN" dirty="0" err="1"/>
              <a:t>Internet</a:t>
            </a:r>
            <a:r>
              <a:rPr lang="vi-VN" dirty="0"/>
              <a:t> </a:t>
            </a:r>
            <a:endParaRPr dirty="0"/>
          </a:p>
        </p:txBody>
      </p:sp>
      <p:sp>
        <p:nvSpPr>
          <p:cNvPr id="3" name="Tiêu đề phụ 2">
            <a:extLst>
              <a:ext uri="{FF2B5EF4-FFF2-40B4-BE49-F238E27FC236}">
                <a16:creationId xmlns:a16="http://schemas.microsoft.com/office/drawing/2014/main" id="{88E3ADA4-3DAF-BB0C-03E1-ED46DFEDDE88}"/>
              </a:ext>
            </a:extLst>
          </p:cNvPr>
          <p:cNvSpPr>
            <a:spLocks noGrp="1"/>
          </p:cNvSpPr>
          <p:nvPr>
            <p:ph type="subTitle" idx="1"/>
          </p:nvPr>
        </p:nvSpPr>
        <p:spPr/>
        <p:txBody>
          <a:bodyPr/>
          <a:lstStyle/>
          <a:p>
            <a:r>
              <a:rPr lang="vi-VN" dirty="0" err="1"/>
              <a:t>Internet</a:t>
            </a:r>
            <a:r>
              <a:rPr lang="vi-VN" dirty="0"/>
              <a:t> không </a:t>
            </a:r>
            <a:r>
              <a:rPr lang="vi-VN" dirty="0" err="1"/>
              <a:t>chỉ</a:t>
            </a:r>
            <a:r>
              <a:rPr lang="vi-VN" dirty="0"/>
              <a:t> đơn </a:t>
            </a:r>
            <a:r>
              <a:rPr lang="vi-VN" dirty="0" err="1"/>
              <a:t>thuần</a:t>
            </a:r>
            <a:r>
              <a:rPr lang="vi-VN" dirty="0"/>
              <a:t> </a:t>
            </a:r>
            <a:r>
              <a:rPr lang="vi-VN" dirty="0" err="1"/>
              <a:t>là</a:t>
            </a:r>
            <a:r>
              <a:rPr lang="vi-VN" dirty="0"/>
              <a:t> </a:t>
            </a:r>
            <a:r>
              <a:rPr lang="vi-VN" dirty="0" err="1"/>
              <a:t>một</a:t>
            </a:r>
            <a:r>
              <a:rPr lang="vi-VN" dirty="0"/>
              <a:t> </a:t>
            </a:r>
            <a:r>
              <a:rPr lang="vi-VN" dirty="0" err="1"/>
              <a:t>nguồn</a:t>
            </a:r>
            <a:r>
              <a:rPr lang="vi-VN" dirty="0"/>
              <a:t> </a:t>
            </a:r>
            <a:r>
              <a:rPr lang="vi-VN" dirty="0" err="1"/>
              <a:t>giải</a:t>
            </a:r>
            <a:r>
              <a:rPr lang="vi-VN" dirty="0"/>
              <a:t> </a:t>
            </a:r>
            <a:r>
              <a:rPr lang="vi-VN" dirty="0" err="1"/>
              <a:t>trí</a:t>
            </a:r>
            <a:r>
              <a:rPr lang="vi-VN" dirty="0"/>
              <a:t>, </a:t>
            </a:r>
            <a:r>
              <a:rPr lang="vi-VN" dirty="0" err="1"/>
              <a:t>mà</a:t>
            </a:r>
            <a:r>
              <a:rPr lang="vi-VN" dirty="0"/>
              <a:t> </a:t>
            </a:r>
            <a:r>
              <a:rPr lang="vi-VN" dirty="0" err="1"/>
              <a:t>còn</a:t>
            </a:r>
            <a:r>
              <a:rPr lang="vi-VN" dirty="0"/>
              <a:t> </a:t>
            </a:r>
            <a:r>
              <a:rPr lang="vi-VN" dirty="0" err="1"/>
              <a:t>là</a:t>
            </a:r>
            <a:r>
              <a:rPr lang="vi-VN" dirty="0"/>
              <a:t> kho </a:t>
            </a:r>
            <a:r>
              <a:rPr lang="vi-VN" dirty="0" err="1"/>
              <a:t>tàng</a:t>
            </a:r>
            <a:r>
              <a:rPr lang="vi-VN" dirty="0"/>
              <a:t> </a:t>
            </a:r>
            <a:r>
              <a:rPr lang="vi-VN" dirty="0" err="1"/>
              <a:t>các</a:t>
            </a:r>
            <a:r>
              <a:rPr lang="vi-VN" dirty="0"/>
              <a:t> công </a:t>
            </a:r>
            <a:r>
              <a:rPr lang="vi-VN" dirty="0" err="1"/>
              <a:t>cụ</a:t>
            </a:r>
            <a:r>
              <a:rPr lang="vi-VN" dirty="0"/>
              <a:t> </a:t>
            </a:r>
            <a:r>
              <a:rPr lang="vi-VN" dirty="0" err="1"/>
              <a:t>hữu</a:t>
            </a:r>
            <a:r>
              <a:rPr lang="vi-VN" dirty="0"/>
              <a:t> </a:t>
            </a:r>
            <a:r>
              <a:rPr lang="vi-VN" dirty="0" err="1"/>
              <a:t>ích</a:t>
            </a:r>
            <a:r>
              <a:rPr lang="vi-VN" dirty="0"/>
              <a:t> cho </a:t>
            </a:r>
            <a:r>
              <a:rPr lang="vi-VN" dirty="0" err="1"/>
              <a:t>việc</a:t>
            </a:r>
            <a:r>
              <a:rPr lang="vi-VN" dirty="0"/>
              <a:t> </a:t>
            </a:r>
            <a:r>
              <a:rPr lang="vi-VN" dirty="0" err="1"/>
              <a:t>học</a:t>
            </a:r>
            <a:r>
              <a:rPr lang="vi-VN" dirty="0"/>
              <a:t> </a:t>
            </a:r>
            <a:r>
              <a:rPr lang="vi-VN" dirty="0" err="1"/>
              <a:t>tập</a:t>
            </a:r>
            <a:r>
              <a:rPr lang="vi-VN" dirty="0"/>
              <a:t> </a:t>
            </a:r>
            <a:r>
              <a:rPr lang="vi-VN" dirty="0" err="1"/>
              <a:t>và</a:t>
            </a:r>
            <a:r>
              <a:rPr lang="vi-VN" dirty="0"/>
              <a:t> công </a:t>
            </a:r>
            <a:r>
              <a:rPr lang="vi-VN" dirty="0" err="1"/>
              <a:t>việc</a:t>
            </a:r>
            <a:r>
              <a:rPr lang="vi-VN" dirty="0"/>
              <a:t>. </a:t>
            </a:r>
          </a:p>
          <a:p>
            <a:endParaRPr lang="vi-VN" dirty="0"/>
          </a:p>
          <a:p>
            <a:r>
              <a:rPr lang="vi-VN" dirty="0" err="1"/>
              <a:t>Các</a:t>
            </a:r>
            <a:r>
              <a:rPr lang="vi-VN" dirty="0"/>
              <a:t> </a:t>
            </a:r>
            <a:r>
              <a:rPr lang="vi-VN" dirty="0" err="1"/>
              <a:t>ứng</a:t>
            </a:r>
            <a:r>
              <a:rPr lang="vi-VN" dirty="0"/>
              <a:t> </a:t>
            </a:r>
            <a:r>
              <a:rPr lang="vi-VN" dirty="0" err="1"/>
              <a:t>dụng</a:t>
            </a:r>
            <a:r>
              <a:rPr lang="vi-VN" dirty="0"/>
              <a:t> như </a:t>
            </a:r>
            <a:r>
              <a:rPr lang="vi-VN" dirty="0" err="1"/>
              <a:t>Google</a:t>
            </a:r>
            <a:r>
              <a:rPr lang="vi-VN" dirty="0"/>
              <a:t> </a:t>
            </a:r>
            <a:r>
              <a:rPr lang="vi-VN" dirty="0" err="1"/>
              <a:t>Docs</a:t>
            </a:r>
            <a:r>
              <a:rPr lang="vi-VN" dirty="0"/>
              <a:t>, Microsoft </a:t>
            </a:r>
            <a:r>
              <a:rPr lang="vi-VN" dirty="0" err="1"/>
              <a:t>Teams</a:t>
            </a:r>
            <a:r>
              <a:rPr lang="vi-VN" dirty="0"/>
              <a:t> </a:t>
            </a:r>
            <a:r>
              <a:rPr lang="vi-VN" dirty="0" err="1"/>
              <a:t>và</a:t>
            </a:r>
            <a:r>
              <a:rPr lang="vi-VN" dirty="0"/>
              <a:t> </a:t>
            </a:r>
            <a:r>
              <a:rPr lang="vi-VN" dirty="0" err="1"/>
              <a:t>Zoom</a:t>
            </a:r>
            <a:r>
              <a:rPr lang="vi-VN" dirty="0"/>
              <a:t> cho </a:t>
            </a:r>
            <a:r>
              <a:rPr lang="vi-VN" dirty="0" err="1"/>
              <a:t>phép</a:t>
            </a:r>
            <a:r>
              <a:rPr lang="vi-VN" dirty="0"/>
              <a:t> </a:t>
            </a:r>
            <a:r>
              <a:rPr lang="vi-VN" dirty="0" err="1"/>
              <a:t>chúng</a:t>
            </a:r>
            <a:r>
              <a:rPr lang="vi-VN" dirty="0"/>
              <a:t> ta </a:t>
            </a:r>
            <a:r>
              <a:rPr lang="vi-VN" dirty="0" err="1"/>
              <a:t>làm</a:t>
            </a:r>
            <a:r>
              <a:rPr lang="vi-VN" dirty="0"/>
              <a:t> </a:t>
            </a:r>
            <a:r>
              <a:rPr lang="vi-VN" dirty="0" err="1"/>
              <a:t>việc</a:t>
            </a:r>
            <a:r>
              <a:rPr lang="vi-VN" dirty="0"/>
              <a:t> </a:t>
            </a:r>
            <a:r>
              <a:rPr lang="vi-VN" dirty="0" err="1"/>
              <a:t>nhóm</a:t>
            </a:r>
            <a:r>
              <a:rPr lang="vi-VN" dirty="0"/>
              <a:t>, </a:t>
            </a:r>
            <a:r>
              <a:rPr lang="vi-VN" dirty="0" err="1"/>
              <a:t>học</a:t>
            </a:r>
            <a:r>
              <a:rPr lang="vi-VN" dirty="0"/>
              <a:t> </a:t>
            </a:r>
            <a:r>
              <a:rPr lang="vi-VN" dirty="0" err="1"/>
              <a:t>từ</a:t>
            </a:r>
            <a:r>
              <a:rPr lang="vi-VN" dirty="0"/>
              <a:t> xa, </a:t>
            </a:r>
            <a:r>
              <a:rPr lang="vi-VN" dirty="0" err="1"/>
              <a:t>và</a:t>
            </a:r>
            <a:r>
              <a:rPr lang="vi-VN" dirty="0"/>
              <a:t> </a:t>
            </a:r>
            <a:r>
              <a:rPr lang="vi-VN" dirty="0" err="1"/>
              <a:t>quản</a:t>
            </a:r>
            <a:r>
              <a:rPr lang="vi-VN" dirty="0"/>
              <a:t> </a:t>
            </a:r>
            <a:r>
              <a:rPr lang="vi-VN" dirty="0" err="1"/>
              <a:t>lý</a:t>
            </a:r>
            <a:r>
              <a:rPr lang="vi-VN" dirty="0"/>
              <a:t> công </a:t>
            </a:r>
            <a:r>
              <a:rPr lang="vi-VN" dirty="0" err="1"/>
              <a:t>việc</a:t>
            </a:r>
            <a:r>
              <a:rPr lang="vi-VN" dirty="0"/>
              <a:t> </a:t>
            </a:r>
            <a:r>
              <a:rPr lang="vi-VN" dirty="0" err="1"/>
              <a:t>một</a:t>
            </a:r>
            <a:r>
              <a:rPr lang="vi-VN" dirty="0"/>
              <a:t> </a:t>
            </a:r>
            <a:r>
              <a:rPr lang="vi-VN" dirty="0" err="1"/>
              <a:t>cách</a:t>
            </a:r>
            <a:r>
              <a:rPr lang="vi-VN" dirty="0"/>
              <a:t> </a:t>
            </a:r>
            <a:r>
              <a:rPr lang="vi-VN" dirty="0" err="1"/>
              <a:t>hiệu</a:t>
            </a:r>
            <a:r>
              <a:rPr lang="vi-VN" dirty="0"/>
              <a:t> </a:t>
            </a:r>
            <a:r>
              <a:rPr lang="vi-VN" dirty="0" err="1"/>
              <a:t>quả</a:t>
            </a:r>
            <a:r>
              <a:rPr lang="vi-VN" dirty="0"/>
              <a:t>.</a:t>
            </a:r>
          </a:p>
          <a:p>
            <a:endParaRPr lang="vi-VN" dirty="0"/>
          </a:p>
          <a:p>
            <a:r>
              <a:rPr lang="vi-VN" dirty="0"/>
              <a:t> Bên </a:t>
            </a:r>
            <a:r>
              <a:rPr lang="vi-VN" dirty="0" err="1"/>
              <a:t>cạnh</a:t>
            </a:r>
            <a:r>
              <a:rPr lang="vi-VN" dirty="0"/>
              <a:t> </a:t>
            </a:r>
            <a:r>
              <a:rPr lang="vi-VN" dirty="0" err="1"/>
              <a:t>đó</a:t>
            </a:r>
            <a:r>
              <a:rPr lang="vi-VN" dirty="0"/>
              <a:t>, </a:t>
            </a:r>
            <a:r>
              <a:rPr lang="vi-VN" dirty="0" err="1"/>
              <a:t>những</a:t>
            </a:r>
            <a:r>
              <a:rPr lang="vi-VN" dirty="0"/>
              <a:t> </a:t>
            </a:r>
            <a:r>
              <a:rPr lang="vi-VN" dirty="0" err="1"/>
              <a:t>nền</a:t>
            </a:r>
            <a:r>
              <a:rPr lang="vi-VN" dirty="0"/>
              <a:t> </a:t>
            </a:r>
            <a:r>
              <a:rPr lang="vi-VN" dirty="0" err="1"/>
              <a:t>tảng</a:t>
            </a:r>
            <a:r>
              <a:rPr lang="vi-VN" dirty="0"/>
              <a:t> </a:t>
            </a:r>
            <a:r>
              <a:rPr lang="vi-VN" dirty="0" err="1"/>
              <a:t>học</a:t>
            </a:r>
            <a:r>
              <a:rPr lang="vi-VN" dirty="0"/>
              <a:t> </a:t>
            </a:r>
            <a:r>
              <a:rPr lang="vi-VN" dirty="0" err="1"/>
              <a:t>trực</a:t>
            </a:r>
            <a:r>
              <a:rPr lang="vi-VN" dirty="0"/>
              <a:t> </a:t>
            </a:r>
            <a:r>
              <a:rPr lang="vi-VN" dirty="0" err="1"/>
              <a:t>tuyến</a:t>
            </a:r>
            <a:r>
              <a:rPr lang="vi-VN" dirty="0"/>
              <a:t> như </a:t>
            </a:r>
            <a:r>
              <a:rPr lang="vi-VN" dirty="0" err="1"/>
              <a:t>Coursera</a:t>
            </a:r>
            <a:r>
              <a:rPr lang="vi-VN" dirty="0"/>
              <a:t> </a:t>
            </a:r>
            <a:r>
              <a:rPr lang="vi-VN" dirty="0" err="1"/>
              <a:t>và</a:t>
            </a:r>
            <a:r>
              <a:rPr lang="vi-VN" dirty="0"/>
              <a:t> </a:t>
            </a:r>
            <a:r>
              <a:rPr lang="vi-VN" dirty="0" err="1"/>
              <a:t>edX</a:t>
            </a:r>
            <a:r>
              <a:rPr lang="vi-VN" dirty="0"/>
              <a:t> cung </a:t>
            </a:r>
            <a:r>
              <a:rPr lang="vi-VN" dirty="0" err="1"/>
              <a:t>cấp</a:t>
            </a:r>
            <a:r>
              <a:rPr lang="vi-VN" dirty="0"/>
              <a:t> đa </a:t>
            </a:r>
            <a:r>
              <a:rPr lang="vi-VN" dirty="0" err="1"/>
              <a:t>dạng</a:t>
            </a:r>
            <a:r>
              <a:rPr lang="vi-VN" dirty="0"/>
              <a:t> </a:t>
            </a:r>
            <a:r>
              <a:rPr lang="vi-VN" dirty="0" err="1"/>
              <a:t>khóa</a:t>
            </a:r>
            <a:r>
              <a:rPr lang="vi-VN" dirty="0"/>
              <a:t> </a:t>
            </a:r>
            <a:r>
              <a:rPr lang="vi-VN" dirty="0" err="1"/>
              <a:t>học</a:t>
            </a:r>
            <a:r>
              <a:rPr lang="vi-VN" dirty="0"/>
              <a:t> </a:t>
            </a:r>
            <a:r>
              <a:rPr lang="vi-VN" dirty="0" err="1"/>
              <a:t>giúp</a:t>
            </a:r>
            <a:r>
              <a:rPr lang="vi-VN" dirty="0"/>
              <a:t> nâng cao </a:t>
            </a:r>
            <a:r>
              <a:rPr lang="vi-VN" dirty="0" err="1"/>
              <a:t>kỹ</a:t>
            </a:r>
            <a:r>
              <a:rPr lang="vi-VN" dirty="0"/>
              <a:t> năng </a:t>
            </a:r>
            <a:r>
              <a:rPr lang="vi-VN" dirty="0" err="1"/>
              <a:t>và</a:t>
            </a:r>
            <a:r>
              <a:rPr lang="vi-VN" dirty="0"/>
              <a:t> </a:t>
            </a:r>
            <a:r>
              <a:rPr lang="vi-VN" dirty="0" err="1"/>
              <a:t>kiến</a:t>
            </a:r>
            <a:r>
              <a:rPr lang="vi-VN" dirty="0"/>
              <a:t> </a:t>
            </a:r>
            <a:r>
              <a:rPr lang="vi-VN" dirty="0" err="1"/>
              <a:t>thức</a:t>
            </a:r>
            <a:r>
              <a:rPr lang="vi-VN" dirty="0"/>
              <a:t>.</a:t>
            </a:r>
          </a:p>
          <a:p>
            <a:endParaRPr lang="vi-VN" dirty="0"/>
          </a:p>
          <a:p>
            <a:r>
              <a:rPr lang="vi-VN" dirty="0"/>
              <a:t> Thay </a:t>
            </a:r>
            <a:r>
              <a:rPr lang="vi-VN" dirty="0" err="1"/>
              <a:t>vì</a:t>
            </a:r>
            <a:r>
              <a:rPr lang="vi-VN" dirty="0"/>
              <a:t> </a:t>
            </a:r>
            <a:r>
              <a:rPr lang="vi-VN" dirty="0" err="1"/>
              <a:t>chỉ</a:t>
            </a:r>
            <a:r>
              <a:rPr lang="vi-VN" dirty="0"/>
              <a:t> </a:t>
            </a:r>
            <a:r>
              <a:rPr lang="vi-VN" dirty="0" err="1"/>
              <a:t>dùng</a:t>
            </a:r>
            <a:r>
              <a:rPr lang="vi-VN" dirty="0"/>
              <a:t> </a:t>
            </a:r>
            <a:r>
              <a:rPr lang="vi-VN" dirty="0" err="1"/>
              <a:t>Internet</a:t>
            </a:r>
            <a:r>
              <a:rPr lang="vi-VN" dirty="0"/>
              <a:t> cho </a:t>
            </a:r>
            <a:r>
              <a:rPr lang="vi-VN" dirty="0" err="1"/>
              <a:t>giải</a:t>
            </a:r>
            <a:r>
              <a:rPr lang="vi-VN" dirty="0"/>
              <a:t> </a:t>
            </a:r>
            <a:r>
              <a:rPr lang="vi-VN" dirty="0" err="1"/>
              <a:t>trí</a:t>
            </a:r>
            <a:r>
              <a:rPr lang="vi-VN" dirty="0"/>
              <a:t>, </a:t>
            </a:r>
            <a:r>
              <a:rPr lang="vi-VN" dirty="0" err="1"/>
              <a:t>hãy</a:t>
            </a:r>
            <a:r>
              <a:rPr lang="vi-VN" dirty="0"/>
              <a:t> </a:t>
            </a:r>
            <a:r>
              <a:rPr lang="vi-VN" dirty="0" err="1"/>
              <a:t>tận</a:t>
            </a:r>
            <a:r>
              <a:rPr lang="vi-VN" dirty="0"/>
              <a:t> </a:t>
            </a:r>
            <a:r>
              <a:rPr lang="vi-VN" dirty="0" err="1"/>
              <a:t>dụng</a:t>
            </a:r>
            <a:r>
              <a:rPr lang="vi-VN" dirty="0"/>
              <a:t> </a:t>
            </a:r>
            <a:r>
              <a:rPr lang="vi-VN" dirty="0" err="1"/>
              <a:t>các</a:t>
            </a:r>
            <a:r>
              <a:rPr lang="vi-VN" dirty="0"/>
              <a:t> công </a:t>
            </a:r>
            <a:r>
              <a:rPr lang="vi-VN" dirty="0" err="1"/>
              <a:t>cụ</a:t>
            </a:r>
            <a:r>
              <a:rPr lang="vi-VN" dirty="0"/>
              <a:t> </a:t>
            </a:r>
            <a:r>
              <a:rPr lang="vi-VN" dirty="0" err="1"/>
              <a:t>này</a:t>
            </a:r>
            <a:r>
              <a:rPr lang="vi-VN" dirty="0"/>
              <a:t> </a:t>
            </a:r>
            <a:r>
              <a:rPr lang="vi-VN" dirty="0" err="1"/>
              <a:t>để</a:t>
            </a:r>
            <a:r>
              <a:rPr lang="vi-VN" dirty="0"/>
              <a:t> </a:t>
            </a:r>
            <a:r>
              <a:rPr lang="vi-VN" dirty="0" err="1"/>
              <a:t>phát</a:t>
            </a:r>
            <a:r>
              <a:rPr lang="vi-VN" dirty="0"/>
              <a:t> </a:t>
            </a:r>
            <a:r>
              <a:rPr lang="vi-VN" dirty="0" err="1"/>
              <a:t>triển</a:t>
            </a:r>
            <a:r>
              <a:rPr lang="vi-VN" dirty="0"/>
              <a:t> </a:t>
            </a:r>
            <a:r>
              <a:rPr lang="vi-VN" dirty="0" err="1"/>
              <a:t>bản</a:t>
            </a:r>
            <a:r>
              <a:rPr lang="vi-VN" dirty="0"/>
              <a:t> thân.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303"/>
        <p:cNvGrpSpPr/>
        <p:nvPr/>
      </p:nvGrpSpPr>
      <p:grpSpPr>
        <a:xfrm>
          <a:off x="0" y="0"/>
          <a:ext cx="0" cy="0"/>
          <a:chOff x="0" y="0"/>
          <a:chExt cx="0" cy="0"/>
        </a:xfrm>
      </p:grpSpPr>
      <p:sp>
        <p:nvSpPr>
          <p:cNvPr id="1304" name="Google Shape;1304;p56"/>
          <p:cNvSpPr/>
          <p:nvPr/>
        </p:nvSpPr>
        <p:spPr>
          <a:xfrm>
            <a:off x="7723521" y="4304474"/>
            <a:ext cx="1176938" cy="1185998"/>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6"/>
          <p:cNvSpPr txBox="1">
            <a:spLocks noGrp="1"/>
          </p:cNvSpPr>
          <p:nvPr>
            <p:ph type="title"/>
          </p:nvPr>
        </p:nvSpPr>
        <p:spPr>
          <a:xfrm>
            <a:off x="713225" y="1700784"/>
            <a:ext cx="3100200"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solidFill>
                  <a:schemeClr val="accent4"/>
                </a:solidFill>
              </a:rPr>
              <a:t>04.</a:t>
            </a:r>
            <a:br>
              <a:rPr lang="vi-VN" dirty="0">
                <a:solidFill>
                  <a:schemeClr val="accent4"/>
                </a:solidFill>
              </a:rPr>
            </a:br>
            <a:r>
              <a:rPr lang="vi-VN" dirty="0" err="1">
                <a:solidFill>
                  <a:schemeClr val="tx1"/>
                </a:solidFill>
              </a:rPr>
              <a:t>Giải</a:t>
            </a:r>
            <a:r>
              <a:rPr lang="vi-VN" dirty="0">
                <a:solidFill>
                  <a:schemeClr val="tx1"/>
                </a:solidFill>
              </a:rPr>
              <a:t> </a:t>
            </a:r>
            <a:r>
              <a:rPr lang="vi-VN" dirty="0" err="1">
                <a:solidFill>
                  <a:schemeClr val="tx1"/>
                </a:solidFill>
              </a:rPr>
              <a:t>trí</a:t>
            </a:r>
            <a:r>
              <a:rPr lang="vi-VN" dirty="0">
                <a:solidFill>
                  <a:schemeClr val="tx1"/>
                </a:solidFill>
              </a:rPr>
              <a:t> </a:t>
            </a:r>
            <a:r>
              <a:rPr lang="vi-VN" dirty="0" err="1">
                <a:solidFill>
                  <a:schemeClr val="tx1"/>
                </a:solidFill>
              </a:rPr>
              <a:t>lành</a:t>
            </a:r>
            <a:r>
              <a:rPr lang="vi-VN" dirty="0">
                <a:solidFill>
                  <a:schemeClr val="tx1"/>
                </a:solidFill>
              </a:rPr>
              <a:t> </a:t>
            </a:r>
            <a:r>
              <a:rPr lang="vi-VN" dirty="0" err="1">
                <a:solidFill>
                  <a:schemeClr val="tx1"/>
                </a:solidFill>
              </a:rPr>
              <a:t>mạnh</a:t>
            </a:r>
            <a:r>
              <a:rPr lang="vi-VN" dirty="0">
                <a:solidFill>
                  <a:schemeClr val="tx1"/>
                </a:solidFill>
              </a:rPr>
              <a:t> </a:t>
            </a:r>
            <a:r>
              <a:rPr lang="vi-VN" dirty="0" err="1">
                <a:solidFill>
                  <a:schemeClr val="tx1"/>
                </a:solidFill>
              </a:rPr>
              <a:t>và</a:t>
            </a:r>
            <a:r>
              <a:rPr lang="vi-VN" dirty="0">
                <a:solidFill>
                  <a:schemeClr val="tx1"/>
                </a:solidFill>
              </a:rPr>
              <a:t> </a:t>
            </a:r>
            <a:r>
              <a:rPr lang="vi-VN" dirty="0" err="1">
                <a:solidFill>
                  <a:schemeClr val="tx1"/>
                </a:solidFill>
              </a:rPr>
              <a:t>tận</a:t>
            </a:r>
            <a:r>
              <a:rPr lang="vi-VN" dirty="0">
                <a:solidFill>
                  <a:schemeClr val="tx1"/>
                </a:solidFill>
              </a:rPr>
              <a:t> </a:t>
            </a:r>
            <a:r>
              <a:rPr lang="vi-VN" dirty="0" err="1">
                <a:solidFill>
                  <a:schemeClr val="tx1"/>
                </a:solidFill>
              </a:rPr>
              <a:t>dụng</a:t>
            </a:r>
            <a:r>
              <a:rPr lang="vi-VN" dirty="0">
                <a:solidFill>
                  <a:schemeClr val="tx1"/>
                </a:solidFill>
              </a:rPr>
              <a:t> công </a:t>
            </a:r>
            <a:r>
              <a:rPr lang="vi-VN" dirty="0" err="1">
                <a:solidFill>
                  <a:schemeClr val="tx1"/>
                </a:solidFill>
              </a:rPr>
              <a:t>cụ</a:t>
            </a:r>
            <a:endParaRPr dirty="0">
              <a:solidFill>
                <a:schemeClr val="accent4"/>
              </a:solidFill>
            </a:endParaRPr>
          </a:p>
        </p:txBody>
      </p:sp>
      <p:sp>
        <p:nvSpPr>
          <p:cNvPr id="1307" name="Google Shape;1307;p56"/>
          <p:cNvSpPr txBox="1"/>
          <p:nvPr/>
        </p:nvSpPr>
        <p:spPr>
          <a:xfrm>
            <a:off x="3931975" y="1250950"/>
            <a:ext cx="4498800" cy="33486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vi-VN" dirty="0">
                <a:solidFill>
                  <a:schemeClr val="lt1"/>
                </a:solidFill>
                <a:latin typeface="Lato"/>
                <a:ea typeface="Lato"/>
                <a:cs typeface="Lato"/>
                <a:sym typeface="Lato"/>
              </a:rPr>
              <a:t>Bên </a:t>
            </a:r>
            <a:r>
              <a:rPr lang="vi-VN" dirty="0" err="1">
                <a:solidFill>
                  <a:schemeClr val="lt1"/>
                </a:solidFill>
                <a:latin typeface="Lato"/>
                <a:ea typeface="Lato"/>
                <a:cs typeface="Lato"/>
                <a:sym typeface="Lato"/>
              </a:rPr>
              <a:t>cạnh</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những</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lợi</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ích</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về</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học</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tập</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và</a:t>
            </a:r>
            <a:r>
              <a:rPr lang="vi-VN" dirty="0">
                <a:solidFill>
                  <a:schemeClr val="lt1"/>
                </a:solidFill>
                <a:latin typeface="Lato"/>
                <a:ea typeface="Lato"/>
                <a:cs typeface="Lato"/>
                <a:sym typeface="Lato"/>
              </a:rPr>
              <a:t> công </a:t>
            </a:r>
            <a:r>
              <a:rPr lang="vi-VN" dirty="0" err="1">
                <a:solidFill>
                  <a:schemeClr val="lt1"/>
                </a:solidFill>
                <a:latin typeface="Lato"/>
                <a:ea typeface="Lato"/>
                <a:cs typeface="Lato"/>
                <a:sym typeface="Lato"/>
              </a:rPr>
              <a:t>việc</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Internet</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cũng</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là</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một</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nguồn</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giải</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trí</a:t>
            </a:r>
            <a:r>
              <a:rPr lang="vi-VN" dirty="0">
                <a:solidFill>
                  <a:schemeClr val="lt1"/>
                </a:solidFill>
                <a:latin typeface="Lato"/>
                <a:ea typeface="Lato"/>
                <a:cs typeface="Lato"/>
                <a:sym typeface="Lato"/>
              </a:rPr>
              <a:t> phong </a:t>
            </a:r>
            <a:r>
              <a:rPr lang="vi-VN" dirty="0" err="1">
                <a:solidFill>
                  <a:schemeClr val="lt1"/>
                </a:solidFill>
                <a:latin typeface="Lato"/>
                <a:ea typeface="Lato"/>
                <a:cs typeface="Lato"/>
                <a:sym typeface="Lato"/>
              </a:rPr>
              <a:t>phú</a:t>
            </a:r>
            <a:r>
              <a:rPr lang="vi-VN" dirty="0">
                <a:solidFill>
                  <a:schemeClr val="lt1"/>
                </a:solidFill>
                <a:latin typeface="Lato"/>
                <a:ea typeface="Lato"/>
                <a:cs typeface="Lato"/>
                <a:sym typeface="Lato"/>
              </a:rPr>
              <a:t>.</a:t>
            </a:r>
          </a:p>
          <a:p>
            <a:pPr marL="285750" lvl="0" indent="-285750" algn="l" rtl="0">
              <a:spcBef>
                <a:spcPts val="0"/>
              </a:spcBef>
              <a:spcAft>
                <a:spcPts val="0"/>
              </a:spcAft>
              <a:buFont typeface="Arial" panose="020B0604020202020204" pitchFamily="34" charset="0"/>
              <a:buChar char="•"/>
            </a:pPr>
            <a:r>
              <a:rPr lang="vi-VN" dirty="0">
                <a:solidFill>
                  <a:schemeClr val="lt1"/>
                </a:solidFill>
                <a:latin typeface="Lato"/>
                <a:ea typeface="Lato"/>
                <a:cs typeface="Lato"/>
                <a:sym typeface="Lato"/>
              </a:rPr>
              <a:t> Tuy nhiên, </a:t>
            </a:r>
            <a:r>
              <a:rPr lang="vi-VN" dirty="0" err="1">
                <a:solidFill>
                  <a:schemeClr val="lt1"/>
                </a:solidFill>
                <a:latin typeface="Lato"/>
                <a:ea typeface="Lato"/>
                <a:cs typeface="Lato"/>
                <a:sym typeface="Lato"/>
              </a:rPr>
              <a:t>chúng</a:t>
            </a:r>
            <a:r>
              <a:rPr lang="vi-VN" dirty="0">
                <a:solidFill>
                  <a:schemeClr val="lt1"/>
                </a:solidFill>
                <a:latin typeface="Lato"/>
                <a:ea typeface="Lato"/>
                <a:cs typeface="Lato"/>
                <a:sym typeface="Lato"/>
              </a:rPr>
              <a:t> ta </a:t>
            </a:r>
            <a:r>
              <a:rPr lang="vi-VN" dirty="0" err="1">
                <a:solidFill>
                  <a:schemeClr val="lt1"/>
                </a:solidFill>
                <a:latin typeface="Lato"/>
                <a:ea typeface="Lato"/>
                <a:cs typeface="Lato"/>
                <a:sym typeface="Lato"/>
              </a:rPr>
              <a:t>cần</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giải</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trí</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một</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cách</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lành</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mạnh</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và</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có</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giới</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hạn</a:t>
            </a:r>
            <a:r>
              <a:rPr lang="vi-VN" dirty="0">
                <a:solidFill>
                  <a:schemeClr val="lt1"/>
                </a:solidFill>
                <a:latin typeface="Lato"/>
                <a:ea typeface="Lato"/>
                <a:cs typeface="Lato"/>
                <a:sym typeface="Lato"/>
              </a:rPr>
              <a:t>. Không nên </a:t>
            </a:r>
            <a:r>
              <a:rPr lang="vi-VN" dirty="0" err="1">
                <a:solidFill>
                  <a:schemeClr val="lt1"/>
                </a:solidFill>
                <a:latin typeface="Lato"/>
                <a:ea typeface="Lato"/>
                <a:cs typeface="Lato"/>
                <a:sym typeface="Lato"/>
              </a:rPr>
              <a:t>dành</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quá</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nhiều</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thời</a:t>
            </a:r>
            <a:r>
              <a:rPr lang="vi-VN" dirty="0">
                <a:solidFill>
                  <a:schemeClr val="lt1"/>
                </a:solidFill>
                <a:latin typeface="Lato"/>
                <a:ea typeface="Lato"/>
                <a:cs typeface="Lato"/>
                <a:sym typeface="Lato"/>
              </a:rPr>
              <a:t> gian cho </a:t>
            </a:r>
            <a:r>
              <a:rPr lang="vi-VN" dirty="0" err="1">
                <a:solidFill>
                  <a:schemeClr val="lt1"/>
                </a:solidFill>
                <a:latin typeface="Lato"/>
                <a:ea typeface="Lato"/>
                <a:cs typeface="Lato"/>
                <a:sym typeface="Lato"/>
              </a:rPr>
              <a:t>các</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hoạt</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động</a:t>
            </a:r>
            <a:r>
              <a:rPr lang="vi-VN" dirty="0">
                <a:solidFill>
                  <a:schemeClr val="lt1"/>
                </a:solidFill>
                <a:latin typeface="Lato"/>
                <a:ea typeface="Lato"/>
                <a:cs typeface="Lato"/>
                <a:sym typeface="Lato"/>
              </a:rPr>
              <a:t> như chơi </a:t>
            </a:r>
            <a:r>
              <a:rPr lang="vi-VN" dirty="0" err="1">
                <a:solidFill>
                  <a:schemeClr val="lt1"/>
                </a:solidFill>
                <a:latin typeface="Lato"/>
                <a:ea typeface="Lato"/>
                <a:cs typeface="Lato"/>
                <a:sym typeface="Lato"/>
              </a:rPr>
              <a:t>game</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lướt</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mạng</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xã</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hội</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mà</a:t>
            </a:r>
            <a:r>
              <a:rPr lang="vi-VN" dirty="0">
                <a:solidFill>
                  <a:schemeClr val="lt1"/>
                </a:solidFill>
                <a:latin typeface="Lato"/>
                <a:ea typeface="Lato"/>
                <a:cs typeface="Lato"/>
                <a:sym typeface="Lato"/>
              </a:rPr>
              <a:t> quên </a:t>
            </a:r>
            <a:r>
              <a:rPr lang="vi-VN" dirty="0" err="1">
                <a:solidFill>
                  <a:schemeClr val="lt1"/>
                </a:solidFill>
                <a:latin typeface="Lato"/>
                <a:ea typeface="Lato"/>
                <a:cs typeface="Lato"/>
                <a:sym typeface="Lato"/>
              </a:rPr>
              <a:t>mất</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trách</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nhiệm</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học</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tập</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và</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làm</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việc</a:t>
            </a:r>
            <a:r>
              <a:rPr lang="vi-VN">
                <a:solidFill>
                  <a:schemeClr val="lt1"/>
                </a:solidFill>
                <a:latin typeface="Lato"/>
                <a:ea typeface="Lato"/>
                <a:cs typeface="Lato"/>
                <a:sym typeface="Lato"/>
              </a:rPr>
              <a:t>. </a:t>
            </a:r>
          </a:p>
          <a:p>
            <a:pPr marL="285750" lvl="0" indent="-285750" algn="l" rtl="0">
              <a:spcBef>
                <a:spcPts val="0"/>
              </a:spcBef>
              <a:spcAft>
                <a:spcPts val="0"/>
              </a:spcAft>
              <a:buFont typeface="Arial" panose="020B0604020202020204" pitchFamily="34" charset="0"/>
              <a:buChar char="•"/>
            </a:pPr>
            <a:r>
              <a:rPr lang="vi-VN">
                <a:solidFill>
                  <a:schemeClr val="lt1"/>
                </a:solidFill>
                <a:latin typeface="Lato"/>
                <a:ea typeface="Lato"/>
                <a:cs typeface="Lato"/>
                <a:sym typeface="Lato"/>
              </a:rPr>
              <a:t>Thay </a:t>
            </a:r>
            <a:r>
              <a:rPr lang="vi-VN" dirty="0" err="1">
                <a:solidFill>
                  <a:schemeClr val="lt1"/>
                </a:solidFill>
                <a:latin typeface="Lato"/>
                <a:ea typeface="Lato"/>
                <a:cs typeface="Lato"/>
                <a:sym typeface="Lato"/>
              </a:rPr>
              <a:t>vào</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đó</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hãy</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chọn</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những</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nội</a:t>
            </a:r>
            <a:r>
              <a:rPr lang="vi-VN" dirty="0">
                <a:solidFill>
                  <a:schemeClr val="lt1"/>
                </a:solidFill>
                <a:latin typeface="Lato"/>
                <a:ea typeface="Lato"/>
                <a:cs typeface="Lato"/>
                <a:sym typeface="Lato"/>
              </a:rPr>
              <a:t> dung </a:t>
            </a:r>
            <a:r>
              <a:rPr lang="vi-VN" dirty="0" err="1">
                <a:solidFill>
                  <a:schemeClr val="lt1"/>
                </a:solidFill>
                <a:latin typeface="Lato"/>
                <a:ea typeface="Lato"/>
                <a:cs typeface="Lato"/>
                <a:sym typeface="Lato"/>
              </a:rPr>
              <a:t>giải</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trí</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có</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tính</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giáo</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dục</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rèn</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luyện</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trí</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tuệ</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để</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tận</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dụng</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thời</a:t>
            </a:r>
            <a:r>
              <a:rPr lang="vi-VN" dirty="0">
                <a:solidFill>
                  <a:schemeClr val="lt1"/>
                </a:solidFill>
                <a:latin typeface="Lato"/>
                <a:ea typeface="Lato"/>
                <a:cs typeface="Lato"/>
                <a:sym typeface="Lato"/>
              </a:rPr>
              <a:t> gian </a:t>
            </a:r>
            <a:r>
              <a:rPr lang="vi-VN" dirty="0" err="1">
                <a:solidFill>
                  <a:schemeClr val="lt1"/>
                </a:solidFill>
                <a:latin typeface="Lato"/>
                <a:ea typeface="Lato"/>
                <a:cs typeface="Lato"/>
                <a:sym typeface="Lato"/>
              </a:rPr>
              <a:t>một</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cách</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hiệu</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quả</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nhất</a:t>
            </a:r>
            <a:r>
              <a:rPr lang="vi-VN" dirty="0">
                <a:solidFill>
                  <a:schemeClr val="lt1"/>
                </a:solidFill>
                <a:latin typeface="Lato"/>
                <a:ea typeface="Lato"/>
                <a:cs typeface="Lato"/>
                <a:sym typeface="Lato"/>
              </a:rPr>
              <a:t>. </a:t>
            </a:r>
            <a:endParaRPr dirty="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29"/>
          <p:cNvSpPr txBox="1">
            <a:spLocks noGrp="1"/>
          </p:cNvSpPr>
          <p:nvPr>
            <p:ph type="title" idx="15"/>
          </p:nvPr>
        </p:nvSpPr>
        <p:spPr>
          <a:xfrm>
            <a:off x="713225" y="1703100"/>
            <a:ext cx="3256800" cy="1737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vi-VN" dirty="0" err="1"/>
              <a:t>Nội</a:t>
            </a:r>
            <a:r>
              <a:rPr lang="vi-VN" dirty="0"/>
              <a:t> dung</a:t>
            </a:r>
            <a:endParaRPr dirty="0"/>
          </a:p>
        </p:txBody>
      </p:sp>
      <p:sp>
        <p:nvSpPr>
          <p:cNvPr id="536" name="Google Shape;536;p29"/>
          <p:cNvSpPr/>
          <p:nvPr/>
        </p:nvSpPr>
        <p:spPr>
          <a:xfrm>
            <a:off x="5085148" y="3798068"/>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5085148" y="2753795"/>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29"/>
          <p:cNvSpPr/>
          <p:nvPr/>
        </p:nvSpPr>
        <p:spPr>
          <a:xfrm>
            <a:off x="5085148" y="1707319"/>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5085148" y="662489"/>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txBox="1">
            <a:spLocks noGrp="1"/>
          </p:cNvSpPr>
          <p:nvPr>
            <p:ph type="title"/>
          </p:nvPr>
        </p:nvSpPr>
        <p:spPr>
          <a:xfrm>
            <a:off x="4983480" y="704088"/>
            <a:ext cx="8046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accent3"/>
                </a:solidFill>
              </a:rPr>
              <a:t>1</a:t>
            </a:r>
            <a:endParaRPr sz="2700">
              <a:solidFill>
                <a:schemeClr val="accent3"/>
              </a:solidFill>
            </a:endParaRPr>
          </a:p>
        </p:txBody>
      </p:sp>
      <p:sp>
        <p:nvSpPr>
          <p:cNvPr id="541" name="Google Shape;541;p29"/>
          <p:cNvSpPr txBox="1">
            <a:spLocks noGrp="1"/>
          </p:cNvSpPr>
          <p:nvPr>
            <p:ph type="title" idx="5"/>
          </p:nvPr>
        </p:nvSpPr>
        <p:spPr>
          <a:xfrm>
            <a:off x="4983480" y="1755648"/>
            <a:ext cx="8046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accent3"/>
                </a:solidFill>
              </a:rPr>
              <a:t>2</a:t>
            </a:r>
            <a:endParaRPr sz="2700">
              <a:solidFill>
                <a:schemeClr val="accent3"/>
              </a:solidFill>
            </a:endParaRPr>
          </a:p>
        </p:txBody>
      </p:sp>
      <p:sp>
        <p:nvSpPr>
          <p:cNvPr id="542" name="Google Shape;542;p29"/>
          <p:cNvSpPr txBox="1">
            <a:spLocks noGrp="1"/>
          </p:cNvSpPr>
          <p:nvPr>
            <p:ph type="title" idx="6"/>
          </p:nvPr>
        </p:nvSpPr>
        <p:spPr>
          <a:xfrm>
            <a:off x="4983480" y="2798064"/>
            <a:ext cx="8046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accent3"/>
                </a:solidFill>
              </a:rPr>
              <a:t>3</a:t>
            </a:r>
            <a:endParaRPr sz="2700">
              <a:solidFill>
                <a:schemeClr val="accent3"/>
              </a:solidFill>
            </a:endParaRPr>
          </a:p>
        </p:txBody>
      </p:sp>
      <p:sp>
        <p:nvSpPr>
          <p:cNvPr id="543" name="Google Shape;543;p29"/>
          <p:cNvSpPr txBox="1">
            <a:spLocks noGrp="1"/>
          </p:cNvSpPr>
          <p:nvPr>
            <p:ph type="title" idx="7"/>
          </p:nvPr>
        </p:nvSpPr>
        <p:spPr>
          <a:xfrm>
            <a:off x="4983480" y="3840480"/>
            <a:ext cx="8046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accent3"/>
                </a:solidFill>
              </a:rPr>
              <a:t>4</a:t>
            </a:r>
            <a:endParaRPr sz="2700">
              <a:solidFill>
                <a:schemeClr val="accent3"/>
              </a:solidFill>
            </a:endParaRPr>
          </a:p>
        </p:txBody>
      </p:sp>
      <p:sp>
        <p:nvSpPr>
          <p:cNvPr id="544" name="Google Shape;544;p29"/>
          <p:cNvSpPr txBox="1">
            <a:spLocks noGrp="1"/>
          </p:cNvSpPr>
          <p:nvPr>
            <p:ph type="subTitle" idx="8"/>
          </p:nvPr>
        </p:nvSpPr>
        <p:spPr>
          <a:xfrm>
            <a:off x="5827774" y="530350"/>
            <a:ext cx="2523900" cy="37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err="1">
                <a:solidFill>
                  <a:srgbClr val="F3A94B"/>
                </a:solidFill>
              </a:rPr>
              <a:t>Tổng</a:t>
            </a:r>
            <a:r>
              <a:rPr lang="vi-VN" dirty="0">
                <a:solidFill>
                  <a:srgbClr val="F3A94B"/>
                </a:solidFill>
              </a:rPr>
              <a:t> quan </a:t>
            </a:r>
            <a:r>
              <a:rPr lang="vi-VN" dirty="0" err="1">
                <a:solidFill>
                  <a:srgbClr val="F3A94B"/>
                </a:solidFill>
              </a:rPr>
              <a:t>về</a:t>
            </a:r>
            <a:r>
              <a:rPr lang="vi-VN" dirty="0">
                <a:solidFill>
                  <a:srgbClr val="F3A94B"/>
                </a:solidFill>
              </a:rPr>
              <a:t> </a:t>
            </a:r>
            <a:r>
              <a:rPr lang="vi-VN" dirty="0" err="1">
                <a:solidFill>
                  <a:srgbClr val="F3A94B"/>
                </a:solidFill>
              </a:rPr>
              <a:t>Internet</a:t>
            </a:r>
            <a:endParaRPr dirty="0">
              <a:solidFill>
                <a:srgbClr val="F3A94B"/>
              </a:solidFill>
            </a:endParaRPr>
          </a:p>
        </p:txBody>
      </p:sp>
      <p:sp>
        <p:nvSpPr>
          <p:cNvPr id="545" name="Google Shape;545;p29"/>
          <p:cNvSpPr txBox="1">
            <a:spLocks noGrp="1"/>
          </p:cNvSpPr>
          <p:nvPr>
            <p:ph type="subTitle" idx="9"/>
          </p:nvPr>
        </p:nvSpPr>
        <p:spPr>
          <a:xfrm>
            <a:off x="5827773" y="1572768"/>
            <a:ext cx="3000647" cy="24384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err="1"/>
              <a:t>Xác</a:t>
            </a:r>
            <a:r>
              <a:rPr lang="vi-VN" dirty="0"/>
              <a:t> </a:t>
            </a:r>
            <a:r>
              <a:rPr lang="vi-VN" dirty="0" err="1"/>
              <a:t>định</a:t>
            </a:r>
            <a:r>
              <a:rPr lang="vi-VN" dirty="0"/>
              <a:t> </a:t>
            </a:r>
            <a:r>
              <a:rPr lang="vi-VN" dirty="0" err="1"/>
              <a:t>mục</a:t>
            </a:r>
            <a:r>
              <a:rPr lang="vi-VN" dirty="0"/>
              <a:t> tiêu </a:t>
            </a:r>
            <a:r>
              <a:rPr lang="vi-VN" dirty="0" err="1"/>
              <a:t>sử</a:t>
            </a:r>
            <a:r>
              <a:rPr lang="vi-VN" dirty="0"/>
              <a:t> </a:t>
            </a:r>
            <a:r>
              <a:rPr lang="vi-VN" dirty="0" err="1"/>
              <a:t>dụng</a:t>
            </a:r>
            <a:endParaRPr dirty="0"/>
          </a:p>
        </p:txBody>
      </p:sp>
      <p:sp>
        <p:nvSpPr>
          <p:cNvPr id="546" name="Google Shape;546;p29"/>
          <p:cNvSpPr txBox="1">
            <a:spLocks noGrp="1"/>
          </p:cNvSpPr>
          <p:nvPr>
            <p:ph type="subTitle" idx="13"/>
          </p:nvPr>
        </p:nvSpPr>
        <p:spPr>
          <a:xfrm>
            <a:off x="5827773" y="2624334"/>
            <a:ext cx="3256799" cy="30324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err="1"/>
              <a:t>Bảo</a:t>
            </a:r>
            <a:r>
              <a:rPr lang="vi-VN" dirty="0"/>
              <a:t> </a:t>
            </a:r>
            <a:r>
              <a:rPr lang="vi-VN" dirty="0" err="1"/>
              <a:t>mật</a:t>
            </a:r>
            <a:r>
              <a:rPr lang="vi-VN" dirty="0"/>
              <a:t> </a:t>
            </a:r>
            <a:r>
              <a:rPr lang="vi-VN" dirty="0" err="1"/>
              <a:t>và</a:t>
            </a:r>
            <a:r>
              <a:rPr lang="vi-VN" dirty="0"/>
              <a:t> </a:t>
            </a:r>
            <a:r>
              <a:rPr lang="vi-VN" dirty="0" err="1"/>
              <a:t>chọn</a:t>
            </a:r>
            <a:r>
              <a:rPr lang="vi-VN" dirty="0"/>
              <a:t> </a:t>
            </a:r>
            <a:r>
              <a:rPr lang="vi-VN" dirty="0" err="1"/>
              <a:t>lọc</a:t>
            </a:r>
            <a:r>
              <a:rPr lang="vi-VN" dirty="0"/>
              <a:t> thông tin </a:t>
            </a:r>
            <a:endParaRPr dirty="0"/>
          </a:p>
        </p:txBody>
      </p:sp>
      <p:sp>
        <p:nvSpPr>
          <p:cNvPr id="547" name="Google Shape;547;p29"/>
          <p:cNvSpPr txBox="1">
            <a:spLocks noGrp="1"/>
          </p:cNvSpPr>
          <p:nvPr>
            <p:ph type="subTitle" idx="14"/>
          </p:nvPr>
        </p:nvSpPr>
        <p:spPr>
          <a:xfrm>
            <a:off x="5788081" y="3605856"/>
            <a:ext cx="3296492" cy="37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err="1"/>
              <a:t>Tận</a:t>
            </a:r>
            <a:r>
              <a:rPr lang="vi-VN" dirty="0"/>
              <a:t> </a:t>
            </a:r>
            <a:r>
              <a:rPr lang="vi-VN" dirty="0" err="1"/>
              <a:t>dụng</a:t>
            </a:r>
            <a:r>
              <a:rPr lang="vi-VN" dirty="0"/>
              <a:t> công </a:t>
            </a:r>
            <a:r>
              <a:rPr lang="vi-VN" dirty="0" err="1"/>
              <a:t>cụ</a:t>
            </a:r>
            <a:r>
              <a:rPr lang="vi-VN" dirty="0"/>
              <a:t> </a:t>
            </a:r>
            <a:r>
              <a:rPr lang="vi-VN" dirty="0" err="1"/>
              <a:t>và</a:t>
            </a:r>
            <a:r>
              <a:rPr lang="vi-VN" dirty="0"/>
              <a:t> </a:t>
            </a:r>
            <a:r>
              <a:rPr lang="vi-VN" dirty="0" err="1"/>
              <a:t>giải</a:t>
            </a:r>
            <a:r>
              <a:rPr lang="vi-VN" dirty="0"/>
              <a:t> </a:t>
            </a:r>
            <a:r>
              <a:rPr lang="vi-VN" dirty="0" err="1"/>
              <a:t>trí</a:t>
            </a:r>
            <a:r>
              <a:rPr lang="vi-VN" dirty="0"/>
              <a:t> </a:t>
            </a:r>
            <a:r>
              <a:rPr lang="vi-VN" dirty="0" err="1"/>
              <a:t>lành</a:t>
            </a:r>
            <a:r>
              <a:rPr lang="vi-VN" dirty="0"/>
              <a:t> </a:t>
            </a:r>
            <a:r>
              <a:rPr lang="vi-VN" dirty="0" err="1"/>
              <a:t>mạnh</a:t>
            </a:r>
            <a:r>
              <a:rPr lang="vi-VN" dirty="0"/>
              <a:t>  </a:t>
            </a:r>
            <a:endParaRPr dirty="0"/>
          </a:p>
        </p:txBody>
      </p:sp>
      <p:sp>
        <p:nvSpPr>
          <p:cNvPr id="548" name="Google Shape;548;p29"/>
          <p:cNvSpPr txBox="1">
            <a:spLocks noGrp="1"/>
          </p:cNvSpPr>
          <p:nvPr>
            <p:ph type="subTitle" idx="1"/>
          </p:nvPr>
        </p:nvSpPr>
        <p:spPr>
          <a:xfrm>
            <a:off x="5827776" y="774200"/>
            <a:ext cx="252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err="1"/>
              <a:t>Giới</a:t>
            </a:r>
            <a:r>
              <a:rPr lang="vi-VN" dirty="0"/>
              <a:t> </a:t>
            </a:r>
            <a:r>
              <a:rPr lang="vi-VN" dirty="0" err="1"/>
              <a:t>thiệu</a:t>
            </a:r>
            <a:r>
              <a:rPr lang="vi-VN" dirty="0"/>
              <a:t> </a:t>
            </a:r>
            <a:r>
              <a:rPr lang="vi-VN" dirty="0" err="1"/>
              <a:t>về</a:t>
            </a:r>
            <a:r>
              <a:rPr lang="vi-VN" dirty="0"/>
              <a:t> </a:t>
            </a:r>
            <a:r>
              <a:rPr lang="vi-VN" dirty="0" err="1"/>
              <a:t>Internet</a:t>
            </a:r>
            <a:r>
              <a:rPr lang="vi-VN" dirty="0"/>
              <a:t> </a:t>
            </a:r>
            <a:r>
              <a:rPr lang="vi-VN" dirty="0" err="1"/>
              <a:t>và</a:t>
            </a:r>
            <a:r>
              <a:rPr lang="vi-VN" dirty="0"/>
              <a:t> vai </a:t>
            </a:r>
            <a:r>
              <a:rPr lang="vi-VN" dirty="0" err="1"/>
              <a:t>trò</a:t>
            </a:r>
            <a:r>
              <a:rPr lang="vi-VN" dirty="0"/>
              <a:t> </a:t>
            </a:r>
            <a:r>
              <a:rPr lang="vi-VN" dirty="0" err="1"/>
              <a:t>của</a:t>
            </a:r>
            <a:r>
              <a:rPr lang="vi-VN" dirty="0"/>
              <a:t> </a:t>
            </a:r>
            <a:r>
              <a:rPr lang="vi-VN" dirty="0" err="1"/>
              <a:t>nó</a:t>
            </a:r>
            <a:r>
              <a:rPr lang="vi-VN" dirty="0"/>
              <a:t> trong </a:t>
            </a:r>
            <a:r>
              <a:rPr lang="vi-VN" dirty="0" err="1"/>
              <a:t>cuộc</a:t>
            </a:r>
            <a:r>
              <a:rPr lang="vi-VN" dirty="0"/>
              <a:t> </a:t>
            </a:r>
            <a:r>
              <a:rPr lang="vi-VN" dirty="0" err="1"/>
              <a:t>sống</a:t>
            </a:r>
            <a:endParaRPr dirty="0"/>
          </a:p>
        </p:txBody>
      </p:sp>
      <p:sp>
        <p:nvSpPr>
          <p:cNvPr id="549" name="Google Shape;549;p29"/>
          <p:cNvSpPr txBox="1">
            <a:spLocks noGrp="1"/>
          </p:cNvSpPr>
          <p:nvPr>
            <p:ph type="subTitle" idx="2"/>
          </p:nvPr>
        </p:nvSpPr>
        <p:spPr>
          <a:xfrm>
            <a:off x="5827775" y="1819675"/>
            <a:ext cx="252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Xác</a:t>
            </a:r>
            <a:r>
              <a:rPr lang="vi-VN" dirty="0"/>
              <a:t> </a:t>
            </a:r>
            <a:r>
              <a:rPr lang="vi-VN" dirty="0" err="1"/>
              <a:t>định</a:t>
            </a:r>
            <a:r>
              <a:rPr lang="vi-VN" dirty="0"/>
              <a:t> </a:t>
            </a:r>
            <a:r>
              <a:rPr lang="vi-VN" dirty="0" err="1"/>
              <a:t>mục</a:t>
            </a:r>
            <a:r>
              <a:rPr lang="vi-VN" dirty="0"/>
              <a:t> tiêu khi </a:t>
            </a:r>
            <a:r>
              <a:rPr lang="vi-VN" dirty="0" err="1"/>
              <a:t>sử</a:t>
            </a:r>
            <a:r>
              <a:rPr lang="vi-VN" dirty="0"/>
              <a:t> </a:t>
            </a:r>
            <a:r>
              <a:rPr lang="vi-VN" dirty="0" err="1"/>
              <a:t>dụng</a:t>
            </a:r>
            <a:r>
              <a:rPr lang="vi-VN" dirty="0"/>
              <a:t> </a:t>
            </a:r>
            <a:r>
              <a:rPr lang="vi-VN" dirty="0" err="1"/>
              <a:t>Internet</a:t>
            </a:r>
            <a:r>
              <a:rPr lang="vi-VN" dirty="0"/>
              <a:t> </a:t>
            </a:r>
            <a:endParaRPr dirty="0"/>
          </a:p>
        </p:txBody>
      </p:sp>
      <p:sp>
        <p:nvSpPr>
          <p:cNvPr id="550" name="Google Shape;550;p29"/>
          <p:cNvSpPr txBox="1">
            <a:spLocks noGrp="1"/>
          </p:cNvSpPr>
          <p:nvPr>
            <p:ph type="subTitle" idx="3"/>
          </p:nvPr>
        </p:nvSpPr>
        <p:spPr>
          <a:xfrm>
            <a:off x="5827775" y="2865125"/>
            <a:ext cx="252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err="1"/>
              <a:t>Bảo</a:t>
            </a:r>
            <a:r>
              <a:rPr lang="vi-VN" dirty="0"/>
              <a:t> </a:t>
            </a:r>
            <a:r>
              <a:rPr lang="vi-VN" dirty="0" err="1"/>
              <a:t>vệ</a:t>
            </a:r>
            <a:r>
              <a:rPr lang="vi-VN" dirty="0"/>
              <a:t> thông tin </a:t>
            </a:r>
            <a:r>
              <a:rPr lang="vi-VN" dirty="0" err="1"/>
              <a:t>cá</a:t>
            </a:r>
            <a:r>
              <a:rPr lang="vi-VN" dirty="0"/>
              <a:t> nhân khi </a:t>
            </a:r>
            <a:r>
              <a:rPr lang="vi-VN" dirty="0" err="1"/>
              <a:t>trực</a:t>
            </a:r>
            <a:r>
              <a:rPr lang="vi-VN" dirty="0"/>
              <a:t> </a:t>
            </a:r>
            <a:r>
              <a:rPr lang="vi-VN" dirty="0" err="1"/>
              <a:t>tuyến</a:t>
            </a:r>
            <a:r>
              <a:rPr lang="vi-VN" dirty="0"/>
              <a:t> </a:t>
            </a:r>
            <a:r>
              <a:rPr lang="vi-VN" dirty="0" err="1"/>
              <a:t>và</a:t>
            </a:r>
            <a:r>
              <a:rPr lang="vi-VN" dirty="0"/>
              <a:t> </a:t>
            </a:r>
            <a:r>
              <a:rPr lang="vi-VN" dirty="0" err="1"/>
              <a:t>kỹ</a:t>
            </a:r>
            <a:r>
              <a:rPr lang="vi-VN" dirty="0"/>
              <a:t> năng </a:t>
            </a:r>
            <a:r>
              <a:rPr lang="vi-VN" dirty="0" err="1"/>
              <a:t>chọn</a:t>
            </a:r>
            <a:r>
              <a:rPr lang="vi-VN" dirty="0"/>
              <a:t> </a:t>
            </a:r>
            <a:r>
              <a:rPr lang="vi-VN" dirty="0" err="1"/>
              <a:t>lọc</a:t>
            </a:r>
            <a:r>
              <a:rPr lang="vi-VN" dirty="0"/>
              <a:t> </a:t>
            </a:r>
            <a:r>
              <a:rPr lang="vi-VN" dirty="0" err="1"/>
              <a:t>đánh</a:t>
            </a:r>
            <a:r>
              <a:rPr lang="vi-VN" dirty="0"/>
              <a:t> </a:t>
            </a:r>
            <a:r>
              <a:rPr lang="vi-VN" dirty="0" err="1"/>
              <a:t>giá</a:t>
            </a:r>
            <a:r>
              <a:rPr lang="vi-VN" dirty="0"/>
              <a:t> thông tin.</a:t>
            </a:r>
            <a:endParaRPr dirty="0"/>
          </a:p>
        </p:txBody>
      </p:sp>
      <p:sp>
        <p:nvSpPr>
          <p:cNvPr id="551" name="Google Shape;551;p29"/>
          <p:cNvSpPr txBox="1">
            <a:spLocks noGrp="1"/>
          </p:cNvSpPr>
          <p:nvPr>
            <p:ph type="subTitle" idx="4"/>
          </p:nvPr>
        </p:nvSpPr>
        <p:spPr>
          <a:xfrm>
            <a:off x="5827773" y="4242772"/>
            <a:ext cx="252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err="1"/>
              <a:t>Giải</a:t>
            </a:r>
            <a:r>
              <a:rPr lang="vi-VN" dirty="0"/>
              <a:t> </a:t>
            </a:r>
            <a:r>
              <a:rPr lang="vi-VN" dirty="0" err="1"/>
              <a:t>trí</a:t>
            </a:r>
            <a:r>
              <a:rPr lang="vi-VN" dirty="0"/>
              <a:t> </a:t>
            </a:r>
            <a:r>
              <a:rPr lang="vi-VN" dirty="0" err="1"/>
              <a:t>lành</a:t>
            </a:r>
            <a:r>
              <a:rPr lang="vi-VN" dirty="0"/>
              <a:t> </a:t>
            </a:r>
            <a:r>
              <a:rPr lang="vi-VN" dirty="0" err="1"/>
              <a:t>mạnh</a:t>
            </a:r>
            <a:r>
              <a:rPr lang="vi-VN" dirty="0"/>
              <a:t> </a:t>
            </a:r>
            <a:r>
              <a:rPr lang="vi-VN" dirty="0" err="1"/>
              <a:t>và</a:t>
            </a:r>
            <a:r>
              <a:rPr lang="vi-VN" dirty="0"/>
              <a:t> </a:t>
            </a:r>
            <a:r>
              <a:rPr lang="vi-VN" dirty="0" err="1"/>
              <a:t>đặt</a:t>
            </a:r>
            <a:r>
              <a:rPr lang="vi-VN" dirty="0"/>
              <a:t> </a:t>
            </a:r>
            <a:r>
              <a:rPr lang="vi-VN" dirty="0" err="1"/>
              <a:t>giới</a:t>
            </a:r>
            <a:r>
              <a:rPr lang="vi-VN" dirty="0"/>
              <a:t> </a:t>
            </a:r>
            <a:r>
              <a:rPr lang="vi-VN" dirty="0" err="1"/>
              <a:t>hạn</a:t>
            </a:r>
            <a:r>
              <a:rPr lang="vi-VN" dirty="0"/>
              <a:t> cho </a:t>
            </a:r>
            <a:r>
              <a:rPr lang="vi-VN" dirty="0" err="1"/>
              <a:t>các</a:t>
            </a:r>
            <a:r>
              <a:rPr lang="vi-VN" dirty="0"/>
              <a:t> </a:t>
            </a:r>
            <a:r>
              <a:rPr lang="vi-VN" dirty="0" err="1"/>
              <a:t>hoạt</a:t>
            </a:r>
            <a:r>
              <a:rPr lang="vi-VN" dirty="0"/>
              <a:t> </a:t>
            </a:r>
            <a:r>
              <a:rPr lang="vi-VN" dirty="0" err="1"/>
              <a:t>động</a:t>
            </a:r>
            <a:r>
              <a:rPr lang="vi-VN" dirty="0"/>
              <a:t> không </a:t>
            </a:r>
            <a:r>
              <a:rPr lang="vi-VN" dirty="0" err="1"/>
              <a:t>cần</a:t>
            </a:r>
            <a:r>
              <a:rPr lang="vi-VN" dirty="0"/>
              <a:t> </a:t>
            </a:r>
            <a:r>
              <a:rPr lang="vi-VN" dirty="0" err="1"/>
              <a:t>thiết</a:t>
            </a:r>
            <a:r>
              <a:rPr lang="vi-VN"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0"/>
          <p:cNvSpPr txBox="1">
            <a:spLocks noGrp="1"/>
          </p:cNvSpPr>
          <p:nvPr>
            <p:ph type="title" idx="2"/>
          </p:nvPr>
        </p:nvSpPr>
        <p:spPr>
          <a:xfrm>
            <a:off x="713225" y="1207000"/>
            <a:ext cx="3256800" cy="13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Tổng</a:t>
            </a:r>
            <a:r>
              <a:rPr lang="vi-VN" dirty="0"/>
              <a:t> quan </a:t>
            </a:r>
            <a:r>
              <a:rPr lang="vi-VN" dirty="0" err="1"/>
              <a:t>về</a:t>
            </a:r>
            <a:r>
              <a:rPr lang="vi-VN" dirty="0"/>
              <a:t> </a:t>
            </a:r>
            <a:r>
              <a:rPr lang="vi-VN" dirty="0" err="1"/>
              <a:t>Internet</a:t>
            </a:r>
            <a:r>
              <a:rPr lang="vi-VN" dirty="0"/>
              <a:t> </a:t>
            </a:r>
            <a:endParaRPr dirty="0"/>
          </a:p>
        </p:txBody>
      </p:sp>
      <p:sp>
        <p:nvSpPr>
          <p:cNvPr id="557" name="Google Shape;557;p30"/>
          <p:cNvSpPr txBox="1">
            <a:spLocks noGrp="1"/>
          </p:cNvSpPr>
          <p:nvPr>
            <p:ph type="title"/>
          </p:nvPr>
        </p:nvSpPr>
        <p:spPr>
          <a:xfrm>
            <a:off x="713225" y="539500"/>
            <a:ext cx="3256800" cy="7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558" name="Google Shape;558;p30"/>
          <p:cNvSpPr txBox="1">
            <a:spLocks noGrp="1"/>
          </p:cNvSpPr>
          <p:nvPr>
            <p:ph type="subTitle" idx="1"/>
          </p:nvPr>
        </p:nvSpPr>
        <p:spPr>
          <a:xfrm>
            <a:off x="560520" y="2639907"/>
            <a:ext cx="3500479" cy="97311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err="1"/>
              <a:t>Internet</a:t>
            </a:r>
            <a:r>
              <a:rPr lang="vi-VN" dirty="0"/>
              <a:t> </a:t>
            </a:r>
            <a:r>
              <a:rPr lang="vi-VN" dirty="0" err="1"/>
              <a:t>là</a:t>
            </a:r>
            <a:r>
              <a:rPr lang="vi-VN" dirty="0"/>
              <a:t> </a:t>
            </a:r>
            <a:r>
              <a:rPr lang="vi-VN" dirty="0" err="1"/>
              <a:t>một</a:t>
            </a:r>
            <a:r>
              <a:rPr lang="vi-VN" dirty="0"/>
              <a:t> </a:t>
            </a:r>
            <a:r>
              <a:rPr lang="vi-VN" dirty="0" err="1"/>
              <a:t>hệ</a:t>
            </a:r>
            <a:r>
              <a:rPr lang="vi-VN" dirty="0"/>
              <a:t> </a:t>
            </a:r>
            <a:r>
              <a:rPr lang="vi-VN" dirty="0" err="1"/>
              <a:t>thống</a:t>
            </a:r>
            <a:r>
              <a:rPr lang="vi-VN" dirty="0"/>
              <a:t> </a:t>
            </a:r>
            <a:r>
              <a:rPr lang="vi-VN" dirty="0" err="1"/>
              <a:t>kết</a:t>
            </a:r>
            <a:r>
              <a:rPr lang="vi-VN" dirty="0"/>
              <a:t> </a:t>
            </a:r>
            <a:r>
              <a:rPr lang="vi-VN" dirty="0" err="1"/>
              <a:t>nối</a:t>
            </a:r>
            <a:r>
              <a:rPr lang="vi-VN" dirty="0"/>
              <a:t> </a:t>
            </a:r>
            <a:r>
              <a:rPr lang="vi-VN" dirty="0" err="1"/>
              <a:t>toàn</a:t>
            </a:r>
            <a:r>
              <a:rPr lang="vi-VN" dirty="0"/>
              <a:t> </a:t>
            </a:r>
            <a:r>
              <a:rPr lang="vi-VN" dirty="0" err="1"/>
              <a:t>cầu</a:t>
            </a:r>
            <a:r>
              <a:rPr lang="vi-VN" dirty="0"/>
              <a:t>, mang </a:t>
            </a:r>
            <a:r>
              <a:rPr lang="vi-VN" dirty="0" err="1"/>
              <a:t>lại</a:t>
            </a:r>
            <a:r>
              <a:rPr lang="vi-VN" dirty="0"/>
              <a:t> cho </a:t>
            </a:r>
            <a:r>
              <a:rPr lang="vi-VN" dirty="0" err="1"/>
              <a:t>chúng</a:t>
            </a:r>
            <a:r>
              <a:rPr lang="vi-VN" dirty="0"/>
              <a:t> ta </a:t>
            </a:r>
            <a:r>
              <a:rPr lang="vi-VN" dirty="0" err="1"/>
              <a:t>một</a:t>
            </a:r>
            <a:r>
              <a:rPr lang="vi-VN" dirty="0"/>
              <a:t> kho </a:t>
            </a:r>
            <a:r>
              <a:rPr lang="vi-VN" dirty="0" err="1"/>
              <a:t>tài</a:t>
            </a:r>
            <a:r>
              <a:rPr lang="vi-VN" dirty="0"/>
              <a:t> nguyên vô </a:t>
            </a:r>
            <a:r>
              <a:rPr lang="vi-VN" dirty="0" err="1"/>
              <a:t>cùng</a:t>
            </a:r>
            <a:r>
              <a:rPr lang="vi-VN" dirty="0"/>
              <a:t> </a:t>
            </a:r>
            <a:r>
              <a:rPr lang="vi-VN" dirty="0" err="1"/>
              <a:t>lớn</a:t>
            </a:r>
            <a:r>
              <a:rPr lang="vi-VN" dirty="0"/>
              <a:t> </a:t>
            </a:r>
            <a:r>
              <a:rPr lang="vi-VN" dirty="0" err="1"/>
              <a:t>về</a:t>
            </a:r>
            <a:r>
              <a:rPr lang="vi-VN" dirty="0"/>
              <a:t> thông tin, </a:t>
            </a:r>
            <a:r>
              <a:rPr lang="vi-VN" dirty="0" err="1"/>
              <a:t>giải</a:t>
            </a:r>
            <a:r>
              <a:rPr lang="vi-VN" dirty="0"/>
              <a:t> </a:t>
            </a:r>
            <a:r>
              <a:rPr lang="vi-VN" dirty="0" err="1"/>
              <a:t>trí</a:t>
            </a:r>
            <a:r>
              <a:rPr lang="vi-VN" dirty="0"/>
              <a:t> </a:t>
            </a:r>
            <a:r>
              <a:rPr lang="vi-VN" dirty="0" err="1"/>
              <a:t>và</a:t>
            </a:r>
            <a:r>
              <a:rPr lang="vi-VN" dirty="0"/>
              <a:t> </a:t>
            </a:r>
            <a:r>
              <a:rPr lang="vi-VN" dirty="0" err="1"/>
              <a:t>học</a:t>
            </a:r>
            <a:r>
              <a:rPr lang="vi-VN" dirty="0"/>
              <a:t> </a:t>
            </a:r>
            <a:r>
              <a:rPr lang="vi-VN" dirty="0" err="1"/>
              <a:t>tập</a:t>
            </a:r>
            <a:r>
              <a:rPr lang="vi-VN" dirty="0"/>
              <a:t>. </a:t>
            </a:r>
          </a:p>
          <a:p>
            <a:pPr marL="0" lvl="0" indent="0" algn="l" rtl="0">
              <a:spcBef>
                <a:spcPts val="0"/>
              </a:spcBef>
              <a:spcAft>
                <a:spcPts val="1600"/>
              </a:spcAft>
              <a:buNone/>
            </a:pPr>
            <a:r>
              <a:rPr lang="vi-VN" dirty="0" err="1"/>
              <a:t>Với</a:t>
            </a:r>
            <a:r>
              <a:rPr lang="vi-VN" dirty="0"/>
              <a:t> </a:t>
            </a:r>
            <a:r>
              <a:rPr lang="vi-VN" dirty="0" err="1"/>
              <a:t>Internet</a:t>
            </a:r>
            <a:r>
              <a:rPr lang="vi-VN" dirty="0"/>
              <a:t>, </a:t>
            </a:r>
            <a:r>
              <a:rPr lang="vi-VN" dirty="0" err="1"/>
              <a:t>chúng</a:t>
            </a:r>
            <a:r>
              <a:rPr lang="vi-VN" dirty="0"/>
              <a:t> ta </a:t>
            </a:r>
            <a:r>
              <a:rPr lang="vi-VN" dirty="0" err="1"/>
              <a:t>có</a:t>
            </a:r>
            <a:r>
              <a:rPr lang="vi-VN" dirty="0"/>
              <a:t> </a:t>
            </a:r>
            <a:r>
              <a:rPr lang="vi-VN" dirty="0" err="1"/>
              <a:t>thể</a:t>
            </a:r>
            <a:r>
              <a:rPr lang="vi-VN" dirty="0"/>
              <a:t> </a:t>
            </a:r>
            <a:r>
              <a:rPr lang="vi-VN" dirty="0" err="1"/>
              <a:t>dễ</a:t>
            </a:r>
            <a:r>
              <a:rPr lang="vi-VN" dirty="0"/>
              <a:t> </a:t>
            </a:r>
            <a:r>
              <a:rPr lang="vi-VN" dirty="0" err="1"/>
              <a:t>dàng</a:t>
            </a:r>
            <a:r>
              <a:rPr lang="vi-VN" dirty="0"/>
              <a:t> </a:t>
            </a:r>
            <a:r>
              <a:rPr lang="vi-VN" dirty="0" err="1"/>
              <a:t>tiếp</a:t>
            </a:r>
            <a:r>
              <a:rPr lang="vi-VN" dirty="0"/>
              <a:t> </a:t>
            </a:r>
            <a:r>
              <a:rPr lang="vi-VN" dirty="0" err="1"/>
              <a:t>cận</a:t>
            </a:r>
            <a:r>
              <a:rPr lang="vi-VN" dirty="0"/>
              <a:t> thông tin </a:t>
            </a:r>
            <a:r>
              <a:rPr lang="vi-VN" dirty="0" err="1"/>
              <a:t>từ</a:t>
            </a:r>
            <a:r>
              <a:rPr lang="vi-VN" dirty="0"/>
              <a:t> </a:t>
            </a:r>
            <a:r>
              <a:rPr lang="vi-VN" dirty="0" err="1"/>
              <a:t>khắp</a:t>
            </a:r>
            <a:r>
              <a:rPr lang="vi-VN" dirty="0"/>
              <a:t> nơi trên </a:t>
            </a:r>
            <a:r>
              <a:rPr lang="vi-VN" dirty="0" err="1"/>
              <a:t>thế</a:t>
            </a:r>
            <a:r>
              <a:rPr lang="vi-VN" dirty="0"/>
              <a:t> </a:t>
            </a:r>
            <a:r>
              <a:rPr lang="vi-VN" dirty="0" err="1"/>
              <a:t>giới</a:t>
            </a:r>
            <a:r>
              <a:rPr lang="vi-VN" dirty="0"/>
              <a:t> </a:t>
            </a:r>
            <a:r>
              <a:rPr lang="vi-VN" dirty="0" err="1"/>
              <a:t>chỉ</a:t>
            </a:r>
            <a:r>
              <a:rPr lang="vi-VN" dirty="0"/>
              <a:t> trong </a:t>
            </a:r>
            <a:r>
              <a:rPr lang="vi-VN" dirty="0" err="1"/>
              <a:t>vài</a:t>
            </a:r>
            <a:r>
              <a:rPr lang="vi-VN" dirty="0"/>
              <a:t> giây. </a:t>
            </a:r>
            <a:r>
              <a:rPr lang="vi-VN" dirty="0" err="1"/>
              <a:t>Ngoài</a:t>
            </a:r>
            <a:r>
              <a:rPr lang="vi-VN" dirty="0"/>
              <a:t> ra, </a:t>
            </a:r>
            <a:r>
              <a:rPr lang="vi-VN" dirty="0" err="1"/>
              <a:t>nó</a:t>
            </a:r>
            <a:r>
              <a:rPr lang="vi-VN" dirty="0"/>
              <a:t> </a:t>
            </a:r>
            <a:r>
              <a:rPr lang="vi-VN" dirty="0" err="1"/>
              <a:t>còn</a:t>
            </a:r>
            <a:r>
              <a:rPr lang="vi-VN" dirty="0"/>
              <a:t> </a:t>
            </a:r>
            <a:r>
              <a:rPr lang="vi-VN" dirty="0" err="1"/>
              <a:t>giúp</a:t>
            </a:r>
            <a:r>
              <a:rPr lang="vi-VN" dirty="0"/>
              <a:t> </a:t>
            </a:r>
            <a:r>
              <a:rPr lang="vi-VN" dirty="0" err="1"/>
              <a:t>chúng</a:t>
            </a:r>
            <a:r>
              <a:rPr lang="vi-VN" dirty="0"/>
              <a:t> ta </a:t>
            </a:r>
            <a:r>
              <a:rPr lang="vi-VN" dirty="0" err="1"/>
              <a:t>kết</a:t>
            </a:r>
            <a:r>
              <a:rPr lang="vi-VN" dirty="0"/>
              <a:t> </a:t>
            </a:r>
            <a:r>
              <a:rPr lang="vi-VN" dirty="0" err="1"/>
              <a:t>nối</a:t>
            </a:r>
            <a:r>
              <a:rPr lang="vi-VN" dirty="0"/>
              <a:t> </a:t>
            </a:r>
            <a:r>
              <a:rPr lang="vi-VN" dirty="0" err="1"/>
              <a:t>với</a:t>
            </a:r>
            <a:r>
              <a:rPr lang="vi-VN" dirty="0"/>
              <a:t> </a:t>
            </a:r>
            <a:r>
              <a:rPr lang="vi-VN" dirty="0" err="1"/>
              <a:t>bạn</a:t>
            </a:r>
            <a:r>
              <a:rPr lang="vi-VN" dirty="0"/>
              <a:t> </a:t>
            </a:r>
            <a:r>
              <a:rPr lang="vi-VN" dirty="0" err="1"/>
              <a:t>bè</a:t>
            </a:r>
            <a:r>
              <a:rPr lang="vi-VN" dirty="0"/>
              <a:t>, </a:t>
            </a:r>
            <a:r>
              <a:rPr lang="vi-VN" dirty="0" err="1"/>
              <a:t>đồng</a:t>
            </a:r>
            <a:r>
              <a:rPr lang="vi-VN" dirty="0"/>
              <a:t> </a:t>
            </a:r>
            <a:r>
              <a:rPr lang="vi-VN" dirty="0" err="1"/>
              <a:t>nghiệp</a:t>
            </a:r>
            <a:r>
              <a:rPr lang="vi-VN" dirty="0"/>
              <a:t>, </a:t>
            </a:r>
            <a:r>
              <a:rPr lang="vi-VN" dirty="0" err="1"/>
              <a:t>và</a:t>
            </a:r>
            <a:r>
              <a:rPr lang="vi-VN" dirty="0"/>
              <a:t> </a:t>
            </a:r>
            <a:r>
              <a:rPr lang="vi-VN" dirty="0" err="1"/>
              <a:t>mọi</a:t>
            </a:r>
            <a:r>
              <a:rPr lang="vi-VN" dirty="0"/>
              <a:t> </a:t>
            </a:r>
            <a:r>
              <a:rPr lang="vi-VN" dirty="0" err="1"/>
              <a:t>người</a:t>
            </a:r>
            <a:r>
              <a:rPr lang="vi-VN" dirty="0"/>
              <a:t> trên </a:t>
            </a:r>
            <a:r>
              <a:rPr lang="vi-VN" dirty="0" err="1"/>
              <a:t>toàn</a:t>
            </a:r>
            <a:r>
              <a:rPr lang="vi-VN" dirty="0"/>
              <a:t> </a:t>
            </a:r>
            <a:r>
              <a:rPr lang="vi-VN" dirty="0" err="1"/>
              <a:t>cầu</a:t>
            </a:r>
            <a:r>
              <a:rPr lang="vi-VN" dirty="0"/>
              <a:t> </a:t>
            </a:r>
            <a:r>
              <a:rPr lang="vi-VN" dirty="0" err="1"/>
              <a:t>một</a:t>
            </a:r>
            <a:r>
              <a:rPr lang="vi-VN" dirty="0"/>
              <a:t> </a:t>
            </a:r>
            <a:r>
              <a:rPr lang="vi-VN" dirty="0" err="1"/>
              <a:t>cách</a:t>
            </a:r>
            <a:r>
              <a:rPr lang="vi-VN" dirty="0"/>
              <a:t> nhanh </a:t>
            </a:r>
            <a:r>
              <a:rPr lang="vi-VN" dirty="0" err="1"/>
              <a:t>chóng</a:t>
            </a:r>
            <a:r>
              <a:rPr lang="vi-VN" dirty="0"/>
              <a:t> </a:t>
            </a:r>
            <a:r>
              <a:rPr lang="vi-VN" dirty="0" err="1"/>
              <a:t>và</a:t>
            </a:r>
            <a:r>
              <a:rPr lang="vi-VN" dirty="0"/>
              <a:t> </a:t>
            </a:r>
            <a:r>
              <a:rPr lang="vi-VN" dirty="0" err="1"/>
              <a:t>tiện</a:t>
            </a:r>
            <a:r>
              <a:rPr lang="vi-VN" dirty="0"/>
              <a:t> </a:t>
            </a:r>
            <a:r>
              <a:rPr lang="vi-VN" dirty="0" err="1"/>
              <a:t>lợi</a:t>
            </a:r>
            <a:r>
              <a:rPr lang="vi-VN" dirty="0"/>
              <a:t>.</a:t>
            </a:r>
            <a:endParaRPr dirty="0"/>
          </a:p>
        </p:txBody>
      </p:sp>
      <p:grpSp>
        <p:nvGrpSpPr>
          <p:cNvPr id="559" name="Google Shape;559;p30"/>
          <p:cNvGrpSpPr/>
          <p:nvPr/>
        </p:nvGrpSpPr>
        <p:grpSpPr>
          <a:xfrm>
            <a:off x="4412209" y="2044486"/>
            <a:ext cx="978319" cy="2635627"/>
            <a:chOff x="4375475" y="2860375"/>
            <a:chExt cx="528250" cy="1423125"/>
          </a:xfrm>
        </p:grpSpPr>
        <p:sp>
          <p:nvSpPr>
            <p:cNvPr id="560" name="Google Shape;560;p30"/>
            <p:cNvSpPr/>
            <p:nvPr/>
          </p:nvSpPr>
          <p:spPr>
            <a:xfrm>
              <a:off x="4534150" y="4114425"/>
              <a:ext cx="109725" cy="136075"/>
            </a:xfrm>
            <a:custGeom>
              <a:avLst/>
              <a:gdLst/>
              <a:ahLst/>
              <a:cxnLst/>
              <a:rect l="l" t="t" r="r" b="b"/>
              <a:pathLst>
                <a:path w="4389" h="5443" extrusionOk="0">
                  <a:moveTo>
                    <a:pt x="2372" y="1"/>
                  </a:moveTo>
                  <a:cubicBezTo>
                    <a:pt x="2364" y="1"/>
                    <a:pt x="2355" y="23"/>
                    <a:pt x="2344" y="74"/>
                  </a:cubicBezTo>
                  <a:lnTo>
                    <a:pt x="171" y="330"/>
                  </a:lnTo>
                  <a:cubicBezTo>
                    <a:pt x="171" y="330"/>
                    <a:pt x="129" y="1139"/>
                    <a:pt x="86" y="1267"/>
                  </a:cubicBezTo>
                  <a:cubicBezTo>
                    <a:pt x="86" y="1395"/>
                    <a:pt x="1" y="1522"/>
                    <a:pt x="44" y="1650"/>
                  </a:cubicBezTo>
                  <a:cubicBezTo>
                    <a:pt x="86" y="1777"/>
                    <a:pt x="1877" y="5443"/>
                    <a:pt x="2782" y="5443"/>
                  </a:cubicBezTo>
                  <a:cubicBezTo>
                    <a:pt x="2792" y="5443"/>
                    <a:pt x="2802" y="5442"/>
                    <a:pt x="2812" y="5441"/>
                  </a:cubicBezTo>
                  <a:cubicBezTo>
                    <a:pt x="3451" y="5356"/>
                    <a:pt x="4389" y="4675"/>
                    <a:pt x="3324" y="4291"/>
                  </a:cubicBezTo>
                  <a:cubicBezTo>
                    <a:pt x="2812" y="3993"/>
                    <a:pt x="2429" y="1096"/>
                    <a:pt x="2429" y="1011"/>
                  </a:cubicBezTo>
                  <a:cubicBezTo>
                    <a:pt x="2392" y="937"/>
                    <a:pt x="2419" y="1"/>
                    <a:pt x="2372"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4438325" y="4074975"/>
              <a:ext cx="109700" cy="135125"/>
            </a:xfrm>
            <a:custGeom>
              <a:avLst/>
              <a:gdLst/>
              <a:ahLst/>
              <a:cxnLst/>
              <a:rect l="l" t="t" r="r" b="b"/>
              <a:pathLst>
                <a:path w="4388" h="5405" extrusionOk="0">
                  <a:moveTo>
                    <a:pt x="2329" y="0"/>
                  </a:moveTo>
                  <a:cubicBezTo>
                    <a:pt x="2321" y="0"/>
                    <a:pt x="2312" y="23"/>
                    <a:pt x="2300" y="76"/>
                  </a:cubicBezTo>
                  <a:lnTo>
                    <a:pt x="128" y="332"/>
                  </a:lnTo>
                  <a:cubicBezTo>
                    <a:pt x="128" y="332"/>
                    <a:pt x="85" y="1098"/>
                    <a:pt x="85" y="1269"/>
                  </a:cubicBezTo>
                  <a:cubicBezTo>
                    <a:pt x="43" y="1397"/>
                    <a:pt x="0" y="1524"/>
                    <a:pt x="0" y="1652"/>
                  </a:cubicBezTo>
                  <a:cubicBezTo>
                    <a:pt x="42" y="1861"/>
                    <a:pt x="1812" y="5404"/>
                    <a:pt x="2722" y="5404"/>
                  </a:cubicBezTo>
                  <a:cubicBezTo>
                    <a:pt x="2738" y="5404"/>
                    <a:pt x="2754" y="5403"/>
                    <a:pt x="2769" y="5401"/>
                  </a:cubicBezTo>
                  <a:cubicBezTo>
                    <a:pt x="3451" y="5358"/>
                    <a:pt x="4388" y="4677"/>
                    <a:pt x="3323" y="4293"/>
                  </a:cubicBezTo>
                  <a:cubicBezTo>
                    <a:pt x="2769" y="3995"/>
                    <a:pt x="2428" y="1098"/>
                    <a:pt x="2386" y="1013"/>
                  </a:cubicBezTo>
                  <a:cubicBezTo>
                    <a:pt x="2349" y="903"/>
                    <a:pt x="2375" y="0"/>
                    <a:pt x="2329" y="0"/>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4375475" y="3380375"/>
              <a:ext cx="169350" cy="719250"/>
            </a:xfrm>
            <a:custGeom>
              <a:avLst/>
              <a:gdLst/>
              <a:ahLst/>
              <a:cxnLst/>
              <a:rect l="l" t="t" r="r" b="b"/>
              <a:pathLst>
                <a:path w="6774" h="28770" extrusionOk="0">
                  <a:moveTo>
                    <a:pt x="2344" y="1"/>
                  </a:moveTo>
                  <a:cubicBezTo>
                    <a:pt x="2344" y="1"/>
                    <a:pt x="1" y="3196"/>
                    <a:pt x="1492" y="6561"/>
                  </a:cubicBezTo>
                  <a:cubicBezTo>
                    <a:pt x="1832" y="7328"/>
                    <a:pt x="2045" y="8180"/>
                    <a:pt x="2088" y="9032"/>
                  </a:cubicBezTo>
                  <a:cubicBezTo>
                    <a:pt x="2173" y="10182"/>
                    <a:pt x="2301" y="11715"/>
                    <a:pt x="2344" y="13078"/>
                  </a:cubicBezTo>
                  <a:cubicBezTo>
                    <a:pt x="2429" y="15294"/>
                    <a:pt x="2599" y="15890"/>
                    <a:pt x="2514" y="16145"/>
                  </a:cubicBezTo>
                  <a:cubicBezTo>
                    <a:pt x="2003" y="17551"/>
                    <a:pt x="1747" y="19000"/>
                    <a:pt x="1705" y="20490"/>
                  </a:cubicBezTo>
                  <a:cubicBezTo>
                    <a:pt x="1577" y="23132"/>
                    <a:pt x="2471" y="28456"/>
                    <a:pt x="2471" y="28456"/>
                  </a:cubicBezTo>
                  <a:cubicBezTo>
                    <a:pt x="2471" y="28456"/>
                    <a:pt x="2659" y="28769"/>
                    <a:pt x="3243" y="28769"/>
                  </a:cubicBezTo>
                  <a:cubicBezTo>
                    <a:pt x="3623" y="28769"/>
                    <a:pt x="4170" y="28637"/>
                    <a:pt x="4942" y="28201"/>
                  </a:cubicBezTo>
                  <a:cubicBezTo>
                    <a:pt x="4942" y="28201"/>
                    <a:pt x="5240" y="20192"/>
                    <a:pt x="5581" y="17935"/>
                  </a:cubicBezTo>
                  <a:cubicBezTo>
                    <a:pt x="5666" y="17296"/>
                    <a:pt x="5794" y="16699"/>
                    <a:pt x="5965" y="16103"/>
                  </a:cubicBezTo>
                  <a:cubicBezTo>
                    <a:pt x="6391" y="14697"/>
                    <a:pt x="6689" y="13206"/>
                    <a:pt x="6774" y="11758"/>
                  </a:cubicBezTo>
                  <a:cubicBezTo>
                    <a:pt x="6731" y="9713"/>
                    <a:pt x="6604" y="7626"/>
                    <a:pt x="6348" y="5624"/>
                  </a:cubicBezTo>
                  <a:cubicBezTo>
                    <a:pt x="6092" y="3323"/>
                    <a:pt x="5837" y="1364"/>
                    <a:pt x="5837" y="1364"/>
                  </a:cubicBezTo>
                  <a:cubicBezTo>
                    <a:pt x="4516" y="1364"/>
                    <a:pt x="3281" y="853"/>
                    <a:pt x="23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4470275" y="3479425"/>
              <a:ext cx="74550" cy="304600"/>
            </a:xfrm>
            <a:custGeom>
              <a:avLst/>
              <a:gdLst/>
              <a:ahLst/>
              <a:cxnLst/>
              <a:rect l="l" t="t" r="r" b="b"/>
              <a:pathLst>
                <a:path w="2982" h="12184" extrusionOk="0">
                  <a:moveTo>
                    <a:pt x="426" y="0"/>
                  </a:moveTo>
                  <a:cubicBezTo>
                    <a:pt x="426" y="1"/>
                    <a:pt x="0" y="2855"/>
                    <a:pt x="682" y="4601"/>
                  </a:cubicBezTo>
                  <a:cubicBezTo>
                    <a:pt x="1448" y="7072"/>
                    <a:pt x="1960" y="9585"/>
                    <a:pt x="2173" y="12183"/>
                  </a:cubicBezTo>
                  <a:cubicBezTo>
                    <a:pt x="2599" y="10778"/>
                    <a:pt x="2897" y="9287"/>
                    <a:pt x="2982" y="7838"/>
                  </a:cubicBezTo>
                  <a:cubicBezTo>
                    <a:pt x="2939" y="5751"/>
                    <a:pt x="2812" y="3706"/>
                    <a:pt x="2556" y="1704"/>
                  </a:cubicBezTo>
                  <a:cubicBezTo>
                    <a:pt x="1789" y="1108"/>
                    <a:pt x="426" y="1"/>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4470275" y="3407000"/>
              <a:ext cx="188500" cy="730050"/>
            </a:xfrm>
            <a:custGeom>
              <a:avLst/>
              <a:gdLst/>
              <a:ahLst/>
              <a:cxnLst/>
              <a:rect l="l" t="t" r="r" b="b"/>
              <a:pathLst>
                <a:path w="7540" h="29202" extrusionOk="0">
                  <a:moveTo>
                    <a:pt x="6390" y="1"/>
                  </a:moveTo>
                  <a:cubicBezTo>
                    <a:pt x="5443" y="237"/>
                    <a:pt x="4483" y="356"/>
                    <a:pt x="3525" y="356"/>
                  </a:cubicBezTo>
                  <a:cubicBezTo>
                    <a:pt x="2758" y="356"/>
                    <a:pt x="1993" y="280"/>
                    <a:pt x="1235" y="128"/>
                  </a:cubicBezTo>
                  <a:lnTo>
                    <a:pt x="1235" y="128"/>
                  </a:lnTo>
                  <a:cubicBezTo>
                    <a:pt x="0" y="2557"/>
                    <a:pt x="170" y="5496"/>
                    <a:pt x="1661" y="7754"/>
                  </a:cubicBezTo>
                  <a:cubicBezTo>
                    <a:pt x="2045" y="8307"/>
                    <a:pt x="2769" y="14356"/>
                    <a:pt x="2854" y="15166"/>
                  </a:cubicBezTo>
                  <a:cubicBezTo>
                    <a:pt x="2897" y="15975"/>
                    <a:pt x="2386" y="16145"/>
                    <a:pt x="2173" y="18574"/>
                  </a:cubicBezTo>
                  <a:cubicBezTo>
                    <a:pt x="1960" y="21002"/>
                    <a:pt x="2428" y="28797"/>
                    <a:pt x="2428" y="28797"/>
                  </a:cubicBezTo>
                  <a:cubicBezTo>
                    <a:pt x="2676" y="29098"/>
                    <a:pt x="3037" y="29202"/>
                    <a:pt x="3417" y="29202"/>
                  </a:cubicBezTo>
                  <a:cubicBezTo>
                    <a:pt x="4277" y="29202"/>
                    <a:pt x="5240" y="28669"/>
                    <a:pt x="5240" y="28669"/>
                  </a:cubicBezTo>
                  <a:cubicBezTo>
                    <a:pt x="5240" y="28669"/>
                    <a:pt x="5453" y="25134"/>
                    <a:pt x="5751" y="22365"/>
                  </a:cubicBezTo>
                  <a:cubicBezTo>
                    <a:pt x="6092" y="19425"/>
                    <a:pt x="6475" y="17594"/>
                    <a:pt x="6603" y="16401"/>
                  </a:cubicBezTo>
                  <a:cubicBezTo>
                    <a:pt x="6773" y="15251"/>
                    <a:pt x="7540" y="10267"/>
                    <a:pt x="7412" y="6816"/>
                  </a:cubicBezTo>
                  <a:cubicBezTo>
                    <a:pt x="7242" y="4516"/>
                    <a:pt x="6901" y="2216"/>
                    <a:pt x="63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4536300" y="3001250"/>
              <a:ext cx="367425" cy="332300"/>
            </a:xfrm>
            <a:custGeom>
              <a:avLst/>
              <a:gdLst/>
              <a:ahLst/>
              <a:cxnLst/>
              <a:rect l="l" t="t" r="r" b="b"/>
              <a:pathLst>
                <a:path w="14697" h="13292" extrusionOk="0">
                  <a:moveTo>
                    <a:pt x="0" y="6263"/>
                  </a:moveTo>
                  <a:lnTo>
                    <a:pt x="171" y="6220"/>
                  </a:lnTo>
                  <a:lnTo>
                    <a:pt x="341" y="6263"/>
                  </a:lnTo>
                  <a:lnTo>
                    <a:pt x="5580" y="129"/>
                  </a:lnTo>
                  <a:cubicBezTo>
                    <a:pt x="5666" y="1"/>
                    <a:pt x="5836" y="1"/>
                    <a:pt x="6006" y="86"/>
                  </a:cubicBezTo>
                  <a:lnTo>
                    <a:pt x="14356" y="6220"/>
                  </a:lnTo>
                  <a:lnTo>
                    <a:pt x="14611" y="6135"/>
                  </a:lnTo>
                  <a:lnTo>
                    <a:pt x="14697" y="6518"/>
                  </a:lnTo>
                  <a:lnTo>
                    <a:pt x="14697" y="6518"/>
                  </a:lnTo>
                  <a:cubicBezTo>
                    <a:pt x="14697" y="6603"/>
                    <a:pt x="14697" y="6731"/>
                    <a:pt x="14611" y="6774"/>
                  </a:cubicBezTo>
                  <a:lnTo>
                    <a:pt x="9201" y="13121"/>
                  </a:lnTo>
                  <a:cubicBezTo>
                    <a:pt x="9116" y="13291"/>
                    <a:pt x="8903" y="13291"/>
                    <a:pt x="8733" y="13206"/>
                  </a:cubicBezTo>
                  <a:lnTo>
                    <a:pt x="171" y="6902"/>
                  </a:lnTo>
                  <a:cubicBezTo>
                    <a:pt x="85" y="6859"/>
                    <a:pt x="43" y="6774"/>
                    <a:pt x="85" y="6689"/>
                  </a:cubicBezTo>
                  <a:lnTo>
                    <a:pt x="85" y="6689"/>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4534150" y="2988475"/>
              <a:ext cx="368500" cy="333350"/>
            </a:xfrm>
            <a:custGeom>
              <a:avLst/>
              <a:gdLst/>
              <a:ahLst/>
              <a:cxnLst/>
              <a:rect l="l" t="t" r="r" b="b"/>
              <a:pathLst>
                <a:path w="14740" h="13334" extrusionOk="0">
                  <a:moveTo>
                    <a:pt x="171" y="6944"/>
                  </a:moveTo>
                  <a:lnTo>
                    <a:pt x="8734" y="13206"/>
                  </a:lnTo>
                  <a:cubicBezTo>
                    <a:pt x="8904" y="13334"/>
                    <a:pt x="9117" y="13291"/>
                    <a:pt x="9202" y="13163"/>
                  </a:cubicBezTo>
                  <a:lnTo>
                    <a:pt x="14612" y="6816"/>
                  </a:lnTo>
                  <a:cubicBezTo>
                    <a:pt x="14740" y="6689"/>
                    <a:pt x="14697" y="6518"/>
                    <a:pt x="14570" y="6433"/>
                  </a:cubicBezTo>
                  <a:lnTo>
                    <a:pt x="5965" y="86"/>
                  </a:lnTo>
                  <a:cubicBezTo>
                    <a:pt x="5837" y="1"/>
                    <a:pt x="5666" y="43"/>
                    <a:pt x="5581" y="171"/>
                  </a:cubicBezTo>
                  <a:lnTo>
                    <a:pt x="129" y="6561"/>
                  </a:lnTo>
                  <a:cubicBezTo>
                    <a:pt x="1" y="6646"/>
                    <a:pt x="44" y="6859"/>
                    <a:pt x="171" y="694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4545875" y="2999125"/>
              <a:ext cx="345075" cy="312050"/>
            </a:xfrm>
            <a:custGeom>
              <a:avLst/>
              <a:gdLst/>
              <a:ahLst/>
              <a:cxnLst/>
              <a:rect l="l" t="t" r="r" b="b"/>
              <a:pathLst>
                <a:path w="13803" h="12482" fill="none" extrusionOk="0">
                  <a:moveTo>
                    <a:pt x="128" y="6475"/>
                  </a:moveTo>
                  <a:lnTo>
                    <a:pt x="8179" y="12397"/>
                  </a:lnTo>
                  <a:cubicBezTo>
                    <a:pt x="8350" y="12482"/>
                    <a:pt x="8520" y="12482"/>
                    <a:pt x="8648" y="12354"/>
                  </a:cubicBezTo>
                  <a:lnTo>
                    <a:pt x="13717" y="6390"/>
                  </a:lnTo>
                  <a:cubicBezTo>
                    <a:pt x="13802" y="6263"/>
                    <a:pt x="13802" y="6092"/>
                    <a:pt x="13675" y="6007"/>
                  </a:cubicBezTo>
                  <a:lnTo>
                    <a:pt x="5623" y="86"/>
                  </a:lnTo>
                  <a:cubicBezTo>
                    <a:pt x="5496" y="1"/>
                    <a:pt x="5325" y="1"/>
                    <a:pt x="5197" y="128"/>
                  </a:cubicBezTo>
                  <a:lnTo>
                    <a:pt x="86" y="6135"/>
                  </a:lnTo>
                  <a:cubicBezTo>
                    <a:pt x="0" y="6220"/>
                    <a:pt x="43" y="6390"/>
                    <a:pt x="128" y="6475"/>
                  </a:cubicBezTo>
                  <a:close/>
                </a:path>
              </a:pathLst>
            </a:custGeom>
            <a:noFill/>
            <a:ln w="1075" cap="flat" cmpd="sng">
              <a:solidFill>
                <a:srgbClr val="F8FBFF"/>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4796150" y="3192900"/>
              <a:ext cx="77750" cy="74625"/>
            </a:xfrm>
            <a:custGeom>
              <a:avLst/>
              <a:gdLst/>
              <a:ahLst/>
              <a:cxnLst/>
              <a:rect l="l" t="t" r="r" b="b"/>
              <a:pathLst>
                <a:path w="3110" h="2985" extrusionOk="0">
                  <a:moveTo>
                    <a:pt x="1229" y="1"/>
                  </a:moveTo>
                  <a:cubicBezTo>
                    <a:pt x="1126" y="1"/>
                    <a:pt x="635" y="817"/>
                    <a:pt x="469" y="1025"/>
                  </a:cubicBezTo>
                  <a:cubicBezTo>
                    <a:pt x="341" y="1195"/>
                    <a:pt x="256" y="1408"/>
                    <a:pt x="213" y="1621"/>
                  </a:cubicBezTo>
                  <a:cubicBezTo>
                    <a:pt x="171" y="1749"/>
                    <a:pt x="85" y="1877"/>
                    <a:pt x="0" y="1962"/>
                  </a:cubicBezTo>
                  <a:lnTo>
                    <a:pt x="1960" y="2984"/>
                  </a:lnTo>
                  <a:cubicBezTo>
                    <a:pt x="2300" y="2686"/>
                    <a:pt x="2599" y="2303"/>
                    <a:pt x="2812" y="1919"/>
                  </a:cubicBezTo>
                  <a:cubicBezTo>
                    <a:pt x="2897" y="1621"/>
                    <a:pt x="3110" y="599"/>
                    <a:pt x="2939" y="599"/>
                  </a:cubicBezTo>
                  <a:cubicBezTo>
                    <a:pt x="2684" y="897"/>
                    <a:pt x="2386" y="1110"/>
                    <a:pt x="2045" y="1280"/>
                  </a:cubicBezTo>
                  <a:cubicBezTo>
                    <a:pt x="1858" y="1327"/>
                    <a:pt x="1607" y="1361"/>
                    <a:pt x="1418" y="1361"/>
                  </a:cubicBezTo>
                  <a:cubicBezTo>
                    <a:pt x="1263" y="1361"/>
                    <a:pt x="1150" y="1338"/>
                    <a:pt x="1150" y="1280"/>
                  </a:cubicBezTo>
                  <a:cubicBezTo>
                    <a:pt x="1150" y="1195"/>
                    <a:pt x="1278" y="982"/>
                    <a:pt x="1363" y="641"/>
                  </a:cubicBezTo>
                  <a:cubicBezTo>
                    <a:pt x="1448" y="301"/>
                    <a:pt x="1321" y="45"/>
                    <a:pt x="1235" y="2"/>
                  </a:cubicBezTo>
                  <a:cubicBezTo>
                    <a:pt x="1233" y="1"/>
                    <a:pt x="1231" y="1"/>
                    <a:pt x="1229"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4528825" y="3060900"/>
              <a:ext cx="106525" cy="94800"/>
            </a:xfrm>
            <a:custGeom>
              <a:avLst/>
              <a:gdLst/>
              <a:ahLst/>
              <a:cxnLst/>
              <a:rect l="l" t="t" r="r" b="b"/>
              <a:pathLst>
                <a:path w="4261" h="3792" extrusionOk="0">
                  <a:moveTo>
                    <a:pt x="3451" y="0"/>
                  </a:moveTo>
                  <a:lnTo>
                    <a:pt x="3451" y="0"/>
                  </a:lnTo>
                  <a:cubicBezTo>
                    <a:pt x="3451" y="0"/>
                    <a:pt x="2685" y="341"/>
                    <a:pt x="2216" y="554"/>
                  </a:cubicBezTo>
                  <a:cubicBezTo>
                    <a:pt x="1747" y="767"/>
                    <a:pt x="1620" y="1449"/>
                    <a:pt x="1449" y="1619"/>
                  </a:cubicBezTo>
                  <a:cubicBezTo>
                    <a:pt x="1279" y="1789"/>
                    <a:pt x="1" y="2727"/>
                    <a:pt x="1" y="2727"/>
                  </a:cubicBezTo>
                  <a:lnTo>
                    <a:pt x="1023" y="3792"/>
                  </a:lnTo>
                  <a:lnTo>
                    <a:pt x="2046" y="2812"/>
                  </a:lnTo>
                  <a:cubicBezTo>
                    <a:pt x="2216" y="2684"/>
                    <a:pt x="2344" y="2556"/>
                    <a:pt x="2514" y="2471"/>
                  </a:cubicBezTo>
                  <a:cubicBezTo>
                    <a:pt x="2727" y="2428"/>
                    <a:pt x="2855" y="2301"/>
                    <a:pt x="3025" y="2215"/>
                  </a:cubicBezTo>
                  <a:cubicBezTo>
                    <a:pt x="3281" y="2002"/>
                    <a:pt x="3366" y="1491"/>
                    <a:pt x="3451" y="1321"/>
                  </a:cubicBezTo>
                  <a:cubicBezTo>
                    <a:pt x="3579" y="1108"/>
                    <a:pt x="4133" y="597"/>
                    <a:pt x="4218" y="469"/>
                  </a:cubicBezTo>
                  <a:cubicBezTo>
                    <a:pt x="4258" y="351"/>
                    <a:pt x="4261" y="123"/>
                    <a:pt x="4126" y="123"/>
                  </a:cubicBezTo>
                  <a:cubicBezTo>
                    <a:pt x="4115" y="123"/>
                    <a:pt x="4103" y="125"/>
                    <a:pt x="4090" y="128"/>
                  </a:cubicBezTo>
                  <a:cubicBezTo>
                    <a:pt x="3664" y="298"/>
                    <a:pt x="3281" y="511"/>
                    <a:pt x="2898" y="767"/>
                  </a:cubicBezTo>
                  <a:lnTo>
                    <a:pt x="3451" y="0"/>
                  </a:ln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4575725" y="2900075"/>
              <a:ext cx="35125" cy="53825"/>
            </a:xfrm>
            <a:custGeom>
              <a:avLst/>
              <a:gdLst/>
              <a:ahLst/>
              <a:cxnLst/>
              <a:rect l="l" t="t" r="r" b="b"/>
              <a:pathLst>
                <a:path w="1405" h="2153" extrusionOk="0">
                  <a:moveTo>
                    <a:pt x="1235" y="1"/>
                  </a:moveTo>
                  <a:lnTo>
                    <a:pt x="255" y="342"/>
                  </a:lnTo>
                  <a:cubicBezTo>
                    <a:pt x="255" y="342"/>
                    <a:pt x="1" y="2153"/>
                    <a:pt x="453" y="2153"/>
                  </a:cubicBezTo>
                  <a:cubicBezTo>
                    <a:pt x="524" y="2153"/>
                    <a:pt x="613" y="2108"/>
                    <a:pt x="723" y="2003"/>
                  </a:cubicBezTo>
                  <a:cubicBezTo>
                    <a:pt x="1192" y="1449"/>
                    <a:pt x="1405" y="683"/>
                    <a:pt x="1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4479850" y="2908400"/>
              <a:ext cx="122500" cy="218550"/>
            </a:xfrm>
            <a:custGeom>
              <a:avLst/>
              <a:gdLst/>
              <a:ahLst/>
              <a:cxnLst/>
              <a:rect l="l" t="t" r="r" b="b"/>
              <a:pathLst>
                <a:path w="4900" h="8742" extrusionOk="0">
                  <a:moveTo>
                    <a:pt x="4032" y="0"/>
                  </a:moveTo>
                  <a:cubicBezTo>
                    <a:pt x="3149" y="0"/>
                    <a:pt x="1639" y="289"/>
                    <a:pt x="1023" y="690"/>
                  </a:cubicBezTo>
                  <a:cubicBezTo>
                    <a:pt x="171" y="1287"/>
                    <a:pt x="213" y="4695"/>
                    <a:pt x="256" y="5333"/>
                  </a:cubicBezTo>
                  <a:cubicBezTo>
                    <a:pt x="256" y="5972"/>
                    <a:pt x="256" y="7506"/>
                    <a:pt x="256" y="7506"/>
                  </a:cubicBezTo>
                  <a:lnTo>
                    <a:pt x="0" y="8741"/>
                  </a:lnTo>
                  <a:lnTo>
                    <a:pt x="2854" y="8401"/>
                  </a:lnTo>
                  <a:lnTo>
                    <a:pt x="3280" y="8528"/>
                  </a:lnTo>
                  <a:cubicBezTo>
                    <a:pt x="3153" y="7634"/>
                    <a:pt x="3153" y="6739"/>
                    <a:pt x="3238" y="5845"/>
                  </a:cubicBezTo>
                  <a:cubicBezTo>
                    <a:pt x="3238" y="5634"/>
                    <a:pt x="3382" y="5482"/>
                    <a:pt x="3552" y="5482"/>
                  </a:cubicBezTo>
                  <a:cubicBezTo>
                    <a:pt x="3588" y="5482"/>
                    <a:pt x="3626" y="5489"/>
                    <a:pt x="3664" y="5504"/>
                  </a:cubicBezTo>
                  <a:cubicBezTo>
                    <a:pt x="3824" y="5600"/>
                    <a:pt x="4007" y="5648"/>
                    <a:pt x="4179" y="5648"/>
                  </a:cubicBezTo>
                  <a:cubicBezTo>
                    <a:pt x="4236" y="5648"/>
                    <a:pt x="4292" y="5642"/>
                    <a:pt x="4345" y="5632"/>
                  </a:cubicBezTo>
                  <a:cubicBezTo>
                    <a:pt x="4857" y="5291"/>
                    <a:pt x="4899" y="3289"/>
                    <a:pt x="4814" y="2309"/>
                  </a:cubicBezTo>
                  <a:cubicBezTo>
                    <a:pt x="4771" y="1329"/>
                    <a:pt x="4686" y="137"/>
                    <a:pt x="4686" y="137"/>
                  </a:cubicBezTo>
                  <a:cubicBezTo>
                    <a:pt x="4616" y="42"/>
                    <a:pt x="4369" y="0"/>
                    <a:pt x="4032" y="0"/>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4403175" y="3077975"/>
              <a:ext cx="236450" cy="377925"/>
            </a:xfrm>
            <a:custGeom>
              <a:avLst/>
              <a:gdLst/>
              <a:ahLst/>
              <a:cxnLst/>
              <a:rect l="l" t="t" r="r" b="b"/>
              <a:pathLst>
                <a:path w="9458" h="15117" extrusionOk="0">
                  <a:moveTo>
                    <a:pt x="2172" y="1"/>
                  </a:moveTo>
                  <a:cubicBezTo>
                    <a:pt x="1716" y="1"/>
                    <a:pt x="1223" y="48"/>
                    <a:pt x="895" y="212"/>
                  </a:cubicBezTo>
                  <a:cubicBezTo>
                    <a:pt x="128" y="553"/>
                    <a:pt x="0" y="2683"/>
                    <a:pt x="256" y="4429"/>
                  </a:cubicBezTo>
                  <a:cubicBezTo>
                    <a:pt x="469" y="6176"/>
                    <a:pt x="1321" y="7794"/>
                    <a:pt x="1449" y="9583"/>
                  </a:cubicBezTo>
                  <a:cubicBezTo>
                    <a:pt x="1491" y="10776"/>
                    <a:pt x="1193" y="12012"/>
                    <a:pt x="682" y="13119"/>
                  </a:cubicBezTo>
                  <a:cubicBezTo>
                    <a:pt x="2173" y="14141"/>
                    <a:pt x="3877" y="14823"/>
                    <a:pt x="5666" y="15036"/>
                  </a:cubicBezTo>
                  <a:cubicBezTo>
                    <a:pt x="5979" y="15090"/>
                    <a:pt x="6297" y="15117"/>
                    <a:pt x="6616" y="15117"/>
                  </a:cubicBezTo>
                  <a:cubicBezTo>
                    <a:pt x="7556" y="15117"/>
                    <a:pt x="8502" y="14885"/>
                    <a:pt x="9329" y="14440"/>
                  </a:cubicBezTo>
                  <a:cubicBezTo>
                    <a:pt x="9329" y="14440"/>
                    <a:pt x="8989" y="12651"/>
                    <a:pt x="8861" y="11202"/>
                  </a:cubicBezTo>
                  <a:cubicBezTo>
                    <a:pt x="8776" y="10776"/>
                    <a:pt x="8776" y="10350"/>
                    <a:pt x="8776" y="9924"/>
                  </a:cubicBezTo>
                  <a:cubicBezTo>
                    <a:pt x="8818" y="9370"/>
                    <a:pt x="8946" y="8263"/>
                    <a:pt x="9074" y="7155"/>
                  </a:cubicBezTo>
                  <a:cubicBezTo>
                    <a:pt x="9287" y="5622"/>
                    <a:pt x="9457" y="4003"/>
                    <a:pt x="9244" y="3449"/>
                  </a:cubicBezTo>
                  <a:cubicBezTo>
                    <a:pt x="8903" y="2384"/>
                    <a:pt x="6347" y="766"/>
                    <a:pt x="6347" y="766"/>
                  </a:cubicBezTo>
                  <a:cubicBezTo>
                    <a:pt x="6347" y="766"/>
                    <a:pt x="6028" y="788"/>
                    <a:pt x="5597" y="788"/>
                  </a:cubicBezTo>
                  <a:cubicBezTo>
                    <a:pt x="4692" y="788"/>
                    <a:pt x="3294" y="690"/>
                    <a:pt x="3323" y="84"/>
                  </a:cubicBezTo>
                  <a:cubicBezTo>
                    <a:pt x="3323" y="84"/>
                    <a:pt x="2781" y="1"/>
                    <a:pt x="2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4561850" y="3213175"/>
              <a:ext cx="68175" cy="144875"/>
            </a:xfrm>
            <a:custGeom>
              <a:avLst/>
              <a:gdLst/>
              <a:ahLst/>
              <a:cxnLst/>
              <a:rect l="l" t="t" r="r" b="b"/>
              <a:pathLst>
                <a:path w="2727" h="5795" extrusionOk="0">
                  <a:moveTo>
                    <a:pt x="0" y="1"/>
                  </a:moveTo>
                  <a:lnTo>
                    <a:pt x="0" y="1"/>
                  </a:lnTo>
                  <a:cubicBezTo>
                    <a:pt x="299" y="1407"/>
                    <a:pt x="682" y="2812"/>
                    <a:pt x="1108" y="4175"/>
                  </a:cubicBezTo>
                  <a:lnTo>
                    <a:pt x="1747" y="4175"/>
                  </a:lnTo>
                  <a:lnTo>
                    <a:pt x="2514" y="5794"/>
                  </a:lnTo>
                  <a:cubicBezTo>
                    <a:pt x="2429" y="5368"/>
                    <a:pt x="2429" y="4942"/>
                    <a:pt x="2429" y="4516"/>
                  </a:cubicBezTo>
                  <a:cubicBezTo>
                    <a:pt x="2471" y="3920"/>
                    <a:pt x="2599" y="2855"/>
                    <a:pt x="2727" y="1747"/>
                  </a:cubicBezTo>
                  <a:lnTo>
                    <a:pt x="2642" y="1321"/>
                  </a:lnTo>
                  <a:lnTo>
                    <a:pt x="0" y="1"/>
                  </a:lnTo>
                  <a:close/>
                </a:path>
              </a:pathLst>
            </a:custGeom>
            <a:solidFill>
              <a:srgbClr val="EF9E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4602325" y="3221700"/>
              <a:ext cx="242825" cy="160800"/>
            </a:xfrm>
            <a:custGeom>
              <a:avLst/>
              <a:gdLst/>
              <a:ahLst/>
              <a:cxnLst/>
              <a:rect l="l" t="t" r="r" b="b"/>
              <a:pathLst>
                <a:path w="9713" h="6432" extrusionOk="0">
                  <a:moveTo>
                    <a:pt x="8775" y="1"/>
                  </a:moveTo>
                  <a:cubicBezTo>
                    <a:pt x="8477" y="214"/>
                    <a:pt x="7881" y="725"/>
                    <a:pt x="7498" y="938"/>
                  </a:cubicBezTo>
                  <a:cubicBezTo>
                    <a:pt x="7114" y="1193"/>
                    <a:pt x="4601" y="2514"/>
                    <a:pt x="3280" y="3238"/>
                  </a:cubicBezTo>
                  <a:cubicBezTo>
                    <a:pt x="3195" y="3025"/>
                    <a:pt x="2769" y="1747"/>
                    <a:pt x="2684" y="1534"/>
                  </a:cubicBezTo>
                  <a:cubicBezTo>
                    <a:pt x="2684" y="1534"/>
                    <a:pt x="154" y="2473"/>
                    <a:pt x="6" y="2473"/>
                  </a:cubicBezTo>
                  <a:cubicBezTo>
                    <a:pt x="3" y="2473"/>
                    <a:pt x="1" y="2472"/>
                    <a:pt x="0" y="2471"/>
                  </a:cubicBezTo>
                  <a:lnTo>
                    <a:pt x="0" y="2471"/>
                  </a:lnTo>
                  <a:cubicBezTo>
                    <a:pt x="0" y="2472"/>
                    <a:pt x="1193" y="4814"/>
                    <a:pt x="1662" y="5538"/>
                  </a:cubicBezTo>
                  <a:cubicBezTo>
                    <a:pt x="2030" y="6091"/>
                    <a:pt x="2284" y="6432"/>
                    <a:pt x="2685" y="6432"/>
                  </a:cubicBezTo>
                  <a:cubicBezTo>
                    <a:pt x="2934" y="6432"/>
                    <a:pt x="3240" y="6300"/>
                    <a:pt x="3664" y="6007"/>
                  </a:cubicBezTo>
                  <a:cubicBezTo>
                    <a:pt x="3664" y="6007"/>
                    <a:pt x="7796" y="2173"/>
                    <a:pt x="8222" y="2131"/>
                  </a:cubicBezTo>
                  <a:cubicBezTo>
                    <a:pt x="8309" y="2121"/>
                    <a:pt x="8378" y="2118"/>
                    <a:pt x="8438" y="2118"/>
                  </a:cubicBezTo>
                  <a:cubicBezTo>
                    <a:pt x="8546" y="2118"/>
                    <a:pt x="8624" y="2128"/>
                    <a:pt x="8722" y="2128"/>
                  </a:cubicBezTo>
                  <a:cubicBezTo>
                    <a:pt x="8811" y="2128"/>
                    <a:pt x="8916" y="2119"/>
                    <a:pt x="9074" y="2088"/>
                  </a:cubicBezTo>
                  <a:cubicBezTo>
                    <a:pt x="9329" y="2088"/>
                    <a:pt x="9542" y="2003"/>
                    <a:pt x="9713" y="1832"/>
                  </a:cubicBezTo>
                  <a:cubicBezTo>
                    <a:pt x="9287" y="1279"/>
                    <a:pt x="8988" y="682"/>
                    <a:pt x="8775"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558650" y="3163125"/>
              <a:ext cx="118250" cy="142725"/>
            </a:xfrm>
            <a:custGeom>
              <a:avLst/>
              <a:gdLst/>
              <a:ahLst/>
              <a:cxnLst/>
              <a:rect l="l" t="t" r="r" b="b"/>
              <a:pathLst>
                <a:path w="4730" h="5709" extrusionOk="0">
                  <a:moveTo>
                    <a:pt x="3025" y="1"/>
                  </a:moveTo>
                  <a:lnTo>
                    <a:pt x="1" y="1236"/>
                  </a:lnTo>
                  <a:cubicBezTo>
                    <a:pt x="86" y="2642"/>
                    <a:pt x="1705" y="5709"/>
                    <a:pt x="1705" y="5709"/>
                  </a:cubicBezTo>
                  <a:cubicBezTo>
                    <a:pt x="3281" y="5709"/>
                    <a:pt x="4729" y="4218"/>
                    <a:pt x="4729" y="4218"/>
                  </a:cubicBez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4483050" y="3067275"/>
              <a:ext cx="83075" cy="36450"/>
            </a:xfrm>
            <a:custGeom>
              <a:avLst/>
              <a:gdLst/>
              <a:ahLst/>
              <a:cxnLst/>
              <a:rect l="l" t="t" r="r" b="b"/>
              <a:pathLst>
                <a:path w="3323" h="1458" extrusionOk="0">
                  <a:moveTo>
                    <a:pt x="128" y="1"/>
                  </a:moveTo>
                  <a:lnTo>
                    <a:pt x="0" y="469"/>
                  </a:lnTo>
                  <a:cubicBezTo>
                    <a:pt x="43" y="810"/>
                    <a:pt x="256" y="1108"/>
                    <a:pt x="554" y="1236"/>
                  </a:cubicBezTo>
                  <a:cubicBezTo>
                    <a:pt x="1086" y="1381"/>
                    <a:pt x="1618" y="1458"/>
                    <a:pt x="2142" y="1458"/>
                  </a:cubicBezTo>
                  <a:cubicBezTo>
                    <a:pt x="2542" y="1458"/>
                    <a:pt x="2936" y="1413"/>
                    <a:pt x="3323" y="1321"/>
                  </a:cubicBezTo>
                  <a:lnTo>
                    <a:pt x="3152" y="640"/>
                  </a:lnTo>
                  <a:cubicBezTo>
                    <a:pt x="3152" y="640"/>
                    <a:pt x="2850" y="685"/>
                    <a:pt x="2419" y="685"/>
                  </a:cubicBezTo>
                  <a:cubicBezTo>
                    <a:pt x="1743" y="685"/>
                    <a:pt x="753" y="574"/>
                    <a:pt x="128" y="1"/>
                  </a:cubicBezTo>
                  <a:close/>
                </a:path>
              </a:pathLst>
            </a:custGeom>
            <a:solidFill>
              <a:srgbClr val="FDA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434400" y="3035325"/>
              <a:ext cx="101925" cy="104325"/>
            </a:xfrm>
            <a:custGeom>
              <a:avLst/>
              <a:gdLst/>
              <a:ahLst/>
              <a:cxnLst/>
              <a:rect l="l" t="t" r="r" b="b"/>
              <a:pathLst>
                <a:path w="4077" h="4173" extrusionOk="0">
                  <a:moveTo>
                    <a:pt x="1350" y="1"/>
                  </a:moveTo>
                  <a:cubicBezTo>
                    <a:pt x="1350" y="1"/>
                    <a:pt x="370" y="469"/>
                    <a:pt x="114" y="2386"/>
                  </a:cubicBezTo>
                  <a:cubicBezTo>
                    <a:pt x="0" y="3356"/>
                    <a:pt x="993" y="4172"/>
                    <a:pt x="1930" y="4172"/>
                  </a:cubicBezTo>
                  <a:cubicBezTo>
                    <a:pt x="2393" y="4172"/>
                    <a:pt x="2843" y="3973"/>
                    <a:pt x="3139" y="3494"/>
                  </a:cubicBezTo>
                  <a:cubicBezTo>
                    <a:pt x="4076" y="2046"/>
                    <a:pt x="3139" y="214"/>
                    <a:pt x="3139" y="214"/>
                  </a:cubicBezTo>
                  <a:lnTo>
                    <a:pt x="13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427675" y="2860375"/>
              <a:ext cx="183175" cy="195900"/>
            </a:xfrm>
            <a:custGeom>
              <a:avLst/>
              <a:gdLst/>
              <a:ahLst/>
              <a:cxnLst/>
              <a:rect l="l" t="t" r="r" b="b"/>
              <a:pathLst>
                <a:path w="7327" h="7836" extrusionOk="0">
                  <a:moveTo>
                    <a:pt x="4128" y="0"/>
                  </a:moveTo>
                  <a:cubicBezTo>
                    <a:pt x="1827" y="0"/>
                    <a:pt x="734" y="1401"/>
                    <a:pt x="511" y="2995"/>
                  </a:cubicBezTo>
                  <a:cubicBezTo>
                    <a:pt x="0" y="6317"/>
                    <a:pt x="1576" y="7638"/>
                    <a:pt x="2599" y="7808"/>
                  </a:cubicBezTo>
                  <a:cubicBezTo>
                    <a:pt x="2733" y="7827"/>
                    <a:pt x="2864" y="7836"/>
                    <a:pt x="2990" y="7836"/>
                  </a:cubicBezTo>
                  <a:cubicBezTo>
                    <a:pt x="4028" y="7836"/>
                    <a:pt x="4785" y="7233"/>
                    <a:pt x="4899" y="6360"/>
                  </a:cubicBezTo>
                  <a:cubicBezTo>
                    <a:pt x="4984" y="5721"/>
                    <a:pt x="5197" y="5678"/>
                    <a:pt x="5154" y="5295"/>
                  </a:cubicBezTo>
                  <a:cubicBezTo>
                    <a:pt x="7199" y="4315"/>
                    <a:pt x="7157" y="3080"/>
                    <a:pt x="6986" y="2441"/>
                  </a:cubicBezTo>
                  <a:cubicBezTo>
                    <a:pt x="7071" y="2271"/>
                    <a:pt x="7157" y="2143"/>
                    <a:pt x="7157" y="1930"/>
                  </a:cubicBezTo>
                  <a:cubicBezTo>
                    <a:pt x="7327" y="780"/>
                    <a:pt x="5879" y="226"/>
                    <a:pt x="5240" y="98"/>
                  </a:cubicBezTo>
                  <a:cubicBezTo>
                    <a:pt x="4841" y="32"/>
                    <a:pt x="4471" y="0"/>
                    <a:pt x="41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520325" y="4145550"/>
              <a:ext cx="145000" cy="137950"/>
            </a:xfrm>
            <a:custGeom>
              <a:avLst/>
              <a:gdLst/>
              <a:ahLst/>
              <a:cxnLst/>
              <a:rect l="l" t="t" r="r" b="b"/>
              <a:pathLst>
                <a:path w="5800" h="5518" extrusionOk="0">
                  <a:moveTo>
                    <a:pt x="987" y="1"/>
                  </a:moveTo>
                  <a:cubicBezTo>
                    <a:pt x="850" y="1"/>
                    <a:pt x="706" y="47"/>
                    <a:pt x="554" y="150"/>
                  </a:cubicBezTo>
                  <a:cubicBezTo>
                    <a:pt x="213" y="363"/>
                    <a:pt x="0" y="789"/>
                    <a:pt x="0" y="1215"/>
                  </a:cubicBezTo>
                  <a:cubicBezTo>
                    <a:pt x="171" y="1811"/>
                    <a:pt x="384" y="2407"/>
                    <a:pt x="597" y="3004"/>
                  </a:cubicBezTo>
                  <a:cubicBezTo>
                    <a:pt x="682" y="3345"/>
                    <a:pt x="852" y="5517"/>
                    <a:pt x="852" y="5517"/>
                  </a:cubicBezTo>
                  <a:lnTo>
                    <a:pt x="1235" y="5517"/>
                  </a:lnTo>
                  <a:lnTo>
                    <a:pt x="1321" y="3046"/>
                  </a:lnTo>
                  <a:cubicBezTo>
                    <a:pt x="1363" y="3132"/>
                    <a:pt x="1619" y="3898"/>
                    <a:pt x="1704" y="4324"/>
                  </a:cubicBezTo>
                  <a:cubicBezTo>
                    <a:pt x="1832" y="4750"/>
                    <a:pt x="2897" y="5134"/>
                    <a:pt x="3280" y="5134"/>
                  </a:cubicBezTo>
                  <a:cubicBezTo>
                    <a:pt x="4175" y="4750"/>
                    <a:pt x="4984" y="4154"/>
                    <a:pt x="5623" y="3387"/>
                  </a:cubicBezTo>
                  <a:cubicBezTo>
                    <a:pt x="5799" y="3057"/>
                    <a:pt x="5326" y="2977"/>
                    <a:pt x="4828" y="2977"/>
                  </a:cubicBezTo>
                  <a:cubicBezTo>
                    <a:pt x="4363" y="2977"/>
                    <a:pt x="3877" y="3046"/>
                    <a:pt x="3877" y="3046"/>
                  </a:cubicBezTo>
                  <a:cubicBezTo>
                    <a:pt x="3877" y="3046"/>
                    <a:pt x="4473" y="3345"/>
                    <a:pt x="4217" y="3600"/>
                  </a:cubicBezTo>
                  <a:cubicBezTo>
                    <a:pt x="4145" y="3687"/>
                    <a:pt x="4033" y="3730"/>
                    <a:pt x="3902" y="3730"/>
                  </a:cubicBezTo>
                  <a:cubicBezTo>
                    <a:pt x="3648" y="3730"/>
                    <a:pt x="3320" y="3569"/>
                    <a:pt x="3067" y="3259"/>
                  </a:cubicBezTo>
                  <a:cubicBezTo>
                    <a:pt x="2690" y="2731"/>
                    <a:pt x="2046" y="1"/>
                    <a:pt x="9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4553325" y="4214150"/>
              <a:ext cx="49025" cy="59750"/>
            </a:xfrm>
            <a:custGeom>
              <a:avLst/>
              <a:gdLst/>
              <a:ahLst/>
              <a:cxnLst/>
              <a:rect l="l" t="t" r="r" b="b"/>
              <a:pathLst>
                <a:path w="1961" h="2390" extrusionOk="0">
                  <a:moveTo>
                    <a:pt x="242" y="1"/>
                  </a:moveTo>
                  <a:cubicBezTo>
                    <a:pt x="232" y="1"/>
                    <a:pt x="223" y="2"/>
                    <a:pt x="214" y="4"/>
                  </a:cubicBezTo>
                  <a:cubicBezTo>
                    <a:pt x="86" y="89"/>
                    <a:pt x="1" y="175"/>
                    <a:pt x="1" y="302"/>
                  </a:cubicBezTo>
                  <a:cubicBezTo>
                    <a:pt x="43" y="388"/>
                    <a:pt x="299" y="1154"/>
                    <a:pt x="384" y="1580"/>
                  </a:cubicBezTo>
                  <a:cubicBezTo>
                    <a:pt x="512" y="2006"/>
                    <a:pt x="1577" y="2390"/>
                    <a:pt x="1960" y="2390"/>
                  </a:cubicBezTo>
                  <a:cubicBezTo>
                    <a:pt x="1790" y="2390"/>
                    <a:pt x="1534" y="1964"/>
                    <a:pt x="1193" y="1325"/>
                  </a:cubicBezTo>
                  <a:cubicBezTo>
                    <a:pt x="670" y="358"/>
                    <a:pt x="413" y="1"/>
                    <a:pt x="242" y="1"/>
                  </a:cubicBezTo>
                  <a:close/>
                </a:path>
              </a:pathLst>
            </a:custGeom>
            <a:solidFill>
              <a:srgbClr val="352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4423400" y="4105400"/>
              <a:ext cx="145550" cy="138675"/>
            </a:xfrm>
            <a:custGeom>
              <a:avLst/>
              <a:gdLst/>
              <a:ahLst/>
              <a:cxnLst/>
              <a:rect l="l" t="t" r="r" b="b"/>
              <a:pathLst>
                <a:path w="5822" h="5547" extrusionOk="0">
                  <a:moveTo>
                    <a:pt x="971" y="1"/>
                  </a:moveTo>
                  <a:cubicBezTo>
                    <a:pt x="838" y="1"/>
                    <a:pt x="700" y="43"/>
                    <a:pt x="554" y="137"/>
                  </a:cubicBezTo>
                  <a:cubicBezTo>
                    <a:pt x="214" y="393"/>
                    <a:pt x="1" y="818"/>
                    <a:pt x="1" y="1244"/>
                  </a:cubicBezTo>
                  <a:cubicBezTo>
                    <a:pt x="171" y="1841"/>
                    <a:pt x="384" y="2437"/>
                    <a:pt x="640" y="3034"/>
                  </a:cubicBezTo>
                  <a:cubicBezTo>
                    <a:pt x="725" y="3374"/>
                    <a:pt x="895" y="5547"/>
                    <a:pt x="895" y="5547"/>
                  </a:cubicBezTo>
                  <a:lnTo>
                    <a:pt x="1236" y="5547"/>
                  </a:lnTo>
                  <a:lnTo>
                    <a:pt x="1321" y="3076"/>
                  </a:lnTo>
                  <a:cubicBezTo>
                    <a:pt x="1364" y="3161"/>
                    <a:pt x="1619" y="3928"/>
                    <a:pt x="1747" y="4354"/>
                  </a:cubicBezTo>
                  <a:cubicBezTo>
                    <a:pt x="1875" y="4780"/>
                    <a:pt x="2940" y="5164"/>
                    <a:pt x="3281" y="5164"/>
                  </a:cubicBezTo>
                  <a:cubicBezTo>
                    <a:pt x="4218" y="4780"/>
                    <a:pt x="5027" y="4184"/>
                    <a:pt x="5624" y="3417"/>
                  </a:cubicBezTo>
                  <a:cubicBezTo>
                    <a:pt x="5822" y="3086"/>
                    <a:pt x="5359" y="3007"/>
                    <a:pt x="4866" y="3007"/>
                  </a:cubicBezTo>
                  <a:cubicBezTo>
                    <a:pt x="4406" y="3007"/>
                    <a:pt x="3920" y="3076"/>
                    <a:pt x="3920" y="3076"/>
                  </a:cubicBezTo>
                  <a:cubicBezTo>
                    <a:pt x="3920" y="3076"/>
                    <a:pt x="4474" y="3374"/>
                    <a:pt x="4261" y="3630"/>
                  </a:cubicBezTo>
                  <a:cubicBezTo>
                    <a:pt x="4174" y="3717"/>
                    <a:pt x="4052" y="3759"/>
                    <a:pt x="3917" y="3759"/>
                  </a:cubicBezTo>
                  <a:cubicBezTo>
                    <a:pt x="3653" y="3759"/>
                    <a:pt x="3335" y="3599"/>
                    <a:pt x="3110" y="3289"/>
                  </a:cubicBezTo>
                  <a:cubicBezTo>
                    <a:pt x="2693" y="2758"/>
                    <a:pt x="2040" y="1"/>
                    <a:pt x="9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4456425" y="4174550"/>
              <a:ext cx="49000" cy="59950"/>
            </a:xfrm>
            <a:custGeom>
              <a:avLst/>
              <a:gdLst/>
              <a:ahLst/>
              <a:cxnLst/>
              <a:rect l="l" t="t" r="r" b="b"/>
              <a:pathLst>
                <a:path w="1960" h="2398" extrusionOk="0">
                  <a:moveTo>
                    <a:pt x="262" y="1"/>
                  </a:moveTo>
                  <a:cubicBezTo>
                    <a:pt x="245" y="1"/>
                    <a:pt x="228" y="4"/>
                    <a:pt x="213" y="12"/>
                  </a:cubicBezTo>
                  <a:cubicBezTo>
                    <a:pt x="85" y="97"/>
                    <a:pt x="43" y="182"/>
                    <a:pt x="0" y="310"/>
                  </a:cubicBezTo>
                  <a:cubicBezTo>
                    <a:pt x="43" y="395"/>
                    <a:pt x="298" y="1162"/>
                    <a:pt x="426" y="1588"/>
                  </a:cubicBezTo>
                  <a:cubicBezTo>
                    <a:pt x="554" y="2014"/>
                    <a:pt x="1619" y="2398"/>
                    <a:pt x="1960" y="2398"/>
                  </a:cubicBezTo>
                  <a:cubicBezTo>
                    <a:pt x="1789" y="2398"/>
                    <a:pt x="1534" y="1972"/>
                    <a:pt x="1193" y="1333"/>
                  </a:cubicBezTo>
                  <a:cubicBezTo>
                    <a:pt x="728" y="402"/>
                    <a:pt x="439" y="1"/>
                    <a:pt x="262" y="1"/>
                  </a:cubicBezTo>
                  <a:close/>
                </a:path>
              </a:pathLst>
            </a:custGeom>
            <a:solidFill>
              <a:srgbClr val="352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30"/>
          <p:cNvGrpSpPr/>
          <p:nvPr/>
        </p:nvGrpSpPr>
        <p:grpSpPr>
          <a:xfrm>
            <a:off x="7978674" y="1123451"/>
            <a:ext cx="654269" cy="2896596"/>
            <a:chOff x="4901575" y="1212125"/>
            <a:chExt cx="448375" cy="1391925"/>
          </a:xfrm>
        </p:grpSpPr>
        <p:sp>
          <p:nvSpPr>
            <p:cNvPr id="584" name="Google Shape;584;p30"/>
            <p:cNvSpPr/>
            <p:nvPr/>
          </p:nvSpPr>
          <p:spPr>
            <a:xfrm>
              <a:off x="5081550" y="1500725"/>
              <a:ext cx="193850" cy="1103325"/>
            </a:xfrm>
            <a:custGeom>
              <a:avLst/>
              <a:gdLst/>
              <a:ahLst/>
              <a:cxnLst/>
              <a:rect l="l" t="t" r="r" b="b"/>
              <a:pathLst>
                <a:path w="7754" h="44133" extrusionOk="0">
                  <a:moveTo>
                    <a:pt x="0" y="1"/>
                  </a:moveTo>
                  <a:lnTo>
                    <a:pt x="5112" y="44133"/>
                  </a:lnTo>
                  <a:lnTo>
                    <a:pt x="7753" y="42769"/>
                  </a:lnTo>
                  <a:lnTo>
                    <a:pt x="7753" y="3962"/>
                  </a:lnTo>
                  <a:lnTo>
                    <a:pt x="1449" y="4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0"/>
            <p:cNvSpPr/>
            <p:nvPr/>
          </p:nvSpPr>
          <p:spPr>
            <a:xfrm>
              <a:off x="5042150" y="1212125"/>
              <a:ext cx="307800" cy="394075"/>
            </a:xfrm>
            <a:custGeom>
              <a:avLst/>
              <a:gdLst/>
              <a:ahLst/>
              <a:cxnLst/>
              <a:rect l="l" t="t" r="r" b="b"/>
              <a:pathLst>
                <a:path w="12312" h="15763" extrusionOk="0">
                  <a:moveTo>
                    <a:pt x="9670" y="15762"/>
                  </a:moveTo>
                  <a:lnTo>
                    <a:pt x="12311" y="14399"/>
                  </a:lnTo>
                  <a:lnTo>
                    <a:pt x="4686" y="1"/>
                  </a:lnTo>
                  <a:lnTo>
                    <a:pt x="2002" y="1406"/>
                  </a:lnTo>
                  <a:lnTo>
                    <a:pt x="0" y="6859"/>
                  </a:lnTo>
                  <a:lnTo>
                    <a:pt x="1576" y="11545"/>
                  </a:lnTo>
                  <a:lnTo>
                    <a:pt x="3025" y="11587"/>
                  </a:lnTo>
                  <a:lnTo>
                    <a:pt x="2471" y="11247"/>
                  </a:lnTo>
                  <a:lnTo>
                    <a:pt x="3025" y="11587"/>
                  </a:lnTo>
                  <a:lnTo>
                    <a:pt x="3919" y="11630"/>
                  </a:lnTo>
                  <a:lnTo>
                    <a:pt x="3025" y="11587"/>
                  </a:lnTo>
                  <a:lnTo>
                    <a:pt x="9329" y="15506"/>
                  </a:lnTo>
                  <a:lnTo>
                    <a:pt x="9329" y="1542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0"/>
            <p:cNvSpPr/>
            <p:nvPr/>
          </p:nvSpPr>
          <p:spPr>
            <a:xfrm>
              <a:off x="4901575" y="1247275"/>
              <a:ext cx="382350" cy="1356775"/>
            </a:xfrm>
            <a:custGeom>
              <a:avLst/>
              <a:gdLst/>
              <a:ahLst/>
              <a:cxnLst/>
              <a:rect l="l" t="t" r="r" b="b"/>
              <a:pathLst>
                <a:path w="15294" h="54271" extrusionOk="0">
                  <a:moveTo>
                    <a:pt x="7625" y="0"/>
                  </a:moveTo>
                  <a:lnTo>
                    <a:pt x="0" y="5027"/>
                  </a:lnTo>
                  <a:lnTo>
                    <a:pt x="2982" y="6816"/>
                  </a:lnTo>
                  <a:lnTo>
                    <a:pt x="2982" y="48562"/>
                  </a:lnTo>
                  <a:lnTo>
                    <a:pt x="12311" y="54271"/>
                  </a:lnTo>
                  <a:lnTo>
                    <a:pt x="12311" y="12567"/>
                  </a:lnTo>
                  <a:lnTo>
                    <a:pt x="15293" y="14356"/>
                  </a:lnTo>
                  <a:lnTo>
                    <a:pt x="76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4901575" y="1247275"/>
              <a:ext cx="382350" cy="1356775"/>
            </a:xfrm>
            <a:custGeom>
              <a:avLst/>
              <a:gdLst/>
              <a:ahLst/>
              <a:cxnLst/>
              <a:rect l="l" t="t" r="r" b="b"/>
              <a:pathLst>
                <a:path w="15294" h="54271" extrusionOk="0">
                  <a:moveTo>
                    <a:pt x="0" y="5027"/>
                  </a:moveTo>
                  <a:lnTo>
                    <a:pt x="7625" y="0"/>
                  </a:lnTo>
                  <a:lnTo>
                    <a:pt x="15293" y="14356"/>
                  </a:lnTo>
                  <a:lnTo>
                    <a:pt x="12311" y="12567"/>
                  </a:lnTo>
                  <a:lnTo>
                    <a:pt x="12311" y="54271"/>
                  </a:lnTo>
                  <a:lnTo>
                    <a:pt x="2982" y="48562"/>
                  </a:lnTo>
                  <a:lnTo>
                    <a:pt x="2982" y="6816"/>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 name="Google Shape;588;p30"/>
          <p:cNvGrpSpPr/>
          <p:nvPr/>
        </p:nvGrpSpPr>
        <p:grpSpPr>
          <a:xfrm>
            <a:off x="7471458" y="656252"/>
            <a:ext cx="448375" cy="1986522"/>
            <a:chOff x="5558650" y="1059850"/>
            <a:chExt cx="448375" cy="1392975"/>
          </a:xfrm>
        </p:grpSpPr>
        <p:sp>
          <p:nvSpPr>
            <p:cNvPr id="589" name="Google Shape;589;p30"/>
            <p:cNvSpPr/>
            <p:nvPr/>
          </p:nvSpPr>
          <p:spPr>
            <a:xfrm>
              <a:off x="5738625" y="1349500"/>
              <a:ext cx="193850" cy="1103325"/>
            </a:xfrm>
            <a:custGeom>
              <a:avLst/>
              <a:gdLst/>
              <a:ahLst/>
              <a:cxnLst/>
              <a:rect l="l" t="t" r="r" b="b"/>
              <a:pathLst>
                <a:path w="7754" h="44133" extrusionOk="0">
                  <a:moveTo>
                    <a:pt x="1" y="1"/>
                  </a:moveTo>
                  <a:lnTo>
                    <a:pt x="5112" y="44133"/>
                  </a:lnTo>
                  <a:lnTo>
                    <a:pt x="7754" y="42727"/>
                  </a:lnTo>
                  <a:lnTo>
                    <a:pt x="7754" y="3920"/>
                  </a:lnTo>
                  <a:lnTo>
                    <a:pt x="14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5699225" y="1059850"/>
              <a:ext cx="307800" cy="395125"/>
            </a:xfrm>
            <a:custGeom>
              <a:avLst/>
              <a:gdLst/>
              <a:ahLst/>
              <a:cxnLst/>
              <a:rect l="l" t="t" r="r" b="b"/>
              <a:pathLst>
                <a:path w="12312" h="15805" extrusionOk="0">
                  <a:moveTo>
                    <a:pt x="9628" y="15804"/>
                  </a:moveTo>
                  <a:lnTo>
                    <a:pt x="12311" y="14398"/>
                  </a:lnTo>
                  <a:lnTo>
                    <a:pt x="4644" y="0"/>
                  </a:lnTo>
                  <a:lnTo>
                    <a:pt x="2003" y="1406"/>
                  </a:lnTo>
                  <a:lnTo>
                    <a:pt x="1" y="6859"/>
                  </a:lnTo>
                  <a:lnTo>
                    <a:pt x="1577" y="11587"/>
                  </a:lnTo>
                  <a:lnTo>
                    <a:pt x="3025" y="11587"/>
                  </a:lnTo>
                  <a:lnTo>
                    <a:pt x="2471" y="11246"/>
                  </a:lnTo>
                  <a:lnTo>
                    <a:pt x="3025" y="11587"/>
                  </a:lnTo>
                  <a:lnTo>
                    <a:pt x="3920" y="11630"/>
                  </a:lnTo>
                  <a:lnTo>
                    <a:pt x="3025" y="11587"/>
                  </a:lnTo>
                  <a:lnTo>
                    <a:pt x="9330" y="15506"/>
                  </a:lnTo>
                  <a:lnTo>
                    <a:pt x="9330" y="1542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5558650" y="1094975"/>
              <a:ext cx="381275" cy="1357850"/>
            </a:xfrm>
            <a:custGeom>
              <a:avLst/>
              <a:gdLst/>
              <a:ahLst/>
              <a:cxnLst/>
              <a:rect l="l" t="t" r="r" b="b"/>
              <a:pathLst>
                <a:path w="15251" h="54314" extrusionOk="0">
                  <a:moveTo>
                    <a:pt x="7626" y="1"/>
                  </a:moveTo>
                  <a:lnTo>
                    <a:pt x="1" y="5028"/>
                  </a:lnTo>
                  <a:lnTo>
                    <a:pt x="2940" y="6859"/>
                  </a:lnTo>
                  <a:lnTo>
                    <a:pt x="2940" y="48606"/>
                  </a:lnTo>
                  <a:lnTo>
                    <a:pt x="12311" y="54314"/>
                  </a:lnTo>
                  <a:lnTo>
                    <a:pt x="12311" y="12567"/>
                  </a:lnTo>
                  <a:lnTo>
                    <a:pt x="15251" y="14399"/>
                  </a:lnTo>
                  <a:lnTo>
                    <a:pt x="7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0"/>
            <p:cNvSpPr/>
            <p:nvPr/>
          </p:nvSpPr>
          <p:spPr>
            <a:xfrm>
              <a:off x="5558650" y="1094975"/>
              <a:ext cx="381275" cy="1357850"/>
            </a:xfrm>
            <a:custGeom>
              <a:avLst/>
              <a:gdLst/>
              <a:ahLst/>
              <a:cxnLst/>
              <a:rect l="l" t="t" r="r" b="b"/>
              <a:pathLst>
                <a:path w="15251" h="54314" extrusionOk="0">
                  <a:moveTo>
                    <a:pt x="1" y="5028"/>
                  </a:moveTo>
                  <a:lnTo>
                    <a:pt x="7626" y="1"/>
                  </a:lnTo>
                  <a:lnTo>
                    <a:pt x="15251" y="14399"/>
                  </a:lnTo>
                  <a:lnTo>
                    <a:pt x="12311" y="12567"/>
                  </a:lnTo>
                  <a:lnTo>
                    <a:pt x="12311" y="54314"/>
                  </a:lnTo>
                  <a:lnTo>
                    <a:pt x="2940" y="48606"/>
                  </a:lnTo>
                  <a:lnTo>
                    <a:pt x="2940" y="685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30"/>
          <p:cNvGrpSpPr/>
          <p:nvPr/>
        </p:nvGrpSpPr>
        <p:grpSpPr>
          <a:xfrm>
            <a:off x="6958734" y="539505"/>
            <a:ext cx="238575" cy="1058594"/>
            <a:chOff x="4098600" y="2129050"/>
            <a:chExt cx="238575" cy="742300"/>
          </a:xfrm>
        </p:grpSpPr>
        <p:sp>
          <p:nvSpPr>
            <p:cNvPr id="594" name="Google Shape;594;p30"/>
            <p:cNvSpPr/>
            <p:nvPr/>
          </p:nvSpPr>
          <p:spPr>
            <a:xfrm>
              <a:off x="4195500" y="2283475"/>
              <a:ext cx="103325" cy="587875"/>
            </a:xfrm>
            <a:custGeom>
              <a:avLst/>
              <a:gdLst/>
              <a:ahLst/>
              <a:cxnLst/>
              <a:rect l="l" t="t" r="r" b="b"/>
              <a:pathLst>
                <a:path w="4133" h="23515" extrusionOk="0">
                  <a:moveTo>
                    <a:pt x="1" y="1"/>
                  </a:moveTo>
                  <a:lnTo>
                    <a:pt x="2684" y="23515"/>
                  </a:lnTo>
                  <a:lnTo>
                    <a:pt x="4133" y="22748"/>
                  </a:lnTo>
                  <a:lnTo>
                    <a:pt x="4133" y="2088"/>
                  </a:lnTo>
                  <a:lnTo>
                    <a:pt x="767" y="1"/>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4174200" y="2129050"/>
              <a:ext cx="162975" cy="210900"/>
            </a:xfrm>
            <a:custGeom>
              <a:avLst/>
              <a:gdLst/>
              <a:ahLst/>
              <a:cxnLst/>
              <a:rect l="l" t="t" r="r" b="b"/>
              <a:pathLst>
                <a:path w="6519" h="8436" extrusionOk="0">
                  <a:moveTo>
                    <a:pt x="5112" y="8435"/>
                  </a:moveTo>
                  <a:lnTo>
                    <a:pt x="6518" y="7668"/>
                  </a:lnTo>
                  <a:lnTo>
                    <a:pt x="2471" y="1"/>
                  </a:lnTo>
                  <a:lnTo>
                    <a:pt x="1066" y="768"/>
                  </a:lnTo>
                  <a:lnTo>
                    <a:pt x="1" y="3664"/>
                  </a:lnTo>
                  <a:lnTo>
                    <a:pt x="853" y="6178"/>
                  </a:lnTo>
                  <a:lnTo>
                    <a:pt x="1619" y="6178"/>
                  </a:lnTo>
                  <a:lnTo>
                    <a:pt x="1321" y="6007"/>
                  </a:lnTo>
                  <a:lnTo>
                    <a:pt x="1619" y="6178"/>
                  </a:lnTo>
                  <a:lnTo>
                    <a:pt x="2088" y="6220"/>
                  </a:lnTo>
                  <a:lnTo>
                    <a:pt x="1619" y="6178"/>
                  </a:lnTo>
                  <a:lnTo>
                    <a:pt x="4985" y="8265"/>
                  </a:lnTo>
                  <a:lnTo>
                    <a:pt x="4985" y="8222"/>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4098600" y="2148225"/>
              <a:ext cx="203425" cy="723125"/>
            </a:xfrm>
            <a:custGeom>
              <a:avLst/>
              <a:gdLst/>
              <a:ahLst/>
              <a:cxnLst/>
              <a:rect l="l" t="t" r="r" b="b"/>
              <a:pathLst>
                <a:path w="8137" h="28925" extrusionOk="0">
                  <a:moveTo>
                    <a:pt x="4090" y="1"/>
                  </a:moveTo>
                  <a:lnTo>
                    <a:pt x="0" y="2684"/>
                  </a:lnTo>
                  <a:lnTo>
                    <a:pt x="1619" y="3621"/>
                  </a:lnTo>
                  <a:lnTo>
                    <a:pt x="1619" y="25858"/>
                  </a:lnTo>
                  <a:lnTo>
                    <a:pt x="6560" y="28925"/>
                  </a:lnTo>
                  <a:lnTo>
                    <a:pt x="6560" y="6689"/>
                  </a:lnTo>
                  <a:lnTo>
                    <a:pt x="8136" y="7668"/>
                  </a:lnTo>
                  <a:lnTo>
                    <a:pt x="4090" y="1"/>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4098600" y="2148225"/>
              <a:ext cx="203425" cy="723125"/>
            </a:xfrm>
            <a:custGeom>
              <a:avLst/>
              <a:gdLst/>
              <a:ahLst/>
              <a:cxnLst/>
              <a:rect l="l" t="t" r="r" b="b"/>
              <a:pathLst>
                <a:path w="8137" h="28925" extrusionOk="0">
                  <a:moveTo>
                    <a:pt x="0" y="2684"/>
                  </a:moveTo>
                  <a:lnTo>
                    <a:pt x="4090" y="1"/>
                  </a:lnTo>
                  <a:lnTo>
                    <a:pt x="8136" y="7668"/>
                  </a:lnTo>
                  <a:lnTo>
                    <a:pt x="6560" y="6689"/>
                  </a:lnTo>
                  <a:lnTo>
                    <a:pt x="6560" y="28925"/>
                  </a:lnTo>
                  <a:lnTo>
                    <a:pt x="1619" y="25858"/>
                  </a:lnTo>
                  <a:lnTo>
                    <a:pt x="1619" y="362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0"/>
          <p:cNvGrpSpPr/>
          <p:nvPr/>
        </p:nvGrpSpPr>
        <p:grpSpPr>
          <a:xfrm>
            <a:off x="5390533" y="656238"/>
            <a:ext cx="1943066" cy="2900534"/>
            <a:chOff x="4697938" y="398448"/>
            <a:chExt cx="1632829" cy="2031044"/>
          </a:xfrm>
        </p:grpSpPr>
        <p:grpSp>
          <p:nvGrpSpPr>
            <p:cNvPr id="599" name="Google Shape;599;p30"/>
            <p:cNvGrpSpPr/>
            <p:nvPr/>
          </p:nvGrpSpPr>
          <p:grpSpPr>
            <a:xfrm>
              <a:off x="4697937" y="398448"/>
              <a:ext cx="1632829" cy="2031044"/>
              <a:chOff x="10110500" y="3582498"/>
              <a:chExt cx="1632829" cy="2031044"/>
            </a:xfrm>
          </p:grpSpPr>
          <p:sp>
            <p:nvSpPr>
              <p:cNvPr id="600" name="Google Shape;600;p30"/>
              <p:cNvSpPr/>
              <p:nvPr/>
            </p:nvSpPr>
            <p:spPr>
              <a:xfrm>
                <a:off x="10449438" y="5128737"/>
                <a:ext cx="615069" cy="420998"/>
              </a:xfrm>
              <a:custGeom>
                <a:avLst/>
                <a:gdLst/>
                <a:ahLst/>
                <a:cxnLst/>
                <a:rect l="l" t="t" r="r" b="b"/>
                <a:pathLst>
                  <a:path w="28755" h="19682" extrusionOk="0">
                    <a:moveTo>
                      <a:pt x="28755" y="11800"/>
                    </a:moveTo>
                    <a:lnTo>
                      <a:pt x="28755" y="14527"/>
                    </a:lnTo>
                    <a:lnTo>
                      <a:pt x="19639" y="19681"/>
                    </a:lnTo>
                    <a:lnTo>
                      <a:pt x="1" y="7881"/>
                    </a:lnTo>
                    <a:lnTo>
                      <a:pt x="1" y="5198"/>
                    </a:lnTo>
                    <a:lnTo>
                      <a:pt x="9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10449438" y="5297308"/>
                <a:ext cx="615069" cy="252423"/>
              </a:xfrm>
              <a:custGeom>
                <a:avLst/>
                <a:gdLst/>
                <a:ahLst/>
                <a:cxnLst/>
                <a:rect l="l" t="t" r="r" b="b"/>
                <a:pathLst>
                  <a:path w="28755" h="11801" extrusionOk="0">
                    <a:moveTo>
                      <a:pt x="28755" y="3919"/>
                    </a:moveTo>
                    <a:lnTo>
                      <a:pt x="28755" y="6646"/>
                    </a:lnTo>
                    <a:lnTo>
                      <a:pt x="19639" y="11800"/>
                    </a:lnTo>
                    <a:lnTo>
                      <a:pt x="1" y="0"/>
                    </a:lnTo>
                    <a:lnTo>
                      <a:pt x="19639" y="9116"/>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10449438" y="5239898"/>
                <a:ext cx="420078" cy="309834"/>
              </a:xfrm>
              <a:custGeom>
                <a:avLst/>
                <a:gdLst/>
                <a:ahLst/>
                <a:cxnLst/>
                <a:rect l="l" t="t" r="r" b="b"/>
                <a:pathLst>
                  <a:path w="19639" h="14485" extrusionOk="0">
                    <a:moveTo>
                      <a:pt x="1" y="1"/>
                    </a:moveTo>
                    <a:lnTo>
                      <a:pt x="1" y="2684"/>
                    </a:lnTo>
                    <a:lnTo>
                      <a:pt x="19639" y="14484"/>
                    </a:lnTo>
                    <a:lnTo>
                      <a:pt x="19639" y="11800"/>
                    </a:lnTo>
                    <a:lnTo>
                      <a:pt x="1" y="1"/>
                    </a:lnTo>
                    <a:close/>
                  </a:path>
                </a:pathLst>
              </a:custGeom>
              <a:solidFill>
                <a:srgbClr val="D3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a:off x="10449438" y="5239898"/>
                <a:ext cx="420078" cy="309834"/>
              </a:xfrm>
              <a:custGeom>
                <a:avLst/>
                <a:gdLst/>
                <a:ahLst/>
                <a:cxnLst/>
                <a:rect l="l" t="t" r="r" b="b"/>
                <a:pathLst>
                  <a:path w="19639" h="14485" extrusionOk="0">
                    <a:moveTo>
                      <a:pt x="19639" y="11800"/>
                    </a:moveTo>
                    <a:lnTo>
                      <a:pt x="19639" y="14484"/>
                    </a:lnTo>
                    <a:lnTo>
                      <a:pt x="1" y="2684"/>
                    </a:lnTo>
                    <a:lnTo>
                      <a:pt x="1" y="1"/>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a:off x="10615272" y="4959267"/>
                <a:ext cx="317107" cy="440121"/>
              </a:xfrm>
              <a:custGeom>
                <a:avLst/>
                <a:gdLst/>
                <a:ahLst/>
                <a:cxnLst/>
                <a:rect l="l" t="t" r="r" b="b"/>
                <a:pathLst>
                  <a:path w="14825" h="20576" extrusionOk="0">
                    <a:moveTo>
                      <a:pt x="14825" y="7625"/>
                    </a:moveTo>
                    <a:lnTo>
                      <a:pt x="14825" y="19340"/>
                    </a:lnTo>
                    <a:lnTo>
                      <a:pt x="12652" y="20575"/>
                    </a:lnTo>
                    <a:lnTo>
                      <a:pt x="1" y="12993"/>
                    </a:lnTo>
                    <a:lnTo>
                      <a:pt x="1" y="1236"/>
                    </a:lnTo>
                    <a:lnTo>
                      <a:pt x="2173" y="0"/>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0"/>
              <p:cNvSpPr/>
              <p:nvPr/>
            </p:nvSpPr>
            <p:spPr>
              <a:xfrm>
                <a:off x="10615272" y="5122363"/>
                <a:ext cx="317107" cy="277022"/>
              </a:xfrm>
              <a:custGeom>
                <a:avLst/>
                <a:gdLst/>
                <a:ahLst/>
                <a:cxnLst/>
                <a:rect l="l" t="t" r="r" b="b"/>
                <a:pathLst>
                  <a:path w="14825" h="12951" extrusionOk="0">
                    <a:moveTo>
                      <a:pt x="14825" y="0"/>
                    </a:moveTo>
                    <a:lnTo>
                      <a:pt x="14825" y="11715"/>
                    </a:lnTo>
                    <a:lnTo>
                      <a:pt x="12652" y="12950"/>
                    </a:lnTo>
                    <a:lnTo>
                      <a:pt x="1" y="5368"/>
                    </a:lnTo>
                    <a:lnTo>
                      <a:pt x="12652" y="1193"/>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0"/>
              <p:cNvSpPr/>
              <p:nvPr/>
            </p:nvSpPr>
            <p:spPr>
              <a:xfrm>
                <a:off x="10615272" y="4985684"/>
                <a:ext cx="270648" cy="413704"/>
              </a:xfrm>
              <a:custGeom>
                <a:avLst/>
                <a:gdLst/>
                <a:ahLst/>
                <a:cxnLst/>
                <a:rect l="l" t="t" r="r" b="b"/>
                <a:pathLst>
                  <a:path w="12653" h="19341" extrusionOk="0">
                    <a:moveTo>
                      <a:pt x="1" y="1"/>
                    </a:moveTo>
                    <a:lnTo>
                      <a:pt x="1" y="11758"/>
                    </a:lnTo>
                    <a:lnTo>
                      <a:pt x="12652" y="19340"/>
                    </a:lnTo>
                    <a:lnTo>
                      <a:pt x="12652" y="7583"/>
                    </a:lnTo>
                    <a:lnTo>
                      <a:pt x="1" y="1"/>
                    </a:lnTo>
                    <a:close/>
                  </a:path>
                </a:pathLst>
              </a:custGeom>
              <a:solidFill>
                <a:srgbClr val="D3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0"/>
              <p:cNvSpPr/>
              <p:nvPr/>
            </p:nvSpPr>
            <p:spPr>
              <a:xfrm>
                <a:off x="10615272" y="4985684"/>
                <a:ext cx="270648" cy="413704"/>
              </a:xfrm>
              <a:custGeom>
                <a:avLst/>
                <a:gdLst/>
                <a:ahLst/>
                <a:cxnLst/>
                <a:rect l="l" t="t" r="r" b="b"/>
                <a:pathLst>
                  <a:path w="12653" h="19341" extrusionOk="0">
                    <a:moveTo>
                      <a:pt x="12652" y="7583"/>
                    </a:moveTo>
                    <a:lnTo>
                      <a:pt x="12652" y="19340"/>
                    </a:lnTo>
                    <a:lnTo>
                      <a:pt x="1" y="11758"/>
                    </a:lnTo>
                    <a:lnTo>
                      <a:pt x="1" y="1"/>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10110500" y="3582498"/>
                <a:ext cx="1534454" cy="2021933"/>
              </a:xfrm>
              <a:custGeom>
                <a:avLst/>
                <a:gdLst/>
                <a:ahLst/>
                <a:cxnLst/>
                <a:rect l="l" t="t" r="r" b="b"/>
                <a:pathLst>
                  <a:path w="71737" h="94527" extrusionOk="0">
                    <a:moveTo>
                      <a:pt x="71736" y="91502"/>
                    </a:moveTo>
                    <a:lnTo>
                      <a:pt x="71736" y="44729"/>
                    </a:lnTo>
                    <a:cubicBezTo>
                      <a:pt x="71736" y="42727"/>
                      <a:pt x="70714" y="40852"/>
                      <a:pt x="68967" y="39787"/>
                    </a:cubicBezTo>
                    <a:lnTo>
                      <a:pt x="5155" y="342"/>
                    </a:lnTo>
                    <a:cubicBezTo>
                      <a:pt x="4601" y="1"/>
                      <a:pt x="3920" y="1"/>
                      <a:pt x="3408" y="342"/>
                    </a:cubicBezTo>
                    <a:lnTo>
                      <a:pt x="3408" y="342"/>
                    </a:lnTo>
                    <a:lnTo>
                      <a:pt x="938" y="1577"/>
                    </a:lnTo>
                    <a:lnTo>
                      <a:pt x="938" y="1577"/>
                    </a:lnTo>
                    <a:cubicBezTo>
                      <a:pt x="341" y="1875"/>
                      <a:pt x="0" y="2429"/>
                      <a:pt x="0" y="3110"/>
                    </a:cubicBezTo>
                    <a:lnTo>
                      <a:pt x="0" y="49883"/>
                    </a:lnTo>
                    <a:cubicBezTo>
                      <a:pt x="0" y="51885"/>
                      <a:pt x="1023" y="53760"/>
                      <a:pt x="2727" y="54825"/>
                    </a:cubicBezTo>
                    <a:lnTo>
                      <a:pt x="66582" y="94271"/>
                    </a:lnTo>
                    <a:cubicBezTo>
                      <a:pt x="66965" y="94484"/>
                      <a:pt x="67434" y="94526"/>
                      <a:pt x="67902" y="94398"/>
                    </a:cubicBezTo>
                    <a:lnTo>
                      <a:pt x="67902" y="94441"/>
                    </a:lnTo>
                    <a:lnTo>
                      <a:pt x="68201" y="94313"/>
                    </a:lnTo>
                    <a:lnTo>
                      <a:pt x="68371" y="94228"/>
                    </a:lnTo>
                    <a:lnTo>
                      <a:pt x="70501" y="93248"/>
                    </a:lnTo>
                    <a:cubicBezTo>
                      <a:pt x="71225" y="92993"/>
                      <a:pt x="71736" y="92311"/>
                      <a:pt x="71736" y="91502"/>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10110500" y="3611460"/>
                <a:ext cx="1480680" cy="1992393"/>
              </a:xfrm>
              <a:custGeom>
                <a:avLst/>
                <a:gdLst/>
                <a:ahLst/>
                <a:cxnLst/>
                <a:rect l="l" t="t" r="r" b="b"/>
                <a:pathLst>
                  <a:path w="69223" h="93146" extrusionOk="0">
                    <a:moveTo>
                      <a:pt x="1736" y="1"/>
                    </a:moveTo>
                    <a:cubicBezTo>
                      <a:pt x="835" y="1"/>
                      <a:pt x="0" y="726"/>
                      <a:pt x="0" y="1714"/>
                    </a:cubicBezTo>
                    <a:lnTo>
                      <a:pt x="0" y="48529"/>
                    </a:lnTo>
                    <a:cubicBezTo>
                      <a:pt x="0" y="50531"/>
                      <a:pt x="1065" y="52406"/>
                      <a:pt x="2769" y="53428"/>
                    </a:cubicBezTo>
                    <a:lnTo>
                      <a:pt x="66582" y="92874"/>
                    </a:lnTo>
                    <a:cubicBezTo>
                      <a:pt x="66878" y="93060"/>
                      <a:pt x="67196" y="93145"/>
                      <a:pt x="67506" y="93145"/>
                    </a:cubicBezTo>
                    <a:cubicBezTo>
                      <a:pt x="68400" y="93145"/>
                      <a:pt x="69223" y="92438"/>
                      <a:pt x="69223" y="91426"/>
                    </a:cubicBezTo>
                    <a:lnTo>
                      <a:pt x="69223" y="44610"/>
                    </a:lnTo>
                    <a:cubicBezTo>
                      <a:pt x="69223" y="42608"/>
                      <a:pt x="68158" y="40734"/>
                      <a:pt x="66454" y="39711"/>
                    </a:cubicBezTo>
                    <a:lnTo>
                      <a:pt x="2642" y="265"/>
                    </a:lnTo>
                    <a:cubicBezTo>
                      <a:pt x="2352" y="83"/>
                      <a:pt x="2040" y="1"/>
                      <a:pt x="1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10110500" y="3601642"/>
                <a:ext cx="1480680" cy="2011901"/>
              </a:xfrm>
              <a:custGeom>
                <a:avLst/>
                <a:gdLst/>
                <a:ahLst/>
                <a:cxnLst/>
                <a:rect l="l" t="t" r="r" b="b"/>
                <a:pathLst>
                  <a:path w="69223" h="94058" extrusionOk="0">
                    <a:moveTo>
                      <a:pt x="69223" y="45069"/>
                    </a:moveTo>
                    <a:lnTo>
                      <a:pt x="69223" y="91885"/>
                    </a:lnTo>
                    <a:cubicBezTo>
                      <a:pt x="69223" y="93248"/>
                      <a:pt x="67732" y="94057"/>
                      <a:pt x="66582" y="93333"/>
                    </a:cubicBezTo>
                    <a:lnTo>
                      <a:pt x="2769" y="53887"/>
                    </a:lnTo>
                    <a:cubicBezTo>
                      <a:pt x="1065" y="52865"/>
                      <a:pt x="0" y="50990"/>
                      <a:pt x="0" y="48988"/>
                    </a:cubicBezTo>
                    <a:lnTo>
                      <a:pt x="0" y="2173"/>
                    </a:lnTo>
                    <a:cubicBezTo>
                      <a:pt x="0" y="852"/>
                      <a:pt x="1491" y="0"/>
                      <a:pt x="2642" y="724"/>
                    </a:cubicBezTo>
                    <a:lnTo>
                      <a:pt x="66454" y="40170"/>
                    </a:lnTo>
                    <a:cubicBezTo>
                      <a:pt x="68158" y="41193"/>
                      <a:pt x="69223" y="43067"/>
                      <a:pt x="69223" y="45069"/>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10149686" y="3669062"/>
                <a:ext cx="1402328" cy="1880694"/>
              </a:xfrm>
              <a:custGeom>
                <a:avLst/>
                <a:gdLst/>
                <a:ahLst/>
                <a:cxnLst/>
                <a:rect l="l" t="t" r="r" b="b"/>
                <a:pathLst>
                  <a:path w="65560" h="87924" extrusionOk="0">
                    <a:moveTo>
                      <a:pt x="65559" y="42684"/>
                    </a:moveTo>
                    <a:lnTo>
                      <a:pt x="65559" y="85879"/>
                    </a:lnTo>
                    <a:cubicBezTo>
                      <a:pt x="65559" y="87157"/>
                      <a:pt x="64153" y="87923"/>
                      <a:pt x="63046" y="87284"/>
                    </a:cubicBezTo>
                    <a:lnTo>
                      <a:pt x="2641" y="49926"/>
                    </a:lnTo>
                    <a:cubicBezTo>
                      <a:pt x="1023" y="48946"/>
                      <a:pt x="0" y="47157"/>
                      <a:pt x="0" y="45282"/>
                    </a:cubicBezTo>
                    <a:lnTo>
                      <a:pt x="0" y="2045"/>
                    </a:lnTo>
                    <a:cubicBezTo>
                      <a:pt x="0" y="767"/>
                      <a:pt x="1406" y="1"/>
                      <a:pt x="2514" y="682"/>
                    </a:cubicBezTo>
                    <a:lnTo>
                      <a:pt x="62918" y="37998"/>
                    </a:lnTo>
                    <a:cubicBezTo>
                      <a:pt x="64537" y="39021"/>
                      <a:pt x="65559" y="40767"/>
                      <a:pt x="65559" y="42684"/>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10149686" y="3669062"/>
                <a:ext cx="1402328" cy="1880694"/>
              </a:xfrm>
              <a:custGeom>
                <a:avLst/>
                <a:gdLst/>
                <a:ahLst/>
                <a:cxnLst/>
                <a:rect l="l" t="t" r="r" b="b"/>
                <a:pathLst>
                  <a:path w="65560" h="87924" extrusionOk="0">
                    <a:moveTo>
                      <a:pt x="65559" y="42684"/>
                    </a:moveTo>
                    <a:lnTo>
                      <a:pt x="65559" y="85879"/>
                    </a:lnTo>
                    <a:cubicBezTo>
                      <a:pt x="65559" y="87157"/>
                      <a:pt x="64153" y="87923"/>
                      <a:pt x="63046" y="87284"/>
                    </a:cubicBezTo>
                    <a:lnTo>
                      <a:pt x="2641" y="49926"/>
                    </a:lnTo>
                    <a:cubicBezTo>
                      <a:pt x="1023" y="48946"/>
                      <a:pt x="0" y="47157"/>
                      <a:pt x="0" y="45282"/>
                    </a:cubicBezTo>
                    <a:lnTo>
                      <a:pt x="0" y="2045"/>
                    </a:lnTo>
                    <a:cubicBezTo>
                      <a:pt x="0" y="767"/>
                      <a:pt x="1406" y="1"/>
                      <a:pt x="2514" y="682"/>
                    </a:cubicBezTo>
                    <a:lnTo>
                      <a:pt x="62918" y="37998"/>
                    </a:lnTo>
                    <a:cubicBezTo>
                      <a:pt x="64537" y="39021"/>
                      <a:pt x="65559" y="40767"/>
                      <a:pt x="65559" y="42684"/>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10149686" y="3671800"/>
                <a:ext cx="1402328" cy="1877037"/>
              </a:xfrm>
              <a:custGeom>
                <a:avLst/>
                <a:gdLst/>
                <a:ahLst/>
                <a:cxnLst/>
                <a:rect l="l" t="t" r="r" b="b"/>
                <a:pathLst>
                  <a:path w="65560" h="87753" extrusionOk="0">
                    <a:moveTo>
                      <a:pt x="65559" y="42556"/>
                    </a:moveTo>
                    <a:lnTo>
                      <a:pt x="65559" y="85751"/>
                    </a:lnTo>
                    <a:cubicBezTo>
                      <a:pt x="65559" y="85836"/>
                      <a:pt x="65559" y="85921"/>
                      <a:pt x="65559" y="86006"/>
                    </a:cubicBezTo>
                    <a:cubicBezTo>
                      <a:pt x="65389" y="87156"/>
                      <a:pt x="64068" y="87753"/>
                      <a:pt x="63088" y="87156"/>
                    </a:cubicBezTo>
                    <a:lnTo>
                      <a:pt x="2641" y="49798"/>
                    </a:lnTo>
                    <a:cubicBezTo>
                      <a:pt x="980" y="48818"/>
                      <a:pt x="0" y="47029"/>
                      <a:pt x="0" y="45112"/>
                    </a:cubicBezTo>
                    <a:lnTo>
                      <a:pt x="0" y="1917"/>
                    </a:lnTo>
                    <a:cubicBezTo>
                      <a:pt x="0" y="810"/>
                      <a:pt x="1150" y="0"/>
                      <a:pt x="2215" y="384"/>
                    </a:cubicBezTo>
                    <a:cubicBezTo>
                      <a:pt x="2301" y="426"/>
                      <a:pt x="2428" y="469"/>
                      <a:pt x="2514" y="554"/>
                    </a:cubicBezTo>
                    <a:lnTo>
                      <a:pt x="62918" y="37870"/>
                    </a:lnTo>
                    <a:cubicBezTo>
                      <a:pt x="64537" y="38893"/>
                      <a:pt x="65559" y="40639"/>
                      <a:pt x="65559" y="425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10196144" y="3679992"/>
                <a:ext cx="1355869" cy="1831497"/>
              </a:xfrm>
              <a:custGeom>
                <a:avLst/>
                <a:gdLst/>
                <a:ahLst/>
                <a:cxnLst/>
                <a:rect l="l" t="t" r="r" b="b"/>
                <a:pathLst>
                  <a:path w="63388" h="85624" extrusionOk="0">
                    <a:moveTo>
                      <a:pt x="63387" y="42173"/>
                    </a:moveTo>
                    <a:lnTo>
                      <a:pt x="63387" y="85368"/>
                    </a:lnTo>
                    <a:cubicBezTo>
                      <a:pt x="63387" y="85453"/>
                      <a:pt x="63387" y="85538"/>
                      <a:pt x="63387" y="85623"/>
                    </a:cubicBezTo>
                    <a:cubicBezTo>
                      <a:pt x="63259" y="85538"/>
                      <a:pt x="63174" y="85495"/>
                      <a:pt x="63046" y="85453"/>
                    </a:cubicBezTo>
                    <a:lnTo>
                      <a:pt x="2599" y="48137"/>
                    </a:lnTo>
                    <a:cubicBezTo>
                      <a:pt x="980" y="47114"/>
                      <a:pt x="1" y="45368"/>
                      <a:pt x="1" y="43451"/>
                    </a:cubicBezTo>
                    <a:lnTo>
                      <a:pt x="1" y="256"/>
                    </a:lnTo>
                    <a:cubicBezTo>
                      <a:pt x="1" y="171"/>
                      <a:pt x="1" y="86"/>
                      <a:pt x="1" y="1"/>
                    </a:cubicBezTo>
                    <a:cubicBezTo>
                      <a:pt x="129" y="43"/>
                      <a:pt x="214" y="86"/>
                      <a:pt x="299" y="171"/>
                    </a:cubicBezTo>
                    <a:lnTo>
                      <a:pt x="60746" y="37487"/>
                    </a:lnTo>
                    <a:cubicBezTo>
                      <a:pt x="62365" y="38510"/>
                      <a:pt x="63387" y="40256"/>
                      <a:pt x="63387" y="421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10998871" y="4457223"/>
                <a:ext cx="744458" cy="987726"/>
              </a:xfrm>
              <a:custGeom>
                <a:avLst/>
                <a:gdLst/>
                <a:ahLst/>
                <a:cxnLst/>
                <a:rect l="l" t="t" r="r" b="b"/>
                <a:pathLst>
                  <a:path w="34804" h="46177" extrusionOk="0">
                    <a:moveTo>
                      <a:pt x="34293" y="20532"/>
                    </a:moveTo>
                    <a:lnTo>
                      <a:pt x="938" y="85"/>
                    </a:lnTo>
                    <a:cubicBezTo>
                      <a:pt x="853" y="0"/>
                      <a:pt x="725" y="0"/>
                      <a:pt x="597" y="43"/>
                    </a:cubicBezTo>
                    <a:lnTo>
                      <a:pt x="1" y="298"/>
                    </a:lnTo>
                    <a:lnTo>
                      <a:pt x="427" y="895"/>
                    </a:lnTo>
                    <a:lnTo>
                      <a:pt x="427" y="24494"/>
                    </a:lnTo>
                    <a:cubicBezTo>
                      <a:pt x="469" y="24877"/>
                      <a:pt x="640" y="25218"/>
                      <a:pt x="981" y="25431"/>
                    </a:cubicBezTo>
                    <a:lnTo>
                      <a:pt x="33483" y="45325"/>
                    </a:lnTo>
                    <a:lnTo>
                      <a:pt x="34080" y="46177"/>
                    </a:lnTo>
                    <a:lnTo>
                      <a:pt x="34633" y="45878"/>
                    </a:lnTo>
                    <a:lnTo>
                      <a:pt x="34676" y="45878"/>
                    </a:lnTo>
                    <a:lnTo>
                      <a:pt x="34676" y="45878"/>
                    </a:lnTo>
                    <a:cubicBezTo>
                      <a:pt x="34761" y="45836"/>
                      <a:pt x="34804" y="45708"/>
                      <a:pt x="34804" y="45580"/>
                    </a:cubicBezTo>
                    <a:lnTo>
                      <a:pt x="34804" y="21427"/>
                    </a:lnTo>
                    <a:cubicBezTo>
                      <a:pt x="34804" y="21044"/>
                      <a:pt x="34591" y="20745"/>
                      <a:pt x="34293" y="20532"/>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11013459" y="4498205"/>
                <a:ext cx="695261" cy="911214"/>
              </a:xfrm>
              <a:custGeom>
                <a:avLst/>
                <a:gdLst/>
                <a:ahLst/>
                <a:cxnLst/>
                <a:rect l="l" t="t" r="r" b="b"/>
                <a:pathLst>
                  <a:path w="32504" h="42600" extrusionOk="0">
                    <a:moveTo>
                      <a:pt x="32034" y="19511"/>
                    </a:moveTo>
                    <a:lnTo>
                      <a:pt x="597" y="257"/>
                    </a:lnTo>
                    <a:lnTo>
                      <a:pt x="469" y="171"/>
                    </a:lnTo>
                    <a:cubicBezTo>
                      <a:pt x="213" y="1"/>
                      <a:pt x="0" y="129"/>
                      <a:pt x="0" y="427"/>
                    </a:cubicBezTo>
                    <a:lnTo>
                      <a:pt x="0" y="22280"/>
                    </a:lnTo>
                    <a:cubicBezTo>
                      <a:pt x="43" y="22621"/>
                      <a:pt x="213" y="22919"/>
                      <a:pt x="469" y="23089"/>
                    </a:cubicBezTo>
                    <a:lnTo>
                      <a:pt x="32034" y="42429"/>
                    </a:lnTo>
                    <a:cubicBezTo>
                      <a:pt x="32290" y="42599"/>
                      <a:pt x="32503" y="42471"/>
                      <a:pt x="32503" y="42173"/>
                    </a:cubicBezTo>
                    <a:lnTo>
                      <a:pt x="32503" y="20320"/>
                    </a:lnTo>
                    <a:cubicBezTo>
                      <a:pt x="32503" y="19980"/>
                      <a:pt x="32290" y="19681"/>
                      <a:pt x="32034" y="19511"/>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11026207" y="4503681"/>
                <a:ext cx="682512" cy="892968"/>
              </a:xfrm>
              <a:custGeom>
                <a:avLst/>
                <a:gdLst/>
                <a:ahLst/>
                <a:cxnLst/>
                <a:rect l="l" t="t" r="r" b="b"/>
                <a:pathLst>
                  <a:path w="31908" h="41747" extrusionOk="0">
                    <a:moveTo>
                      <a:pt x="31438" y="19255"/>
                    </a:moveTo>
                    <a:lnTo>
                      <a:pt x="1" y="1"/>
                    </a:lnTo>
                    <a:lnTo>
                      <a:pt x="1" y="13547"/>
                    </a:lnTo>
                    <a:lnTo>
                      <a:pt x="1" y="21683"/>
                    </a:lnTo>
                    <a:cubicBezTo>
                      <a:pt x="43" y="21981"/>
                      <a:pt x="214" y="22279"/>
                      <a:pt x="469" y="22492"/>
                    </a:cubicBezTo>
                    <a:lnTo>
                      <a:pt x="31907" y="41747"/>
                    </a:lnTo>
                    <a:lnTo>
                      <a:pt x="31907" y="20064"/>
                    </a:lnTo>
                    <a:cubicBezTo>
                      <a:pt x="31864" y="19724"/>
                      <a:pt x="31694" y="19425"/>
                      <a:pt x="31438" y="1925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8" name="Google Shape;618;p30"/>
              <p:cNvGrpSpPr/>
              <p:nvPr/>
            </p:nvGrpSpPr>
            <p:grpSpPr>
              <a:xfrm>
                <a:off x="10241175" y="4122725"/>
                <a:ext cx="628350" cy="941450"/>
                <a:chOff x="4652375" y="2119475"/>
                <a:chExt cx="628350" cy="941450"/>
              </a:xfrm>
            </p:grpSpPr>
            <p:sp>
              <p:nvSpPr>
                <p:cNvPr id="619" name="Google Shape;619;p30"/>
                <p:cNvSpPr/>
                <p:nvPr/>
              </p:nvSpPr>
              <p:spPr>
                <a:xfrm>
                  <a:off x="4652375" y="2318625"/>
                  <a:ext cx="145925" cy="84150"/>
                </a:xfrm>
                <a:custGeom>
                  <a:avLst/>
                  <a:gdLst/>
                  <a:ahLst/>
                  <a:cxnLst/>
                  <a:rect l="l" t="t" r="r" b="b"/>
                  <a:pathLst>
                    <a:path w="5837" h="3366" extrusionOk="0">
                      <a:moveTo>
                        <a:pt x="1576" y="0"/>
                      </a:moveTo>
                      <a:lnTo>
                        <a:pt x="0" y="895"/>
                      </a:lnTo>
                      <a:lnTo>
                        <a:pt x="4260" y="3366"/>
                      </a:lnTo>
                      <a:lnTo>
                        <a:pt x="5836" y="2471"/>
                      </a:lnTo>
                      <a:lnTo>
                        <a:pt x="1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4652375" y="2697750"/>
                  <a:ext cx="145925" cy="85225"/>
                </a:xfrm>
                <a:custGeom>
                  <a:avLst/>
                  <a:gdLst/>
                  <a:ahLst/>
                  <a:cxnLst/>
                  <a:rect l="l" t="t" r="r" b="b"/>
                  <a:pathLst>
                    <a:path w="5837" h="3409" extrusionOk="0">
                      <a:moveTo>
                        <a:pt x="0" y="937"/>
                      </a:moveTo>
                      <a:lnTo>
                        <a:pt x="1576" y="0"/>
                      </a:lnTo>
                      <a:lnTo>
                        <a:pt x="5836" y="2471"/>
                      </a:lnTo>
                      <a:lnTo>
                        <a:pt x="4260" y="3408"/>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4652375" y="2340975"/>
                  <a:ext cx="106525" cy="442000"/>
                </a:xfrm>
                <a:custGeom>
                  <a:avLst/>
                  <a:gdLst/>
                  <a:ahLst/>
                  <a:cxnLst/>
                  <a:rect l="l" t="t" r="r" b="b"/>
                  <a:pathLst>
                    <a:path w="4261" h="17680" extrusionOk="0">
                      <a:moveTo>
                        <a:pt x="0" y="1"/>
                      </a:moveTo>
                      <a:lnTo>
                        <a:pt x="0" y="15208"/>
                      </a:lnTo>
                      <a:lnTo>
                        <a:pt x="4260" y="17679"/>
                      </a:lnTo>
                      <a:lnTo>
                        <a:pt x="4260" y="2472"/>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4758875" y="2380375"/>
                  <a:ext cx="39425" cy="402600"/>
                </a:xfrm>
                <a:custGeom>
                  <a:avLst/>
                  <a:gdLst/>
                  <a:ahLst/>
                  <a:cxnLst/>
                  <a:rect l="l" t="t" r="r" b="b"/>
                  <a:pathLst>
                    <a:path w="1577" h="16104" extrusionOk="0">
                      <a:moveTo>
                        <a:pt x="1576" y="1"/>
                      </a:moveTo>
                      <a:lnTo>
                        <a:pt x="0" y="896"/>
                      </a:lnTo>
                      <a:lnTo>
                        <a:pt x="0" y="16103"/>
                      </a:lnTo>
                      <a:lnTo>
                        <a:pt x="1576" y="1516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4813175" y="2252600"/>
                  <a:ext cx="145925" cy="84150"/>
                </a:xfrm>
                <a:custGeom>
                  <a:avLst/>
                  <a:gdLst/>
                  <a:ahLst/>
                  <a:cxnLst/>
                  <a:rect l="l" t="t" r="r" b="b"/>
                  <a:pathLst>
                    <a:path w="5837" h="3366" extrusionOk="0">
                      <a:moveTo>
                        <a:pt x="1577" y="0"/>
                      </a:moveTo>
                      <a:lnTo>
                        <a:pt x="1" y="895"/>
                      </a:lnTo>
                      <a:lnTo>
                        <a:pt x="4261" y="3365"/>
                      </a:lnTo>
                      <a:lnTo>
                        <a:pt x="5837" y="2471"/>
                      </a:lnTo>
                      <a:lnTo>
                        <a:pt x="1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4813175" y="2790400"/>
                  <a:ext cx="145925" cy="85225"/>
                </a:xfrm>
                <a:custGeom>
                  <a:avLst/>
                  <a:gdLst/>
                  <a:ahLst/>
                  <a:cxnLst/>
                  <a:rect l="l" t="t" r="r" b="b"/>
                  <a:pathLst>
                    <a:path w="5837" h="3409" extrusionOk="0">
                      <a:moveTo>
                        <a:pt x="1" y="937"/>
                      </a:moveTo>
                      <a:lnTo>
                        <a:pt x="1577" y="0"/>
                      </a:lnTo>
                      <a:lnTo>
                        <a:pt x="5837" y="2514"/>
                      </a:lnTo>
                      <a:lnTo>
                        <a:pt x="4261" y="3408"/>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4813175" y="2274950"/>
                  <a:ext cx="106525" cy="600675"/>
                </a:xfrm>
                <a:custGeom>
                  <a:avLst/>
                  <a:gdLst/>
                  <a:ahLst/>
                  <a:cxnLst/>
                  <a:rect l="l" t="t" r="r" b="b"/>
                  <a:pathLst>
                    <a:path w="4261" h="24027" extrusionOk="0">
                      <a:moveTo>
                        <a:pt x="1" y="1"/>
                      </a:moveTo>
                      <a:lnTo>
                        <a:pt x="1" y="21555"/>
                      </a:lnTo>
                      <a:lnTo>
                        <a:pt x="4261" y="24026"/>
                      </a:lnTo>
                      <a:lnTo>
                        <a:pt x="4261" y="247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4919675" y="2314350"/>
                  <a:ext cx="39425" cy="561275"/>
                </a:xfrm>
                <a:custGeom>
                  <a:avLst/>
                  <a:gdLst/>
                  <a:ahLst/>
                  <a:cxnLst/>
                  <a:rect l="l" t="t" r="r" b="b"/>
                  <a:pathLst>
                    <a:path w="1577" h="22451" extrusionOk="0">
                      <a:moveTo>
                        <a:pt x="1577" y="1"/>
                      </a:moveTo>
                      <a:lnTo>
                        <a:pt x="1" y="895"/>
                      </a:lnTo>
                      <a:lnTo>
                        <a:pt x="1" y="22450"/>
                      </a:lnTo>
                      <a:lnTo>
                        <a:pt x="1577" y="21556"/>
                      </a:lnTo>
                      <a:lnTo>
                        <a:pt x="1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4974000" y="2185500"/>
                  <a:ext cx="145925" cy="85225"/>
                </a:xfrm>
                <a:custGeom>
                  <a:avLst/>
                  <a:gdLst/>
                  <a:ahLst/>
                  <a:cxnLst/>
                  <a:rect l="l" t="t" r="r" b="b"/>
                  <a:pathLst>
                    <a:path w="5837" h="3409" extrusionOk="0">
                      <a:moveTo>
                        <a:pt x="1576" y="1"/>
                      </a:moveTo>
                      <a:lnTo>
                        <a:pt x="0" y="938"/>
                      </a:lnTo>
                      <a:lnTo>
                        <a:pt x="4260" y="3408"/>
                      </a:lnTo>
                      <a:lnTo>
                        <a:pt x="5836" y="2514"/>
                      </a:lnTo>
                      <a:lnTo>
                        <a:pt x="15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4974000" y="2884100"/>
                  <a:ext cx="145925" cy="84175"/>
                </a:xfrm>
                <a:custGeom>
                  <a:avLst/>
                  <a:gdLst/>
                  <a:ahLst/>
                  <a:cxnLst/>
                  <a:rect l="l" t="t" r="r" b="b"/>
                  <a:pathLst>
                    <a:path w="5837" h="3367" extrusionOk="0">
                      <a:moveTo>
                        <a:pt x="0" y="896"/>
                      </a:moveTo>
                      <a:lnTo>
                        <a:pt x="1576" y="1"/>
                      </a:lnTo>
                      <a:lnTo>
                        <a:pt x="5836" y="2472"/>
                      </a:lnTo>
                      <a:lnTo>
                        <a:pt x="4260" y="3366"/>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4974000" y="2208925"/>
                  <a:ext cx="106500" cy="759350"/>
                </a:xfrm>
                <a:custGeom>
                  <a:avLst/>
                  <a:gdLst/>
                  <a:ahLst/>
                  <a:cxnLst/>
                  <a:rect l="l" t="t" r="r" b="b"/>
                  <a:pathLst>
                    <a:path w="4260" h="30374" extrusionOk="0">
                      <a:moveTo>
                        <a:pt x="0" y="1"/>
                      </a:moveTo>
                      <a:lnTo>
                        <a:pt x="0" y="27903"/>
                      </a:lnTo>
                      <a:lnTo>
                        <a:pt x="4260" y="30373"/>
                      </a:lnTo>
                      <a:lnTo>
                        <a:pt x="4260" y="247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5080475" y="2248325"/>
                  <a:ext cx="39450" cy="719950"/>
                </a:xfrm>
                <a:custGeom>
                  <a:avLst/>
                  <a:gdLst/>
                  <a:ahLst/>
                  <a:cxnLst/>
                  <a:rect l="l" t="t" r="r" b="b"/>
                  <a:pathLst>
                    <a:path w="1578" h="28798" extrusionOk="0">
                      <a:moveTo>
                        <a:pt x="1577" y="1"/>
                      </a:moveTo>
                      <a:lnTo>
                        <a:pt x="1" y="895"/>
                      </a:lnTo>
                      <a:lnTo>
                        <a:pt x="1" y="28797"/>
                      </a:lnTo>
                      <a:lnTo>
                        <a:pt x="1577" y="27903"/>
                      </a:lnTo>
                      <a:lnTo>
                        <a:pt x="1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5134800" y="2119475"/>
                  <a:ext cx="145925" cy="85225"/>
                </a:xfrm>
                <a:custGeom>
                  <a:avLst/>
                  <a:gdLst/>
                  <a:ahLst/>
                  <a:cxnLst/>
                  <a:rect l="l" t="t" r="r" b="b"/>
                  <a:pathLst>
                    <a:path w="5837" h="3409" extrusionOk="0">
                      <a:moveTo>
                        <a:pt x="1577" y="0"/>
                      </a:moveTo>
                      <a:lnTo>
                        <a:pt x="0" y="938"/>
                      </a:lnTo>
                      <a:lnTo>
                        <a:pt x="4260" y="3408"/>
                      </a:lnTo>
                      <a:lnTo>
                        <a:pt x="5836" y="2514"/>
                      </a:lnTo>
                      <a:lnTo>
                        <a:pt x="1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134800" y="2976775"/>
                  <a:ext cx="145925" cy="84150"/>
                </a:xfrm>
                <a:custGeom>
                  <a:avLst/>
                  <a:gdLst/>
                  <a:ahLst/>
                  <a:cxnLst/>
                  <a:rect l="l" t="t" r="r" b="b"/>
                  <a:pathLst>
                    <a:path w="5837" h="3366" extrusionOk="0">
                      <a:moveTo>
                        <a:pt x="0" y="895"/>
                      </a:moveTo>
                      <a:lnTo>
                        <a:pt x="1577" y="0"/>
                      </a:lnTo>
                      <a:lnTo>
                        <a:pt x="5836" y="2471"/>
                      </a:lnTo>
                      <a:lnTo>
                        <a:pt x="4260" y="3365"/>
                      </a:lnTo>
                      <a:close/>
                    </a:path>
                  </a:pathLst>
                </a:custGeom>
                <a:solidFill>
                  <a:srgbClr val="7D9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134800" y="2142900"/>
                  <a:ext cx="106525" cy="918025"/>
                </a:xfrm>
                <a:custGeom>
                  <a:avLst/>
                  <a:gdLst/>
                  <a:ahLst/>
                  <a:cxnLst/>
                  <a:rect l="l" t="t" r="r" b="b"/>
                  <a:pathLst>
                    <a:path w="4261" h="36721" extrusionOk="0">
                      <a:moveTo>
                        <a:pt x="0" y="1"/>
                      </a:moveTo>
                      <a:lnTo>
                        <a:pt x="0" y="34250"/>
                      </a:lnTo>
                      <a:lnTo>
                        <a:pt x="4260" y="36720"/>
                      </a:lnTo>
                      <a:lnTo>
                        <a:pt x="4260" y="2471"/>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241300" y="2182300"/>
                  <a:ext cx="39425" cy="878625"/>
                </a:xfrm>
                <a:custGeom>
                  <a:avLst/>
                  <a:gdLst/>
                  <a:ahLst/>
                  <a:cxnLst/>
                  <a:rect l="l" t="t" r="r" b="b"/>
                  <a:pathLst>
                    <a:path w="1577" h="35145" extrusionOk="0">
                      <a:moveTo>
                        <a:pt x="1576" y="1"/>
                      </a:moveTo>
                      <a:lnTo>
                        <a:pt x="0" y="895"/>
                      </a:lnTo>
                      <a:lnTo>
                        <a:pt x="0" y="35144"/>
                      </a:lnTo>
                      <a:lnTo>
                        <a:pt x="1576" y="34250"/>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30"/>
            <p:cNvSpPr/>
            <p:nvPr/>
          </p:nvSpPr>
          <p:spPr>
            <a:xfrm>
              <a:off x="5617225" y="1545950"/>
              <a:ext cx="681475" cy="597100"/>
            </a:xfrm>
            <a:custGeom>
              <a:avLst/>
              <a:gdLst/>
              <a:ahLst/>
              <a:cxnLst/>
              <a:rect l="l" t="t" r="r" b="b"/>
              <a:pathLst>
                <a:path w="27259" h="23884" extrusionOk="0">
                  <a:moveTo>
                    <a:pt x="0" y="7128"/>
                  </a:moveTo>
                  <a:lnTo>
                    <a:pt x="0" y="1001"/>
                  </a:lnTo>
                  <a:lnTo>
                    <a:pt x="5001" y="0"/>
                  </a:lnTo>
                  <a:lnTo>
                    <a:pt x="11379" y="9379"/>
                  </a:lnTo>
                  <a:lnTo>
                    <a:pt x="21632" y="6878"/>
                  </a:lnTo>
                  <a:lnTo>
                    <a:pt x="27259" y="15506"/>
                  </a:lnTo>
                  <a:lnTo>
                    <a:pt x="27259" y="23884"/>
                  </a:lnTo>
                  <a:close/>
                </a:path>
              </a:pathLst>
            </a:custGeom>
            <a:solidFill>
              <a:schemeClr val="dk1"/>
            </a:solidFill>
            <a:ln>
              <a:noFill/>
            </a:ln>
          </p:spPr>
        </p:sp>
        <p:sp>
          <p:nvSpPr>
            <p:cNvPr id="636" name="Google Shape;636;p30"/>
            <p:cNvSpPr/>
            <p:nvPr/>
          </p:nvSpPr>
          <p:spPr>
            <a:xfrm>
              <a:off x="5614100" y="1650300"/>
              <a:ext cx="687725" cy="575200"/>
            </a:xfrm>
            <a:custGeom>
              <a:avLst/>
              <a:gdLst/>
              <a:ahLst/>
              <a:cxnLst/>
              <a:rect l="l" t="t" r="r" b="b"/>
              <a:pathLst>
                <a:path w="27509" h="23008" extrusionOk="0">
                  <a:moveTo>
                    <a:pt x="0" y="6127"/>
                  </a:moveTo>
                  <a:lnTo>
                    <a:pt x="0" y="2376"/>
                  </a:lnTo>
                  <a:lnTo>
                    <a:pt x="12504" y="0"/>
                  </a:lnTo>
                  <a:lnTo>
                    <a:pt x="19881" y="10753"/>
                  </a:lnTo>
                  <a:lnTo>
                    <a:pt x="27384" y="8878"/>
                  </a:lnTo>
                  <a:lnTo>
                    <a:pt x="27509" y="23008"/>
                  </a:lnTo>
                  <a:close/>
                </a:path>
              </a:pathLst>
            </a:custGeom>
            <a:solidFill>
              <a:schemeClr val="accent4"/>
            </a:solidFill>
            <a:ln>
              <a:noFill/>
            </a:ln>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1"/>
          <p:cNvSpPr/>
          <p:nvPr/>
        </p:nvSpPr>
        <p:spPr>
          <a:xfrm rot="214">
            <a:off x="4521810" y="-249464"/>
            <a:ext cx="9645300" cy="9597900"/>
          </a:xfrm>
          <a:prstGeom prst="donut">
            <a:avLst>
              <a:gd name="adj" fmla="val 389"/>
            </a:avLst>
          </a:prstGeom>
          <a:solidFill>
            <a:srgbClr val="FFFFFF">
              <a:alpha val="37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txBox="1">
            <a:spLocks noGrp="1"/>
          </p:cNvSpPr>
          <p:nvPr>
            <p:ph type="title"/>
          </p:nvPr>
        </p:nvSpPr>
        <p:spPr>
          <a:xfrm>
            <a:off x="713225" y="1700784"/>
            <a:ext cx="3100200"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err="1"/>
              <a:t>Dòng</a:t>
            </a:r>
            <a:r>
              <a:rPr lang="vi-VN" dirty="0"/>
              <a:t> </a:t>
            </a:r>
            <a:r>
              <a:rPr lang="vi-VN" dirty="0" err="1"/>
              <a:t>thời</a:t>
            </a:r>
            <a:r>
              <a:rPr lang="vi-VN" dirty="0"/>
              <a:t> gian </a:t>
            </a:r>
            <a:r>
              <a:rPr lang="vi-VN" dirty="0" err="1"/>
              <a:t>Internet</a:t>
            </a:r>
            <a:r>
              <a:rPr lang="vi-VN" dirty="0"/>
              <a:t> </a:t>
            </a:r>
            <a:endParaRPr dirty="0"/>
          </a:p>
        </p:txBody>
      </p:sp>
      <p:sp>
        <p:nvSpPr>
          <p:cNvPr id="643" name="Google Shape;643;p31"/>
          <p:cNvSpPr/>
          <p:nvPr/>
        </p:nvSpPr>
        <p:spPr>
          <a:xfrm>
            <a:off x="4174725" y="2610717"/>
            <a:ext cx="1080000" cy="7287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4894500" y="1566039"/>
            <a:ext cx="897000" cy="6363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5736814" y="521362"/>
            <a:ext cx="830100" cy="636300"/>
          </a:xfrm>
          <a:prstGeom prst="ca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3630675" y="3747795"/>
            <a:ext cx="1297800" cy="831600"/>
          </a:xfrm>
          <a:prstGeom prst="ca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txBox="1"/>
          <p:nvPr/>
        </p:nvSpPr>
        <p:spPr>
          <a:xfrm>
            <a:off x="5099475" y="4054000"/>
            <a:ext cx="33129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200" dirty="0">
                <a:solidFill>
                  <a:schemeClr val="lt1"/>
                </a:solidFill>
                <a:latin typeface="Lato"/>
                <a:ea typeface="Lato"/>
                <a:cs typeface="Lato"/>
                <a:sym typeface="Lato"/>
              </a:rPr>
              <a:t>2010: </a:t>
            </a:r>
            <a:r>
              <a:rPr lang="vi-VN" sz="1200" dirty="0" err="1">
                <a:solidFill>
                  <a:schemeClr val="lt1"/>
                </a:solidFill>
                <a:latin typeface="Lato"/>
                <a:ea typeface="Lato"/>
                <a:cs typeface="Lato"/>
                <a:sym typeface="Lato"/>
              </a:rPr>
              <a:t>Sự</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phát</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triển</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của</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ứng</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dụng</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đám</a:t>
            </a:r>
            <a:r>
              <a:rPr lang="vi-VN" sz="1200" dirty="0">
                <a:solidFill>
                  <a:schemeClr val="lt1"/>
                </a:solidFill>
                <a:latin typeface="Lato"/>
                <a:ea typeface="Lato"/>
                <a:cs typeface="Lato"/>
                <a:sym typeface="Lato"/>
              </a:rPr>
              <a:t> mây.</a:t>
            </a:r>
          </a:p>
          <a:p>
            <a:pPr marL="0" lvl="0" indent="0" algn="l" rtl="0">
              <a:spcBef>
                <a:spcPts val="0"/>
              </a:spcBef>
              <a:spcAft>
                <a:spcPts val="0"/>
              </a:spcAft>
              <a:buNone/>
            </a:pPr>
            <a:r>
              <a:rPr lang="vi-VN" sz="1200" dirty="0">
                <a:solidFill>
                  <a:schemeClr val="lt1"/>
                </a:solidFill>
                <a:latin typeface="Lato"/>
                <a:ea typeface="Lato"/>
                <a:cs typeface="Lato"/>
                <a:sym typeface="Lato"/>
              </a:rPr>
              <a:t>2020: Công </a:t>
            </a:r>
            <a:r>
              <a:rPr lang="vi-VN" sz="1200" dirty="0" err="1">
                <a:solidFill>
                  <a:schemeClr val="lt1"/>
                </a:solidFill>
                <a:latin typeface="Lato"/>
                <a:ea typeface="Lato"/>
                <a:cs typeface="Lato"/>
                <a:sym typeface="Lato"/>
              </a:rPr>
              <a:t>nghệ</a:t>
            </a:r>
            <a:r>
              <a:rPr lang="vi-VN" sz="1200" dirty="0">
                <a:solidFill>
                  <a:schemeClr val="lt1"/>
                </a:solidFill>
                <a:latin typeface="Lato"/>
                <a:ea typeface="Lato"/>
                <a:cs typeface="Lato"/>
                <a:sym typeface="Lato"/>
              </a:rPr>
              <a:t> 5G </a:t>
            </a:r>
            <a:r>
              <a:rPr lang="vi-VN" sz="1200" dirty="0" err="1">
                <a:solidFill>
                  <a:schemeClr val="lt1"/>
                </a:solidFill>
                <a:latin typeface="Lato"/>
                <a:ea typeface="Lato"/>
                <a:cs typeface="Lato"/>
                <a:sym typeface="Lato"/>
              </a:rPr>
              <a:t>được</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triển</a:t>
            </a:r>
            <a:r>
              <a:rPr lang="vi-VN" sz="1200" dirty="0">
                <a:solidFill>
                  <a:schemeClr val="lt1"/>
                </a:solidFill>
                <a:latin typeface="Lato"/>
                <a:ea typeface="Lato"/>
                <a:cs typeface="Lato"/>
                <a:sym typeface="Lato"/>
              </a:rPr>
              <a:t> khai, </a:t>
            </a:r>
            <a:r>
              <a:rPr lang="vi-VN" sz="1200" dirty="0" err="1">
                <a:solidFill>
                  <a:schemeClr val="lt1"/>
                </a:solidFill>
                <a:latin typeface="Lato"/>
                <a:ea typeface="Lato"/>
                <a:cs typeface="Lato"/>
                <a:sym typeface="Lato"/>
              </a:rPr>
              <a:t>mở</a:t>
            </a:r>
            <a:r>
              <a:rPr lang="vi-VN" sz="1200" dirty="0">
                <a:solidFill>
                  <a:schemeClr val="lt1"/>
                </a:solidFill>
                <a:latin typeface="Lato"/>
                <a:ea typeface="Lato"/>
                <a:cs typeface="Lato"/>
                <a:sym typeface="Lato"/>
              </a:rPr>
              <a:t> ra </a:t>
            </a:r>
            <a:r>
              <a:rPr lang="vi-VN" sz="1200" dirty="0" err="1">
                <a:solidFill>
                  <a:schemeClr val="lt1"/>
                </a:solidFill>
                <a:latin typeface="Lato"/>
                <a:ea typeface="Lato"/>
                <a:cs typeface="Lato"/>
                <a:sym typeface="Lato"/>
              </a:rPr>
              <a:t>khả</a:t>
            </a:r>
            <a:r>
              <a:rPr lang="vi-VN" sz="1200" dirty="0">
                <a:solidFill>
                  <a:schemeClr val="lt1"/>
                </a:solidFill>
                <a:latin typeface="Lato"/>
                <a:ea typeface="Lato"/>
                <a:cs typeface="Lato"/>
                <a:sym typeface="Lato"/>
              </a:rPr>
              <a:t> năng </a:t>
            </a:r>
            <a:r>
              <a:rPr lang="vi-VN" sz="1200" dirty="0" err="1">
                <a:solidFill>
                  <a:schemeClr val="lt1"/>
                </a:solidFill>
                <a:latin typeface="Lato"/>
                <a:ea typeface="Lato"/>
                <a:cs typeface="Lato"/>
                <a:sym typeface="Lato"/>
              </a:rPr>
              <a:t>kết</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nối</a:t>
            </a:r>
            <a:r>
              <a:rPr lang="vi-VN" sz="1200" dirty="0">
                <a:solidFill>
                  <a:schemeClr val="lt1"/>
                </a:solidFill>
                <a:latin typeface="Lato"/>
                <a:ea typeface="Lato"/>
                <a:cs typeface="Lato"/>
                <a:sym typeface="Lato"/>
              </a:rPr>
              <a:t> nhanh </a:t>
            </a:r>
            <a:r>
              <a:rPr lang="vi-VN" sz="1200" dirty="0" err="1">
                <a:solidFill>
                  <a:schemeClr val="lt1"/>
                </a:solidFill>
                <a:latin typeface="Lato"/>
                <a:ea typeface="Lato"/>
                <a:cs typeface="Lato"/>
                <a:sym typeface="Lato"/>
              </a:rPr>
              <a:t>chóng</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và</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Internet</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vạn</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vật</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IoT</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trở</a:t>
            </a:r>
            <a:r>
              <a:rPr lang="vi-VN" sz="1200" dirty="0">
                <a:solidFill>
                  <a:schemeClr val="lt1"/>
                </a:solidFill>
                <a:latin typeface="Lato"/>
                <a:ea typeface="Lato"/>
                <a:cs typeface="Lato"/>
                <a:sym typeface="Lato"/>
              </a:rPr>
              <a:t> nên </a:t>
            </a:r>
            <a:r>
              <a:rPr lang="vi-VN" sz="1200" dirty="0" err="1">
                <a:solidFill>
                  <a:schemeClr val="lt1"/>
                </a:solidFill>
                <a:latin typeface="Lato"/>
                <a:ea typeface="Lato"/>
                <a:cs typeface="Lato"/>
                <a:sym typeface="Lato"/>
              </a:rPr>
              <a:t>phổ</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biến</a:t>
            </a:r>
            <a:r>
              <a:rPr lang="vi-VN" sz="1200" dirty="0">
                <a:solidFill>
                  <a:schemeClr val="lt1"/>
                </a:solidFill>
                <a:latin typeface="Lato"/>
                <a:ea typeface="Lato"/>
                <a:cs typeface="Lato"/>
                <a:sym typeface="Lato"/>
              </a:rPr>
              <a:t>. </a:t>
            </a:r>
            <a:endParaRPr sz="1200" dirty="0">
              <a:solidFill>
                <a:schemeClr val="lt1"/>
              </a:solidFill>
              <a:latin typeface="Lato"/>
              <a:ea typeface="Lato"/>
              <a:cs typeface="Lato"/>
              <a:sym typeface="Lato"/>
            </a:endParaRPr>
          </a:p>
        </p:txBody>
      </p:sp>
      <p:sp>
        <p:nvSpPr>
          <p:cNvPr id="648" name="Google Shape;648;p31"/>
          <p:cNvSpPr txBox="1"/>
          <p:nvPr/>
        </p:nvSpPr>
        <p:spPr>
          <a:xfrm>
            <a:off x="5631301" y="3003400"/>
            <a:ext cx="2781300" cy="6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200" dirty="0">
                <a:solidFill>
                  <a:schemeClr val="lt1"/>
                </a:solidFill>
                <a:latin typeface="Lato"/>
                <a:ea typeface="Lato"/>
                <a:cs typeface="Lato"/>
                <a:sym typeface="Lato"/>
              </a:rPr>
              <a:t>2003: </a:t>
            </a:r>
            <a:r>
              <a:rPr lang="vi-VN" sz="1200" dirty="0" err="1">
                <a:solidFill>
                  <a:schemeClr val="lt1"/>
                </a:solidFill>
                <a:latin typeface="Lato"/>
                <a:ea typeface="Lato"/>
                <a:cs typeface="Lato"/>
                <a:sym typeface="Lato"/>
              </a:rPr>
              <a:t>Sự</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xuất</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hiện</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của</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mạng</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xã</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hội</a:t>
            </a:r>
            <a:r>
              <a:rPr lang="vi-VN" sz="1200" dirty="0">
                <a:solidFill>
                  <a:schemeClr val="lt1"/>
                </a:solidFill>
                <a:latin typeface="Lato"/>
                <a:ea typeface="Lato"/>
                <a:cs typeface="Lato"/>
                <a:sym typeface="Lato"/>
              </a:rPr>
              <a:t> như </a:t>
            </a:r>
            <a:r>
              <a:rPr lang="vi-VN" sz="1200" dirty="0" err="1">
                <a:solidFill>
                  <a:schemeClr val="lt1"/>
                </a:solidFill>
                <a:latin typeface="Lato"/>
                <a:ea typeface="Lato"/>
                <a:cs typeface="Lato"/>
                <a:sym typeface="Lato"/>
              </a:rPr>
              <a:t>MySpace</a:t>
            </a:r>
            <a:r>
              <a:rPr lang="vi-VN" sz="1200" dirty="0">
                <a:solidFill>
                  <a:schemeClr val="lt1"/>
                </a:solidFill>
                <a:latin typeface="Lato"/>
                <a:ea typeface="Lato"/>
                <a:cs typeface="Lato"/>
                <a:sym typeface="Lato"/>
              </a:rPr>
              <a:t>. Năm 2004 , </a:t>
            </a:r>
            <a:r>
              <a:rPr lang="vi-VN" sz="1200" dirty="0" err="1">
                <a:solidFill>
                  <a:schemeClr val="lt1"/>
                </a:solidFill>
                <a:latin typeface="Lato"/>
                <a:ea typeface="Lato"/>
                <a:cs typeface="Lato"/>
                <a:sym typeface="Lato"/>
              </a:rPr>
              <a:t>Facebook</a:t>
            </a:r>
            <a:r>
              <a:rPr lang="vi-VN" sz="1200" dirty="0">
                <a:solidFill>
                  <a:schemeClr val="lt1"/>
                </a:solidFill>
                <a:latin typeface="Lato"/>
                <a:ea typeface="Lato"/>
                <a:cs typeface="Lato"/>
                <a:sym typeface="Lato"/>
              </a:rPr>
              <a:t> ra </a:t>
            </a:r>
            <a:r>
              <a:rPr lang="vi-VN" sz="1200" dirty="0" err="1">
                <a:solidFill>
                  <a:schemeClr val="lt1"/>
                </a:solidFill>
                <a:latin typeface="Lato"/>
                <a:ea typeface="Lato"/>
                <a:cs typeface="Lato"/>
                <a:sym typeface="Lato"/>
              </a:rPr>
              <a:t>mắt</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và</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trở</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thành</a:t>
            </a:r>
            <a:r>
              <a:rPr lang="vi-VN" sz="1200" dirty="0">
                <a:solidFill>
                  <a:schemeClr val="lt1"/>
                </a:solidFill>
                <a:latin typeface="Lato"/>
                <a:ea typeface="Lato"/>
                <a:cs typeface="Lato"/>
                <a:sym typeface="Lato"/>
              </a:rPr>
              <a:t> MXH </a:t>
            </a:r>
            <a:r>
              <a:rPr lang="vi-VN" sz="1200" dirty="0" err="1">
                <a:solidFill>
                  <a:schemeClr val="lt1"/>
                </a:solidFill>
                <a:latin typeface="Lato"/>
                <a:ea typeface="Lato"/>
                <a:cs typeface="Lato"/>
                <a:sym typeface="Lato"/>
              </a:rPr>
              <a:t>hàng</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đầu</a:t>
            </a:r>
            <a:r>
              <a:rPr lang="vi-VN" sz="1200" dirty="0">
                <a:solidFill>
                  <a:schemeClr val="lt1"/>
                </a:solidFill>
                <a:latin typeface="Lato"/>
                <a:ea typeface="Lato"/>
                <a:cs typeface="Lato"/>
                <a:sym typeface="Lato"/>
              </a:rPr>
              <a:t>.</a:t>
            </a:r>
            <a:endParaRPr sz="1200" dirty="0">
              <a:solidFill>
                <a:schemeClr val="lt1"/>
              </a:solidFill>
              <a:latin typeface="Lato"/>
              <a:ea typeface="Lato"/>
              <a:cs typeface="Lato"/>
              <a:sym typeface="Lato"/>
            </a:endParaRPr>
          </a:p>
        </p:txBody>
      </p:sp>
      <p:sp>
        <p:nvSpPr>
          <p:cNvPr id="649" name="Google Shape;649;p31"/>
          <p:cNvSpPr txBox="1"/>
          <p:nvPr/>
        </p:nvSpPr>
        <p:spPr>
          <a:xfrm>
            <a:off x="6166149" y="1953475"/>
            <a:ext cx="2781299" cy="4398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200" dirty="0">
                <a:solidFill>
                  <a:schemeClr val="lt1"/>
                </a:solidFill>
                <a:latin typeface="Lato"/>
                <a:ea typeface="Lato"/>
                <a:cs typeface="Lato"/>
                <a:sym typeface="Lato"/>
              </a:rPr>
              <a:t>1990 : WWW </a:t>
            </a:r>
            <a:r>
              <a:rPr lang="vi-VN" sz="1200" dirty="0" err="1">
                <a:solidFill>
                  <a:schemeClr val="lt1"/>
                </a:solidFill>
                <a:latin typeface="Lato"/>
                <a:ea typeface="Lato"/>
                <a:cs typeface="Lato"/>
                <a:sym typeface="Lato"/>
              </a:rPr>
              <a:t>chính</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thức</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phát</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hành</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cùng</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với</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trình</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duyệt</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Mosiac</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Thúc</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đẩy</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việc</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sử</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dụng</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Internet</a:t>
            </a:r>
            <a:r>
              <a:rPr lang="vi-VN" sz="1200" dirty="0">
                <a:solidFill>
                  <a:schemeClr val="lt1"/>
                </a:solidFill>
                <a:latin typeface="Lato"/>
                <a:ea typeface="Lato"/>
                <a:cs typeface="Lato"/>
                <a:sym typeface="Lato"/>
              </a:rPr>
              <a:t> </a:t>
            </a:r>
          </a:p>
        </p:txBody>
      </p:sp>
      <p:sp>
        <p:nvSpPr>
          <p:cNvPr id="650" name="Google Shape;650;p31"/>
          <p:cNvSpPr txBox="1"/>
          <p:nvPr/>
        </p:nvSpPr>
        <p:spPr>
          <a:xfrm>
            <a:off x="6700974" y="902725"/>
            <a:ext cx="2322007" cy="6118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200" dirty="0">
                <a:solidFill>
                  <a:schemeClr val="lt1"/>
                </a:solidFill>
                <a:latin typeface="Lato"/>
                <a:ea typeface="Lato"/>
                <a:cs typeface="Lato"/>
                <a:sym typeface="Lato"/>
              </a:rPr>
              <a:t>ARPANET ra </a:t>
            </a:r>
            <a:r>
              <a:rPr lang="vi-VN" sz="1200" dirty="0" err="1">
                <a:solidFill>
                  <a:schemeClr val="lt1"/>
                </a:solidFill>
                <a:latin typeface="Lato"/>
                <a:ea typeface="Lato"/>
                <a:cs typeface="Lato"/>
                <a:sym typeface="Lato"/>
              </a:rPr>
              <a:t>đời</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đánh</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dấu</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sự</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khởi</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đầu</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của</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mạng</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máy</a:t>
            </a:r>
            <a:r>
              <a:rPr lang="vi-VN" sz="1200" dirty="0">
                <a:solidFill>
                  <a:schemeClr val="lt1"/>
                </a:solidFill>
                <a:latin typeface="Lato"/>
                <a:ea typeface="Lato"/>
                <a:cs typeface="Lato"/>
                <a:sym typeface="Lato"/>
              </a:rPr>
              <a:t> </a:t>
            </a:r>
            <a:r>
              <a:rPr lang="vi-VN" sz="1200" dirty="0" err="1">
                <a:solidFill>
                  <a:schemeClr val="lt1"/>
                </a:solidFill>
                <a:latin typeface="Lato"/>
                <a:ea typeface="Lato"/>
                <a:cs typeface="Lato"/>
                <a:sym typeface="Lato"/>
              </a:rPr>
              <a:t>tính</a:t>
            </a:r>
            <a:r>
              <a:rPr lang="vi-VN" sz="1200" dirty="0">
                <a:solidFill>
                  <a:schemeClr val="lt1"/>
                </a:solidFill>
                <a:latin typeface="Lato"/>
                <a:ea typeface="Lato"/>
                <a:cs typeface="Lato"/>
                <a:sym typeface="Lato"/>
              </a:rPr>
              <a:t>.</a:t>
            </a:r>
            <a:endParaRPr sz="1200" dirty="0">
              <a:solidFill>
                <a:schemeClr val="lt1"/>
              </a:solidFill>
              <a:latin typeface="Lato"/>
              <a:ea typeface="Lato"/>
              <a:cs typeface="Lato"/>
              <a:sym typeface="Lato"/>
            </a:endParaRPr>
          </a:p>
        </p:txBody>
      </p:sp>
      <p:sp>
        <p:nvSpPr>
          <p:cNvPr id="651" name="Google Shape;651;p31"/>
          <p:cNvSpPr txBox="1"/>
          <p:nvPr/>
        </p:nvSpPr>
        <p:spPr>
          <a:xfrm>
            <a:off x="5099475" y="3800675"/>
            <a:ext cx="33129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2"/>
                </a:solidFill>
                <a:latin typeface="Anton"/>
                <a:ea typeface="Anton"/>
                <a:cs typeface="Anton"/>
                <a:sym typeface="Anton"/>
              </a:rPr>
              <a:t>20</a:t>
            </a:r>
            <a:r>
              <a:rPr lang="vi-VN" sz="1800" dirty="0">
                <a:solidFill>
                  <a:schemeClr val="accent2"/>
                </a:solidFill>
                <a:latin typeface="Anton"/>
                <a:ea typeface="Anton"/>
                <a:cs typeface="Anton"/>
                <a:sym typeface="Anton"/>
              </a:rPr>
              <a:t>10-2020</a:t>
            </a:r>
            <a:endParaRPr sz="1800" dirty="0">
              <a:solidFill>
                <a:schemeClr val="accent2"/>
              </a:solidFill>
              <a:latin typeface="Anton"/>
              <a:ea typeface="Anton"/>
              <a:cs typeface="Anton"/>
              <a:sym typeface="Anton"/>
            </a:endParaRPr>
          </a:p>
        </p:txBody>
      </p:sp>
      <p:sp>
        <p:nvSpPr>
          <p:cNvPr id="652" name="Google Shape;652;p31"/>
          <p:cNvSpPr txBox="1"/>
          <p:nvPr/>
        </p:nvSpPr>
        <p:spPr>
          <a:xfrm>
            <a:off x="6166158" y="1699700"/>
            <a:ext cx="22464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a:solidFill>
                  <a:schemeClr val="accent2"/>
                </a:solidFill>
                <a:latin typeface="Anton"/>
                <a:ea typeface="Anton"/>
                <a:cs typeface="Anton"/>
                <a:sym typeface="Anton"/>
              </a:rPr>
              <a:t>1990-2000</a:t>
            </a:r>
          </a:p>
        </p:txBody>
      </p:sp>
      <p:sp>
        <p:nvSpPr>
          <p:cNvPr id="653" name="Google Shape;653;p31"/>
          <p:cNvSpPr txBox="1"/>
          <p:nvPr/>
        </p:nvSpPr>
        <p:spPr>
          <a:xfrm>
            <a:off x="6700965" y="649224"/>
            <a:ext cx="6317399" cy="50843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a:solidFill>
                  <a:schemeClr val="accent2"/>
                </a:solidFill>
                <a:latin typeface="Anton"/>
                <a:ea typeface="Anton"/>
                <a:cs typeface="Anton"/>
                <a:sym typeface="Anton"/>
              </a:rPr>
              <a:t>1960-1970</a:t>
            </a:r>
            <a:endParaRPr sz="1800" dirty="0">
              <a:solidFill>
                <a:schemeClr val="accent2"/>
              </a:solidFill>
              <a:latin typeface="Anton"/>
              <a:ea typeface="Anton"/>
              <a:cs typeface="Anton"/>
              <a:sym typeface="Anton"/>
            </a:endParaRPr>
          </a:p>
        </p:txBody>
      </p:sp>
      <p:sp>
        <p:nvSpPr>
          <p:cNvPr id="654" name="Google Shape;654;p31"/>
          <p:cNvSpPr txBox="1"/>
          <p:nvPr/>
        </p:nvSpPr>
        <p:spPr>
          <a:xfrm>
            <a:off x="5631271" y="2750200"/>
            <a:ext cx="2781300" cy="3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accent2"/>
                </a:solidFill>
                <a:latin typeface="Anton"/>
                <a:ea typeface="Anton"/>
                <a:cs typeface="Anton"/>
                <a:sym typeface="Anton"/>
              </a:rPr>
              <a:t>20</a:t>
            </a:r>
            <a:r>
              <a:rPr lang="vi-VN" sz="1800" dirty="0">
                <a:solidFill>
                  <a:schemeClr val="accent2"/>
                </a:solidFill>
                <a:latin typeface="Anton"/>
                <a:ea typeface="Anton"/>
                <a:cs typeface="Anton"/>
                <a:sym typeface="Anton"/>
              </a:rPr>
              <a:t>00-2005</a:t>
            </a:r>
            <a:endParaRPr sz="1800" dirty="0">
              <a:solidFill>
                <a:schemeClr val="accent2"/>
              </a:solidFill>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3"/>
          <p:cNvSpPr txBox="1">
            <a:spLocks noGrp="1"/>
          </p:cNvSpPr>
          <p:nvPr>
            <p:ph type="title"/>
          </p:nvPr>
        </p:nvSpPr>
        <p:spPr>
          <a:xfrm>
            <a:off x="713225" y="1703100"/>
            <a:ext cx="2679000"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err="1"/>
              <a:t>Kết</a:t>
            </a:r>
            <a:r>
              <a:rPr lang="vi-VN" dirty="0"/>
              <a:t> </a:t>
            </a:r>
            <a:r>
              <a:rPr lang="vi-VN" dirty="0" err="1"/>
              <a:t>luận</a:t>
            </a:r>
            <a:r>
              <a:rPr lang="vi-VN" dirty="0"/>
              <a:t> </a:t>
            </a:r>
            <a:r>
              <a:rPr lang="vi-VN" dirty="0" err="1"/>
              <a:t>về</a:t>
            </a:r>
            <a:r>
              <a:rPr lang="vi-VN" dirty="0"/>
              <a:t> </a:t>
            </a:r>
            <a:r>
              <a:rPr lang="vi-VN" dirty="0" err="1"/>
              <a:t>Internet</a:t>
            </a:r>
            <a:r>
              <a:rPr lang="vi-VN" dirty="0"/>
              <a:t> </a:t>
            </a:r>
            <a:endParaRPr dirty="0"/>
          </a:p>
        </p:txBody>
      </p:sp>
      <p:sp>
        <p:nvSpPr>
          <p:cNvPr id="666" name="Google Shape;666;p33"/>
          <p:cNvSpPr/>
          <p:nvPr/>
        </p:nvSpPr>
        <p:spPr>
          <a:xfrm>
            <a:off x="4797927" y="609156"/>
            <a:ext cx="21" cy="21"/>
          </a:xfrm>
          <a:custGeom>
            <a:avLst/>
            <a:gdLst/>
            <a:ahLst/>
            <a:cxnLst/>
            <a:rect l="l" t="t" r="r" b="b"/>
            <a:pathLst>
              <a:path w="1" h="1" extrusionOk="0">
                <a:moveTo>
                  <a:pt x="0" y="1"/>
                </a:moveTo>
                <a:close/>
              </a:path>
            </a:pathLst>
          </a:custGeom>
          <a:solidFill>
            <a:srgbClr val="AF7A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4603200" y="750850"/>
            <a:ext cx="723900" cy="723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33"/>
          <p:cNvGrpSpPr/>
          <p:nvPr/>
        </p:nvGrpSpPr>
        <p:grpSpPr>
          <a:xfrm>
            <a:off x="4783256" y="935034"/>
            <a:ext cx="363781" cy="355530"/>
            <a:chOff x="5728068" y="324551"/>
            <a:chExt cx="294942" cy="288276"/>
          </a:xfrm>
        </p:grpSpPr>
        <p:sp>
          <p:nvSpPr>
            <p:cNvPr id="669" name="Google Shape;669;p33"/>
            <p:cNvSpPr/>
            <p:nvPr/>
          </p:nvSpPr>
          <p:spPr>
            <a:xfrm>
              <a:off x="5787894" y="379891"/>
              <a:ext cx="181130" cy="184770"/>
            </a:xfrm>
            <a:custGeom>
              <a:avLst/>
              <a:gdLst/>
              <a:ahLst/>
              <a:cxnLst/>
              <a:rect l="l" t="t" r="r" b="b"/>
              <a:pathLst>
                <a:path w="8559" h="8731" extrusionOk="0">
                  <a:moveTo>
                    <a:pt x="2769" y="1528"/>
                  </a:moveTo>
                  <a:cubicBezTo>
                    <a:pt x="3045" y="1528"/>
                    <a:pt x="3237" y="1933"/>
                    <a:pt x="2945" y="2096"/>
                  </a:cubicBezTo>
                  <a:lnTo>
                    <a:pt x="2945" y="2135"/>
                  </a:lnTo>
                  <a:cubicBezTo>
                    <a:pt x="2277" y="2567"/>
                    <a:pt x="1885" y="3352"/>
                    <a:pt x="1924" y="4137"/>
                  </a:cubicBezTo>
                  <a:cubicBezTo>
                    <a:pt x="1924" y="4294"/>
                    <a:pt x="1806" y="4451"/>
                    <a:pt x="1610" y="4451"/>
                  </a:cubicBezTo>
                  <a:cubicBezTo>
                    <a:pt x="1453" y="4451"/>
                    <a:pt x="1335" y="4333"/>
                    <a:pt x="1296" y="4176"/>
                  </a:cubicBezTo>
                  <a:cubicBezTo>
                    <a:pt x="1257" y="3156"/>
                    <a:pt x="1767" y="2174"/>
                    <a:pt x="2591" y="1585"/>
                  </a:cubicBezTo>
                  <a:cubicBezTo>
                    <a:pt x="2652" y="1545"/>
                    <a:pt x="2712" y="1528"/>
                    <a:pt x="2769" y="1528"/>
                  </a:cubicBezTo>
                  <a:close/>
                  <a:moveTo>
                    <a:pt x="4136" y="1"/>
                  </a:moveTo>
                  <a:cubicBezTo>
                    <a:pt x="2258" y="1"/>
                    <a:pt x="460" y="1338"/>
                    <a:pt x="197" y="3470"/>
                  </a:cubicBezTo>
                  <a:cubicBezTo>
                    <a:pt x="0" y="4726"/>
                    <a:pt x="472" y="6021"/>
                    <a:pt x="1414" y="6885"/>
                  </a:cubicBezTo>
                  <a:cubicBezTo>
                    <a:pt x="1885" y="7238"/>
                    <a:pt x="2120" y="7749"/>
                    <a:pt x="2160" y="8298"/>
                  </a:cubicBezTo>
                  <a:lnTo>
                    <a:pt x="2160" y="8416"/>
                  </a:lnTo>
                  <a:cubicBezTo>
                    <a:pt x="2160" y="8612"/>
                    <a:pt x="2277" y="8730"/>
                    <a:pt x="2434" y="8730"/>
                  </a:cubicBezTo>
                  <a:lnTo>
                    <a:pt x="5810" y="8730"/>
                  </a:lnTo>
                  <a:cubicBezTo>
                    <a:pt x="5967" y="8730"/>
                    <a:pt x="6124" y="8612"/>
                    <a:pt x="6124" y="8416"/>
                  </a:cubicBezTo>
                  <a:lnTo>
                    <a:pt x="6124" y="8298"/>
                  </a:lnTo>
                  <a:cubicBezTo>
                    <a:pt x="6124" y="7749"/>
                    <a:pt x="6399" y="7238"/>
                    <a:pt x="6831" y="6924"/>
                  </a:cubicBezTo>
                  <a:cubicBezTo>
                    <a:pt x="8558" y="5315"/>
                    <a:pt x="8519" y="2567"/>
                    <a:pt x="6792" y="1036"/>
                  </a:cubicBezTo>
                  <a:cubicBezTo>
                    <a:pt x="6002" y="324"/>
                    <a:pt x="5059" y="1"/>
                    <a:pt x="41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5828590" y="575432"/>
              <a:ext cx="91422" cy="13311"/>
            </a:xfrm>
            <a:custGeom>
              <a:avLst/>
              <a:gdLst/>
              <a:ahLst/>
              <a:cxnLst/>
              <a:rect l="l" t="t" r="r" b="b"/>
              <a:pathLst>
                <a:path w="4320" h="629" extrusionOk="0">
                  <a:moveTo>
                    <a:pt x="433" y="0"/>
                  </a:moveTo>
                  <a:cubicBezTo>
                    <a:pt x="1" y="0"/>
                    <a:pt x="1" y="628"/>
                    <a:pt x="433" y="628"/>
                  </a:cubicBezTo>
                  <a:lnTo>
                    <a:pt x="3887" y="628"/>
                  </a:lnTo>
                  <a:cubicBezTo>
                    <a:pt x="4319" y="628"/>
                    <a:pt x="4319" y="0"/>
                    <a:pt x="38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5857667" y="587050"/>
              <a:ext cx="39066" cy="25776"/>
            </a:xfrm>
            <a:custGeom>
              <a:avLst/>
              <a:gdLst/>
              <a:ahLst/>
              <a:cxnLst/>
              <a:rect l="l" t="t" r="r" b="b"/>
              <a:pathLst>
                <a:path w="1846" h="1218" extrusionOk="0">
                  <a:moveTo>
                    <a:pt x="1" y="1"/>
                  </a:moveTo>
                  <a:lnTo>
                    <a:pt x="1" y="276"/>
                  </a:lnTo>
                  <a:cubicBezTo>
                    <a:pt x="1" y="786"/>
                    <a:pt x="433" y="1218"/>
                    <a:pt x="943" y="1218"/>
                  </a:cubicBezTo>
                  <a:cubicBezTo>
                    <a:pt x="1453" y="1218"/>
                    <a:pt x="1846" y="786"/>
                    <a:pt x="1846" y="276"/>
                  </a:cubicBezTo>
                  <a:lnTo>
                    <a:pt x="18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5866809" y="324551"/>
              <a:ext cx="16634" cy="39066"/>
            </a:xfrm>
            <a:custGeom>
              <a:avLst/>
              <a:gdLst/>
              <a:ahLst/>
              <a:cxnLst/>
              <a:rect l="l" t="t" r="r" b="b"/>
              <a:pathLst>
                <a:path w="786" h="1846" extrusionOk="0">
                  <a:moveTo>
                    <a:pt x="393" y="0"/>
                  </a:moveTo>
                  <a:cubicBezTo>
                    <a:pt x="197" y="0"/>
                    <a:pt x="1" y="196"/>
                    <a:pt x="1" y="432"/>
                  </a:cubicBezTo>
                  <a:lnTo>
                    <a:pt x="1" y="1452"/>
                  </a:lnTo>
                  <a:cubicBezTo>
                    <a:pt x="1" y="1649"/>
                    <a:pt x="197" y="1845"/>
                    <a:pt x="393" y="1845"/>
                  </a:cubicBezTo>
                  <a:cubicBezTo>
                    <a:pt x="629" y="1845"/>
                    <a:pt x="786" y="1649"/>
                    <a:pt x="786" y="1452"/>
                  </a:cubicBezTo>
                  <a:lnTo>
                    <a:pt x="786" y="393"/>
                  </a:lnTo>
                  <a:cubicBezTo>
                    <a:pt x="786" y="196"/>
                    <a:pt x="590" y="39"/>
                    <a:pt x="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5797036" y="343682"/>
              <a:ext cx="29098" cy="35257"/>
            </a:xfrm>
            <a:custGeom>
              <a:avLst/>
              <a:gdLst/>
              <a:ahLst/>
              <a:cxnLst/>
              <a:rect l="l" t="t" r="r" b="b"/>
              <a:pathLst>
                <a:path w="1375" h="1666" extrusionOk="0">
                  <a:moveTo>
                    <a:pt x="420" y="0"/>
                  </a:moveTo>
                  <a:cubicBezTo>
                    <a:pt x="360" y="0"/>
                    <a:pt x="298" y="13"/>
                    <a:pt x="236" y="38"/>
                  </a:cubicBezTo>
                  <a:cubicBezTo>
                    <a:pt x="40" y="156"/>
                    <a:pt x="0" y="391"/>
                    <a:pt x="79" y="588"/>
                  </a:cubicBezTo>
                  <a:lnTo>
                    <a:pt x="589" y="1491"/>
                  </a:lnTo>
                  <a:cubicBezTo>
                    <a:pt x="668" y="1595"/>
                    <a:pt x="798" y="1665"/>
                    <a:pt x="935" y="1665"/>
                  </a:cubicBezTo>
                  <a:cubicBezTo>
                    <a:pt x="1003" y="1665"/>
                    <a:pt x="1073" y="1648"/>
                    <a:pt x="1139" y="1608"/>
                  </a:cubicBezTo>
                  <a:cubicBezTo>
                    <a:pt x="1296" y="1491"/>
                    <a:pt x="1374" y="1255"/>
                    <a:pt x="1256" y="1059"/>
                  </a:cubicBezTo>
                  <a:lnTo>
                    <a:pt x="746" y="195"/>
                  </a:lnTo>
                  <a:cubicBezTo>
                    <a:pt x="666" y="61"/>
                    <a:pt x="548" y="0"/>
                    <a:pt x="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5745527" y="395360"/>
              <a:ext cx="38241" cy="26771"/>
            </a:xfrm>
            <a:custGeom>
              <a:avLst/>
              <a:gdLst/>
              <a:ahLst/>
              <a:cxnLst/>
              <a:rect l="l" t="t" r="r" b="b"/>
              <a:pathLst>
                <a:path w="1807" h="1265" extrusionOk="0">
                  <a:moveTo>
                    <a:pt x="427" y="1"/>
                  </a:moveTo>
                  <a:cubicBezTo>
                    <a:pt x="304" y="1"/>
                    <a:pt x="189" y="53"/>
                    <a:pt x="118" y="148"/>
                  </a:cubicBezTo>
                  <a:cubicBezTo>
                    <a:pt x="0" y="344"/>
                    <a:pt x="79" y="580"/>
                    <a:pt x="236" y="697"/>
                  </a:cubicBezTo>
                  <a:lnTo>
                    <a:pt x="1139" y="1208"/>
                  </a:lnTo>
                  <a:cubicBezTo>
                    <a:pt x="1204" y="1247"/>
                    <a:pt x="1274" y="1264"/>
                    <a:pt x="1342" y="1264"/>
                  </a:cubicBezTo>
                  <a:cubicBezTo>
                    <a:pt x="1479" y="1264"/>
                    <a:pt x="1610" y="1195"/>
                    <a:pt x="1688" y="1090"/>
                  </a:cubicBezTo>
                  <a:cubicBezTo>
                    <a:pt x="1806" y="894"/>
                    <a:pt x="1728" y="658"/>
                    <a:pt x="1531" y="540"/>
                  </a:cubicBezTo>
                  <a:lnTo>
                    <a:pt x="668" y="69"/>
                  </a:lnTo>
                  <a:cubicBezTo>
                    <a:pt x="590" y="23"/>
                    <a:pt x="507" y="1"/>
                    <a:pt x="4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5728068" y="464117"/>
              <a:ext cx="39087" cy="16634"/>
            </a:xfrm>
            <a:custGeom>
              <a:avLst/>
              <a:gdLst/>
              <a:ahLst/>
              <a:cxnLst/>
              <a:rect l="l" t="t" r="r" b="b"/>
              <a:pathLst>
                <a:path w="1847" h="786" extrusionOk="0">
                  <a:moveTo>
                    <a:pt x="433" y="0"/>
                  </a:moveTo>
                  <a:cubicBezTo>
                    <a:pt x="197" y="0"/>
                    <a:pt x="1" y="157"/>
                    <a:pt x="1" y="393"/>
                  </a:cubicBezTo>
                  <a:cubicBezTo>
                    <a:pt x="1" y="589"/>
                    <a:pt x="197" y="785"/>
                    <a:pt x="433" y="785"/>
                  </a:cubicBezTo>
                  <a:lnTo>
                    <a:pt x="1453" y="785"/>
                  </a:lnTo>
                  <a:cubicBezTo>
                    <a:pt x="1650" y="785"/>
                    <a:pt x="1846" y="589"/>
                    <a:pt x="1846" y="393"/>
                  </a:cubicBezTo>
                  <a:cubicBezTo>
                    <a:pt x="1846" y="157"/>
                    <a:pt x="1650" y="0"/>
                    <a:pt x="1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5746352" y="522759"/>
              <a:ext cx="37415" cy="27300"/>
            </a:xfrm>
            <a:custGeom>
              <a:avLst/>
              <a:gdLst/>
              <a:ahLst/>
              <a:cxnLst/>
              <a:rect l="l" t="t" r="r" b="b"/>
              <a:pathLst>
                <a:path w="1768" h="1290" extrusionOk="0">
                  <a:moveTo>
                    <a:pt x="1335" y="0"/>
                  </a:moveTo>
                  <a:cubicBezTo>
                    <a:pt x="1269" y="0"/>
                    <a:pt x="1202" y="18"/>
                    <a:pt x="1139" y="56"/>
                  </a:cubicBezTo>
                  <a:lnTo>
                    <a:pt x="236" y="566"/>
                  </a:lnTo>
                  <a:cubicBezTo>
                    <a:pt x="40" y="644"/>
                    <a:pt x="1" y="919"/>
                    <a:pt x="118" y="1115"/>
                  </a:cubicBezTo>
                  <a:cubicBezTo>
                    <a:pt x="171" y="1220"/>
                    <a:pt x="293" y="1290"/>
                    <a:pt x="427" y="1290"/>
                  </a:cubicBezTo>
                  <a:cubicBezTo>
                    <a:pt x="494" y="1290"/>
                    <a:pt x="563" y="1272"/>
                    <a:pt x="629" y="1233"/>
                  </a:cubicBezTo>
                  <a:lnTo>
                    <a:pt x="1532" y="762"/>
                  </a:lnTo>
                  <a:cubicBezTo>
                    <a:pt x="1728" y="644"/>
                    <a:pt x="1767" y="409"/>
                    <a:pt x="1689" y="213"/>
                  </a:cubicBezTo>
                  <a:cubicBezTo>
                    <a:pt x="1609" y="79"/>
                    <a:pt x="1474" y="0"/>
                    <a:pt x="13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5968177" y="521087"/>
              <a:ext cx="37394" cy="27744"/>
            </a:xfrm>
            <a:custGeom>
              <a:avLst/>
              <a:gdLst/>
              <a:ahLst/>
              <a:cxnLst/>
              <a:rect l="l" t="t" r="r" b="b"/>
              <a:pathLst>
                <a:path w="1767" h="1311" extrusionOk="0">
                  <a:moveTo>
                    <a:pt x="432" y="1"/>
                  </a:moveTo>
                  <a:cubicBezTo>
                    <a:pt x="293" y="1"/>
                    <a:pt x="159" y="80"/>
                    <a:pt x="79" y="213"/>
                  </a:cubicBezTo>
                  <a:cubicBezTo>
                    <a:pt x="0" y="409"/>
                    <a:pt x="39" y="645"/>
                    <a:pt x="236" y="723"/>
                  </a:cubicBezTo>
                  <a:lnTo>
                    <a:pt x="1138" y="1273"/>
                  </a:lnTo>
                  <a:cubicBezTo>
                    <a:pt x="1188" y="1298"/>
                    <a:pt x="1250" y="1311"/>
                    <a:pt x="1314" y="1311"/>
                  </a:cubicBezTo>
                  <a:cubicBezTo>
                    <a:pt x="1454" y="1311"/>
                    <a:pt x="1608" y="1250"/>
                    <a:pt x="1688" y="1116"/>
                  </a:cubicBezTo>
                  <a:cubicBezTo>
                    <a:pt x="1767" y="959"/>
                    <a:pt x="1727" y="684"/>
                    <a:pt x="1531" y="606"/>
                  </a:cubicBezTo>
                  <a:lnTo>
                    <a:pt x="628" y="56"/>
                  </a:lnTo>
                  <a:cubicBezTo>
                    <a:pt x="565" y="18"/>
                    <a:pt x="498" y="1"/>
                    <a:pt x="4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5984790" y="463271"/>
              <a:ext cx="38219" cy="16634"/>
            </a:xfrm>
            <a:custGeom>
              <a:avLst/>
              <a:gdLst/>
              <a:ahLst/>
              <a:cxnLst/>
              <a:rect l="l" t="t" r="r" b="b"/>
              <a:pathLst>
                <a:path w="1806" h="786" extrusionOk="0">
                  <a:moveTo>
                    <a:pt x="393" y="1"/>
                  </a:moveTo>
                  <a:cubicBezTo>
                    <a:pt x="157" y="1"/>
                    <a:pt x="0" y="158"/>
                    <a:pt x="0" y="393"/>
                  </a:cubicBezTo>
                  <a:cubicBezTo>
                    <a:pt x="0" y="590"/>
                    <a:pt x="157" y="786"/>
                    <a:pt x="393" y="786"/>
                  </a:cubicBezTo>
                  <a:lnTo>
                    <a:pt x="1413" y="786"/>
                  </a:lnTo>
                  <a:cubicBezTo>
                    <a:pt x="1610" y="786"/>
                    <a:pt x="1806" y="590"/>
                    <a:pt x="1806" y="393"/>
                  </a:cubicBezTo>
                  <a:cubicBezTo>
                    <a:pt x="1806" y="158"/>
                    <a:pt x="1610" y="1"/>
                    <a:pt x="14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5967331" y="393519"/>
              <a:ext cx="38241" cy="26940"/>
            </a:xfrm>
            <a:custGeom>
              <a:avLst/>
              <a:gdLst/>
              <a:ahLst/>
              <a:cxnLst/>
              <a:rect l="l" t="t" r="r" b="b"/>
              <a:pathLst>
                <a:path w="1807" h="1273" extrusionOk="0">
                  <a:moveTo>
                    <a:pt x="1332" y="1"/>
                  </a:moveTo>
                  <a:cubicBezTo>
                    <a:pt x="1267" y="1"/>
                    <a:pt x="1201" y="14"/>
                    <a:pt x="1139" y="39"/>
                  </a:cubicBezTo>
                  <a:lnTo>
                    <a:pt x="276" y="549"/>
                  </a:lnTo>
                  <a:cubicBezTo>
                    <a:pt x="79" y="667"/>
                    <a:pt x="1" y="902"/>
                    <a:pt x="119" y="1098"/>
                  </a:cubicBezTo>
                  <a:cubicBezTo>
                    <a:pt x="197" y="1203"/>
                    <a:pt x="328" y="1273"/>
                    <a:pt x="465" y="1273"/>
                  </a:cubicBezTo>
                  <a:cubicBezTo>
                    <a:pt x="533" y="1273"/>
                    <a:pt x="603" y="1255"/>
                    <a:pt x="668" y="1216"/>
                  </a:cubicBezTo>
                  <a:lnTo>
                    <a:pt x="1532" y="745"/>
                  </a:lnTo>
                  <a:cubicBezTo>
                    <a:pt x="1728" y="627"/>
                    <a:pt x="1807" y="392"/>
                    <a:pt x="1689" y="196"/>
                  </a:cubicBezTo>
                  <a:cubicBezTo>
                    <a:pt x="1608" y="61"/>
                    <a:pt x="1473" y="1"/>
                    <a:pt x="1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5924964" y="342835"/>
              <a:ext cx="29098" cy="35468"/>
            </a:xfrm>
            <a:custGeom>
              <a:avLst/>
              <a:gdLst/>
              <a:ahLst/>
              <a:cxnLst/>
              <a:rect l="l" t="t" r="r" b="b"/>
              <a:pathLst>
                <a:path w="1375" h="1676" extrusionOk="0">
                  <a:moveTo>
                    <a:pt x="946" y="1"/>
                  </a:moveTo>
                  <a:cubicBezTo>
                    <a:pt x="806" y="1"/>
                    <a:pt x="670" y="62"/>
                    <a:pt x="590" y="196"/>
                  </a:cubicBezTo>
                  <a:lnTo>
                    <a:pt x="118" y="1099"/>
                  </a:lnTo>
                  <a:cubicBezTo>
                    <a:pt x="1" y="1295"/>
                    <a:pt x="40" y="1531"/>
                    <a:pt x="236" y="1609"/>
                  </a:cubicBezTo>
                  <a:cubicBezTo>
                    <a:pt x="310" y="1653"/>
                    <a:pt x="389" y="1675"/>
                    <a:pt x="465" y="1675"/>
                  </a:cubicBezTo>
                  <a:cubicBezTo>
                    <a:pt x="593" y="1675"/>
                    <a:pt x="712" y="1614"/>
                    <a:pt x="786" y="1491"/>
                  </a:cubicBezTo>
                  <a:lnTo>
                    <a:pt x="1296" y="588"/>
                  </a:lnTo>
                  <a:cubicBezTo>
                    <a:pt x="1375" y="392"/>
                    <a:pt x="1335" y="157"/>
                    <a:pt x="1139" y="39"/>
                  </a:cubicBezTo>
                  <a:cubicBezTo>
                    <a:pt x="1077" y="14"/>
                    <a:pt x="1011" y="1"/>
                    <a:pt x="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 name="Google Shape;681;p33"/>
          <p:cNvSpPr/>
          <p:nvPr/>
        </p:nvSpPr>
        <p:spPr>
          <a:xfrm>
            <a:off x="4603200" y="3487250"/>
            <a:ext cx="723900" cy="7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33"/>
          <p:cNvGrpSpPr/>
          <p:nvPr/>
        </p:nvGrpSpPr>
        <p:grpSpPr>
          <a:xfrm>
            <a:off x="4710527" y="3700901"/>
            <a:ext cx="485193" cy="296592"/>
            <a:chOff x="6985014" y="1063926"/>
            <a:chExt cx="485193" cy="296592"/>
          </a:xfrm>
        </p:grpSpPr>
        <p:sp>
          <p:nvSpPr>
            <p:cNvPr id="683" name="Google Shape;683;p33"/>
            <p:cNvSpPr/>
            <p:nvPr/>
          </p:nvSpPr>
          <p:spPr>
            <a:xfrm>
              <a:off x="6985014" y="1063926"/>
              <a:ext cx="296614" cy="296592"/>
            </a:xfrm>
            <a:custGeom>
              <a:avLst/>
              <a:gdLst/>
              <a:ahLst/>
              <a:cxnLst/>
              <a:rect l="l" t="t" r="r" b="b"/>
              <a:pathLst>
                <a:path w="14016" h="14015" extrusionOk="0">
                  <a:moveTo>
                    <a:pt x="6898" y="3812"/>
                  </a:moveTo>
                  <a:cubicBezTo>
                    <a:pt x="8528" y="3812"/>
                    <a:pt x="10090" y="5077"/>
                    <a:pt x="10090" y="6988"/>
                  </a:cubicBezTo>
                  <a:cubicBezTo>
                    <a:pt x="10090" y="8715"/>
                    <a:pt x="8637" y="10128"/>
                    <a:pt x="6910" y="10167"/>
                  </a:cubicBezTo>
                  <a:cubicBezTo>
                    <a:pt x="4083" y="10128"/>
                    <a:pt x="2670" y="6752"/>
                    <a:pt x="4672" y="4750"/>
                  </a:cubicBezTo>
                  <a:cubicBezTo>
                    <a:pt x="5321" y="4102"/>
                    <a:pt x="6117" y="3812"/>
                    <a:pt x="6898" y="3812"/>
                  </a:cubicBezTo>
                  <a:close/>
                  <a:moveTo>
                    <a:pt x="6085" y="0"/>
                  </a:moveTo>
                  <a:lnTo>
                    <a:pt x="6085" y="1688"/>
                  </a:lnTo>
                  <a:cubicBezTo>
                    <a:pt x="5771" y="1727"/>
                    <a:pt x="5457" y="1806"/>
                    <a:pt x="5182" y="1924"/>
                  </a:cubicBezTo>
                  <a:lnTo>
                    <a:pt x="4358" y="471"/>
                  </a:lnTo>
                  <a:lnTo>
                    <a:pt x="2709" y="1413"/>
                  </a:lnTo>
                  <a:lnTo>
                    <a:pt x="3534" y="2827"/>
                  </a:lnTo>
                  <a:cubicBezTo>
                    <a:pt x="3259" y="3062"/>
                    <a:pt x="3063" y="3258"/>
                    <a:pt x="2827" y="3494"/>
                  </a:cubicBezTo>
                  <a:lnTo>
                    <a:pt x="1414" y="2709"/>
                  </a:lnTo>
                  <a:lnTo>
                    <a:pt x="472" y="4318"/>
                  </a:lnTo>
                  <a:lnTo>
                    <a:pt x="1885" y="5143"/>
                  </a:lnTo>
                  <a:cubicBezTo>
                    <a:pt x="1767" y="5457"/>
                    <a:pt x="1689" y="5771"/>
                    <a:pt x="1649" y="6085"/>
                  </a:cubicBezTo>
                  <a:lnTo>
                    <a:pt x="1" y="6085"/>
                  </a:lnTo>
                  <a:lnTo>
                    <a:pt x="1" y="7969"/>
                  </a:lnTo>
                  <a:lnTo>
                    <a:pt x="1649" y="7969"/>
                  </a:lnTo>
                  <a:cubicBezTo>
                    <a:pt x="1728" y="8283"/>
                    <a:pt x="1806" y="8597"/>
                    <a:pt x="1924" y="8872"/>
                  </a:cubicBezTo>
                  <a:lnTo>
                    <a:pt x="472" y="9696"/>
                  </a:lnTo>
                  <a:lnTo>
                    <a:pt x="1414" y="11345"/>
                  </a:lnTo>
                  <a:lnTo>
                    <a:pt x="2906" y="10521"/>
                  </a:lnTo>
                  <a:cubicBezTo>
                    <a:pt x="3102" y="10717"/>
                    <a:pt x="3298" y="10953"/>
                    <a:pt x="3534" y="11149"/>
                  </a:cubicBezTo>
                  <a:lnTo>
                    <a:pt x="2709" y="12601"/>
                  </a:lnTo>
                  <a:lnTo>
                    <a:pt x="4358" y="13583"/>
                  </a:lnTo>
                  <a:lnTo>
                    <a:pt x="5222" y="12052"/>
                  </a:lnTo>
                  <a:cubicBezTo>
                    <a:pt x="5497" y="12170"/>
                    <a:pt x="5771" y="12248"/>
                    <a:pt x="6085" y="12287"/>
                  </a:cubicBezTo>
                  <a:lnTo>
                    <a:pt x="6085" y="14015"/>
                  </a:lnTo>
                  <a:lnTo>
                    <a:pt x="7970" y="14015"/>
                  </a:lnTo>
                  <a:lnTo>
                    <a:pt x="7970" y="12248"/>
                  </a:lnTo>
                  <a:cubicBezTo>
                    <a:pt x="8284" y="12209"/>
                    <a:pt x="8559" y="12130"/>
                    <a:pt x="8833" y="12013"/>
                  </a:cubicBezTo>
                  <a:lnTo>
                    <a:pt x="9697" y="13583"/>
                  </a:lnTo>
                  <a:lnTo>
                    <a:pt x="11346" y="12601"/>
                  </a:lnTo>
                  <a:lnTo>
                    <a:pt x="10443" y="11031"/>
                  </a:lnTo>
                  <a:cubicBezTo>
                    <a:pt x="10678" y="10835"/>
                    <a:pt x="10875" y="10639"/>
                    <a:pt x="11032" y="10442"/>
                  </a:cubicBezTo>
                  <a:lnTo>
                    <a:pt x="12641" y="11345"/>
                  </a:lnTo>
                  <a:lnTo>
                    <a:pt x="13583" y="9696"/>
                  </a:lnTo>
                  <a:lnTo>
                    <a:pt x="11974" y="8793"/>
                  </a:lnTo>
                  <a:cubicBezTo>
                    <a:pt x="12092" y="8519"/>
                    <a:pt x="12170" y="8244"/>
                    <a:pt x="12209" y="7969"/>
                  </a:cubicBezTo>
                  <a:lnTo>
                    <a:pt x="14015" y="7969"/>
                  </a:lnTo>
                  <a:lnTo>
                    <a:pt x="14015" y="6085"/>
                  </a:lnTo>
                  <a:lnTo>
                    <a:pt x="12209" y="6085"/>
                  </a:lnTo>
                  <a:cubicBezTo>
                    <a:pt x="12170" y="5771"/>
                    <a:pt x="12092" y="5496"/>
                    <a:pt x="11974" y="5221"/>
                  </a:cubicBezTo>
                  <a:lnTo>
                    <a:pt x="13544" y="4318"/>
                  </a:lnTo>
                  <a:lnTo>
                    <a:pt x="12602" y="2709"/>
                  </a:lnTo>
                  <a:lnTo>
                    <a:pt x="11071" y="3572"/>
                  </a:lnTo>
                  <a:cubicBezTo>
                    <a:pt x="10875" y="3337"/>
                    <a:pt x="10678" y="3141"/>
                    <a:pt x="10443" y="2944"/>
                  </a:cubicBezTo>
                  <a:lnTo>
                    <a:pt x="11346" y="1413"/>
                  </a:lnTo>
                  <a:lnTo>
                    <a:pt x="9697" y="471"/>
                  </a:lnTo>
                  <a:lnTo>
                    <a:pt x="8833" y="1963"/>
                  </a:lnTo>
                  <a:cubicBezTo>
                    <a:pt x="8559" y="1884"/>
                    <a:pt x="8244" y="1767"/>
                    <a:pt x="7970" y="1727"/>
                  </a:cubicBezTo>
                  <a:lnTo>
                    <a:pt x="79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7097176" y="1177738"/>
              <a:ext cx="68969" cy="68143"/>
            </a:xfrm>
            <a:custGeom>
              <a:avLst/>
              <a:gdLst/>
              <a:ahLst/>
              <a:cxnLst/>
              <a:rect l="l" t="t" r="r" b="b"/>
              <a:pathLst>
                <a:path w="3259" h="3220" extrusionOk="0">
                  <a:moveTo>
                    <a:pt x="1649" y="0"/>
                  </a:moveTo>
                  <a:cubicBezTo>
                    <a:pt x="746" y="0"/>
                    <a:pt x="0" y="707"/>
                    <a:pt x="0" y="1610"/>
                  </a:cubicBezTo>
                  <a:cubicBezTo>
                    <a:pt x="0" y="2513"/>
                    <a:pt x="746" y="3219"/>
                    <a:pt x="1649" y="3219"/>
                  </a:cubicBezTo>
                  <a:cubicBezTo>
                    <a:pt x="2513" y="3219"/>
                    <a:pt x="3259" y="2513"/>
                    <a:pt x="3259" y="1610"/>
                  </a:cubicBezTo>
                  <a:cubicBezTo>
                    <a:pt x="3259" y="707"/>
                    <a:pt x="2513" y="0"/>
                    <a:pt x="1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7291574" y="1065577"/>
              <a:ext cx="178633" cy="179458"/>
            </a:xfrm>
            <a:custGeom>
              <a:avLst/>
              <a:gdLst/>
              <a:ahLst/>
              <a:cxnLst/>
              <a:rect l="l" t="t" r="r" b="b"/>
              <a:pathLst>
                <a:path w="8441" h="8480" extrusionOk="0">
                  <a:moveTo>
                    <a:pt x="4135" y="3301"/>
                  </a:moveTo>
                  <a:cubicBezTo>
                    <a:pt x="4610" y="3301"/>
                    <a:pt x="5064" y="3680"/>
                    <a:pt x="5064" y="4240"/>
                  </a:cubicBezTo>
                  <a:cubicBezTo>
                    <a:pt x="5064" y="4751"/>
                    <a:pt x="4672" y="5143"/>
                    <a:pt x="4161" y="5143"/>
                  </a:cubicBezTo>
                  <a:cubicBezTo>
                    <a:pt x="3337" y="5143"/>
                    <a:pt x="2905" y="4162"/>
                    <a:pt x="3494" y="3573"/>
                  </a:cubicBezTo>
                  <a:cubicBezTo>
                    <a:pt x="3682" y="3385"/>
                    <a:pt x="3911" y="3301"/>
                    <a:pt x="4135" y="3301"/>
                  </a:cubicBezTo>
                  <a:close/>
                  <a:moveTo>
                    <a:pt x="3651" y="1"/>
                  </a:moveTo>
                  <a:lnTo>
                    <a:pt x="3651" y="1021"/>
                  </a:lnTo>
                  <a:cubicBezTo>
                    <a:pt x="3455" y="1061"/>
                    <a:pt x="3258" y="1100"/>
                    <a:pt x="3101" y="1178"/>
                  </a:cubicBezTo>
                  <a:lnTo>
                    <a:pt x="2630" y="275"/>
                  </a:lnTo>
                  <a:lnTo>
                    <a:pt x="1649" y="864"/>
                  </a:lnTo>
                  <a:lnTo>
                    <a:pt x="2120" y="1728"/>
                  </a:lnTo>
                  <a:cubicBezTo>
                    <a:pt x="1963" y="1846"/>
                    <a:pt x="1845" y="1963"/>
                    <a:pt x="1727" y="2120"/>
                  </a:cubicBezTo>
                  <a:lnTo>
                    <a:pt x="864" y="1649"/>
                  </a:lnTo>
                  <a:lnTo>
                    <a:pt x="275" y="2631"/>
                  </a:lnTo>
                  <a:lnTo>
                    <a:pt x="1139" y="3102"/>
                  </a:lnTo>
                  <a:cubicBezTo>
                    <a:pt x="1060" y="3298"/>
                    <a:pt x="1021" y="3455"/>
                    <a:pt x="982" y="3651"/>
                  </a:cubicBezTo>
                  <a:lnTo>
                    <a:pt x="0" y="3651"/>
                  </a:lnTo>
                  <a:lnTo>
                    <a:pt x="0" y="4829"/>
                  </a:lnTo>
                  <a:lnTo>
                    <a:pt x="982" y="4829"/>
                  </a:lnTo>
                  <a:cubicBezTo>
                    <a:pt x="1021" y="4986"/>
                    <a:pt x="1060" y="5182"/>
                    <a:pt x="1139" y="5339"/>
                  </a:cubicBezTo>
                  <a:lnTo>
                    <a:pt x="275" y="5850"/>
                  </a:lnTo>
                  <a:lnTo>
                    <a:pt x="864" y="6831"/>
                  </a:lnTo>
                  <a:lnTo>
                    <a:pt x="1727" y="6321"/>
                  </a:lnTo>
                  <a:cubicBezTo>
                    <a:pt x="1845" y="6478"/>
                    <a:pt x="2002" y="6596"/>
                    <a:pt x="2120" y="6713"/>
                  </a:cubicBezTo>
                  <a:lnTo>
                    <a:pt x="1649" y="7616"/>
                  </a:lnTo>
                  <a:lnTo>
                    <a:pt x="2630" y="8205"/>
                  </a:lnTo>
                  <a:lnTo>
                    <a:pt x="3141" y="7263"/>
                  </a:lnTo>
                  <a:cubicBezTo>
                    <a:pt x="3298" y="7342"/>
                    <a:pt x="3494" y="7381"/>
                    <a:pt x="3651" y="7420"/>
                  </a:cubicBezTo>
                  <a:lnTo>
                    <a:pt x="3651" y="8480"/>
                  </a:lnTo>
                  <a:lnTo>
                    <a:pt x="4829" y="8480"/>
                  </a:lnTo>
                  <a:lnTo>
                    <a:pt x="4829" y="7381"/>
                  </a:lnTo>
                  <a:cubicBezTo>
                    <a:pt x="4986" y="7342"/>
                    <a:pt x="5143" y="7302"/>
                    <a:pt x="5300" y="7263"/>
                  </a:cubicBezTo>
                  <a:lnTo>
                    <a:pt x="5849" y="8205"/>
                  </a:lnTo>
                  <a:lnTo>
                    <a:pt x="6831" y="7616"/>
                  </a:lnTo>
                  <a:lnTo>
                    <a:pt x="6281" y="6635"/>
                  </a:lnTo>
                  <a:cubicBezTo>
                    <a:pt x="6399" y="6517"/>
                    <a:pt x="6517" y="6399"/>
                    <a:pt x="6635" y="6282"/>
                  </a:cubicBezTo>
                  <a:lnTo>
                    <a:pt x="7616" y="6831"/>
                  </a:lnTo>
                  <a:lnTo>
                    <a:pt x="8205" y="5850"/>
                  </a:lnTo>
                  <a:lnTo>
                    <a:pt x="7223" y="5300"/>
                  </a:lnTo>
                  <a:cubicBezTo>
                    <a:pt x="7263" y="5143"/>
                    <a:pt x="7302" y="4947"/>
                    <a:pt x="7341" y="4790"/>
                  </a:cubicBezTo>
                  <a:lnTo>
                    <a:pt x="8440" y="4829"/>
                  </a:lnTo>
                  <a:lnTo>
                    <a:pt x="8440" y="3691"/>
                  </a:lnTo>
                  <a:lnTo>
                    <a:pt x="7341" y="3691"/>
                  </a:lnTo>
                  <a:cubicBezTo>
                    <a:pt x="7302" y="3494"/>
                    <a:pt x="7263" y="3337"/>
                    <a:pt x="7223" y="3180"/>
                  </a:cubicBezTo>
                  <a:lnTo>
                    <a:pt x="8166" y="2631"/>
                  </a:lnTo>
                  <a:lnTo>
                    <a:pt x="7577" y="1649"/>
                  </a:lnTo>
                  <a:lnTo>
                    <a:pt x="6674" y="2199"/>
                  </a:lnTo>
                  <a:cubicBezTo>
                    <a:pt x="6556" y="2042"/>
                    <a:pt x="6438" y="1924"/>
                    <a:pt x="6281" y="1806"/>
                  </a:cubicBezTo>
                  <a:lnTo>
                    <a:pt x="6831" y="903"/>
                  </a:lnTo>
                  <a:lnTo>
                    <a:pt x="5849" y="315"/>
                  </a:lnTo>
                  <a:lnTo>
                    <a:pt x="5339" y="1218"/>
                  </a:lnTo>
                  <a:cubicBezTo>
                    <a:pt x="5143" y="1139"/>
                    <a:pt x="4986" y="1100"/>
                    <a:pt x="4789" y="1061"/>
                  </a:cubicBezTo>
                  <a:lnTo>
                    <a:pt x="47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33"/>
          <p:cNvGrpSpPr/>
          <p:nvPr/>
        </p:nvGrpSpPr>
        <p:grpSpPr>
          <a:xfrm>
            <a:off x="4305539" y="2363326"/>
            <a:ext cx="485193" cy="296592"/>
            <a:chOff x="6985014" y="1063926"/>
            <a:chExt cx="485193" cy="296592"/>
          </a:xfrm>
        </p:grpSpPr>
        <p:sp>
          <p:nvSpPr>
            <p:cNvPr id="687" name="Google Shape;687;p33"/>
            <p:cNvSpPr/>
            <p:nvPr/>
          </p:nvSpPr>
          <p:spPr>
            <a:xfrm>
              <a:off x="6985014" y="1063926"/>
              <a:ext cx="296614" cy="296592"/>
            </a:xfrm>
            <a:custGeom>
              <a:avLst/>
              <a:gdLst/>
              <a:ahLst/>
              <a:cxnLst/>
              <a:rect l="l" t="t" r="r" b="b"/>
              <a:pathLst>
                <a:path w="14016" h="14015" extrusionOk="0">
                  <a:moveTo>
                    <a:pt x="6898" y="3812"/>
                  </a:moveTo>
                  <a:cubicBezTo>
                    <a:pt x="8528" y="3812"/>
                    <a:pt x="10090" y="5077"/>
                    <a:pt x="10090" y="6988"/>
                  </a:cubicBezTo>
                  <a:cubicBezTo>
                    <a:pt x="10090" y="8715"/>
                    <a:pt x="8637" y="10128"/>
                    <a:pt x="6910" y="10167"/>
                  </a:cubicBezTo>
                  <a:cubicBezTo>
                    <a:pt x="4083" y="10128"/>
                    <a:pt x="2670" y="6752"/>
                    <a:pt x="4672" y="4750"/>
                  </a:cubicBezTo>
                  <a:cubicBezTo>
                    <a:pt x="5321" y="4102"/>
                    <a:pt x="6117" y="3812"/>
                    <a:pt x="6898" y="3812"/>
                  </a:cubicBezTo>
                  <a:close/>
                  <a:moveTo>
                    <a:pt x="6085" y="0"/>
                  </a:moveTo>
                  <a:lnTo>
                    <a:pt x="6085" y="1688"/>
                  </a:lnTo>
                  <a:cubicBezTo>
                    <a:pt x="5771" y="1727"/>
                    <a:pt x="5457" y="1806"/>
                    <a:pt x="5182" y="1924"/>
                  </a:cubicBezTo>
                  <a:lnTo>
                    <a:pt x="4358" y="471"/>
                  </a:lnTo>
                  <a:lnTo>
                    <a:pt x="2709" y="1413"/>
                  </a:lnTo>
                  <a:lnTo>
                    <a:pt x="3534" y="2827"/>
                  </a:lnTo>
                  <a:cubicBezTo>
                    <a:pt x="3259" y="3062"/>
                    <a:pt x="3063" y="3258"/>
                    <a:pt x="2827" y="3494"/>
                  </a:cubicBezTo>
                  <a:lnTo>
                    <a:pt x="1414" y="2709"/>
                  </a:lnTo>
                  <a:lnTo>
                    <a:pt x="472" y="4318"/>
                  </a:lnTo>
                  <a:lnTo>
                    <a:pt x="1885" y="5143"/>
                  </a:lnTo>
                  <a:cubicBezTo>
                    <a:pt x="1767" y="5457"/>
                    <a:pt x="1689" y="5771"/>
                    <a:pt x="1649" y="6085"/>
                  </a:cubicBezTo>
                  <a:lnTo>
                    <a:pt x="1" y="6085"/>
                  </a:lnTo>
                  <a:lnTo>
                    <a:pt x="1" y="7969"/>
                  </a:lnTo>
                  <a:lnTo>
                    <a:pt x="1649" y="7969"/>
                  </a:lnTo>
                  <a:cubicBezTo>
                    <a:pt x="1728" y="8283"/>
                    <a:pt x="1806" y="8597"/>
                    <a:pt x="1924" y="8872"/>
                  </a:cubicBezTo>
                  <a:lnTo>
                    <a:pt x="472" y="9696"/>
                  </a:lnTo>
                  <a:lnTo>
                    <a:pt x="1414" y="11345"/>
                  </a:lnTo>
                  <a:lnTo>
                    <a:pt x="2906" y="10521"/>
                  </a:lnTo>
                  <a:cubicBezTo>
                    <a:pt x="3102" y="10717"/>
                    <a:pt x="3298" y="10953"/>
                    <a:pt x="3534" y="11149"/>
                  </a:cubicBezTo>
                  <a:lnTo>
                    <a:pt x="2709" y="12601"/>
                  </a:lnTo>
                  <a:lnTo>
                    <a:pt x="4358" y="13583"/>
                  </a:lnTo>
                  <a:lnTo>
                    <a:pt x="5222" y="12052"/>
                  </a:lnTo>
                  <a:cubicBezTo>
                    <a:pt x="5497" y="12170"/>
                    <a:pt x="5771" y="12248"/>
                    <a:pt x="6085" y="12287"/>
                  </a:cubicBezTo>
                  <a:lnTo>
                    <a:pt x="6085" y="14015"/>
                  </a:lnTo>
                  <a:lnTo>
                    <a:pt x="7970" y="14015"/>
                  </a:lnTo>
                  <a:lnTo>
                    <a:pt x="7970" y="12248"/>
                  </a:lnTo>
                  <a:cubicBezTo>
                    <a:pt x="8284" y="12209"/>
                    <a:pt x="8559" y="12130"/>
                    <a:pt x="8833" y="12013"/>
                  </a:cubicBezTo>
                  <a:lnTo>
                    <a:pt x="9697" y="13583"/>
                  </a:lnTo>
                  <a:lnTo>
                    <a:pt x="11346" y="12601"/>
                  </a:lnTo>
                  <a:lnTo>
                    <a:pt x="10443" y="11031"/>
                  </a:lnTo>
                  <a:cubicBezTo>
                    <a:pt x="10678" y="10835"/>
                    <a:pt x="10875" y="10639"/>
                    <a:pt x="11032" y="10442"/>
                  </a:cubicBezTo>
                  <a:lnTo>
                    <a:pt x="12641" y="11345"/>
                  </a:lnTo>
                  <a:lnTo>
                    <a:pt x="13583" y="9696"/>
                  </a:lnTo>
                  <a:lnTo>
                    <a:pt x="11974" y="8793"/>
                  </a:lnTo>
                  <a:cubicBezTo>
                    <a:pt x="12092" y="8519"/>
                    <a:pt x="12170" y="8244"/>
                    <a:pt x="12209" y="7969"/>
                  </a:cubicBezTo>
                  <a:lnTo>
                    <a:pt x="14015" y="7969"/>
                  </a:lnTo>
                  <a:lnTo>
                    <a:pt x="14015" y="6085"/>
                  </a:lnTo>
                  <a:lnTo>
                    <a:pt x="12209" y="6085"/>
                  </a:lnTo>
                  <a:cubicBezTo>
                    <a:pt x="12170" y="5771"/>
                    <a:pt x="12092" y="5496"/>
                    <a:pt x="11974" y="5221"/>
                  </a:cubicBezTo>
                  <a:lnTo>
                    <a:pt x="13544" y="4318"/>
                  </a:lnTo>
                  <a:lnTo>
                    <a:pt x="12602" y="2709"/>
                  </a:lnTo>
                  <a:lnTo>
                    <a:pt x="11071" y="3572"/>
                  </a:lnTo>
                  <a:cubicBezTo>
                    <a:pt x="10875" y="3337"/>
                    <a:pt x="10678" y="3141"/>
                    <a:pt x="10443" y="2944"/>
                  </a:cubicBezTo>
                  <a:lnTo>
                    <a:pt x="11346" y="1413"/>
                  </a:lnTo>
                  <a:lnTo>
                    <a:pt x="9697" y="471"/>
                  </a:lnTo>
                  <a:lnTo>
                    <a:pt x="8833" y="1963"/>
                  </a:lnTo>
                  <a:cubicBezTo>
                    <a:pt x="8559" y="1884"/>
                    <a:pt x="8244" y="1767"/>
                    <a:pt x="7970" y="1727"/>
                  </a:cubicBezTo>
                  <a:lnTo>
                    <a:pt x="79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7097176" y="1177738"/>
              <a:ext cx="68969" cy="68143"/>
            </a:xfrm>
            <a:custGeom>
              <a:avLst/>
              <a:gdLst/>
              <a:ahLst/>
              <a:cxnLst/>
              <a:rect l="l" t="t" r="r" b="b"/>
              <a:pathLst>
                <a:path w="3259" h="3220" extrusionOk="0">
                  <a:moveTo>
                    <a:pt x="1649" y="0"/>
                  </a:moveTo>
                  <a:cubicBezTo>
                    <a:pt x="746" y="0"/>
                    <a:pt x="0" y="707"/>
                    <a:pt x="0" y="1610"/>
                  </a:cubicBezTo>
                  <a:cubicBezTo>
                    <a:pt x="0" y="2513"/>
                    <a:pt x="746" y="3219"/>
                    <a:pt x="1649" y="3219"/>
                  </a:cubicBezTo>
                  <a:cubicBezTo>
                    <a:pt x="2513" y="3219"/>
                    <a:pt x="3259" y="2513"/>
                    <a:pt x="3259" y="1610"/>
                  </a:cubicBezTo>
                  <a:cubicBezTo>
                    <a:pt x="3259" y="707"/>
                    <a:pt x="2513" y="0"/>
                    <a:pt x="16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7291574" y="1065577"/>
              <a:ext cx="178633" cy="179458"/>
            </a:xfrm>
            <a:custGeom>
              <a:avLst/>
              <a:gdLst/>
              <a:ahLst/>
              <a:cxnLst/>
              <a:rect l="l" t="t" r="r" b="b"/>
              <a:pathLst>
                <a:path w="8441" h="8480" extrusionOk="0">
                  <a:moveTo>
                    <a:pt x="4135" y="3301"/>
                  </a:moveTo>
                  <a:cubicBezTo>
                    <a:pt x="4610" y="3301"/>
                    <a:pt x="5064" y="3680"/>
                    <a:pt x="5064" y="4240"/>
                  </a:cubicBezTo>
                  <a:cubicBezTo>
                    <a:pt x="5064" y="4751"/>
                    <a:pt x="4672" y="5143"/>
                    <a:pt x="4161" y="5143"/>
                  </a:cubicBezTo>
                  <a:cubicBezTo>
                    <a:pt x="3337" y="5143"/>
                    <a:pt x="2905" y="4162"/>
                    <a:pt x="3494" y="3573"/>
                  </a:cubicBezTo>
                  <a:cubicBezTo>
                    <a:pt x="3682" y="3385"/>
                    <a:pt x="3911" y="3301"/>
                    <a:pt x="4135" y="3301"/>
                  </a:cubicBezTo>
                  <a:close/>
                  <a:moveTo>
                    <a:pt x="3651" y="1"/>
                  </a:moveTo>
                  <a:lnTo>
                    <a:pt x="3651" y="1021"/>
                  </a:lnTo>
                  <a:cubicBezTo>
                    <a:pt x="3455" y="1061"/>
                    <a:pt x="3258" y="1100"/>
                    <a:pt x="3101" y="1178"/>
                  </a:cubicBezTo>
                  <a:lnTo>
                    <a:pt x="2630" y="275"/>
                  </a:lnTo>
                  <a:lnTo>
                    <a:pt x="1649" y="864"/>
                  </a:lnTo>
                  <a:lnTo>
                    <a:pt x="2120" y="1728"/>
                  </a:lnTo>
                  <a:cubicBezTo>
                    <a:pt x="1963" y="1846"/>
                    <a:pt x="1845" y="1963"/>
                    <a:pt x="1727" y="2120"/>
                  </a:cubicBezTo>
                  <a:lnTo>
                    <a:pt x="864" y="1649"/>
                  </a:lnTo>
                  <a:lnTo>
                    <a:pt x="275" y="2631"/>
                  </a:lnTo>
                  <a:lnTo>
                    <a:pt x="1139" y="3102"/>
                  </a:lnTo>
                  <a:cubicBezTo>
                    <a:pt x="1060" y="3298"/>
                    <a:pt x="1021" y="3455"/>
                    <a:pt x="982" y="3651"/>
                  </a:cubicBezTo>
                  <a:lnTo>
                    <a:pt x="0" y="3651"/>
                  </a:lnTo>
                  <a:lnTo>
                    <a:pt x="0" y="4829"/>
                  </a:lnTo>
                  <a:lnTo>
                    <a:pt x="982" y="4829"/>
                  </a:lnTo>
                  <a:cubicBezTo>
                    <a:pt x="1021" y="4986"/>
                    <a:pt x="1060" y="5182"/>
                    <a:pt x="1139" y="5339"/>
                  </a:cubicBezTo>
                  <a:lnTo>
                    <a:pt x="275" y="5850"/>
                  </a:lnTo>
                  <a:lnTo>
                    <a:pt x="864" y="6831"/>
                  </a:lnTo>
                  <a:lnTo>
                    <a:pt x="1727" y="6321"/>
                  </a:lnTo>
                  <a:cubicBezTo>
                    <a:pt x="1845" y="6478"/>
                    <a:pt x="2002" y="6596"/>
                    <a:pt x="2120" y="6713"/>
                  </a:cubicBezTo>
                  <a:lnTo>
                    <a:pt x="1649" y="7616"/>
                  </a:lnTo>
                  <a:lnTo>
                    <a:pt x="2630" y="8205"/>
                  </a:lnTo>
                  <a:lnTo>
                    <a:pt x="3141" y="7263"/>
                  </a:lnTo>
                  <a:cubicBezTo>
                    <a:pt x="3298" y="7342"/>
                    <a:pt x="3494" y="7381"/>
                    <a:pt x="3651" y="7420"/>
                  </a:cubicBezTo>
                  <a:lnTo>
                    <a:pt x="3651" y="8480"/>
                  </a:lnTo>
                  <a:lnTo>
                    <a:pt x="4829" y="8480"/>
                  </a:lnTo>
                  <a:lnTo>
                    <a:pt x="4829" y="7381"/>
                  </a:lnTo>
                  <a:cubicBezTo>
                    <a:pt x="4986" y="7342"/>
                    <a:pt x="5143" y="7302"/>
                    <a:pt x="5300" y="7263"/>
                  </a:cubicBezTo>
                  <a:lnTo>
                    <a:pt x="5849" y="8205"/>
                  </a:lnTo>
                  <a:lnTo>
                    <a:pt x="6831" y="7616"/>
                  </a:lnTo>
                  <a:lnTo>
                    <a:pt x="6281" y="6635"/>
                  </a:lnTo>
                  <a:cubicBezTo>
                    <a:pt x="6399" y="6517"/>
                    <a:pt x="6517" y="6399"/>
                    <a:pt x="6635" y="6282"/>
                  </a:cubicBezTo>
                  <a:lnTo>
                    <a:pt x="7616" y="6831"/>
                  </a:lnTo>
                  <a:lnTo>
                    <a:pt x="8205" y="5850"/>
                  </a:lnTo>
                  <a:lnTo>
                    <a:pt x="7223" y="5300"/>
                  </a:lnTo>
                  <a:cubicBezTo>
                    <a:pt x="7263" y="5143"/>
                    <a:pt x="7302" y="4947"/>
                    <a:pt x="7341" y="4790"/>
                  </a:cubicBezTo>
                  <a:lnTo>
                    <a:pt x="8440" y="4829"/>
                  </a:lnTo>
                  <a:lnTo>
                    <a:pt x="8440" y="3691"/>
                  </a:lnTo>
                  <a:lnTo>
                    <a:pt x="7341" y="3691"/>
                  </a:lnTo>
                  <a:cubicBezTo>
                    <a:pt x="7302" y="3494"/>
                    <a:pt x="7263" y="3337"/>
                    <a:pt x="7223" y="3180"/>
                  </a:cubicBezTo>
                  <a:lnTo>
                    <a:pt x="8166" y="2631"/>
                  </a:lnTo>
                  <a:lnTo>
                    <a:pt x="7577" y="1649"/>
                  </a:lnTo>
                  <a:lnTo>
                    <a:pt x="6674" y="2199"/>
                  </a:lnTo>
                  <a:cubicBezTo>
                    <a:pt x="6556" y="2042"/>
                    <a:pt x="6438" y="1924"/>
                    <a:pt x="6281" y="1806"/>
                  </a:cubicBezTo>
                  <a:lnTo>
                    <a:pt x="6831" y="903"/>
                  </a:lnTo>
                  <a:lnTo>
                    <a:pt x="5849" y="315"/>
                  </a:lnTo>
                  <a:lnTo>
                    <a:pt x="5339" y="1218"/>
                  </a:lnTo>
                  <a:cubicBezTo>
                    <a:pt x="5143" y="1139"/>
                    <a:pt x="4986" y="1100"/>
                    <a:pt x="4789" y="1061"/>
                  </a:cubicBezTo>
                  <a:lnTo>
                    <a:pt x="47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0" name="Google Shape;690;p33"/>
          <p:cNvSpPr/>
          <p:nvPr/>
        </p:nvSpPr>
        <p:spPr>
          <a:xfrm>
            <a:off x="4186175" y="2111975"/>
            <a:ext cx="723900" cy="723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1" name="Google Shape;691;p33"/>
          <p:cNvGrpSpPr/>
          <p:nvPr/>
        </p:nvGrpSpPr>
        <p:grpSpPr>
          <a:xfrm>
            <a:off x="4314449" y="2291568"/>
            <a:ext cx="436159" cy="364715"/>
            <a:chOff x="8160549" y="1446904"/>
            <a:chExt cx="436159" cy="364715"/>
          </a:xfrm>
        </p:grpSpPr>
        <p:sp>
          <p:nvSpPr>
            <p:cNvPr id="692" name="Google Shape;692;p33"/>
            <p:cNvSpPr/>
            <p:nvPr/>
          </p:nvSpPr>
          <p:spPr>
            <a:xfrm>
              <a:off x="8192102" y="1628012"/>
              <a:ext cx="72312" cy="183606"/>
            </a:xfrm>
            <a:custGeom>
              <a:avLst/>
              <a:gdLst/>
              <a:ahLst/>
              <a:cxnLst/>
              <a:rect l="l" t="t" r="r" b="b"/>
              <a:pathLst>
                <a:path w="3417" h="8676" extrusionOk="0">
                  <a:moveTo>
                    <a:pt x="3416" y="0"/>
                  </a:moveTo>
                  <a:lnTo>
                    <a:pt x="79" y="3298"/>
                  </a:lnTo>
                  <a:lnTo>
                    <a:pt x="1" y="3219"/>
                  </a:lnTo>
                  <a:lnTo>
                    <a:pt x="1" y="8676"/>
                  </a:lnTo>
                  <a:lnTo>
                    <a:pt x="3416" y="8676"/>
                  </a:lnTo>
                  <a:lnTo>
                    <a:pt x="34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8295968" y="1642953"/>
              <a:ext cx="71466" cy="168665"/>
            </a:xfrm>
            <a:custGeom>
              <a:avLst/>
              <a:gdLst/>
              <a:ahLst/>
              <a:cxnLst/>
              <a:rect l="l" t="t" r="r" b="b"/>
              <a:pathLst>
                <a:path w="3377" h="7970" extrusionOk="0">
                  <a:moveTo>
                    <a:pt x="0" y="1"/>
                  </a:moveTo>
                  <a:lnTo>
                    <a:pt x="0" y="7970"/>
                  </a:lnTo>
                  <a:lnTo>
                    <a:pt x="3376" y="7970"/>
                  </a:lnTo>
                  <a:lnTo>
                    <a:pt x="3376" y="341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8398966" y="1644625"/>
              <a:ext cx="71466" cy="166993"/>
            </a:xfrm>
            <a:custGeom>
              <a:avLst/>
              <a:gdLst/>
              <a:ahLst/>
              <a:cxnLst/>
              <a:rect l="l" t="t" r="r" b="b"/>
              <a:pathLst>
                <a:path w="3377" h="7891" extrusionOk="0">
                  <a:moveTo>
                    <a:pt x="3377" y="0"/>
                  </a:moveTo>
                  <a:lnTo>
                    <a:pt x="1" y="3416"/>
                  </a:lnTo>
                  <a:lnTo>
                    <a:pt x="1" y="7891"/>
                  </a:lnTo>
                  <a:lnTo>
                    <a:pt x="3377" y="7891"/>
                  </a:lnTo>
                  <a:lnTo>
                    <a:pt x="33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8501985" y="1578154"/>
              <a:ext cx="71466" cy="233465"/>
            </a:xfrm>
            <a:custGeom>
              <a:avLst/>
              <a:gdLst/>
              <a:ahLst/>
              <a:cxnLst/>
              <a:rect l="l" t="t" r="r" b="b"/>
              <a:pathLst>
                <a:path w="3377" h="11032" extrusionOk="0">
                  <a:moveTo>
                    <a:pt x="1689" y="1"/>
                  </a:moveTo>
                  <a:lnTo>
                    <a:pt x="1" y="1689"/>
                  </a:lnTo>
                  <a:lnTo>
                    <a:pt x="1" y="11032"/>
                  </a:lnTo>
                  <a:lnTo>
                    <a:pt x="3377" y="11032"/>
                  </a:lnTo>
                  <a:lnTo>
                    <a:pt x="3377" y="1728"/>
                  </a:lnTo>
                  <a:lnTo>
                    <a:pt x="16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8160549" y="1446904"/>
              <a:ext cx="436159" cy="247580"/>
            </a:xfrm>
            <a:custGeom>
              <a:avLst/>
              <a:gdLst/>
              <a:ahLst/>
              <a:cxnLst/>
              <a:rect l="l" t="t" r="r" b="b"/>
              <a:pathLst>
                <a:path w="20610" h="11699" extrusionOk="0">
                  <a:moveTo>
                    <a:pt x="20610" y="0"/>
                  </a:moveTo>
                  <a:lnTo>
                    <a:pt x="14447" y="1099"/>
                  </a:lnTo>
                  <a:lnTo>
                    <a:pt x="16213" y="2866"/>
                  </a:lnTo>
                  <a:lnTo>
                    <a:pt x="10560" y="8519"/>
                  </a:lnTo>
                  <a:lnTo>
                    <a:pt x="5300" y="3259"/>
                  </a:lnTo>
                  <a:lnTo>
                    <a:pt x="0" y="8519"/>
                  </a:lnTo>
                  <a:lnTo>
                    <a:pt x="1570" y="10128"/>
                  </a:lnTo>
                  <a:lnTo>
                    <a:pt x="5300" y="6438"/>
                  </a:lnTo>
                  <a:lnTo>
                    <a:pt x="10560" y="11699"/>
                  </a:lnTo>
                  <a:lnTo>
                    <a:pt x="17823" y="4475"/>
                  </a:lnTo>
                  <a:lnTo>
                    <a:pt x="19511" y="6163"/>
                  </a:lnTo>
                  <a:lnTo>
                    <a:pt x="206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3"/>
          <p:cNvSpPr txBox="1">
            <a:spLocks noGrp="1"/>
          </p:cNvSpPr>
          <p:nvPr>
            <p:ph type="subTitle" idx="1"/>
          </p:nvPr>
        </p:nvSpPr>
        <p:spPr>
          <a:xfrm>
            <a:off x="5546828" y="713232"/>
            <a:ext cx="3404966" cy="723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vi-VN" dirty="0" err="1"/>
              <a:t>Internet</a:t>
            </a:r>
            <a:r>
              <a:rPr lang="vi-VN" dirty="0"/>
              <a:t> </a:t>
            </a:r>
            <a:r>
              <a:rPr lang="vi-VN" dirty="0" err="1"/>
              <a:t>đã</a:t>
            </a:r>
            <a:r>
              <a:rPr lang="vi-VN" dirty="0"/>
              <a:t> </a:t>
            </a:r>
            <a:r>
              <a:rPr lang="vi-VN" dirty="0" err="1"/>
              <a:t>trở</a:t>
            </a:r>
            <a:r>
              <a:rPr lang="vi-VN" dirty="0"/>
              <a:t> </a:t>
            </a:r>
            <a:r>
              <a:rPr lang="vi-VN" dirty="0" err="1"/>
              <a:t>thành</a:t>
            </a:r>
            <a:r>
              <a:rPr lang="vi-VN" dirty="0"/>
              <a:t> </a:t>
            </a:r>
            <a:r>
              <a:rPr lang="vi-VN" dirty="0" err="1"/>
              <a:t>phần</a:t>
            </a:r>
            <a:r>
              <a:rPr lang="vi-VN" dirty="0"/>
              <a:t> </a:t>
            </a:r>
            <a:r>
              <a:rPr lang="vi-VN" dirty="0" err="1"/>
              <a:t>thiết</a:t>
            </a:r>
            <a:r>
              <a:rPr lang="vi-VN" dirty="0"/>
              <a:t> </a:t>
            </a:r>
            <a:r>
              <a:rPr lang="vi-VN" dirty="0" err="1"/>
              <a:t>yếu</a:t>
            </a:r>
            <a:r>
              <a:rPr lang="vi-VN" dirty="0"/>
              <a:t> trong </a:t>
            </a:r>
            <a:r>
              <a:rPr lang="vi-VN" dirty="0" err="1"/>
              <a:t>cuộc</a:t>
            </a:r>
            <a:r>
              <a:rPr lang="vi-VN" dirty="0"/>
              <a:t> </a:t>
            </a:r>
            <a:r>
              <a:rPr lang="vi-VN" dirty="0" err="1"/>
              <a:t>sống</a:t>
            </a:r>
            <a:r>
              <a:rPr lang="vi-VN" dirty="0"/>
              <a:t> </a:t>
            </a:r>
            <a:r>
              <a:rPr lang="vi-VN" dirty="0" err="1"/>
              <a:t>hiện</a:t>
            </a:r>
            <a:r>
              <a:rPr lang="vi-VN" dirty="0"/>
              <a:t> </a:t>
            </a:r>
            <a:r>
              <a:rPr lang="vi-VN" dirty="0" err="1"/>
              <a:t>đại</a:t>
            </a:r>
            <a:r>
              <a:rPr lang="vi-VN" dirty="0"/>
              <a:t>, cung </a:t>
            </a:r>
            <a:r>
              <a:rPr lang="vi-VN" dirty="0" err="1"/>
              <a:t>cấp</a:t>
            </a:r>
            <a:r>
              <a:rPr lang="vi-VN" dirty="0"/>
              <a:t> cơ </a:t>
            </a:r>
            <a:r>
              <a:rPr lang="vi-VN" dirty="0" err="1"/>
              <a:t>hội</a:t>
            </a:r>
            <a:r>
              <a:rPr lang="vi-VN" dirty="0"/>
              <a:t> </a:t>
            </a:r>
            <a:r>
              <a:rPr lang="vi-VN" dirty="0" err="1"/>
              <a:t>kết</a:t>
            </a:r>
            <a:r>
              <a:rPr lang="vi-VN" dirty="0"/>
              <a:t> </a:t>
            </a:r>
            <a:r>
              <a:rPr lang="vi-VN" dirty="0" err="1"/>
              <a:t>nối</a:t>
            </a:r>
            <a:r>
              <a:rPr lang="vi-VN" dirty="0"/>
              <a:t>, giao </a:t>
            </a:r>
            <a:r>
              <a:rPr lang="vi-VN" dirty="0" err="1"/>
              <a:t>tiếp</a:t>
            </a:r>
            <a:r>
              <a:rPr lang="vi-VN" dirty="0"/>
              <a:t> </a:t>
            </a:r>
            <a:r>
              <a:rPr lang="vi-VN" dirty="0" err="1"/>
              <a:t>và</a:t>
            </a:r>
            <a:r>
              <a:rPr lang="vi-VN" dirty="0"/>
              <a:t> </a:t>
            </a:r>
            <a:r>
              <a:rPr lang="vi-VN" dirty="0" err="1"/>
              <a:t>học</a:t>
            </a:r>
            <a:r>
              <a:rPr lang="vi-VN" dirty="0"/>
              <a:t> </a:t>
            </a:r>
            <a:r>
              <a:rPr lang="vi-VN" dirty="0" err="1"/>
              <a:t>tập</a:t>
            </a:r>
            <a:r>
              <a:rPr lang="vi-VN" dirty="0"/>
              <a:t> trên </a:t>
            </a:r>
            <a:r>
              <a:rPr lang="vi-VN" dirty="0" err="1"/>
              <a:t>toàn</a:t>
            </a:r>
            <a:r>
              <a:rPr lang="vi-VN" dirty="0"/>
              <a:t> </a:t>
            </a:r>
            <a:r>
              <a:rPr lang="vi-VN" dirty="0" err="1"/>
              <a:t>cầu</a:t>
            </a:r>
            <a:r>
              <a:rPr lang="vi-VN" dirty="0"/>
              <a:t>.</a:t>
            </a:r>
          </a:p>
        </p:txBody>
      </p:sp>
      <p:sp>
        <p:nvSpPr>
          <p:cNvPr id="698" name="Google Shape;698;p33"/>
          <p:cNvSpPr txBox="1">
            <a:spLocks noGrp="1"/>
          </p:cNvSpPr>
          <p:nvPr>
            <p:ph type="subTitle" idx="3"/>
          </p:nvPr>
        </p:nvSpPr>
        <p:spPr>
          <a:xfrm>
            <a:off x="5434427" y="3276260"/>
            <a:ext cx="3771811" cy="1442466"/>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vi-VN" dirty="0"/>
              <a:t>Do </a:t>
            </a:r>
            <a:r>
              <a:rPr lang="vi-VN" dirty="0" err="1"/>
              <a:t>đó</a:t>
            </a:r>
            <a:r>
              <a:rPr lang="vi-VN" dirty="0"/>
              <a:t> , </a:t>
            </a:r>
            <a:r>
              <a:rPr lang="vi-VN" dirty="0" err="1"/>
              <a:t>việc</a:t>
            </a:r>
            <a:r>
              <a:rPr lang="vi-VN" dirty="0"/>
              <a:t> </a:t>
            </a:r>
            <a:r>
              <a:rPr lang="vi-VN" dirty="0" err="1"/>
              <a:t>sử</a:t>
            </a:r>
            <a:r>
              <a:rPr lang="vi-VN" dirty="0"/>
              <a:t> </a:t>
            </a:r>
            <a:r>
              <a:rPr lang="vi-VN" dirty="0" err="1"/>
              <a:t>dụng</a:t>
            </a:r>
            <a:r>
              <a:rPr lang="vi-VN" dirty="0"/>
              <a:t> </a:t>
            </a:r>
            <a:r>
              <a:rPr lang="vi-VN" dirty="0" err="1"/>
              <a:t>Internet</a:t>
            </a:r>
            <a:r>
              <a:rPr lang="vi-VN" dirty="0"/>
              <a:t> </a:t>
            </a:r>
            <a:r>
              <a:rPr lang="vi-VN" dirty="0" err="1"/>
              <a:t>một</a:t>
            </a:r>
            <a:r>
              <a:rPr lang="vi-VN" dirty="0"/>
              <a:t> </a:t>
            </a:r>
            <a:r>
              <a:rPr lang="vi-VN" dirty="0" err="1"/>
              <a:t>cách</a:t>
            </a:r>
            <a:r>
              <a:rPr lang="vi-VN" dirty="0"/>
              <a:t> </a:t>
            </a:r>
            <a:r>
              <a:rPr lang="vi-VN" dirty="0" err="1"/>
              <a:t>hiệu</a:t>
            </a:r>
            <a:r>
              <a:rPr lang="vi-VN" dirty="0"/>
              <a:t> </a:t>
            </a:r>
            <a:r>
              <a:rPr lang="vi-VN" dirty="0" err="1"/>
              <a:t>quả</a:t>
            </a:r>
            <a:r>
              <a:rPr lang="vi-VN" dirty="0"/>
              <a:t> </a:t>
            </a:r>
            <a:r>
              <a:rPr lang="vi-VN" dirty="0" err="1"/>
              <a:t>và</a:t>
            </a:r>
            <a:r>
              <a:rPr lang="vi-VN" dirty="0"/>
              <a:t> </a:t>
            </a:r>
            <a:r>
              <a:rPr lang="vi-VN" dirty="0" err="1"/>
              <a:t>có</a:t>
            </a:r>
            <a:r>
              <a:rPr lang="vi-VN" dirty="0"/>
              <a:t> </a:t>
            </a:r>
            <a:r>
              <a:rPr lang="vi-VN" dirty="0" err="1"/>
              <a:t>trách</a:t>
            </a:r>
            <a:r>
              <a:rPr lang="vi-VN" dirty="0"/>
              <a:t> </a:t>
            </a:r>
            <a:r>
              <a:rPr lang="vi-VN" dirty="0" err="1"/>
              <a:t>nhiệm</a:t>
            </a:r>
            <a:r>
              <a:rPr lang="vi-VN" dirty="0"/>
              <a:t> </a:t>
            </a:r>
            <a:r>
              <a:rPr lang="vi-VN" dirty="0" err="1"/>
              <a:t>là</a:t>
            </a:r>
            <a:r>
              <a:rPr lang="vi-VN" dirty="0"/>
              <a:t> </a:t>
            </a:r>
            <a:r>
              <a:rPr lang="vi-VN" dirty="0" err="1"/>
              <a:t>rất</a:t>
            </a:r>
            <a:r>
              <a:rPr lang="vi-VN" dirty="0"/>
              <a:t> quan </a:t>
            </a:r>
            <a:r>
              <a:rPr lang="vi-VN" dirty="0" err="1"/>
              <a:t>trọng</a:t>
            </a:r>
            <a:r>
              <a:rPr lang="vi-VN" dirty="0"/>
              <a:t> </a:t>
            </a:r>
            <a:r>
              <a:rPr lang="vi-VN" dirty="0" err="1"/>
              <a:t>để</a:t>
            </a:r>
            <a:r>
              <a:rPr lang="vi-VN" dirty="0"/>
              <a:t> </a:t>
            </a:r>
            <a:r>
              <a:rPr lang="vi-VN" dirty="0" err="1"/>
              <a:t>tận</a:t>
            </a:r>
            <a:r>
              <a:rPr lang="vi-VN" dirty="0"/>
              <a:t> </a:t>
            </a:r>
            <a:r>
              <a:rPr lang="vi-VN" dirty="0" err="1"/>
              <a:t>dụng</a:t>
            </a:r>
            <a:r>
              <a:rPr lang="vi-VN" dirty="0"/>
              <a:t>  </a:t>
            </a:r>
            <a:r>
              <a:rPr lang="vi-VN" dirty="0" err="1"/>
              <a:t>lợi</a:t>
            </a:r>
            <a:r>
              <a:rPr lang="vi-VN" dirty="0"/>
              <a:t> </a:t>
            </a:r>
            <a:r>
              <a:rPr lang="vi-VN" dirty="0" err="1"/>
              <a:t>ích</a:t>
            </a:r>
            <a:r>
              <a:rPr lang="vi-VN" dirty="0"/>
              <a:t> </a:t>
            </a:r>
            <a:r>
              <a:rPr lang="vi-VN" dirty="0" err="1"/>
              <a:t>mà</a:t>
            </a:r>
            <a:r>
              <a:rPr lang="vi-VN" dirty="0"/>
              <a:t> </a:t>
            </a:r>
            <a:r>
              <a:rPr lang="vi-VN" dirty="0" err="1"/>
              <a:t>nó</a:t>
            </a:r>
            <a:r>
              <a:rPr lang="vi-VN" dirty="0"/>
              <a:t> mang </a:t>
            </a:r>
            <a:r>
              <a:rPr lang="vi-VN" dirty="0" err="1"/>
              <a:t>lại</a:t>
            </a:r>
            <a:endParaRPr lang="vi-VN" dirty="0"/>
          </a:p>
        </p:txBody>
      </p:sp>
      <p:sp>
        <p:nvSpPr>
          <p:cNvPr id="699" name="Google Shape;699;p33"/>
          <p:cNvSpPr txBox="1">
            <a:spLocks noGrp="1"/>
          </p:cNvSpPr>
          <p:nvPr>
            <p:ph type="subTitle" idx="2"/>
          </p:nvPr>
        </p:nvSpPr>
        <p:spPr>
          <a:xfrm>
            <a:off x="5317850" y="2084832"/>
            <a:ext cx="3633944" cy="723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vi-VN" dirty="0" err="1"/>
              <a:t>Nó</a:t>
            </a:r>
            <a:r>
              <a:rPr lang="vi-VN" dirty="0"/>
              <a:t> </a:t>
            </a:r>
            <a:r>
              <a:rPr lang="vi-VN" dirty="0" err="1"/>
              <a:t>mở</a:t>
            </a:r>
            <a:r>
              <a:rPr lang="vi-VN" dirty="0"/>
              <a:t> ra </a:t>
            </a:r>
            <a:r>
              <a:rPr lang="vi-VN" dirty="0" err="1"/>
              <a:t>nhiều</a:t>
            </a:r>
            <a:r>
              <a:rPr lang="vi-VN" dirty="0"/>
              <a:t> </a:t>
            </a:r>
            <a:r>
              <a:rPr lang="vi-VN" dirty="0" err="1"/>
              <a:t>tiềm</a:t>
            </a:r>
            <a:r>
              <a:rPr lang="vi-VN" dirty="0"/>
              <a:t> năng </a:t>
            </a:r>
            <a:r>
              <a:rPr lang="vi-VN" dirty="0" err="1"/>
              <a:t>mới</a:t>
            </a:r>
            <a:r>
              <a:rPr lang="vi-VN" dirty="0"/>
              <a:t> trong </a:t>
            </a:r>
            <a:r>
              <a:rPr lang="vi-VN" dirty="0" err="1"/>
              <a:t>giáo</a:t>
            </a:r>
            <a:r>
              <a:rPr lang="vi-VN" dirty="0"/>
              <a:t> </a:t>
            </a:r>
            <a:r>
              <a:rPr lang="vi-VN" dirty="0" err="1"/>
              <a:t>dục</a:t>
            </a:r>
            <a:r>
              <a:rPr lang="vi-VN" dirty="0"/>
              <a:t>, kinh doanh </a:t>
            </a:r>
            <a:r>
              <a:rPr lang="vi-VN" dirty="0" err="1"/>
              <a:t>và</a:t>
            </a:r>
            <a:r>
              <a:rPr lang="vi-VN" dirty="0"/>
              <a:t> </a:t>
            </a:r>
            <a:r>
              <a:rPr lang="vi-VN" dirty="0" err="1"/>
              <a:t>giải</a:t>
            </a:r>
            <a:r>
              <a:rPr lang="vi-VN" dirty="0"/>
              <a:t> </a:t>
            </a:r>
            <a:r>
              <a:rPr lang="vi-VN" dirty="0" err="1"/>
              <a:t>trí</a:t>
            </a:r>
            <a:r>
              <a:rPr lang="vi-VN" dirty="0"/>
              <a:t>, nhưng </a:t>
            </a:r>
            <a:r>
              <a:rPr lang="vi-VN" dirty="0" err="1"/>
              <a:t>cũng</a:t>
            </a:r>
            <a:r>
              <a:rPr lang="vi-VN" dirty="0"/>
              <a:t> </a:t>
            </a:r>
            <a:r>
              <a:rPr lang="vi-VN" dirty="0" err="1"/>
              <a:t>đặt</a:t>
            </a:r>
            <a:r>
              <a:rPr lang="vi-VN" dirty="0"/>
              <a:t> ra </a:t>
            </a:r>
            <a:r>
              <a:rPr lang="vi-VN" dirty="0" err="1"/>
              <a:t>thách</a:t>
            </a:r>
            <a:r>
              <a:rPr lang="vi-VN" dirty="0"/>
              <a:t> </a:t>
            </a:r>
            <a:r>
              <a:rPr lang="vi-VN" dirty="0" err="1"/>
              <a:t>thức</a:t>
            </a:r>
            <a:r>
              <a:rPr lang="vi-VN" dirty="0"/>
              <a:t> </a:t>
            </a:r>
            <a:r>
              <a:rPr lang="vi-VN" dirty="0" err="1"/>
              <a:t>về</a:t>
            </a:r>
            <a:r>
              <a:rPr lang="vi-VN" dirty="0"/>
              <a:t> </a:t>
            </a:r>
            <a:r>
              <a:rPr lang="vi-VN" dirty="0" err="1"/>
              <a:t>bảo</a:t>
            </a:r>
            <a:r>
              <a:rPr lang="vi-VN" dirty="0"/>
              <a:t> </a:t>
            </a:r>
            <a:r>
              <a:rPr lang="vi-VN" dirty="0" err="1"/>
              <a:t>mật</a:t>
            </a:r>
            <a:r>
              <a:rPr lang="vi-VN" dirty="0"/>
              <a:t> </a:t>
            </a:r>
            <a:r>
              <a:rPr lang="vi-VN" dirty="0" err="1"/>
              <a:t>và</a:t>
            </a:r>
            <a:r>
              <a:rPr lang="vi-VN" dirty="0"/>
              <a:t> thông tin sai </a:t>
            </a:r>
            <a:r>
              <a:rPr lang="vi-VN" dirty="0" err="1"/>
              <a:t>lệch</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34"/>
          <p:cNvSpPr txBox="1">
            <a:spLocks noGrp="1"/>
          </p:cNvSpPr>
          <p:nvPr>
            <p:ph type="subTitle" idx="3"/>
          </p:nvPr>
        </p:nvSpPr>
        <p:spPr>
          <a:xfrm>
            <a:off x="713224" y="2295144"/>
            <a:ext cx="2873007" cy="32392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err="1"/>
              <a:t>Tại</a:t>
            </a:r>
            <a:r>
              <a:rPr lang="vi-VN" dirty="0"/>
              <a:t> sao </a:t>
            </a:r>
            <a:r>
              <a:rPr lang="vi-VN" dirty="0" err="1"/>
              <a:t>phải</a:t>
            </a:r>
            <a:r>
              <a:rPr lang="vi-VN" dirty="0"/>
              <a:t> </a:t>
            </a:r>
            <a:r>
              <a:rPr lang="vi-VN" dirty="0" err="1"/>
              <a:t>đặt</a:t>
            </a:r>
            <a:r>
              <a:rPr lang="vi-VN" dirty="0"/>
              <a:t> </a:t>
            </a:r>
            <a:r>
              <a:rPr lang="vi-VN" dirty="0" err="1"/>
              <a:t>mục</a:t>
            </a:r>
            <a:r>
              <a:rPr lang="vi-VN" dirty="0"/>
              <a:t> tiêu ?</a:t>
            </a:r>
            <a:endParaRPr dirty="0"/>
          </a:p>
        </p:txBody>
      </p:sp>
      <p:sp>
        <p:nvSpPr>
          <p:cNvPr id="705" name="Google Shape;705;p34"/>
          <p:cNvSpPr txBox="1">
            <a:spLocks noGrp="1"/>
          </p:cNvSpPr>
          <p:nvPr>
            <p:ph type="subTitle" idx="4"/>
          </p:nvPr>
        </p:nvSpPr>
        <p:spPr>
          <a:xfrm>
            <a:off x="713224" y="3772000"/>
            <a:ext cx="2242502" cy="36707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err="1"/>
              <a:t>Ví</a:t>
            </a:r>
            <a:r>
              <a:rPr lang="vi-VN" dirty="0"/>
              <a:t> </a:t>
            </a:r>
            <a:r>
              <a:rPr lang="vi-VN" dirty="0" err="1"/>
              <a:t>dụ</a:t>
            </a:r>
            <a:endParaRPr dirty="0"/>
          </a:p>
        </p:txBody>
      </p:sp>
      <p:sp>
        <p:nvSpPr>
          <p:cNvPr id="706" name="Google Shape;706;p34"/>
          <p:cNvSpPr txBox="1">
            <a:spLocks noGrp="1"/>
          </p:cNvSpPr>
          <p:nvPr>
            <p:ph type="subTitle" idx="1"/>
          </p:nvPr>
        </p:nvSpPr>
        <p:spPr>
          <a:xfrm>
            <a:off x="713225" y="2537023"/>
            <a:ext cx="3569104" cy="104549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vi-VN" dirty="0"/>
              <a:t>Khi </a:t>
            </a:r>
            <a:r>
              <a:rPr lang="vi-VN" dirty="0" err="1"/>
              <a:t>sử</a:t>
            </a:r>
            <a:r>
              <a:rPr lang="vi-VN" dirty="0"/>
              <a:t> </a:t>
            </a:r>
            <a:r>
              <a:rPr lang="vi-VN" dirty="0" err="1"/>
              <a:t>dụng</a:t>
            </a:r>
            <a:r>
              <a:rPr lang="vi-VN" dirty="0"/>
              <a:t> </a:t>
            </a:r>
            <a:r>
              <a:rPr lang="vi-VN" dirty="0" err="1"/>
              <a:t>Internet</a:t>
            </a:r>
            <a:r>
              <a:rPr lang="vi-VN" dirty="0"/>
              <a:t>, </a:t>
            </a:r>
            <a:r>
              <a:rPr lang="vi-VN" dirty="0" err="1"/>
              <a:t>điều</a:t>
            </a:r>
            <a:r>
              <a:rPr lang="vi-VN" dirty="0"/>
              <a:t> quan </a:t>
            </a:r>
            <a:r>
              <a:rPr lang="vi-VN" dirty="0" err="1"/>
              <a:t>trọng</a:t>
            </a:r>
            <a:r>
              <a:rPr lang="vi-VN" dirty="0"/>
              <a:t> </a:t>
            </a:r>
            <a:r>
              <a:rPr lang="vi-VN" dirty="0" err="1"/>
              <a:t>nhất</a:t>
            </a:r>
            <a:r>
              <a:rPr lang="vi-VN" dirty="0"/>
              <a:t> </a:t>
            </a:r>
            <a:r>
              <a:rPr lang="vi-VN" dirty="0" err="1"/>
              <a:t>là</a:t>
            </a:r>
            <a:r>
              <a:rPr lang="vi-VN" dirty="0"/>
              <a:t> </a:t>
            </a:r>
            <a:r>
              <a:rPr lang="vi-VN" dirty="0" err="1"/>
              <a:t>chúng</a:t>
            </a:r>
            <a:r>
              <a:rPr lang="vi-VN" dirty="0"/>
              <a:t> ta </a:t>
            </a:r>
            <a:r>
              <a:rPr lang="vi-VN" dirty="0" err="1"/>
              <a:t>cần</a:t>
            </a:r>
            <a:r>
              <a:rPr lang="vi-VN" dirty="0"/>
              <a:t> </a:t>
            </a:r>
            <a:r>
              <a:rPr lang="vi-VN" dirty="0" err="1"/>
              <a:t>phải</a:t>
            </a:r>
            <a:r>
              <a:rPr lang="vi-VN" dirty="0"/>
              <a:t> </a:t>
            </a:r>
            <a:r>
              <a:rPr lang="vi-VN" dirty="0" err="1"/>
              <a:t>xác</a:t>
            </a:r>
            <a:r>
              <a:rPr lang="vi-VN" dirty="0"/>
              <a:t> </a:t>
            </a:r>
            <a:r>
              <a:rPr lang="vi-VN" dirty="0" err="1"/>
              <a:t>định</a:t>
            </a:r>
            <a:r>
              <a:rPr lang="vi-VN" dirty="0"/>
              <a:t> </a:t>
            </a:r>
            <a:r>
              <a:rPr lang="vi-VN" dirty="0" err="1"/>
              <a:t>rõ</a:t>
            </a:r>
            <a:r>
              <a:rPr lang="vi-VN" dirty="0"/>
              <a:t> </a:t>
            </a:r>
            <a:r>
              <a:rPr lang="vi-VN" dirty="0" err="1"/>
              <a:t>mục</a:t>
            </a:r>
            <a:r>
              <a:rPr lang="vi-VN" dirty="0"/>
              <a:t> tiêu </a:t>
            </a:r>
            <a:r>
              <a:rPr lang="vi-VN" dirty="0" err="1"/>
              <a:t>của</a:t>
            </a:r>
            <a:r>
              <a:rPr lang="vi-VN" dirty="0"/>
              <a:t> </a:t>
            </a:r>
            <a:r>
              <a:rPr lang="vi-VN" dirty="0" err="1"/>
              <a:t>mình.Nếu</a:t>
            </a:r>
            <a:r>
              <a:rPr lang="vi-VN" dirty="0"/>
              <a:t> không </a:t>
            </a:r>
            <a:r>
              <a:rPr lang="vi-VN" dirty="0" err="1"/>
              <a:t>có</a:t>
            </a:r>
            <a:r>
              <a:rPr lang="vi-VN" dirty="0"/>
              <a:t> </a:t>
            </a:r>
            <a:r>
              <a:rPr lang="vi-VN" dirty="0" err="1"/>
              <a:t>mục</a:t>
            </a:r>
            <a:r>
              <a:rPr lang="vi-VN" dirty="0"/>
              <a:t> tiêu, </a:t>
            </a:r>
            <a:r>
              <a:rPr lang="vi-VN" dirty="0" err="1"/>
              <a:t>chúng</a:t>
            </a:r>
            <a:r>
              <a:rPr lang="vi-VN" dirty="0"/>
              <a:t> ta </a:t>
            </a:r>
            <a:r>
              <a:rPr lang="vi-VN" dirty="0" err="1"/>
              <a:t>dễ</a:t>
            </a:r>
            <a:r>
              <a:rPr lang="vi-VN" dirty="0"/>
              <a:t> </a:t>
            </a:r>
            <a:r>
              <a:rPr lang="vi-VN" dirty="0" err="1"/>
              <a:t>dàng</a:t>
            </a:r>
            <a:r>
              <a:rPr lang="vi-VN" dirty="0"/>
              <a:t> </a:t>
            </a:r>
            <a:r>
              <a:rPr lang="vi-VN" dirty="0" err="1"/>
              <a:t>bị</a:t>
            </a:r>
            <a:r>
              <a:rPr lang="vi-VN" dirty="0"/>
              <a:t> </a:t>
            </a:r>
            <a:r>
              <a:rPr lang="vi-VN" dirty="0" err="1"/>
              <a:t>cuốn</a:t>
            </a:r>
            <a:r>
              <a:rPr lang="vi-VN" dirty="0"/>
              <a:t> </a:t>
            </a:r>
            <a:r>
              <a:rPr lang="vi-VN" dirty="0" err="1"/>
              <a:t>vào</a:t>
            </a:r>
            <a:r>
              <a:rPr lang="vi-VN" dirty="0"/>
              <a:t> </a:t>
            </a:r>
            <a:r>
              <a:rPr lang="vi-VN" dirty="0" err="1"/>
              <a:t>những</a:t>
            </a:r>
            <a:r>
              <a:rPr lang="vi-VN" dirty="0"/>
              <a:t> thông tin không liên quan </a:t>
            </a:r>
            <a:r>
              <a:rPr lang="vi-VN" dirty="0" err="1"/>
              <a:t>và</a:t>
            </a:r>
            <a:r>
              <a:rPr lang="vi-VN" dirty="0"/>
              <a:t> </a:t>
            </a:r>
            <a:r>
              <a:rPr lang="vi-VN" dirty="0" err="1"/>
              <a:t>lãng</a:t>
            </a:r>
            <a:r>
              <a:rPr lang="vi-VN" dirty="0"/>
              <a:t> </a:t>
            </a:r>
            <a:r>
              <a:rPr lang="vi-VN" dirty="0" err="1"/>
              <a:t>phí</a:t>
            </a:r>
            <a:r>
              <a:rPr lang="vi-VN" dirty="0"/>
              <a:t> </a:t>
            </a:r>
            <a:r>
              <a:rPr lang="vi-VN" dirty="0" err="1"/>
              <a:t>thời</a:t>
            </a:r>
            <a:r>
              <a:rPr lang="vi-VN" dirty="0"/>
              <a:t> gian.</a:t>
            </a:r>
            <a:endParaRPr dirty="0"/>
          </a:p>
        </p:txBody>
      </p:sp>
      <p:sp>
        <p:nvSpPr>
          <p:cNvPr id="707" name="Google Shape;707;p34"/>
          <p:cNvSpPr txBox="1">
            <a:spLocks noGrp="1"/>
          </p:cNvSpPr>
          <p:nvPr>
            <p:ph type="subTitle" idx="2"/>
          </p:nvPr>
        </p:nvSpPr>
        <p:spPr>
          <a:xfrm>
            <a:off x="577890" y="4070679"/>
            <a:ext cx="3807938" cy="551596"/>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vi-VN" dirty="0"/>
              <a:t>Khi truy </a:t>
            </a:r>
            <a:r>
              <a:rPr lang="vi-VN" dirty="0" err="1"/>
              <a:t>cập</a:t>
            </a:r>
            <a:r>
              <a:rPr lang="vi-VN" dirty="0"/>
              <a:t> </a:t>
            </a:r>
            <a:r>
              <a:rPr lang="vi-VN" dirty="0" err="1"/>
              <a:t>Internet</a:t>
            </a:r>
            <a:r>
              <a:rPr lang="vi-VN" dirty="0"/>
              <a:t> </a:t>
            </a:r>
            <a:r>
              <a:rPr lang="vi-VN" dirty="0" err="1"/>
              <a:t>để</a:t>
            </a:r>
            <a:r>
              <a:rPr lang="vi-VN" dirty="0"/>
              <a:t> </a:t>
            </a:r>
            <a:r>
              <a:rPr lang="vi-VN" dirty="0" err="1"/>
              <a:t>học</a:t>
            </a:r>
            <a:r>
              <a:rPr lang="vi-VN" dirty="0"/>
              <a:t> </a:t>
            </a:r>
            <a:r>
              <a:rPr lang="vi-VN" dirty="0" err="1"/>
              <a:t>tập</a:t>
            </a:r>
            <a:r>
              <a:rPr lang="vi-VN" dirty="0"/>
              <a:t>, </a:t>
            </a:r>
            <a:r>
              <a:rPr lang="vi-VN" dirty="0" err="1"/>
              <a:t>chúng</a:t>
            </a:r>
            <a:r>
              <a:rPr lang="vi-VN" dirty="0"/>
              <a:t> ta nên </a:t>
            </a:r>
            <a:r>
              <a:rPr lang="vi-VN" dirty="0" err="1"/>
              <a:t>tập</a:t>
            </a:r>
            <a:r>
              <a:rPr lang="vi-VN" dirty="0"/>
              <a:t> trung </a:t>
            </a:r>
            <a:r>
              <a:rPr lang="vi-VN" dirty="0" err="1"/>
              <a:t>vào</a:t>
            </a:r>
            <a:r>
              <a:rPr lang="vi-VN" dirty="0"/>
              <a:t> </a:t>
            </a:r>
            <a:r>
              <a:rPr lang="vi-VN" dirty="0" err="1"/>
              <a:t>việc</a:t>
            </a:r>
            <a:r>
              <a:rPr lang="vi-VN" dirty="0"/>
              <a:t> </a:t>
            </a:r>
            <a:r>
              <a:rPr lang="vi-VN" dirty="0" err="1"/>
              <a:t>tìm</a:t>
            </a:r>
            <a:r>
              <a:rPr lang="vi-VN" dirty="0"/>
              <a:t> </a:t>
            </a:r>
            <a:r>
              <a:rPr lang="vi-VN" dirty="0" err="1"/>
              <a:t>kiếm</a:t>
            </a:r>
            <a:r>
              <a:rPr lang="vi-VN" dirty="0"/>
              <a:t> </a:t>
            </a:r>
            <a:r>
              <a:rPr lang="vi-VN" dirty="0" err="1"/>
              <a:t>các</a:t>
            </a:r>
            <a:r>
              <a:rPr lang="vi-VN" dirty="0"/>
              <a:t> </a:t>
            </a:r>
            <a:r>
              <a:rPr lang="vi-VN" dirty="0" err="1"/>
              <a:t>tài</a:t>
            </a:r>
            <a:r>
              <a:rPr lang="vi-VN" dirty="0"/>
              <a:t> </a:t>
            </a:r>
            <a:r>
              <a:rPr lang="vi-VN" dirty="0" err="1"/>
              <a:t>liệu</a:t>
            </a:r>
            <a:r>
              <a:rPr lang="vi-VN" dirty="0"/>
              <a:t> </a:t>
            </a:r>
            <a:r>
              <a:rPr lang="vi-VN" dirty="0" err="1"/>
              <a:t>và</a:t>
            </a:r>
            <a:r>
              <a:rPr lang="vi-VN" dirty="0"/>
              <a:t> thông tin liên quan thay </a:t>
            </a:r>
            <a:r>
              <a:rPr lang="vi-VN" dirty="0" err="1"/>
              <a:t>vì</a:t>
            </a:r>
            <a:r>
              <a:rPr lang="vi-VN" dirty="0"/>
              <a:t> </a:t>
            </a:r>
            <a:r>
              <a:rPr lang="vi-VN" dirty="0" err="1"/>
              <a:t>bị</a:t>
            </a:r>
            <a:r>
              <a:rPr lang="vi-VN" dirty="0"/>
              <a:t> phân </a:t>
            </a:r>
            <a:r>
              <a:rPr lang="vi-VN" dirty="0" err="1"/>
              <a:t>tán</a:t>
            </a:r>
            <a:r>
              <a:rPr lang="vi-VN" dirty="0"/>
              <a:t> </a:t>
            </a:r>
            <a:r>
              <a:rPr lang="vi-VN" dirty="0" err="1"/>
              <a:t>bởi</a:t>
            </a:r>
            <a:r>
              <a:rPr lang="vi-VN" dirty="0"/>
              <a:t> </a:t>
            </a:r>
            <a:r>
              <a:rPr lang="vi-VN" dirty="0" err="1"/>
              <a:t>mạng</a:t>
            </a:r>
            <a:r>
              <a:rPr lang="vi-VN" dirty="0"/>
              <a:t> </a:t>
            </a:r>
            <a:r>
              <a:rPr lang="vi-VN" dirty="0" err="1"/>
              <a:t>xã</a:t>
            </a:r>
            <a:r>
              <a:rPr lang="vi-VN" dirty="0"/>
              <a:t> </a:t>
            </a:r>
            <a:r>
              <a:rPr lang="vi-VN" dirty="0" err="1"/>
              <a:t>hội</a:t>
            </a:r>
            <a:r>
              <a:rPr lang="vi-VN" dirty="0"/>
              <a:t> </a:t>
            </a:r>
            <a:r>
              <a:rPr lang="vi-VN" dirty="0" err="1"/>
              <a:t>hoặc</a:t>
            </a:r>
            <a:r>
              <a:rPr lang="vi-VN" dirty="0"/>
              <a:t> </a:t>
            </a:r>
            <a:r>
              <a:rPr lang="vi-VN" dirty="0" err="1"/>
              <a:t>các</a:t>
            </a:r>
            <a:r>
              <a:rPr lang="vi-VN" dirty="0"/>
              <a:t> trang </a:t>
            </a:r>
            <a:r>
              <a:rPr lang="vi-VN" dirty="0" err="1"/>
              <a:t>web</a:t>
            </a:r>
            <a:r>
              <a:rPr lang="vi-VN" dirty="0"/>
              <a:t> </a:t>
            </a:r>
            <a:r>
              <a:rPr lang="vi-VN" dirty="0" err="1"/>
              <a:t>giải</a:t>
            </a:r>
            <a:r>
              <a:rPr lang="vi-VN" dirty="0"/>
              <a:t> </a:t>
            </a:r>
            <a:r>
              <a:rPr lang="vi-VN" dirty="0" err="1"/>
              <a:t>trí</a:t>
            </a:r>
            <a:r>
              <a:rPr lang="vi-VN" dirty="0"/>
              <a:t>.</a:t>
            </a:r>
            <a:endParaRPr dirty="0"/>
          </a:p>
        </p:txBody>
      </p:sp>
      <p:sp>
        <p:nvSpPr>
          <p:cNvPr id="708" name="Google Shape;708;p34"/>
          <p:cNvSpPr txBox="1">
            <a:spLocks noGrp="1"/>
          </p:cNvSpPr>
          <p:nvPr>
            <p:ph type="title"/>
          </p:nvPr>
        </p:nvSpPr>
        <p:spPr>
          <a:xfrm>
            <a:off x="740026" y="244961"/>
            <a:ext cx="3425885" cy="12857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solidFill>
                  <a:schemeClr val="accent4"/>
                </a:solidFill>
              </a:rPr>
              <a:t>02.</a:t>
            </a:r>
            <a:br>
              <a:rPr lang="vi-VN" dirty="0"/>
            </a:br>
            <a:r>
              <a:rPr lang="vi-VN" dirty="0" err="1"/>
              <a:t>Xác</a:t>
            </a:r>
            <a:r>
              <a:rPr lang="vi-VN" dirty="0"/>
              <a:t> </a:t>
            </a:r>
            <a:r>
              <a:rPr lang="vi-VN" dirty="0" err="1"/>
              <a:t>định</a:t>
            </a:r>
            <a:r>
              <a:rPr lang="vi-VN" dirty="0"/>
              <a:t> </a:t>
            </a:r>
            <a:r>
              <a:rPr lang="vi-VN" dirty="0" err="1"/>
              <a:t>mục</a:t>
            </a:r>
            <a:r>
              <a:rPr lang="vi-VN" dirty="0"/>
              <a:t> tiêu </a:t>
            </a:r>
            <a:r>
              <a:rPr lang="vi-VN" dirty="0" err="1"/>
              <a:t>sử</a:t>
            </a:r>
            <a:r>
              <a:rPr lang="vi-VN" dirty="0"/>
              <a:t> </a:t>
            </a:r>
            <a:r>
              <a:rPr lang="vi-VN" dirty="0" err="1"/>
              <a:t>dụng</a:t>
            </a:r>
            <a:endParaRPr dirty="0"/>
          </a:p>
        </p:txBody>
      </p:sp>
      <p:grpSp>
        <p:nvGrpSpPr>
          <p:cNvPr id="709" name="Google Shape;709;p34"/>
          <p:cNvGrpSpPr/>
          <p:nvPr/>
        </p:nvGrpSpPr>
        <p:grpSpPr>
          <a:xfrm>
            <a:off x="4740291" y="468068"/>
            <a:ext cx="3851091" cy="4207364"/>
            <a:chOff x="1775550" y="-490962"/>
            <a:chExt cx="5263930" cy="5750908"/>
          </a:xfrm>
        </p:grpSpPr>
        <p:sp>
          <p:nvSpPr>
            <p:cNvPr id="710" name="Google Shape;710;p34"/>
            <p:cNvSpPr/>
            <p:nvPr/>
          </p:nvSpPr>
          <p:spPr>
            <a:xfrm>
              <a:off x="4165553" y="-80737"/>
              <a:ext cx="275025" cy="1561925"/>
            </a:xfrm>
            <a:custGeom>
              <a:avLst/>
              <a:gdLst/>
              <a:ahLst/>
              <a:cxnLst/>
              <a:rect l="l" t="t" r="r" b="b"/>
              <a:pathLst>
                <a:path w="11001" h="62477" extrusionOk="0">
                  <a:moveTo>
                    <a:pt x="0" y="0"/>
                  </a:moveTo>
                  <a:lnTo>
                    <a:pt x="7233" y="62476"/>
                  </a:lnTo>
                  <a:lnTo>
                    <a:pt x="11001" y="60531"/>
                  </a:lnTo>
                  <a:lnTo>
                    <a:pt x="11001" y="5591"/>
                  </a:lnTo>
                  <a:lnTo>
                    <a:pt x="2067" y="61"/>
                  </a:lnTo>
                  <a:lnTo>
                    <a:pt x="0" y="0"/>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4"/>
            <p:cNvSpPr/>
            <p:nvPr/>
          </p:nvSpPr>
          <p:spPr>
            <a:xfrm>
              <a:off x="4109328" y="-490962"/>
              <a:ext cx="436075" cy="559125"/>
            </a:xfrm>
            <a:custGeom>
              <a:avLst/>
              <a:gdLst/>
              <a:ahLst/>
              <a:cxnLst/>
              <a:rect l="l" t="t" r="r" b="b"/>
              <a:pathLst>
                <a:path w="17443" h="22365" extrusionOk="0">
                  <a:moveTo>
                    <a:pt x="6625" y="0"/>
                  </a:moveTo>
                  <a:lnTo>
                    <a:pt x="2857" y="2006"/>
                  </a:lnTo>
                  <a:lnTo>
                    <a:pt x="1" y="9724"/>
                  </a:lnTo>
                  <a:lnTo>
                    <a:pt x="2249" y="16409"/>
                  </a:lnTo>
                  <a:lnTo>
                    <a:pt x="4316" y="16470"/>
                  </a:lnTo>
                  <a:lnTo>
                    <a:pt x="13250" y="22000"/>
                  </a:lnTo>
                  <a:lnTo>
                    <a:pt x="13250" y="21879"/>
                  </a:lnTo>
                  <a:lnTo>
                    <a:pt x="13675" y="22365"/>
                  </a:lnTo>
                  <a:lnTo>
                    <a:pt x="17443" y="20359"/>
                  </a:lnTo>
                  <a:lnTo>
                    <a:pt x="6625" y="0"/>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4"/>
            <p:cNvSpPr/>
            <p:nvPr/>
          </p:nvSpPr>
          <p:spPr>
            <a:xfrm>
              <a:off x="3910303" y="-440837"/>
              <a:ext cx="540900" cy="1922025"/>
            </a:xfrm>
            <a:custGeom>
              <a:avLst/>
              <a:gdLst/>
              <a:ahLst/>
              <a:cxnLst/>
              <a:rect l="l" t="t" r="r" b="b"/>
              <a:pathLst>
                <a:path w="21636" h="76881" extrusionOk="0">
                  <a:moveTo>
                    <a:pt x="10818" y="1"/>
                  </a:moveTo>
                  <a:lnTo>
                    <a:pt x="0" y="7111"/>
                  </a:lnTo>
                  <a:lnTo>
                    <a:pt x="4194" y="9664"/>
                  </a:lnTo>
                  <a:lnTo>
                    <a:pt x="4194" y="68797"/>
                  </a:lnTo>
                  <a:lnTo>
                    <a:pt x="17443" y="76880"/>
                  </a:lnTo>
                  <a:lnTo>
                    <a:pt x="17443" y="17807"/>
                  </a:lnTo>
                  <a:lnTo>
                    <a:pt x="21636" y="20360"/>
                  </a:lnTo>
                  <a:lnTo>
                    <a:pt x="108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4"/>
            <p:cNvSpPr/>
            <p:nvPr/>
          </p:nvSpPr>
          <p:spPr>
            <a:xfrm>
              <a:off x="4644153" y="651588"/>
              <a:ext cx="275025" cy="1084850"/>
            </a:xfrm>
            <a:custGeom>
              <a:avLst/>
              <a:gdLst/>
              <a:ahLst/>
              <a:cxnLst/>
              <a:rect l="l" t="t" r="r" b="b"/>
              <a:pathLst>
                <a:path w="11001" h="43394" extrusionOk="0">
                  <a:moveTo>
                    <a:pt x="0" y="0"/>
                  </a:moveTo>
                  <a:lnTo>
                    <a:pt x="7232" y="43393"/>
                  </a:lnTo>
                  <a:lnTo>
                    <a:pt x="11000" y="41448"/>
                  </a:lnTo>
                  <a:lnTo>
                    <a:pt x="11000" y="5592"/>
                  </a:lnTo>
                  <a:lnTo>
                    <a:pt x="2067" y="61"/>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4"/>
            <p:cNvSpPr/>
            <p:nvPr/>
          </p:nvSpPr>
          <p:spPr>
            <a:xfrm>
              <a:off x="4587928" y="241363"/>
              <a:ext cx="436075" cy="559150"/>
            </a:xfrm>
            <a:custGeom>
              <a:avLst/>
              <a:gdLst/>
              <a:ahLst/>
              <a:cxnLst/>
              <a:rect l="l" t="t" r="r" b="b"/>
              <a:pathLst>
                <a:path w="17443" h="22366" extrusionOk="0">
                  <a:moveTo>
                    <a:pt x="6625" y="0"/>
                  </a:moveTo>
                  <a:lnTo>
                    <a:pt x="2857" y="2006"/>
                  </a:lnTo>
                  <a:lnTo>
                    <a:pt x="1" y="9724"/>
                  </a:lnTo>
                  <a:lnTo>
                    <a:pt x="2249" y="16409"/>
                  </a:lnTo>
                  <a:lnTo>
                    <a:pt x="4316" y="16470"/>
                  </a:lnTo>
                  <a:lnTo>
                    <a:pt x="13249" y="22001"/>
                  </a:lnTo>
                  <a:lnTo>
                    <a:pt x="13249" y="21879"/>
                  </a:lnTo>
                  <a:lnTo>
                    <a:pt x="13675" y="22365"/>
                  </a:lnTo>
                  <a:lnTo>
                    <a:pt x="17443" y="20420"/>
                  </a:lnTo>
                  <a:lnTo>
                    <a:pt x="66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4"/>
            <p:cNvSpPr/>
            <p:nvPr/>
          </p:nvSpPr>
          <p:spPr>
            <a:xfrm>
              <a:off x="4388903" y="291488"/>
              <a:ext cx="540900" cy="1444950"/>
            </a:xfrm>
            <a:custGeom>
              <a:avLst/>
              <a:gdLst/>
              <a:ahLst/>
              <a:cxnLst/>
              <a:rect l="l" t="t" r="r" b="b"/>
              <a:pathLst>
                <a:path w="21636" h="57798" extrusionOk="0">
                  <a:moveTo>
                    <a:pt x="21636" y="20360"/>
                  </a:moveTo>
                  <a:lnTo>
                    <a:pt x="21636" y="20360"/>
                  </a:lnTo>
                  <a:lnTo>
                    <a:pt x="21636" y="20360"/>
                  </a:lnTo>
                  <a:close/>
                  <a:moveTo>
                    <a:pt x="10818" y="1"/>
                  </a:moveTo>
                  <a:lnTo>
                    <a:pt x="0" y="7111"/>
                  </a:lnTo>
                  <a:lnTo>
                    <a:pt x="4194" y="9725"/>
                  </a:lnTo>
                  <a:lnTo>
                    <a:pt x="4194" y="49714"/>
                  </a:lnTo>
                  <a:lnTo>
                    <a:pt x="17442" y="57797"/>
                  </a:lnTo>
                  <a:lnTo>
                    <a:pt x="17442" y="17808"/>
                  </a:lnTo>
                  <a:lnTo>
                    <a:pt x="21636" y="20360"/>
                  </a:lnTo>
                  <a:lnTo>
                    <a:pt x="108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a:off x="5110578" y="1321613"/>
              <a:ext cx="275050" cy="703500"/>
            </a:xfrm>
            <a:custGeom>
              <a:avLst/>
              <a:gdLst/>
              <a:ahLst/>
              <a:cxnLst/>
              <a:rect l="l" t="t" r="r" b="b"/>
              <a:pathLst>
                <a:path w="11002" h="28140" extrusionOk="0">
                  <a:moveTo>
                    <a:pt x="1" y="1"/>
                  </a:moveTo>
                  <a:lnTo>
                    <a:pt x="7233" y="28139"/>
                  </a:lnTo>
                  <a:lnTo>
                    <a:pt x="11001" y="26134"/>
                  </a:lnTo>
                  <a:lnTo>
                    <a:pt x="11001" y="5592"/>
                  </a:lnTo>
                  <a:lnTo>
                    <a:pt x="2067" y="6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a:off x="5054378" y="911388"/>
              <a:ext cx="436075" cy="559150"/>
            </a:xfrm>
            <a:custGeom>
              <a:avLst/>
              <a:gdLst/>
              <a:ahLst/>
              <a:cxnLst/>
              <a:rect l="l" t="t" r="r" b="b"/>
              <a:pathLst>
                <a:path w="17443" h="22366" extrusionOk="0">
                  <a:moveTo>
                    <a:pt x="6625" y="1"/>
                  </a:moveTo>
                  <a:lnTo>
                    <a:pt x="2857" y="2006"/>
                  </a:lnTo>
                  <a:lnTo>
                    <a:pt x="0" y="9725"/>
                  </a:lnTo>
                  <a:lnTo>
                    <a:pt x="2249" y="16410"/>
                  </a:lnTo>
                  <a:lnTo>
                    <a:pt x="4315" y="16471"/>
                  </a:lnTo>
                  <a:lnTo>
                    <a:pt x="13249" y="22001"/>
                  </a:lnTo>
                  <a:lnTo>
                    <a:pt x="13249" y="21880"/>
                  </a:lnTo>
                  <a:lnTo>
                    <a:pt x="13675" y="22366"/>
                  </a:lnTo>
                  <a:lnTo>
                    <a:pt x="17443" y="20421"/>
                  </a:lnTo>
                  <a:lnTo>
                    <a:pt x="6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4"/>
            <p:cNvSpPr/>
            <p:nvPr/>
          </p:nvSpPr>
          <p:spPr>
            <a:xfrm>
              <a:off x="4855328" y="961538"/>
              <a:ext cx="540925" cy="1063575"/>
            </a:xfrm>
            <a:custGeom>
              <a:avLst/>
              <a:gdLst/>
              <a:ahLst/>
              <a:cxnLst/>
              <a:rect l="l" t="t" r="r" b="b"/>
              <a:pathLst>
                <a:path w="21637" h="42543" extrusionOk="0">
                  <a:moveTo>
                    <a:pt x="10819" y="0"/>
                  </a:moveTo>
                  <a:lnTo>
                    <a:pt x="1" y="7111"/>
                  </a:lnTo>
                  <a:lnTo>
                    <a:pt x="4194" y="9724"/>
                  </a:lnTo>
                  <a:lnTo>
                    <a:pt x="4194" y="34459"/>
                  </a:lnTo>
                  <a:lnTo>
                    <a:pt x="17443" y="42542"/>
                  </a:lnTo>
                  <a:lnTo>
                    <a:pt x="17443" y="17807"/>
                  </a:lnTo>
                  <a:lnTo>
                    <a:pt x="21637" y="20360"/>
                  </a:lnTo>
                  <a:lnTo>
                    <a:pt x="108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a:off x="1783150" y="1860400"/>
              <a:ext cx="4488200" cy="2864400"/>
            </a:xfrm>
            <a:custGeom>
              <a:avLst/>
              <a:gdLst/>
              <a:ahLst/>
              <a:cxnLst/>
              <a:rect l="l" t="t" r="r" b="b"/>
              <a:pathLst>
                <a:path w="179528" h="114576" extrusionOk="0">
                  <a:moveTo>
                    <a:pt x="110458" y="1"/>
                  </a:moveTo>
                  <a:cubicBezTo>
                    <a:pt x="109166" y="1"/>
                    <a:pt x="107875" y="350"/>
                    <a:pt x="106720" y="1049"/>
                  </a:cubicBezTo>
                  <a:lnTo>
                    <a:pt x="851" y="65166"/>
                  </a:lnTo>
                  <a:cubicBezTo>
                    <a:pt x="305" y="65470"/>
                    <a:pt x="1" y="66017"/>
                    <a:pt x="1" y="66686"/>
                  </a:cubicBezTo>
                  <a:lnTo>
                    <a:pt x="1" y="73006"/>
                  </a:lnTo>
                  <a:cubicBezTo>
                    <a:pt x="61" y="73614"/>
                    <a:pt x="365" y="74100"/>
                    <a:pt x="851" y="74404"/>
                  </a:cubicBezTo>
                  <a:lnTo>
                    <a:pt x="65698" y="113664"/>
                  </a:lnTo>
                  <a:cubicBezTo>
                    <a:pt x="66731" y="114272"/>
                    <a:pt x="67885" y="114576"/>
                    <a:pt x="69033" y="114576"/>
                  </a:cubicBezTo>
                  <a:cubicBezTo>
                    <a:pt x="70180" y="114576"/>
                    <a:pt x="71319" y="114272"/>
                    <a:pt x="72322" y="113664"/>
                  </a:cubicBezTo>
                  <a:lnTo>
                    <a:pt x="178677" y="49304"/>
                  </a:lnTo>
                  <a:cubicBezTo>
                    <a:pt x="179224" y="49000"/>
                    <a:pt x="179528" y="48392"/>
                    <a:pt x="179528" y="47785"/>
                  </a:cubicBezTo>
                  <a:lnTo>
                    <a:pt x="179528" y="41586"/>
                  </a:lnTo>
                  <a:cubicBezTo>
                    <a:pt x="179528" y="40978"/>
                    <a:pt x="179163" y="40370"/>
                    <a:pt x="178616" y="40066"/>
                  </a:cubicBezTo>
                  <a:lnTo>
                    <a:pt x="114195" y="1049"/>
                  </a:lnTo>
                  <a:cubicBezTo>
                    <a:pt x="113041" y="350"/>
                    <a:pt x="111749" y="1"/>
                    <a:pt x="110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4"/>
            <p:cNvSpPr/>
            <p:nvPr/>
          </p:nvSpPr>
          <p:spPr>
            <a:xfrm>
              <a:off x="1775550" y="1860400"/>
              <a:ext cx="4501875" cy="2709425"/>
            </a:xfrm>
            <a:custGeom>
              <a:avLst/>
              <a:gdLst/>
              <a:ahLst/>
              <a:cxnLst/>
              <a:rect l="l" t="t" r="r" b="b"/>
              <a:pathLst>
                <a:path w="180075" h="108377" extrusionOk="0">
                  <a:moveTo>
                    <a:pt x="110823" y="1"/>
                  </a:moveTo>
                  <a:cubicBezTo>
                    <a:pt x="109531" y="1"/>
                    <a:pt x="108240" y="350"/>
                    <a:pt x="107085" y="1049"/>
                  </a:cubicBezTo>
                  <a:lnTo>
                    <a:pt x="1155" y="65166"/>
                  </a:lnTo>
                  <a:cubicBezTo>
                    <a:pt x="1" y="65835"/>
                    <a:pt x="1" y="67536"/>
                    <a:pt x="1155" y="68266"/>
                  </a:cubicBezTo>
                  <a:lnTo>
                    <a:pt x="66002" y="107465"/>
                  </a:lnTo>
                  <a:cubicBezTo>
                    <a:pt x="67004" y="108073"/>
                    <a:pt x="68144" y="108377"/>
                    <a:pt x="69283" y="108377"/>
                  </a:cubicBezTo>
                  <a:cubicBezTo>
                    <a:pt x="70423" y="108377"/>
                    <a:pt x="71562" y="108073"/>
                    <a:pt x="72565" y="107465"/>
                  </a:cubicBezTo>
                  <a:lnTo>
                    <a:pt x="178920" y="43105"/>
                  </a:lnTo>
                  <a:cubicBezTo>
                    <a:pt x="180075" y="42376"/>
                    <a:pt x="180075" y="40796"/>
                    <a:pt x="178920" y="40066"/>
                  </a:cubicBezTo>
                  <a:lnTo>
                    <a:pt x="114560" y="1049"/>
                  </a:lnTo>
                  <a:cubicBezTo>
                    <a:pt x="113406" y="350"/>
                    <a:pt x="112114" y="1"/>
                    <a:pt x="110823" y="1"/>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a:off x="2217700" y="1986900"/>
              <a:ext cx="3836400" cy="2323125"/>
            </a:xfrm>
            <a:custGeom>
              <a:avLst/>
              <a:gdLst/>
              <a:ahLst/>
              <a:cxnLst/>
              <a:rect l="l" t="t" r="r" b="b"/>
              <a:pathLst>
                <a:path w="153456" h="92925" extrusionOk="0">
                  <a:moveTo>
                    <a:pt x="59437" y="91830"/>
                  </a:moveTo>
                  <a:lnTo>
                    <a:pt x="1033" y="56460"/>
                  </a:lnTo>
                  <a:cubicBezTo>
                    <a:pt x="0" y="55852"/>
                    <a:pt x="0" y="54333"/>
                    <a:pt x="1033" y="53664"/>
                  </a:cubicBezTo>
                  <a:lnTo>
                    <a:pt x="87637" y="1277"/>
                  </a:lnTo>
                  <a:cubicBezTo>
                    <a:pt x="89703" y="0"/>
                    <a:pt x="92316" y="0"/>
                    <a:pt x="94383" y="1277"/>
                  </a:cubicBezTo>
                  <a:lnTo>
                    <a:pt x="152422" y="36404"/>
                  </a:lnTo>
                  <a:cubicBezTo>
                    <a:pt x="153455" y="37012"/>
                    <a:pt x="153455" y="38531"/>
                    <a:pt x="152422" y="39139"/>
                  </a:cubicBezTo>
                  <a:lnTo>
                    <a:pt x="65393" y="91830"/>
                  </a:lnTo>
                  <a:cubicBezTo>
                    <a:pt x="63570" y="92924"/>
                    <a:pt x="61261" y="92924"/>
                    <a:pt x="59437" y="91830"/>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a:off x="2220725" y="1994875"/>
              <a:ext cx="3831850" cy="2308300"/>
            </a:xfrm>
            <a:custGeom>
              <a:avLst/>
              <a:gdLst/>
              <a:ahLst/>
              <a:cxnLst/>
              <a:rect l="l" t="t" r="r" b="b"/>
              <a:pathLst>
                <a:path w="153274" h="92332" extrusionOk="0">
                  <a:moveTo>
                    <a:pt x="90889" y="0"/>
                  </a:moveTo>
                  <a:cubicBezTo>
                    <a:pt x="89719" y="0"/>
                    <a:pt x="88549" y="319"/>
                    <a:pt x="87516" y="958"/>
                  </a:cubicBezTo>
                  <a:lnTo>
                    <a:pt x="912" y="53345"/>
                  </a:lnTo>
                  <a:cubicBezTo>
                    <a:pt x="244" y="53770"/>
                    <a:pt x="1" y="54561"/>
                    <a:pt x="244" y="55290"/>
                  </a:cubicBezTo>
                  <a:cubicBezTo>
                    <a:pt x="365" y="55654"/>
                    <a:pt x="608" y="55958"/>
                    <a:pt x="912" y="56141"/>
                  </a:cubicBezTo>
                  <a:lnTo>
                    <a:pt x="59316" y="91511"/>
                  </a:lnTo>
                  <a:cubicBezTo>
                    <a:pt x="60228" y="92058"/>
                    <a:pt x="61261" y="92332"/>
                    <a:pt x="62294" y="92332"/>
                  </a:cubicBezTo>
                  <a:cubicBezTo>
                    <a:pt x="63327" y="92332"/>
                    <a:pt x="64361" y="92058"/>
                    <a:pt x="65272" y="91511"/>
                  </a:cubicBezTo>
                  <a:lnTo>
                    <a:pt x="152301" y="38820"/>
                  </a:lnTo>
                  <a:cubicBezTo>
                    <a:pt x="152605" y="38638"/>
                    <a:pt x="152848" y="38334"/>
                    <a:pt x="152969" y="38030"/>
                  </a:cubicBezTo>
                  <a:cubicBezTo>
                    <a:pt x="153273" y="37301"/>
                    <a:pt x="152969" y="36450"/>
                    <a:pt x="152301" y="36085"/>
                  </a:cubicBezTo>
                  <a:lnTo>
                    <a:pt x="94262" y="958"/>
                  </a:lnTo>
                  <a:cubicBezTo>
                    <a:pt x="93228" y="319"/>
                    <a:pt x="92058" y="0"/>
                    <a:pt x="90889" y="0"/>
                  </a:cubicBezTo>
                  <a:close/>
                </a:path>
              </a:pathLst>
            </a:custGeom>
            <a:solidFill>
              <a:srgbClr val="87C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4"/>
            <p:cNvSpPr/>
            <p:nvPr/>
          </p:nvSpPr>
          <p:spPr>
            <a:xfrm>
              <a:off x="2222250" y="2022800"/>
              <a:ext cx="3822725" cy="2280375"/>
            </a:xfrm>
            <a:custGeom>
              <a:avLst/>
              <a:gdLst/>
              <a:ahLst/>
              <a:cxnLst/>
              <a:rect l="l" t="t" r="r" b="b"/>
              <a:pathLst>
                <a:path w="152909" h="91215" extrusionOk="0">
                  <a:moveTo>
                    <a:pt x="90891" y="0"/>
                  </a:moveTo>
                  <a:cubicBezTo>
                    <a:pt x="90032" y="0"/>
                    <a:pt x="89171" y="172"/>
                    <a:pt x="88366" y="509"/>
                  </a:cubicBezTo>
                  <a:cubicBezTo>
                    <a:pt x="88062" y="631"/>
                    <a:pt x="87758" y="752"/>
                    <a:pt x="87515" y="934"/>
                  </a:cubicBezTo>
                  <a:lnTo>
                    <a:pt x="84112" y="3001"/>
                  </a:lnTo>
                  <a:lnTo>
                    <a:pt x="75604" y="8167"/>
                  </a:lnTo>
                  <a:lnTo>
                    <a:pt x="912" y="53322"/>
                  </a:lnTo>
                  <a:cubicBezTo>
                    <a:pt x="0" y="53504"/>
                    <a:pt x="0" y="54841"/>
                    <a:pt x="912" y="55024"/>
                  </a:cubicBezTo>
                  <a:lnTo>
                    <a:pt x="43940" y="81096"/>
                  </a:lnTo>
                  <a:lnTo>
                    <a:pt x="48924" y="84135"/>
                  </a:lnTo>
                  <a:lnTo>
                    <a:pt x="51415" y="85654"/>
                  </a:lnTo>
                  <a:lnTo>
                    <a:pt x="59316" y="90394"/>
                  </a:lnTo>
                  <a:cubicBezTo>
                    <a:pt x="60228" y="90941"/>
                    <a:pt x="61246" y="91215"/>
                    <a:pt x="62271" y="91215"/>
                  </a:cubicBezTo>
                  <a:cubicBezTo>
                    <a:pt x="63297" y="91215"/>
                    <a:pt x="64330" y="90941"/>
                    <a:pt x="65272" y="90394"/>
                  </a:cubicBezTo>
                  <a:lnTo>
                    <a:pt x="66001" y="89908"/>
                  </a:lnTo>
                  <a:lnTo>
                    <a:pt x="152240" y="37703"/>
                  </a:lnTo>
                  <a:cubicBezTo>
                    <a:pt x="152544" y="37521"/>
                    <a:pt x="152787" y="37217"/>
                    <a:pt x="152908" y="36913"/>
                  </a:cubicBezTo>
                  <a:cubicBezTo>
                    <a:pt x="152787" y="36548"/>
                    <a:pt x="152605" y="36244"/>
                    <a:pt x="152301" y="36062"/>
                  </a:cubicBezTo>
                  <a:lnTo>
                    <a:pt x="102466" y="5918"/>
                  </a:lnTo>
                  <a:lnTo>
                    <a:pt x="94201" y="934"/>
                  </a:lnTo>
                  <a:cubicBezTo>
                    <a:pt x="93191" y="308"/>
                    <a:pt x="92042" y="0"/>
                    <a:pt x="908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4"/>
            <p:cNvSpPr/>
            <p:nvPr/>
          </p:nvSpPr>
          <p:spPr>
            <a:xfrm>
              <a:off x="2559550" y="3814750"/>
              <a:ext cx="367700" cy="224750"/>
            </a:xfrm>
            <a:custGeom>
              <a:avLst/>
              <a:gdLst/>
              <a:ahLst/>
              <a:cxnLst/>
              <a:rect l="l" t="t" r="r" b="b"/>
              <a:pathLst>
                <a:path w="14708" h="8990" extrusionOk="0">
                  <a:moveTo>
                    <a:pt x="6537" y="1"/>
                  </a:moveTo>
                  <a:cubicBezTo>
                    <a:pt x="4775" y="1"/>
                    <a:pt x="3078" y="382"/>
                    <a:pt x="1824" y="1153"/>
                  </a:cubicBezTo>
                  <a:cubicBezTo>
                    <a:pt x="973" y="1639"/>
                    <a:pt x="365" y="2429"/>
                    <a:pt x="61" y="3340"/>
                  </a:cubicBezTo>
                  <a:lnTo>
                    <a:pt x="0" y="3280"/>
                  </a:lnTo>
                  <a:lnTo>
                    <a:pt x="0" y="4191"/>
                  </a:lnTo>
                  <a:cubicBezTo>
                    <a:pt x="61" y="5346"/>
                    <a:pt x="851" y="6561"/>
                    <a:pt x="2492" y="7534"/>
                  </a:cubicBezTo>
                  <a:cubicBezTo>
                    <a:pt x="4105" y="8501"/>
                    <a:pt x="6162" y="8990"/>
                    <a:pt x="8138" y="8990"/>
                  </a:cubicBezTo>
                  <a:cubicBezTo>
                    <a:pt x="9885" y="8990"/>
                    <a:pt x="11569" y="8608"/>
                    <a:pt x="12824" y="7838"/>
                  </a:cubicBezTo>
                  <a:cubicBezTo>
                    <a:pt x="13918" y="7291"/>
                    <a:pt x="14586" y="6197"/>
                    <a:pt x="14708" y="4981"/>
                  </a:cubicBezTo>
                  <a:lnTo>
                    <a:pt x="14708" y="4434"/>
                  </a:lnTo>
                  <a:lnTo>
                    <a:pt x="14647" y="4495"/>
                  </a:lnTo>
                  <a:cubicBezTo>
                    <a:pt x="14282" y="3158"/>
                    <a:pt x="13431" y="2064"/>
                    <a:pt x="12216" y="1456"/>
                  </a:cubicBezTo>
                  <a:cubicBezTo>
                    <a:pt x="10603" y="489"/>
                    <a:pt x="8529" y="1"/>
                    <a:pt x="6537" y="1"/>
                  </a:cubicBezTo>
                  <a:close/>
                </a:path>
              </a:pathLst>
            </a:custGeom>
            <a:solidFill>
              <a:srgbClr val="62AF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4"/>
            <p:cNvSpPr/>
            <p:nvPr/>
          </p:nvSpPr>
          <p:spPr>
            <a:xfrm>
              <a:off x="2538275" y="3801075"/>
              <a:ext cx="410250" cy="224000"/>
            </a:xfrm>
            <a:custGeom>
              <a:avLst/>
              <a:gdLst/>
              <a:ahLst/>
              <a:cxnLst/>
              <a:rect l="l" t="t" r="r" b="b"/>
              <a:pathLst>
                <a:path w="16410" h="8960" extrusionOk="0">
                  <a:moveTo>
                    <a:pt x="7388" y="1"/>
                  </a:moveTo>
                  <a:cubicBezTo>
                    <a:pt x="5626" y="1"/>
                    <a:pt x="3929" y="382"/>
                    <a:pt x="2675" y="1153"/>
                  </a:cubicBezTo>
                  <a:cubicBezTo>
                    <a:pt x="0" y="2854"/>
                    <a:pt x="304" y="5711"/>
                    <a:pt x="3343" y="7534"/>
                  </a:cubicBezTo>
                  <a:cubicBezTo>
                    <a:pt x="4955" y="8469"/>
                    <a:pt x="7013" y="8959"/>
                    <a:pt x="8997" y="8959"/>
                  </a:cubicBezTo>
                  <a:cubicBezTo>
                    <a:pt x="10753" y="8959"/>
                    <a:pt x="12452" y="8576"/>
                    <a:pt x="13735" y="7777"/>
                  </a:cubicBezTo>
                  <a:cubicBezTo>
                    <a:pt x="16409" y="6136"/>
                    <a:pt x="16106" y="3280"/>
                    <a:pt x="13067" y="1456"/>
                  </a:cubicBezTo>
                  <a:cubicBezTo>
                    <a:pt x="11454" y="489"/>
                    <a:pt x="9380" y="1"/>
                    <a:pt x="73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a:off x="4331955" y="4488071"/>
              <a:ext cx="542425" cy="328200"/>
            </a:xfrm>
            <a:custGeom>
              <a:avLst/>
              <a:gdLst/>
              <a:ahLst/>
              <a:cxnLst/>
              <a:rect l="l" t="t" r="r" b="b"/>
              <a:pathLst>
                <a:path w="21697" h="13128" extrusionOk="0">
                  <a:moveTo>
                    <a:pt x="11061" y="1"/>
                  </a:moveTo>
                  <a:lnTo>
                    <a:pt x="0" y="6747"/>
                  </a:lnTo>
                  <a:lnTo>
                    <a:pt x="10575" y="13128"/>
                  </a:lnTo>
                  <a:lnTo>
                    <a:pt x="21697" y="6443"/>
                  </a:lnTo>
                  <a:lnTo>
                    <a:pt x="110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a:off x="4331955" y="4931721"/>
              <a:ext cx="542425" cy="328225"/>
            </a:xfrm>
            <a:custGeom>
              <a:avLst/>
              <a:gdLst/>
              <a:ahLst/>
              <a:cxnLst/>
              <a:rect l="l" t="t" r="r" b="b"/>
              <a:pathLst>
                <a:path w="21697" h="13129" extrusionOk="0">
                  <a:moveTo>
                    <a:pt x="11061" y="1"/>
                  </a:moveTo>
                  <a:lnTo>
                    <a:pt x="0" y="6747"/>
                  </a:lnTo>
                  <a:lnTo>
                    <a:pt x="10575" y="13128"/>
                  </a:lnTo>
                  <a:lnTo>
                    <a:pt x="21697" y="6443"/>
                  </a:lnTo>
                  <a:lnTo>
                    <a:pt x="110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a:off x="4596330" y="4649121"/>
              <a:ext cx="278050" cy="510525"/>
            </a:xfrm>
            <a:custGeom>
              <a:avLst/>
              <a:gdLst/>
              <a:ahLst/>
              <a:cxnLst/>
              <a:rect l="l" t="t" r="r" b="b"/>
              <a:pathLst>
                <a:path w="11122" h="20421" extrusionOk="0">
                  <a:moveTo>
                    <a:pt x="11122" y="1"/>
                  </a:moveTo>
                  <a:lnTo>
                    <a:pt x="0" y="6686"/>
                  </a:lnTo>
                  <a:lnTo>
                    <a:pt x="0" y="20421"/>
                  </a:lnTo>
                  <a:lnTo>
                    <a:pt x="11122" y="13675"/>
                  </a:lnTo>
                  <a:lnTo>
                    <a:pt x="111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4"/>
            <p:cNvSpPr/>
            <p:nvPr/>
          </p:nvSpPr>
          <p:spPr>
            <a:xfrm>
              <a:off x="4331955" y="4656721"/>
              <a:ext cx="264400" cy="502925"/>
            </a:xfrm>
            <a:custGeom>
              <a:avLst/>
              <a:gdLst/>
              <a:ahLst/>
              <a:cxnLst/>
              <a:rect l="l" t="t" r="r" b="b"/>
              <a:pathLst>
                <a:path w="10576" h="20117" extrusionOk="0">
                  <a:moveTo>
                    <a:pt x="0" y="1"/>
                  </a:moveTo>
                  <a:lnTo>
                    <a:pt x="0" y="13675"/>
                  </a:lnTo>
                  <a:lnTo>
                    <a:pt x="10575" y="20117"/>
                  </a:lnTo>
                  <a:lnTo>
                    <a:pt x="10575" y="6382"/>
                  </a:lnTo>
                  <a:lnTo>
                    <a:pt x="0" y="1"/>
                  </a:ln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a:off x="4970080" y="3846896"/>
              <a:ext cx="542450" cy="328225"/>
            </a:xfrm>
            <a:custGeom>
              <a:avLst/>
              <a:gdLst/>
              <a:ahLst/>
              <a:cxnLst/>
              <a:rect l="l" t="t" r="r" b="b"/>
              <a:pathLst>
                <a:path w="21698" h="13129" extrusionOk="0">
                  <a:moveTo>
                    <a:pt x="11122" y="1"/>
                  </a:moveTo>
                  <a:lnTo>
                    <a:pt x="1" y="6686"/>
                  </a:lnTo>
                  <a:lnTo>
                    <a:pt x="10636" y="13128"/>
                  </a:lnTo>
                  <a:lnTo>
                    <a:pt x="21697" y="6382"/>
                  </a:lnTo>
                  <a:lnTo>
                    <a:pt x="11122" y="1"/>
                  </a:lnTo>
                  <a:close/>
                </a:path>
              </a:pathLst>
            </a:custGeom>
            <a:solidFill>
              <a:srgbClr val="FFE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4"/>
            <p:cNvSpPr/>
            <p:nvPr/>
          </p:nvSpPr>
          <p:spPr>
            <a:xfrm>
              <a:off x="4970080" y="4545821"/>
              <a:ext cx="542450" cy="328200"/>
            </a:xfrm>
            <a:custGeom>
              <a:avLst/>
              <a:gdLst/>
              <a:ahLst/>
              <a:cxnLst/>
              <a:rect l="l" t="t" r="r" b="b"/>
              <a:pathLst>
                <a:path w="21698" h="13128" extrusionOk="0">
                  <a:moveTo>
                    <a:pt x="11122" y="0"/>
                  </a:moveTo>
                  <a:lnTo>
                    <a:pt x="1" y="6746"/>
                  </a:lnTo>
                  <a:lnTo>
                    <a:pt x="10636" y="13127"/>
                  </a:lnTo>
                  <a:lnTo>
                    <a:pt x="21697" y="6442"/>
                  </a:lnTo>
                  <a:lnTo>
                    <a:pt x="111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4"/>
            <p:cNvSpPr/>
            <p:nvPr/>
          </p:nvSpPr>
          <p:spPr>
            <a:xfrm>
              <a:off x="5235980" y="4006446"/>
              <a:ext cx="276550" cy="767300"/>
            </a:xfrm>
            <a:custGeom>
              <a:avLst/>
              <a:gdLst/>
              <a:ahLst/>
              <a:cxnLst/>
              <a:rect l="l" t="t" r="r" b="b"/>
              <a:pathLst>
                <a:path w="11062" h="30692" extrusionOk="0">
                  <a:moveTo>
                    <a:pt x="11061" y="0"/>
                  </a:moveTo>
                  <a:lnTo>
                    <a:pt x="0" y="6746"/>
                  </a:lnTo>
                  <a:lnTo>
                    <a:pt x="0" y="30691"/>
                  </a:lnTo>
                  <a:lnTo>
                    <a:pt x="11061" y="23945"/>
                  </a:lnTo>
                  <a:lnTo>
                    <a:pt x="110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4"/>
            <p:cNvSpPr/>
            <p:nvPr/>
          </p:nvSpPr>
          <p:spPr>
            <a:xfrm>
              <a:off x="4970080" y="4014046"/>
              <a:ext cx="265925" cy="759700"/>
            </a:xfrm>
            <a:custGeom>
              <a:avLst/>
              <a:gdLst/>
              <a:ahLst/>
              <a:cxnLst/>
              <a:rect l="l" t="t" r="r" b="b"/>
              <a:pathLst>
                <a:path w="10637" h="30388" extrusionOk="0">
                  <a:moveTo>
                    <a:pt x="1" y="0"/>
                  </a:moveTo>
                  <a:lnTo>
                    <a:pt x="1" y="23945"/>
                  </a:lnTo>
                  <a:lnTo>
                    <a:pt x="10636" y="30387"/>
                  </a:lnTo>
                  <a:lnTo>
                    <a:pt x="10636" y="6442"/>
                  </a:lnTo>
                  <a:lnTo>
                    <a:pt x="1" y="0"/>
                  </a:lnTo>
                  <a:close/>
                </a:path>
              </a:pathLst>
            </a:custGeom>
            <a:solidFill>
              <a:srgbClr val="FFB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4"/>
            <p:cNvSpPr/>
            <p:nvPr/>
          </p:nvSpPr>
          <p:spPr>
            <a:xfrm>
              <a:off x="5609730" y="3204221"/>
              <a:ext cx="542425" cy="328200"/>
            </a:xfrm>
            <a:custGeom>
              <a:avLst/>
              <a:gdLst/>
              <a:ahLst/>
              <a:cxnLst/>
              <a:rect l="l" t="t" r="r" b="b"/>
              <a:pathLst>
                <a:path w="21697" h="13128" extrusionOk="0">
                  <a:moveTo>
                    <a:pt x="11122" y="0"/>
                  </a:moveTo>
                  <a:lnTo>
                    <a:pt x="1" y="6746"/>
                  </a:lnTo>
                  <a:lnTo>
                    <a:pt x="10575" y="13128"/>
                  </a:lnTo>
                  <a:lnTo>
                    <a:pt x="21697" y="6442"/>
                  </a:lnTo>
                  <a:lnTo>
                    <a:pt x="11122" y="0"/>
                  </a:lnTo>
                  <a:close/>
                </a:path>
              </a:pathLst>
            </a:custGeom>
            <a:solidFill>
              <a:srgbClr val="F19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a:off x="5609730" y="4159896"/>
              <a:ext cx="542425" cy="328200"/>
            </a:xfrm>
            <a:custGeom>
              <a:avLst/>
              <a:gdLst/>
              <a:ahLst/>
              <a:cxnLst/>
              <a:rect l="l" t="t" r="r" b="b"/>
              <a:pathLst>
                <a:path w="21697" h="13128" extrusionOk="0">
                  <a:moveTo>
                    <a:pt x="11122" y="0"/>
                  </a:moveTo>
                  <a:lnTo>
                    <a:pt x="1" y="6746"/>
                  </a:lnTo>
                  <a:lnTo>
                    <a:pt x="10575" y="13128"/>
                  </a:lnTo>
                  <a:lnTo>
                    <a:pt x="21697" y="6443"/>
                  </a:lnTo>
                  <a:lnTo>
                    <a:pt x="111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a:off x="5874105" y="3365271"/>
              <a:ext cx="278050" cy="1022550"/>
            </a:xfrm>
            <a:custGeom>
              <a:avLst/>
              <a:gdLst/>
              <a:ahLst/>
              <a:cxnLst/>
              <a:rect l="l" t="t" r="r" b="b"/>
              <a:pathLst>
                <a:path w="11122" h="40902" extrusionOk="0">
                  <a:moveTo>
                    <a:pt x="11122" y="0"/>
                  </a:moveTo>
                  <a:lnTo>
                    <a:pt x="0" y="6686"/>
                  </a:lnTo>
                  <a:lnTo>
                    <a:pt x="0" y="40902"/>
                  </a:lnTo>
                  <a:lnTo>
                    <a:pt x="11122" y="34156"/>
                  </a:lnTo>
                  <a:lnTo>
                    <a:pt x="11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a:off x="5609730" y="3372871"/>
              <a:ext cx="264400" cy="1014950"/>
            </a:xfrm>
            <a:custGeom>
              <a:avLst/>
              <a:gdLst/>
              <a:ahLst/>
              <a:cxnLst/>
              <a:rect l="l" t="t" r="r" b="b"/>
              <a:pathLst>
                <a:path w="10576" h="40598" extrusionOk="0">
                  <a:moveTo>
                    <a:pt x="1" y="0"/>
                  </a:moveTo>
                  <a:lnTo>
                    <a:pt x="1" y="34156"/>
                  </a:lnTo>
                  <a:lnTo>
                    <a:pt x="10575" y="40598"/>
                  </a:lnTo>
                  <a:lnTo>
                    <a:pt x="10575" y="6382"/>
                  </a:lnTo>
                  <a:lnTo>
                    <a:pt x="1" y="0"/>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4"/>
            <p:cNvSpPr/>
            <p:nvPr/>
          </p:nvSpPr>
          <p:spPr>
            <a:xfrm>
              <a:off x="6621630" y="3336396"/>
              <a:ext cx="417850" cy="253775"/>
            </a:xfrm>
            <a:custGeom>
              <a:avLst/>
              <a:gdLst/>
              <a:ahLst/>
              <a:cxnLst/>
              <a:rect l="l" t="t" r="r" b="b"/>
              <a:pathLst>
                <a:path w="16714" h="10151" extrusionOk="0">
                  <a:moveTo>
                    <a:pt x="8569" y="1"/>
                  </a:moveTo>
                  <a:lnTo>
                    <a:pt x="0" y="5167"/>
                  </a:lnTo>
                  <a:lnTo>
                    <a:pt x="8144" y="10150"/>
                  </a:lnTo>
                  <a:lnTo>
                    <a:pt x="16713" y="4923"/>
                  </a:lnTo>
                  <a:lnTo>
                    <a:pt x="8569" y="1"/>
                  </a:lnTo>
                  <a:close/>
                </a:path>
              </a:pathLst>
            </a:custGeom>
            <a:solidFill>
              <a:srgbClr val="FFE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4"/>
            <p:cNvSpPr/>
            <p:nvPr/>
          </p:nvSpPr>
          <p:spPr>
            <a:xfrm>
              <a:off x="6621630" y="3675221"/>
              <a:ext cx="417850" cy="252225"/>
            </a:xfrm>
            <a:custGeom>
              <a:avLst/>
              <a:gdLst/>
              <a:ahLst/>
              <a:cxnLst/>
              <a:rect l="l" t="t" r="r" b="b"/>
              <a:pathLst>
                <a:path w="16714" h="10089" extrusionOk="0">
                  <a:moveTo>
                    <a:pt x="8569" y="0"/>
                  </a:moveTo>
                  <a:lnTo>
                    <a:pt x="0" y="5166"/>
                  </a:lnTo>
                  <a:lnTo>
                    <a:pt x="8144" y="10089"/>
                  </a:lnTo>
                  <a:lnTo>
                    <a:pt x="16713" y="4923"/>
                  </a:lnTo>
                  <a:lnTo>
                    <a:pt x="85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a:off x="6825230" y="3459471"/>
              <a:ext cx="214250" cy="395050"/>
            </a:xfrm>
            <a:custGeom>
              <a:avLst/>
              <a:gdLst/>
              <a:ahLst/>
              <a:cxnLst/>
              <a:rect l="l" t="t" r="r" b="b"/>
              <a:pathLst>
                <a:path w="8570" h="15802" extrusionOk="0">
                  <a:moveTo>
                    <a:pt x="8569" y="0"/>
                  </a:moveTo>
                  <a:lnTo>
                    <a:pt x="0" y="5227"/>
                  </a:lnTo>
                  <a:lnTo>
                    <a:pt x="0" y="15802"/>
                  </a:lnTo>
                  <a:lnTo>
                    <a:pt x="8569" y="10575"/>
                  </a:lnTo>
                  <a:lnTo>
                    <a:pt x="85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a:off x="6621630" y="3465546"/>
              <a:ext cx="203600" cy="388975"/>
            </a:xfrm>
            <a:custGeom>
              <a:avLst/>
              <a:gdLst/>
              <a:ahLst/>
              <a:cxnLst/>
              <a:rect l="l" t="t" r="r" b="b"/>
              <a:pathLst>
                <a:path w="8144" h="15559" extrusionOk="0">
                  <a:moveTo>
                    <a:pt x="0" y="1"/>
                  </a:moveTo>
                  <a:lnTo>
                    <a:pt x="0" y="10636"/>
                  </a:lnTo>
                  <a:lnTo>
                    <a:pt x="8144" y="15559"/>
                  </a:lnTo>
                  <a:lnTo>
                    <a:pt x="8144" y="4984"/>
                  </a:lnTo>
                  <a:lnTo>
                    <a:pt x="0" y="1"/>
                  </a:lnTo>
                  <a:close/>
                </a:path>
              </a:pathLst>
            </a:custGeom>
            <a:solidFill>
              <a:srgbClr val="FFB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a:off x="3258450" y="1791375"/>
              <a:ext cx="653350" cy="567725"/>
            </a:xfrm>
            <a:custGeom>
              <a:avLst/>
              <a:gdLst/>
              <a:ahLst/>
              <a:cxnLst/>
              <a:rect l="l" t="t" r="r" b="b"/>
              <a:pathLst>
                <a:path w="26134" h="22709" extrusionOk="0">
                  <a:moveTo>
                    <a:pt x="8903" y="0"/>
                  </a:moveTo>
                  <a:cubicBezTo>
                    <a:pt x="8723" y="0"/>
                    <a:pt x="8562" y="95"/>
                    <a:pt x="8448" y="285"/>
                  </a:cubicBezTo>
                  <a:lnTo>
                    <a:pt x="608" y="12319"/>
                  </a:lnTo>
                  <a:lnTo>
                    <a:pt x="304" y="12258"/>
                  </a:lnTo>
                  <a:lnTo>
                    <a:pt x="0" y="12379"/>
                  </a:lnTo>
                  <a:lnTo>
                    <a:pt x="244" y="13109"/>
                  </a:lnTo>
                  <a:cubicBezTo>
                    <a:pt x="244" y="13291"/>
                    <a:pt x="365" y="13413"/>
                    <a:pt x="487" y="13473"/>
                  </a:cubicBezTo>
                  <a:lnTo>
                    <a:pt x="17139" y="22650"/>
                  </a:lnTo>
                  <a:cubicBezTo>
                    <a:pt x="17235" y="22689"/>
                    <a:pt x="17331" y="22709"/>
                    <a:pt x="17424" y="22709"/>
                  </a:cubicBezTo>
                  <a:cubicBezTo>
                    <a:pt x="17623" y="22709"/>
                    <a:pt x="17804" y="22615"/>
                    <a:pt x="17929" y="22407"/>
                  </a:cubicBezTo>
                  <a:lnTo>
                    <a:pt x="26073" y="9948"/>
                  </a:lnTo>
                  <a:cubicBezTo>
                    <a:pt x="26133" y="9827"/>
                    <a:pt x="26133" y="9645"/>
                    <a:pt x="26073" y="9523"/>
                  </a:cubicBezTo>
                  <a:lnTo>
                    <a:pt x="25830" y="8794"/>
                  </a:lnTo>
                  <a:lnTo>
                    <a:pt x="25404" y="9037"/>
                  </a:lnTo>
                  <a:lnTo>
                    <a:pt x="9238" y="103"/>
                  </a:lnTo>
                  <a:cubicBezTo>
                    <a:pt x="9124" y="35"/>
                    <a:pt x="9010" y="0"/>
                    <a:pt x="8903" y="0"/>
                  </a:cubicBezTo>
                  <a:close/>
                </a:path>
              </a:pathLst>
            </a:custGeom>
            <a:solidFill>
              <a:srgbClr val="18A4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a:off x="3255400" y="1771150"/>
              <a:ext cx="650325" cy="568200"/>
            </a:xfrm>
            <a:custGeom>
              <a:avLst/>
              <a:gdLst/>
              <a:ahLst/>
              <a:cxnLst/>
              <a:rect l="l" t="t" r="r" b="b"/>
              <a:pathLst>
                <a:path w="26013" h="22728" extrusionOk="0">
                  <a:moveTo>
                    <a:pt x="8757" y="0"/>
                  </a:moveTo>
                  <a:cubicBezTo>
                    <a:pt x="8563" y="0"/>
                    <a:pt x="8388" y="81"/>
                    <a:pt x="8266" y="243"/>
                  </a:cubicBezTo>
                  <a:lnTo>
                    <a:pt x="183" y="12763"/>
                  </a:lnTo>
                  <a:cubicBezTo>
                    <a:pt x="1" y="13006"/>
                    <a:pt x="62" y="13310"/>
                    <a:pt x="305" y="13431"/>
                  </a:cubicBezTo>
                  <a:lnTo>
                    <a:pt x="16957" y="22669"/>
                  </a:lnTo>
                  <a:cubicBezTo>
                    <a:pt x="17034" y="22708"/>
                    <a:pt x="17123" y="22728"/>
                    <a:pt x="17215" y="22728"/>
                  </a:cubicBezTo>
                  <a:cubicBezTo>
                    <a:pt x="17413" y="22728"/>
                    <a:pt x="17622" y="22634"/>
                    <a:pt x="17747" y="22426"/>
                  </a:cubicBezTo>
                  <a:lnTo>
                    <a:pt x="25830" y="9967"/>
                  </a:lnTo>
                  <a:cubicBezTo>
                    <a:pt x="26012" y="9724"/>
                    <a:pt x="25952" y="9420"/>
                    <a:pt x="25708" y="9299"/>
                  </a:cubicBezTo>
                  <a:lnTo>
                    <a:pt x="9056" y="61"/>
                  </a:lnTo>
                  <a:cubicBezTo>
                    <a:pt x="8955" y="21"/>
                    <a:pt x="8854" y="0"/>
                    <a:pt x="87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a:off x="3275150" y="1786350"/>
              <a:ext cx="609300" cy="534825"/>
            </a:xfrm>
            <a:custGeom>
              <a:avLst/>
              <a:gdLst/>
              <a:ahLst/>
              <a:cxnLst/>
              <a:rect l="l" t="t" r="r" b="b"/>
              <a:pathLst>
                <a:path w="24372" h="21393" fill="none" extrusionOk="0">
                  <a:moveTo>
                    <a:pt x="305" y="12702"/>
                  </a:moveTo>
                  <a:lnTo>
                    <a:pt x="15924" y="21271"/>
                  </a:lnTo>
                  <a:cubicBezTo>
                    <a:pt x="16167" y="21393"/>
                    <a:pt x="16471" y="21332"/>
                    <a:pt x="16653" y="21089"/>
                  </a:cubicBezTo>
                  <a:lnTo>
                    <a:pt x="24250" y="9359"/>
                  </a:lnTo>
                  <a:cubicBezTo>
                    <a:pt x="24371" y="9177"/>
                    <a:pt x="24311" y="8873"/>
                    <a:pt x="24068" y="8752"/>
                  </a:cubicBezTo>
                  <a:lnTo>
                    <a:pt x="8509" y="122"/>
                  </a:lnTo>
                  <a:cubicBezTo>
                    <a:pt x="8266" y="0"/>
                    <a:pt x="7962" y="61"/>
                    <a:pt x="7841" y="304"/>
                  </a:cubicBezTo>
                  <a:lnTo>
                    <a:pt x="183" y="12094"/>
                  </a:lnTo>
                  <a:cubicBezTo>
                    <a:pt x="1" y="12276"/>
                    <a:pt x="123" y="12580"/>
                    <a:pt x="305" y="12702"/>
                  </a:cubicBezTo>
                  <a:close/>
                </a:path>
              </a:pathLst>
            </a:custGeom>
            <a:noFill/>
            <a:ln w="3050" cap="flat" cmpd="sng">
              <a:solidFill>
                <a:srgbClr val="F8FBFF"/>
              </a:solidFill>
              <a:prstDash val="solid"/>
              <a:miter lim="607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a:off x="3712725" y="2111300"/>
              <a:ext cx="138300" cy="132400"/>
            </a:xfrm>
            <a:custGeom>
              <a:avLst/>
              <a:gdLst/>
              <a:ahLst/>
              <a:cxnLst/>
              <a:rect l="l" t="t" r="r" b="b"/>
              <a:pathLst>
                <a:path w="5532" h="5296" extrusionOk="0">
                  <a:moveTo>
                    <a:pt x="2226" y="1"/>
                  </a:moveTo>
                  <a:cubicBezTo>
                    <a:pt x="1998" y="1"/>
                    <a:pt x="1144" y="1422"/>
                    <a:pt x="852" y="1831"/>
                  </a:cubicBezTo>
                  <a:cubicBezTo>
                    <a:pt x="669" y="2135"/>
                    <a:pt x="487" y="2439"/>
                    <a:pt x="426" y="2803"/>
                  </a:cubicBezTo>
                  <a:cubicBezTo>
                    <a:pt x="305" y="3047"/>
                    <a:pt x="183" y="3290"/>
                    <a:pt x="1" y="3472"/>
                  </a:cubicBezTo>
                  <a:lnTo>
                    <a:pt x="3526" y="5295"/>
                  </a:lnTo>
                  <a:cubicBezTo>
                    <a:pt x="4073" y="4748"/>
                    <a:pt x="4620" y="4140"/>
                    <a:pt x="5045" y="3411"/>
                  </a:cubicBezTo>
                  <a:cubicBezTo>
                    <a:pt x="5228" y="2864"/>
                    <a:pt x="5531" y="1041"/>
                    <a:pt x="5288" y="1041"/>
                  </a:cubicBezTo>
                  <a:cubicBezTo>
                    <a:pt x="4802" y="1527"/>
                    <a:pt x="4255" y="1953"/>
                    <a:pt x="3708" y="2256"/>
                  </a:cubicBezTo>
                  <a:cubicBezTo>
                    <a:pt x="3404" y="2348"/>
                    <a:pt x="2994" y="2393"/>
                    <a:pt x="2660" y="2393"/>
                  </a:cubicBezTo>
                  <a:cubicBezTo>
                    <a:pt x="2326" y="2393"/>
                    <a:pt x="2067" y="2348"/>
                    <a:pt x="2067" y="2256"/>
                  </a:cubicBezTo>
                  <a:cubicBezTo>
                    <a:pt x="2067" y="2135"/>
                    <a:pt x="2310" y="1770"/>
                    <a:pt x="2432" y="1163"/>
                  </a:cubicBezTo>
                  <a:cubicBezTo>
                    <a:pt x="2614" y="555"/>
                    <a:pt x="2432" y="129"/>
                    <a:pt x="2250" y="8"/>
                  </a:cubicBezTo>
                  <a:cubicBezTo>
                    <a:pt x="2243" y="3"/>
                    <a:pt x="2235" y="1"/>
                    <a:pt x="2226"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3237175" y="1880400"/>
              <a:ext cx="191300" cy="164250"/>
            </a:xfrm>
            <a:custGeom>
              <a:avLst/>
              <a:gdLst/>
              <a:ahLst/>
              <a:cxnLst/>
              <a:rect l="l" t="t" r="r" b="b"/>
              <a:pathLst>
                <a:path w="7652" h="6570" extrusionOk="0">
                  <a:moveTo>
                    <a:pt x="7344" y="1"/>
                  </a:moveTo>
                  <a:cubicBezTo>
                    <a:pt x="7328" y="1"/>
                    <a:pt x="7311" y="3"/>
                    <a:pt x="7294" y="6"/>
                  </a:cubicBezTo>
                  <a:cubicBezTo>
                    <a:pt x="6625" y="371"/>
                    <a:pt x="6017" y="796"/>
                    <a:pt x="5470" y="1282"/>
                  </a:cubicBezTo>
                  <a:lnTo>
                    <a:pt x="6200" y="249"/>
                  </a:lnTo>
                  <a:lnTo>
                    <a:pt x="6200" y="249"/>
                  </a:lnTo>
                  <a:cubicBezTo>
                    <a:pt x="5410" y="310"/>
                    <a:pt x="4619" y="492"/>
                    <a:pt x="3890" y="796"/>
                  </a:cubicBezTo>
                  <a:cubicBezTo>
                    <a:pt x="3100" y="1222"/>
                    <a:pt x="2857" y="2376"/>
                    <a:pt x="2553" y="2680"/>
                  </a:cubicBezTo>
                  <a:cubicBezTo>
                    <a:pt x="2188" y="2984"/>
                    <a:pt x="1" y="4686"/>
                    <a:pt x="1" y="4686"/>
                  </a:cubicBezTo>
                  <a:lnTo>
                    <a:pt x="1824" y="6570"/>
                  </a:lnTo>
                  <a:lnTo>
                    <a:pt x="3647" y="4807"/>
                  </a:lnTo>
                  <a:cubicBezTo>
                    <a:pt x="3890" y="4564"/>
                    <a:pt x="4194" y="4382"/>
                    <a:pt x="4498" y="4200"/>
                  </a:cubicBezTo>
                  <a:cubicBezTo>
                    <a:pt x="4802" y="4078"/>
                    <a:pt x="5106" y="3956"/>
                    <a:pt x="5349" y="3713"/>
                  </a:cubicBezTo>
                  <a:cubicBezTo>
                    <a:pt x="5774" y="3288"/>
                    <a:pt x="6078" y="2741"/>
                    <a:pt x="6321" y="2194"/>
                  </a:cubicBezTo>
                  <a:cubicBezTo>
                    <a:pt x="6503" y="1890"/>
                    <a:pt x="7476" y="918"/>
                    <a:pt x="7537" y="675"/>
                  </a:cubicBezTo>
                  <a:cubicBezTo>
                    <a:pt x="7651" y="446"/>
                    <a:pt x="7604" y="1"/>
                    <a:pt x="7344" y="1"/>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907475" y="3577675"/>
              <a:ext cx="200575" cy="160250"/>
            </a:xfrm>
            <a:custGeom>
              <a:avLst/>
              <a:gdLst/>
              <a:ahLst/>
              <a:cxnLst/>
              <a:rect l="l" t="t" r="r" b="b"/>
              <a:pathLst>
                <a:path w="8023" h="6410" extrusionOk="0">
                  <a:moveTo>
                    <a:pt x="7901" y="0"/>
                  </a:moveTo>
                  <a:lnTo>
                    <a:pt x="1" y="4376"/>
                  </a:lnTo>
                  <a:lnTo>
                    <a:pt x="1" y="5105"/>
                  </a:lnTo>
                  <a:cubicBezTo>
                    <a:pt x="61" y="5652"/>
                    <a:pt x="426" y="6077"/>
                    <a:pt x="912" y="6260"/>
                  </a:cubicBezTo>
                  <a:cubicBezTo>
                    <a:pt x="1166" y="6361"/>
                    <a:pt x="1441" y="6410"/>
                    <a:pt x="1719" y="6410"/>
                  </a:cubicBezTo>
                  <a:cubicBezTo>
                    <a:pt x="2108" y="6410"/>
                    <a:pt x="2503" y="6315"/>
                    <a:pt x="2857" y="6138"/>
                  </a:cubicBezTo>
                  <a:cubicBezTo>
                    <a:pt x="3282" y="5956"/>
                    <a:pt x="3647" y="5652"/>
                    <a:pt x="3951" y="5348"/>
                  </a:cubicBezTo>
                  <a:lnTo>
                    <a:pt x="3951" y="5105"/>
                  </a:lnTo>
                  <a:cubicBezTo>
                    <a:pt x="4194" y="4740"/>
                    <a:pt x="4437" y="4437"/>
                    <a:pt x="4680" y="4133"/>
                  </a:cubicBezTo>
                  <a:cubicBezTo>
                    <a:pt x="5045" y="3829"/>
                    <a:pt x="5410" y="3586"/>
                    <a:pt x="5774" y="3343"/>
                  </a:cubicBezTo>
                  <a:cubicBezTo>
                    <a:pt x="6260" y="3039"/>
                    <a:pt x="6686" y="2674"/>
                    <a:pt x="7050" y="2309"/>
                  </a:cubicBezTo>
                  <a:cubicBezTo>
                    <a:pt x="7415" y="1945"/>
                    <a:pt x="7719" y="1519"/>
                    <a:pt x="7901" y="1033"/>
                  </a:cubicBezTo>
                  <a:cubicBezTo>
                    <a:pt x="7962" y="669"/>
                    <a:pt x="8023" y="304"/>
                    <a:pt x="7901" y="0"/>
                  </a:cubicBezTo>
                  <a:close/>
                </a:path>
              </a:pathLst>
            </a:custGeom>
            <a:solidFill>
              <a:srgbClr val="0807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2893800" y="3555425"/>
              <a:ext cx="218825" cy="172675"/>
            </a:xfrm>
            <a:custGeom>
              <a:avLst/>
              <a:gdLst/>
              <a:ahLst/>
              <a:cxnLst/>
              <a:rect l="l" t="t" r="r" b="b"/>
              <a:pathLst>
                <a:path w="8753" h="6907" extrusionOk="0">
                  <a:moveTo>
                    <a:pt x="7465" y="1"/>
                  </a:moveTo>
                  <a:cubicBezTo>
                    <a:pt x="7074" y="1"/>
                    <a:pt x="6582" y="170"/>
                    <a:pt x="6017" y="586"/>
                  </a:cubicBezTo>
                  <a:cubicBezTo>
                    <a:pt x="5288" y="1012"/>
                    <a:pt x="4498" y="1376"/>
                    <a:pt x="3647" y="1680"/>
                  </a:cubicBezTo>
                  <a:cubicBezTo>
                    <a:pt x="2553" y="2045"/>
                    <a:pt x="1581" y="2774"/>
                    <a:pt x="791" y="3686"/>
                  </a:cubicBezTo>
                  <a:cubicBezTo>
                    <a:pt x="1" y="5023"/>
                    <a:pt x="365" y="6724"/>
                    <a:pt x="2067" y="6907"/>
                  </a:cubicBezTo>
                  <a:cubicBezTo>
                    <a:pt x="2492" y="6907"/>
                    <a:pt x="2979" y="6846"/>
                    <a:pt x="3343" y="6664"/>
                  </a:cubicBezTo>
                  <a:cubicBezTo>
                    <a:pt x="3829" y="6421"/>
                    <a:pt x="4255" y="6056"/>
                    <a:pt x="4559" y="5630"/>
                  </a:cubicBezTo>
                  <a:cubicBezTo>
                    <a:pt x="4984" y="4962"/>
                    <a:pt x="5531" y="4415"/>
                    <a:pt x="6260" y="4111"/>
                  </a:cubicBezTo>
                  <a:cubicBezTo>
                    <a:pt x="8752" y="2592"/>
                    <a:pt x="8631" y="951"/>
                    <a:pt x="8327" y="465"/>
                  </a:cubicBezTo>
                  <a:cubicBezTo>
                    <a:pt x="8171" y="185"/>
                    <a:pt x="7874" y="1"/>
                    <a:pt x="7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188550" y="3802525"/>
              <a:ext cx="264400" cy="74875"/>
            </a:xfrm>
            <a:custGeom>
              <a:avLst/>
              <a:gdLst/>
              <a:ahLst/>
              <a:cxnLst/>
              <a:rect l="l" t="t" r="r" b="b"/>
              <a:pathLst>
                <a:path w="10576" h="2995" extrusionOk="0">
                  <a:moveTo>
                    <a:pt x="10576" y="1"/>
                  </a:moveTo>
                  <a:lnTo>
                    <a:pt x="3222" y="1216"/>
                  </a:lnTo>
                  <a:lnTo>
                    <a:pt x="2675" y="1277"/>
                  </a:lnTo>
                  <a:lnTo>
                    <a:pt x="2006" y="1338"/>
                  </a:lnTo>
                  <a:lnTo>
                    <a:pt x="1338" y="1338"/>
                  </a:lnTo>
                  <a:lnTo>
                    <a:pt x="1" y="1459"/>
                  </a:lnTo>
                  <a:lnTo>
                    <a:pt x="1" y="1885"/>
                  </a:lnTo>
                  <a:cubicBezTo>
                    <a:pt x="62" y="2189"/>
                    <a:pt x="183" y="2432"/>
                    <a:pt x="426" y="2675"/>
                  </a:cubicBezTo>
                  <a:cubicBezTo>
                    <a:pt x="829" y="2876"/>
                    <a:pt x="1274" y="2994"/>
                    <a:pt x="1725" y="2994"/>
                  </a:cubicBezTo>
                  <a:cubicBezTo>
                    <a:pt x="1819" y="2994"/>
                    <a:pt x="1913" y="2989"/>
                    <a:pt x="2006" y="2979"/>
                  </a:cubicBezTo>
                  <a:cubicBezTo>
                    <a:pt x="2493" y="2979"/>
                    <a:pt x="2979" y="2857"/>
                    <a:pt x="3404" y="2736"/>
                  </a:cubicBezTo>
                  <a:lnTo>
                    <a:pt x="3404" y="2614"/>
                  </a:lnTo>
                  <a:cubicBezTo>
                    <a:pt x="3769" y="2553"/>
                    <a:pt x="4133" y="2492"/>
                    <a:pt x="4437" y="2432"/>
                  </a:cubicBezTo>
                  <a:cubicBezTo>
                    <a:pt x="4984" y="2432"/>
                    <a:pt x="6139" y="2310"/>
                    <a:pt x="7172" y="2189"/>
                  </a:cubicBezTo>
                  <a:lnTo>
                    <a:pt x="7233" y="2189"/>
                  </a:lnTo>
                  <a:cubicBezTo>
                    <a:pt x="7658" y="2128"/>
                    <a:pt x="9542" y="1702"/>
                    <a:pt x="10272" y="791"/>
                  </a:cubicBezTo>
                  <a:cubicBezTo>
                    <a:pt x="10454" y="608"/>
                    <a:pt x="10576" y="305"/>
                    <a:pt x="10576" y="61"/>
                  </a:cubicBezTo>
                  <a:lnTo>
                    <a:pt x="10576" y="1"/>
                  </a:lnTo>
                  <a:close/>
                </a:path>
              </a:pathLst>
            </a:custGeom>
            <a:solidFill>
              <a:srgbClr val="0807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180950" y="3766075"/>
              <a:ext cx="272000" cy="98975"/>
            </a:xfrm>
            <a:custGeom>
              <a:avLst/>
              <a:gdLst/>
              <a:ahLst/>
              <a:cxnLst/>
              <a:rect l="l" t="t" r="r" b="b"/>
              <a:pathLst>
                <a:path w="10880" h="3959" extrusionOk="0">
                  <a:moveTo>
                    <a:pt x="4924" y="0"/>
                  </a:moveTo>
                  <a:cubicBezTo>
                    <a:pt x="4924" y="0"/>
                    <a:pt x="1156" y="61"/>
                    <a:pt x="548" y="972"/>
                  </a:cubicBezTo>
                  <a:cubicBezTo>
                    <a:pt x="1" y="1884"/>
                    <a:pt x="62" y="3343"/>
                    <a:pt x="973" y="3768"/>
                  </a:cubicBezTo>
                  <a:cubicBezTo>
                    <a:pt x="1364" y="3898"/>
                    <a:pt x="1772" y="3959"/>
                    <a:pt x="2189" y="3959"/>
                  </a:cubicBezTo>
                  <a:cubicBezTo>
                    <a:pt x="2549" y="3959"/>
                    <a:pt x="2916" y="3913"/>
                    <a:pt x="3283" y="3829"/>
                  </a:cubicBezTo>
                  <a:cubicBezTo>
                    <a:pt x="4134" y="3707"/>
                    <a:pt x="4255" y="3707"/>
                    <a:pt x="6018" y="3586"/>
                  </a:cubicBezTo>
                  <a:cubicBezTo>
                    <a:pt x="7841" y="3464"/>
                    <a:pt x="10880" y="2674"/>
                    <a:pt x="10880" y="1398"/>
                  </a:cubicBezTo>
                  <a:cubicBezTo>
                    <a:pt x="10819" y="1155"/>
                    <a:pt x="10697" y="912"/>
                    <a:pt x="10515" y="790"/>
                  </a:cubicBezTo>
                  <a:cubicBezTo>
                    <a:pt x="10029" y="486"/>
                    <a:pt x="8145" y="486"/>
                    <a:pt x="7172" y="486"/>
                  </a:cubicBezTo>
                  <a:cubicBezTo>
                    <a:pt x="6443" y="425"/>
                    <a:pt x="5653" y="243"/>
                    <a:pt x="49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3199200" y="3722850"/>
              <a:ext cx="117000" cy="89425"/>
            </a:xfrm>
            <a:custGeom>
              <a:avLst/>
              <a:gdLst/>
              <a:ahLst/>
              <a:cxnLst/>
              <a:rect l="l" t="t" r="r" b="b"/>
              <a:pathLst>
                <a:path w="4680" h="3577" extrusionOk="0">
                  <a:moveTo>
                    <a:pt x="4197" y="1"/>
                  </a:moveTo>
                  <a:cubicBezTo>
                    <a:pt x="4180" y="1"/>
                    <a:pt x="4159" y="45"/>
                    <a:pt x="4133" y="149"/>
                  </a:cubicBezTo>
                  <a:lnTo>
                    <a:pt x="243" y="574"/>
                  </a:lnTo>
                  <a:cubicBezTo>
                    <a:pt x="243" y="574"/>
                    <a:pt x="183" y="1972"/>
                    <a:pt x="183" y="2215"/>
                  </a:cubicBezTo>
                  <a:cubicBezTo>
                    <a:pt x="183" y="2458"/>
                    <a:pt x="0" y="2701"/>
                    <a:pt x="61" y="2945"/>
                  </a:cubicBezTo>
                  <a:cubicBezTo>
                    <a:pt x="114" y="3260"/>
                    <a:pt x="759" y="3576"/>
                    <a:pt x="1681" y="3576"/>
                  </a:cubicBezTo>
                  <a:cubicBezTo>
                    <a:pt x="1823" y="3576"/>
                    <a:pt x="1973" y="3569"/>
                    <a:pt x="2127" y="3552"/>
                  </a:cubicBezTo>
                  <a:cubicBezTo>
                    <a:pt x="3039" y="3431"/>
                    <a:pt x="3890" y="3066"/>
                    <a:pt x="4498" y="2398"/>
                  </a:cubicBezTo>
                  <a:cubicBezTo>
                    <a:pt x="4680" y="2033"/>
                    <a:pt x="4376" y="1911"/>
                    <a:pt x="4315" y="1790"/>
                  </a:cubicBezTo>
                  <a:cubicBezTo>
                    <a:pt x="4263" y="1633"/>
                    <a:pt x="4300" y="1"/>
                    <a:pt x="4197" y="1"/>
                  </a:cubicBezTo>
                  <a:close/>
                </a:path>
              </a:pathLst>
            </a:custGeom>
            <a:solidFill>
              <a:srgbClr val="F1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915075" y="3606525"/>
              <a:ext cx="96400" cy="71025"/>
            </a:xfrm>
            <a:custGeom>
              <a:avLst/>
              <a:gdLst/>
              <a:ahLst/>
              <a:cxnLst/>
              <a:rect l="l" t="t" r="r" b="b"/>
              <a:pathLst>
                <a:path w="3856" h="2841" extrusionOk="0">
                  <a:moveTo>
                    <a:pt x="3586" y="1"/>
                  </a:moveTo>
                  <a:lnTo>
                    <a:pt x="244" y="365"/>
                  </a:lnTo>
                  <a:lnTo>
                    <a:pt x="122" y="1642"/>
                  </a:lnTo>
                  <a:cubicBezTo>
                    <a:pt x="61" y="1824"/>
                    <a:pt x="0" y="2006"/>
                    <a:pt x="61" y="2249"/>
                  </a:cubicBezTo>
                  <a:cubicBezTo>
                    <a:pt x="103" y="2459"/>
                    <a:pt x="576" y="2840"/>
                    <a:pt x="1323" y="2840"/>
                  </a:cubicBezTo>
                  <a:cubicBezTo>
                    <a:pt x="1662" y="2840"/>
                    <a:pt x="2056" y="2762"/>
                    <a:pt x="2492" y="2553"/>
                  </a:cubicBezTo>
                  <a:cubicBezTo>
                    <a:pt x="3282" y="2189"/>
                    <a:pt x="3829" y="1399"/>
                    <a:pt x="3829" y="487"/>
                  </a:cubicBezTo>
                  <a:cubicBezTo>
                    <a:pt x="3855" y="253"/>
                    <a:pt x="3814" y="219"/>
                    <a:pt x="3759" y="219"/>
                  </a:cubicBezTo>
                  <a:cubicBezTo>
                    <a:pt x="3737" y="219"/>
                    <a:pt x="3713" y="224"/>
                    <a:pt x="3689" y="224"/>
                  </a:cubicBezTo>
                  <a:cubicBezTo>
                    <a:pt x="3635" y="224"/>
                    <a:pt x="3586" y="195"/>
                    <a:pt x="3586" y="1"/>
                  </a:cubicBezTo>
                  <a:close/>
                </a:path>
              </a:pathLst>
            </a:custGeom>
            <a:solidFill>
              <a:srgbClr val="F1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904450" y="2626550"/>
              <a:ext cx="539375" cy="1152975"/>
            </a:xfrm>
            <a:custGeom>
              <a:avLst/>
              <a:gdLst/>
              <a:ahLst/>
              <a:cxnLst/>
              <a:rect l="l" t="t" r="r" b="b"/>
              <a:pathLst>
                <a:path w="21575" h="46119" extrusionOk="0">
                  <a:moveTo>
                    <a:pt x="3403" y="0"/>
                  </a:moveTo>
                  <a:cubicBezTo>
                    <a:pt x="3039" y="669"/>
                    <a:pt x="2735" y="1398"/>
                    <a:pt x="2553" y="2127"/>
                  </a:cubicBezTo>
                  <a:cubicBezTo>
                    <a:pt x="2309" y="3100"/>
                    <a:pt x="2249" y="4072"/>
                    <a:pt x="2370" y="5045"/>
                  </a:cubicBezTo>
                  <a:cubicBezTo>
                    <a:pt x="2492" y="8387"/>
                    <a:pt x="2431" y="11791"/>
                    <a:pt x="2188" y="15133"/>
                  </a:cubicBezTo>
                  <a:cubicBezTo>
                    <a:pt x="1945" y="17868"/>
                    <a:pt x="1459" y="20603"/>
                    <a:pt x="729" y="23338"/>
                  </a:cubicBezTo>
                  <a:cubicBezTo>
                    <a:pt x="182" y="25647"/>
                    <a:pt x="0" y="39321"/>
                    <a:pt x="182" y="40537"/>
                  </a:cubicBezTo>
                  <a:cubicBezTo>
                    <a:pt x="182" y="40537"/>
                    <a:pt x="620" y="41214"/>
                    <a:pt x="1722" y="41214"/>
                  </a:cubicBezTo>
                  <a:cubicBezTo>
                    <a:pt x="1982" y="41214"/>
                    <a:pt x="2278" y="41176"/>
                    <a:pt x="2613" y="41084"/>
                  </a:cubicBezTo>
                  <a:cubicBezTo>
                    <a:pt x="3160" y="40901"/>
                    <a:pt x="3646" y="40719"/>
                    <a:pt x="4133" y="40354"/>
                  </a:cubicBezTo>
                  <a:cubicBezTo>
                    <a:pt x="4376" y="40233"/>
                    <a:pt x="4558" y="39990"/>
                    <a:pt x="4740" y="39747"/>
                  </a:cubicBezTo>
                  <a:cubicBezTo>
                    <a:pt x="4740" y="39747"/>
                    <a:pt x="6199" y="27896"/>
                    <a:pt x="6746" y="25829"/>
                  </a:cubicBezTo>
                  <a:cubicBezTo>
                    <a:pt x="7354" y="23763"/>
                    <a:pt x="9481" y="18293"/>
                    <a:pt x="10636" y="15741"/>
                  </a:cubicBezTo>
                  <a:cubicBezTo>
                    <a:pt x="10757" y="15437"/>
                    <a:pt x="10879" y="15133"/>
                    <a:pt x="10939" y="14829"/>
                  </a:cubicBezTo>
                  <a:cubicBezTo>
                    <a:pt x="11486" y="17564"/>
                    <a:pt x="11729" y="20299"/>
                    <a:pt x="11729" y="23095"/>
                  </a:cubicBezTo>
                  <a:cubicBezTo>
                    <a:pt x="11790" y="25161"/>
                    <a:pt x="11183" y="29111"/>
                    <a:pt x="11061" y="31238"/>
                  </a:cubicBezTo>
                  <a:cubicBezTo>
                    <a:pt x="10939" y="33365"/>
                    <a:pt x="11547" y="45156"/>
                    <a:pt x="11547" y="45156"/>
                  </a:cubicBezTo>
                  <a:cubicBezTo>
                    <a:pt x="12140" y="45798"/>
                    <a:pt x="12933" y="46119"/>
                    <a:pt x="13764" y="46119"/>
                  </a:cubicBezTo>
                  <a:cubicBezTo>
                    <a:pt x="13955" y="46119"/>
                    <a:pt x="14149" y="46101"/>
                    <a:pt x="14343" y="46067"/>
                  </a:cubicBezTo>
                  <a:cubicBezTo>
                    <a:pt x="16348" y="45763"/>
                    <a:pt x="16895" y="44913"/>
                    <a:pt x="16895" y="44913"/>
                  </a:cubicBezTo>
                  <a:cubicBezTo>
                    <a:pt x="16895" y="44913"/>
                    <a:pt x="17928" y="36465"/>
                    <a:pt x="18415" y="32818"/>
                  </a:cubicBezTo>
                  <a:cubicBezTo>
                    <a:pt x="18962" y="29172"/>
                    <a:pt x="20481" y="21879"/>
                    <a:pt x="20967" y="17564"/>
                  </a:cubicBezTo>
                  <a:cubicBezTo>
                    <a:pt x="21453" y="13735"/>
                    <a:pt x="21575" y="9846"/>
                    <a:pt x="21393" y="6017"/>
                  </a:cubicBezTo>
                  <a:cubicBezTo>
                    <a:pt x="21332" y="5166"/>
                    <a:pt x="21210" y="4376"/>
                    <a:pt x="21028" y="3525"/>
                  </a:cubicBezTo>
                  <a:cubicBezTo>
                    <a:pt x="20420" y="912"/>
                    <a:pt x="3403" y="0"/>
                    <a:pt x="34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3386075" y="3866350"/>
              <a:ext cx="25" cy="25"/>
            </a:xfrm>
            <a:custGeom>
              <a:avLst/>
              <a:gdLst/>
              <a:ahLst/>
              <a:cxnLst/>
              <a:rect l="l" t="t" r="r" b="b"/>
              <a:pathLst>
                <a:path w="1" h="1" extrusionOk="0">
                  <a:moveTo>
                    <a:pt x="0" y="0"/>
                  </a:moveTo>
                  <a:close/>
                </a:path>
              </a:pathLst>
            </a:custGeom>
            <a:solidFill>
              <a:srgbClr val="3A3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105000" y="1625025"/>
              <a:ext cx="214250" cy="325425"/>
            </a:xfrm>
            <a:custGeom>
              <a:avLst/>
              <a:gdLst/>
              <a:ahLst/>
              <a:cxnLst/>
              <a:rect l="l" t="t" r="r" b="b"/>
              <a:pathLst>
                <a:path w="8570" h="13017" extrusionOk="0">
                  <a:moveTo>
                    <a:pt x="4165" y="1"/>
                  </a:moveTo>
                  <a:cubicBezTo>
                    <a:pt x="3108" y="1"/>
                    <a:pt x="2091" y="154"/>
                    <a:pt x="1520" y="558"/>
                  </a:cubicBezTo>
                  <a:cubicBezTo>
                    <a:pt x="0" y="1591"/>
                    <a:pt x="61" y="7669"/>
                    <a:pt x="122" y="8763"/>
                  </a:cubicBezTo>
                  <a:cubicBezTo>
                    <a:pt x="183" y="9917"/>
                    <a:pt x="122" y="11133"/>
                    <a:pt x="122" y="11133"/>
                  </a:cubicBezTo>
                  <a:lnTo>
                    <a:pt x="4680" y="12774"/>
                  </a:lnTo>
                  <a:lnTo>
                    <a:pt x="5470" y="13017"/>
                  </a:lnTo>
                  <a:cubicBezTo>
                    <a:pt x="5409" y="12044"/>
                    <a:pt x="5409" y="11133"/>
                    <a:pt x="5470" y="10221"/>
                  </a:cubicBezTo>
                  <a:cubicBezTo>
                    <a:pt x="5531" y="10100"/>
                    <a:pt x="5591" y="10039"/>
                    <a:pt x="5713" y="9978"/>
                  </a:cubicBezTo>
                  <a:lnTo>
                    <a:pt x="6017" y="9856"/>
                  </a:lnTo>
                  <a:lnTo>
                    <a:pt x="6199" y="9856"/>
                  </a:lnTo>
                  <a:cubicBezTo>
                    <a:pt x="6625" y="9735"/>
                    <a:pt x="7050" y="9553"/>
                    <a:pt x="7415" y="9370"/>
                  </a:cubicBezTo>
                  <a:cubicBezTo>
                    <a:pt x="8266" y="8763"/>
                    <a:pt x="8569" y="5116"/>
                    <a:pt x="8266" y="3354"/>
                  </a:cubicBezTo>
                  <a:cubicBezTo>
                    <a:pt x="7962" y="1652"/>
                    <a:pt x="7840" y="740"/>
                    <a:pt x="7840" y="740"/>
                  </a:cubicBezTo>
                  <a:cubicBezTo>
                    <a:pt x="7544" y="370"/>
                    <a:pt x="5808" y="1"/>
                    <a:pt x="4165" y="1"/>
                  </a:cubicBezTo>
                  <a:close/>
                </a:path>
              </a:pathLst>
            </a:custGeom>
            <a:solidFill>
              <a:srgbClr val="F1B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218950" y="1875975"/>
              <a:ext cx="28900" cy="76000"/>
            </a:xfrm>
            <a:custGeom>
              <a:avLst/>
              <a:gdLst/>
              <a:ahLst/>
              <a:cxnLst/>
              <a:rect l="l" t="t" r="r" b="b"/>
              <a:pathLst>
                <a:path w="1156" h="3040" extrusionOk="0">
                  <a:moveTo>
                    <a:pt x="1155" y="1"/>
                  </a:moveTo>
                  <a:cubicBezTo>
                    <a:pt x="1120" y="1"/>
                    <a:pt x="1090" y="11"/>
                    <a:pt x="1063" y="28"/>
                  </a:cubicBezTo>
                  <a:lnTo>
                    <a:pt x="1063" y="28"/>
                  </a:lnTo>
                  <a:cubicBezTo>
                    <a:pt x="1095" y="17"/>
                    <a:pt x="1125" y="8"/>
                    <a:pt x="1155" y="1"/>
                  </a:cubicBezTo>
                  <a:close/>
                  <a:moveTo>
                    <a:pt x="1063" y="28"/>
                  </a:moveTo>
                  <a:lnTo>
                    <a:pt x="1063" y="28"/>
                  </a:lnTo>
                  <a:cubicBezTo>
                    <a:pt x="839" y="106"/>
                    <a:pt x="586" y="266"/>
                    <a:pt x="426" y="426"/>
                  </a:cubicBezTo>
                  <a:cubicBezTo>
                    <a:pt x="0" y="730"/>
                    <a:pt x="61" y="2006"/>
                    <a:pt x="183" y="2736"/>
                  </a:cubicBezTo>
                  <a:lnTo>
                    <a:pt x="912" y="3039"/>
                  </a:lnTo>
                  <a:cubicBezTo>
                    <a:pt x="851" y="2067"/>
                    <a:pt x="851" y="1155"/>
                    <a:pt x="912" y="244"/>
                  </a:cubicBezTo>
                  <a:cubicBezTo>
                    <a:pt x="955" y="157"/>
                    <a:pt x="998" y="71"/>
                    <a:pt x="1063" y="28"/>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048775" y="1578175"/>
              <a:ext cx="337325" cy="292750"/>
            </a:xfrm>
            <a:custGeom>
              <a:avLst/>
              <a:gdLst/>
              <a:ahLst/>
              <a:cxnLst/>
              <a:rect l="l" t="t" r="r" b="b"/>
              <a:pathLst>
                <a:path w="13493" h="11710" extrusionOk="0">
                  <a:moveTo>
                    <a:pt x="6990" y="1"/>
                  </a:moveTo>
                  <a:cubicBezTo>
                    <a:pt x="5835" y="1"/>
                    <a:pt x="4680" y="123"/>
                    <a:pt x="3586" y="426"/>
                  </a:cubicBezTo>
                  <a:cubicBezTo>
                    <a:pt x="1398" y="1156"/>
                    <a:pt x="1" y="3283"/>
                    <a:pt x="304" y="5531"/>
                  </a:cubicBezTo>
                  <a:cubicBezTo>
                    <a:pt x="487" y="6808"/>
                    <a:pt x="912" y="8023"/>
                    <a:pt x="1642" y="9117"/>
                  </a:cubicBezTo>
                  <a:cubicBezTo>
                    <a:pt x="1885" y="9664"/>
                    <a:pt x="1885" y="10697"/>
                    <a:pt x="2067" y="11001"/>
                  </a:cubicBezTo>
                  <a:cubicBezTo>
                    <a:pt x="2222" y="11311"/>
                    <a:pt x="4487" y="11709"/>
                    <a:pt x="5385" y="11709"/>
                  </a:cubicBezTo>
                  <a:cubicBezTo>
                    <a:pt x="5543" y="11709"/>
                    <a:pt x="5659" y="11697"/>
                    <a:pt x="5713" y="11670"/>
                  </a:cubicBezTo>
                  <a:cubicBezTo>
                    <a:pt x="6260" y="11183"/>
                    <a:pt x="6686" y="10515"/>
                    <a:pt x="6868" y="9786"/>
                  </a:cubicBezTo>
                  <a:cubicBezTo>
                    <a:pt x="6929" y="9299"/>
                    <a:pt x="6868" y="8084"/>
                    <a:pt x="6990" y="7659"/>
                  </a:cubicBezTo>
                  <a:cubicBezTo>
                    <a:pt x="7105" y="7255"/>
                    <a:pt x="7603" y="6742"/>
                    <a:pt x="7913" y="6742"/>
                  </a:cubicBezTo>
                  <a:cubicBezTo>
                    <a:pt x="7930" y="6742"/>
                    <a:pt x="7946" y="6744"/>
                    <a:pt x="7962" y="6747"/>
                  </a:cubicBezTo>
                  <a:cubicBezTo>
                    <a:pt x="8266" y="6808"/>
                    <a:pt x="8448" y="7355"/>
                    <a:pt x="8570" y="7902"/>
                  </a:cubicBezTo>
                  <a:cubicBezTo>
                    <a:pt x="8646" y="8244"/>
                    <a:pt x="8794" y="8349"/>
                    <a:pt x="8923" y="8349"/>
                  </a:cubicBezTo>
                  <a:cubicBezTo>
                    <a:pt x="9001" y="8349"/>
                    <a:pt x="9071" y="8312"/>
                    <a:pt x="9117" y="8266"/>
                  </a:cubicBezTo>
                  <a:cubicBezTo>
                    <a:pt x="9178" y="7659"/>
                    <a:pt x="9238" y="7051"/>
                    <a:pt x="9238" y="6443"/>
                  </a:cubicBezTo>
                  <a:cubicBezTo>
                    <a:pt x="9421" y="5896"/>
                    <a:pt x="9481" y="5288"/>
                    <a:pt x="9421" y="4681"/>
                  </a:cubicBezTo>
                  <a:cubicBezTo>
                    <a:pt x="9421" y="3465"/>
                    <a:pt x="9785" y="3830"/>
                    <a:pt x="10332" y="3100"/>
                  </a:cubicBezTo>
                  <a:cubicBezTo>
                    <a:pt x="13492" y="244"/>
                    <a:pt x="6990" y="1"/>
                    <a:pt x="69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3366325" y="2163150"/>
              <a:ext cx="434550" cy="286025"/>
            </a:xfrm>
            <a:custGeom>
              <a:avLst/>
              <a:gdLst/>
              <a:ahLst/>
              <a:cxnLst/>
              <a:rect l="l" t="t" r="r" b="b"/>
              <a:pathLst>
                <a:path w="17382" h="11441" extrusionOk="0">
                  <a:moveTo>
                    <a:pt x="15680" y="0"/>
                  </a:moveTo>
                  <a:cubicBezTo>
                    <a:pt x="15133" y="365"/>
                    <a:pt x="14100" y="1216"/>
                    <a:pt x="13432" y="1641"/>
                  </a:cubicBezTo>
                  <a:cubicBezTo>
                    <a:pt x="12763" y="2006"/>
                    <a:pt x="8266" y="4376"/>
                    <a:pt x="5956" y="5713"/>
                  </a:cubicBezTo>
                  <a:cubicBezTo>
                    <a:pt x="5774" y="5287"/>
                    <a:pt x="5592" y="4923"/>
                    <a:pt x="5409" y="4497"/>
                  </a:cubicBezTo>
                  <a:cubicBezTo>
                    <a:pt x="4802" y="5531"/>
                    <a:pt x="3890" y="6381"/>
                    <a:pt x="2796" y="6807"/>
                  </a:cubicBezTo>
                  <a:cubicBezTo>
                    <a:pt x="2340" y="7035"/>
                    <a:pt x="1832" y="7158"/>
                    <a:pt x="1319" y="7158"/>
                  </a:cubicBezTo>
                  <a:cubicBezTo>
                    <a:pt x="873" y="7158"/>
                    <a:pt x="424" y="7065"/>
                    <a:pt x="0" y="6868"/>
                  </a:cubicBezTo>
                  <a:lnTo>
                    <a:pt x="0" y="6868"/>
                  </a:lnTo>
                  <a:cubicBezTo>
                    <a:pt x="122" y="7050"/>
                    <a:pt x="183" y="7171"/>
                    <a:pt x="244" y="7354"/>
                  </a:cubicBezTo>
                  <a:cubicBezTo>
                    <a:pt x="669" y="8083"/>
                    <a:pt x="1641" y="9663"/>
                    <a:pt x="1702" y="9846"/>
                  </a:cubicBezTo>
                  <a:cubicBezTo>
                    <a:pt x="1702" y="9846"/>
                    <a:pt x="2006" y="10210"/>
                    <a:pt x="2371" y="10575"/>
                  </a:cubicBezTo>
                  <a:cubicBezTo>
                    <a:pt x="2948" y="11152"/>
                    <a:pt x="3708" y="11441"/>
                    <a:pt x="4467" y="11441"/>
                  </a:cubicBezTo>
                  <a:cubicBezTo>
                    <a:pt x="5227" y="11441"/>
                    <a:pt x="5987" y="11152"/>
                    <a:pt x="6564" y="10575"/>
                  </a:cubicBezTo>
                  <a:cubicBezTo>
                    <a:pt x="6564" y="10575"/>
                    <a:pt x="13979" y="3768"/>
                    <a:pt x="14647" y="3768"/>
                  </a:cubicBezTo>
                  <a:cubicBezTo>
                    <a:pt x="15012" y="3738"/>
                    <a:pt x="15224" y="3738"/>
                    <a:pt x="15437" y="3738"/>
                  </a:cubicBezTo>
                  <a:cubicBezTo>
                    <a:pt x="15650" y="3738"/>
                    <a:pt x="15863" y="3738"/>
                    <a:pt x="16227" y="3707"/>
                  </a:cubicBezTo>
                  <a:cubicBezTo>
                    <a:pt x="16653" y="3647"/>
                    <a:pt x="17017" y="3464"/>
                    <a:pt x="17382" y="3221"/>
                  </a:cubicBezTo>
                  <a:cubicBezTo>
                    <a:pt x="16653" y="2249"/>
                    <a:pt x="16106" y="1155"/>
                    <a:pt x="15680" y="0"/>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3451400" y="2275575"/>
              <a:ext cx="54725" cy="51675"/>
            </a:xfrm>
            <a:custGeom>
              <a:avLst/>
              <a:gdLst/>
              <a:ahLst/>
              <a:cxnLst/>
              <a:rect l="l" t="t" r="r" b="b"/>
              <a:pathLst>
                <a:path w="2189" h="2067" extrusionOk="0">
                  <a:moveTo>
                    <a:pt x="2006" y="0"/>
                  </a:moveTo>
                  <a:cubicBezTo>
                    <a:pt x="1520" y="851"/>
                    <a:pt x="852" y="1581"/>
                    <a:pt x="1" y="2067"/>
                  </a:cubicBezTo>
                  <a:cubicBezTo>
                    <a:pt x="791" y="1641"/>
                    <a:pt x="1520" y="1034"/>
                    <a:pt x="2189" y="365"/>
                  </a:cubicBezTo>
                  <a:cubicBezTo>
                    <a:pt x="2128" y="244"/>
                    <a:pt x="2067" y="122"/>
                    <a:pt x="2006" y="0"/>
                  </a:cubicBezTo>
                  <a:close/>
                </a:path>
              </a:pathLst>
            </a:custGeom>
            <a:solidFill>
              <a:srgbClr val="F4CC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3007750" y="2804300"/>
              <a:ext cx="170200" cy="831125"/>
            </a:xfrm>
            <a:custGeom>
              <a:avLst/>
              <a:gdLst/>
              <a:ahLst/>
              <a:cxnLst/>
              <a:rect l="l" t="t" r="r" b="b"/>
              <a:pathLst>
                <a:path w="6808" h="33245" extrusionOk="0">
                  <a:moveTo>
                    <a:pt x="2857" y="1"/>
                  </a:moveTo>
                  <a:cubicBezTo>
                    <a:pt x="3161" y="1703"/>
                    <a:pt x="3708" y="3343"/>
                    <a:pt x="4437" y="4924"/>
                  </a:cubicBezTo>
                  <a:cubicBezTo>
                    <a:pt x="6017" y="8023"/>
                    <a:pt x="3283" y="14283"/>
                    <a:pt x="2736" y="15620"/>
                  </a:cubicBezTo>
                  <a:cubicBezTo>
                    <a:pt x="2189" y="16896"/>
                    <a:pt x="1763" y="18233"/>
                    <a:pt x="1520" y="19570"/>
                  </a:cubicBezTo>
                  <a:cubicBezTo>
                    <a:pt x="1155" y="21090"/>
                    <a:pt x="183" y="30388"/>
                    <a:pt x="1" y="33244"/>
                  </a:cubicBezTo>
                  <a:cubicBezTo>
                    <a:pt x="244" y="33123"/>
                    <a:pt x="426" y="32880"/>
                    <a:pt x="548" y="32637"/>
                  </a:cubicBezTo>
                  <a:cubicBezTo>
                    <a:pt x="548" y="32637"/>
                    <a:pt x="2006" y="20786"/>
                    <a:pt x="2614" y="18719"/>
                  </a:cubicBezTo>
                  <a:cubicBezTo>
                    <a:pt x="3222" y="16653"/>
                    <a:pt x="5349" y="11183"/>
                    <a:pt x="6504" y="8631"/>
                  </a:cubicBezTo>
                  <a:cubicBezTo>
                    <a:pt x="6625" y="8327"/>
                    <a:pt x="6686" y="8023"/>
                    <a:pt x="6807" y="7719"/>
                  </a:cubicBezTo>
                  <a:lnTo>
                    <a:pt x="5774" y="4620"/>
                  </a:lnTo>
                  <a:cubicBezTo>
                    <a:pt x="5774" y="4620"/>
                    <a:pt x="3404" y="2493"/>
                    <a:pt x="2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2884675" y="1892700"/>
              <a:ext cx="629050" cy="972550"/>
            </a:xfrm>
            <a:custGeom>
              <a:avLst/>
              <a:gdLst/>
              <a:ahLst/>
              <a:cxnLst/>
              <a:rect l="l" t="t" r="r" b="b"/>
              <a:pathLst>
                <a:path w="25162" h="38902" extrusionOk="0">
                  <a:moveTo>
                    <a:pt x="7962" y="0"/>
                  </a:moveTo>
                  <a:lnTo>
                    <a:pt x="7355" y="608"/>
                  </a:lnTo>
                  <a:cubicBezTo>
                    <a:pt x="6823" y="372"/>
                    <a:pt x="6259" y="257"/>
                    <a:pt x="5699" y="257"/>
                  </a:cubicBezTo>
                  <a:cubicBezTo>
                    <a:pt x="4530" y="257"/>
                    <a:pt x="3375" y="757"/>
                    <a:pt x="2553" y="1702"/>
                  </a:cubicBezTo>
                  <a:cubicBezTo>
                    <a:pt x="1" y="4133"/>
                    <a:pt x="1095" y="9967"/>
                    <a:pt x="3526" y="14221"/>
                  </a:cubicBezTo>
                  <a:cubicBezTo>
                    <a:pt x="5471" y="17625"/>
                    <a:pt x="5592" y="19874"/>
                    <a:pt x="4681" y="22851"/>
                  </a:cubicBezTo>
                  <a:cubicBezTo>
                    <a:pt x="4073" y="25039"/>
                    <a:pt x="3647" y="27227"/>
                    <a:pt x="3344" y="29476"/>
                  </a:cubicBezTo>
                  <a:cubicBezTo>
                    <a:pt x="3100" y="30813"/>
                    <a:pt x="2918" y="32089"/>
                    <a:pt x="2857" y="33426"/>
                  </a:cubicBezTo>
                  <a:cubicBezTo>
                    <a:pt x="2857" y="33548"/>
                    <a:pt x="2857" y="33669"/>
                    <a:pt x="2857" y="33852"/>
                  </a:cubicBezTo>
                  <a:cubicBezTo>
                    <a:pt x="2976" y="34981"/>
                    <a:pt x="11585" y="38902"/>
                    <a:pt x="16284" y="38902"/>
                  </a:cubicBezTo>
                  <a:cubicBezTo>
                    <a:pt x="16389" y="38902"/>
                    <a:pt x="16492" y="38900"/>
                    <a:pt x="16592" y="38896"/>
                  </a:cubicBezTo>
                  <a:cubicBezTo>
                    <a:pt x="18598" y="38896"/>
                    <a:pt x="20300" y="37498"/>
                    <a:pt x="20725" y="35553"/>
                  </a:cubicBezTo>
                  <a:cubicBezTo>
                    <a:pt x="20847" y="35128"/>
                    <a:pt x="20968" y="34642"/>
                    <a:pt x="21211" y="34216"/>
                  </a:cubicBezTo>
                  <a:cubicBezTo>
                    <a:pt x="21637" y="35249"/>
                    <a:pt x="22001" y="36343"/>
                    <a:pt x="22305" y="37437"/>
                  </a:cubicBezTo>
                  <a:cubicBezTo>
                    <a:pt x="22327" y="37545"/>
                    <a:pt x="22345" y="37594"/>
                    <a:pt x="22360" y="37594"/>
                  </a:cubicBezTo>
                  <a:cubicBezTo>
                    <a:pt x="22472" y="37594"/>
                    <a:pt x="22412" y="34831"/>
                    <a:pt x="22305" y="33062"/>
                  </a:cubicBezTo>
                  <a:cubicBezTo>
                    <a:pt x="22244" y="30995"/>
                    <a:pt x="22001" y="28929"/>
                    <a:pt x="21637" y="26863"/>
                  </a:cubicBezTo>
                  <a:cubicBezTo>
                    <a:pt x="21150" y="24857"/>
                    <a:pt x="20968" y="22730"/>
                    <a:pt x="21029" y="20664"/>
                  </a:cubicBezTo>
                  <a:cubicBezTo>
                    <a:pt x="20907" y="20542"/>
                    <a:pt x="19935" y="18901"/>
                    <a:pt x="19570" y="18172"/>
                  </a:cubicBezTo>
                  <a:cubicBezTo>
                    <a:pt x="19510" y="18050"/>
                    <a:pt x="19449" y="17868"/>
                    <a:pt x="19327" y="17686"/>
                  </a:cubicBezTo>
                  <a:lnTo>
                    <a:pt x="19388" y="17686"/>
                  </a:lnTo>
                  <a:lnTo>
                    <a:pt x="19449" y="17746"/>
                  </a:lnTo>
                  <a:lnTo>
                    <a:pt x="19631" y="17807"/>
                  </a:lnTo>
                  <a:cubicBezTo>
                    <a:pt x="19935" y="17898"/>
                    <a:pt x="20269" y="17944"/>
                    <a:pt x="20611" y="17944"/>
                  </a:cubicBezTo>
                  <a:cubicBezTo>
                    <a:pt x="20953" y="17944"/>
                    <a:pt x="21302" y="17898"/>
                    <a:pt x="21637" y="17807"/>
                  </a:cubicBezTo>
                  <a:lnTo>
                    <a:pt x="22062" y="17686"/>
                  </a:lnTo>
                  <a:lnTo>
                    <a:pt x="22366" y="17503"/>
                  </a:lnTo>
                  <a:cubicBezTo>
                    <a:pt x="22487" y="17503"/>
                    <a:pt x="22548" y="17443"/>
                    <a:pt x="22670" y="17382"/>
                  </a:cubicBezTo>
                  <a:cubicBezTo>
                    <a:pt x="23460" y="16956"/>
                    <a:pt x="24189" y="16349"/>
                    <a:pt x="24858" y="15680"/>
                  </a:cubicBezTo>
                  <a:lnTo>
                    <a:pt x="25162" y="15315"/>
                  </a:lnTo>
                  <a:cubicBezTo>
                    <a:pt x="24371" y="13067"/>
                    <a:pt x="23399" y="10818"/>
                    <a:pt x="22244" y="8691"/>
                  </a:cubicBezTo>
                  <a:cubicBezTo>
                    <a:pt x="21090" y="6625"/>
                    <a:pt x="18780" y="5105"/>
                    <a:pt x="15863" y="3768"/>
                  </a:cubicBezTo>
                  <a:lnTo>
                    <a:pt x="15620" y="3647"/>
                  </a:lnTo>
                  <a:lnTo>
                    <a:pt x="15620" y="3039"/>
                  </a:lnTo>
                  <a:cubicBezTo>
                    <a:pt x="13250" y="1641"/>
                    <a:pt x="10697" y="608"/>
                    <a:pt x="7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141450" y="1932200"/>
              <a:ext cx="132225" cy="51675"/>
            </a:xfrm>
            <a:custGeom>
              <a:avLst/>
              <a:gdLst/>
              <a:ahLst/>
              <a:cxnLst/>
              <a:rect l="l" t="t" r="r" b="b"/>
              <a:pathLst>
                <a:path w="5289" h="2067" extrusionOk="0">
                  <a:moveTo>
                    <a:pt x="1" y="0"/>
                  </a:moveTo>
                  <a:lnTo>
                    <a:pt x="1" y="0"/>
                  </a:lnTo>
                  <a:cubicBezTo>
                    <a:pt x="1824" y="547"/>
                    <a:pt x="5288" y="2067"/>
                    <a:pt x="5288" y="2067"/>
                  </a:cubicBezTo>
                  <a:lnTo>
                    <a:pt x="5288" y="1763"/>
                  </a:lnTo>
                  <a:cubicBezTo>
                    <a:pt x="3587" y="1034"/>
                    <a:pt x="1763" y="426"/>
                    <a:pt x="1" y="0"/>
                  </a:cubicBezTo>
                  <a:close/>
                </a:path>
              </a:pathLst>
            </a:custGeom>
            <a:solidFill>
              <a:srgbClr val="E9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3294925" y="2226950"/>
              <a:ext cx="121550" cy="293275"/>
            </a:xfrm>
            <a:custGeom>
              <a:avLst/>
              <a:gdLst/>
              <a:ahLst/>
              <a:cxnLst/>
              <a:rect l="l" t="t" r="r" b="b"/>
              <a:pathLst>
                <a:path w="4862" h="11731" extrusionOk="0">
                  <a:moveTo>
                    <a:pt x="0" y="1"/>
                  </a:moveTo>
                  <a:lnTo>
                    <a:pt x="0" y="1"/>
                  </a:lnTo>
                  <a:cubicBezTo>
                    <a:pt x="972" y="2614"/>
                    <a:pt x="2127" y="4802"/>
                    <a:pt x="3282" y="7476"/>
                  </a:cubicBezTo>
                  <a:cubicBezTo>
                    <a:pt x="3950" y="8813"/>
                    <a:pt x="4437" y="10272"/>
                    <a:pt x="4862" y="11730"/>
                  </a:cubicBezTo>
                  <a:cubicBezTo>
                    <a:pt x="4619" y="10211"/>
                    <a:pt x="4497" y="8752"/>
                    <a:pt x="4558" y="7233"/>
                  </a:cubicBezTo>
                  <a:cubicBezTo>
                    <a:pt x="4497" y="7050"/>
                    <a:pt x="3525" y="5470"/>
                    <a:pt x="3160" y="4741"/>
                  </a:cubicBezTo>
                  <a:cubicBezTo>
                    <a:pt x="3039" y="4559"/>
                    <a:pt x="2978" y="4437"/>
                    <a:pt x="2917" y="4255"/>
                  </a:cubicBezTo>
                  <a:lnTo>
                    <a:pt x="2127" y="3769"/>
                  </a:lnTo>
                  <a:lnTo>
                    <a:pt x="0" y="1"/>
                  </a:lnTo>
                  <a:close/>
                </a:path>
              </a:pathLst>
            </a:custGeom>
            <a:solidFill>
              <a:srgbClr val="E9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3767425" y="2394075"/>
              <a:ext cx="1695625" cy="1011925"/>
            </a:xfrm>
            <a:custGeom>
              <a:avLst/>
              <a:gdLst/>
              <a:ahLst/>
              <a:cxnLst/>
              <a:rect l="l" t="t" r="r" b="b"/>
              <a:pathLst>
                <a:path w="67825" h="40477" extrusionOk="0">
                  <a:moveTo>
                    <a:pt x="33913" y="1"/>
                  </a:moveTo>
                  <a:cubicBezTo>
                    <a:pt x="15194" y="1"/>
                    <a:pt x="1" y="9056"/>
                    <a:pt x="1" y="20239"/>
                  </a:cubicBezTo>
                  <a:cubicBezTo>
                    <a:pt x="1" y="31421"/>
                    <a:pt x="15194" y="40477"/>
                    <a:pt x="33913" y="40477"/>
                  </a:cubicBezTo>
                  <a:cubicBezTo>
                    <a:pt x="52631" y="40477"/>
                    <a:pt x="67825" y="31421"/>
                    <a:pt x="67825" y="20239"/>
                  </a:cubicBezTo>
                  <a:cubicBezTo>
                    <a:pt x="67825" y="9056"/>
                    <a:pt x="52631" y="1"/>
                    <a:pt x="33913" y="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3767425" y="2290775"/>
              <a:ext cx="1697150" cy="1011900"/>
            </a:xfrm>
            <a:custGeom>
              <a:avLst/>
              <a:gdLst/>
              <a:ahLst/>
              <a:cxnLst/>
              <a:rect l="l" t="t" r="r" b="b"/>
              <a:pathLst>
                <a:path w="67886" h="40476" extrusionOk="0">
                  <a:moveTo>
                    <a:pt x="33913" y="0"/>
                  </a:moveTo>
                  <a:cubicBezTo>
                    <a:pt x="17139" y="0"/>
                    <a:pt x="3161" y="7293"/>
                    <a:pt x="487" y="16895"/>
                  </a:cubicBezTo>
                  <a:cubicBezTo>
                    <a:pt x="183" y="17989"/>
                    <a:pt x="1" y="19083"/>
                    <a:pt x="1" y="20238"/>
                  </a:cubicBezTo>
                  <a:cubicBezTo>
                    <a:pt x="1" y="30995"/>
                    <a:pt x="14161" y="39807"/>
                    <a:pt x="32029" y="40415"/>
                  </a:cubicBezTo>
                  <a:cubicBezTo>
                    <a:pt x="32637" y="40415"/>
                    <a:pt x="33305" y="40476"/>
                    <a:pt x="33913" y="40476"/>
                  </a:cubicBezTo>
                  <a:cubicBezTo>
                    <a:pt x="52692" y="40476"/>
                    <a:pt x="67886" y="31421"/>
                    <a:pt x="67886" y="20238"/>
                  </a:cubicBezTo>
                  <a:cubicBezTo>
                    <a:pt x="67886" y="9056"/>
                    <a:pt x="52631" y="0"/>
                    <a:pt x="33913" y="0"/>
                  </a:cubicBezTo>
                  <a:close/>
                  <a:moveTo>
                    <a:pt x="33913" y="28139"/>
                  </a:moveTo>
                  <a:cubicBezTo>
                    <a:pt x="26620" y="28139"/>
                    <a:pt x="20664" y="24614"/>
                    <a:pt x="20664" y="20238"/>
                  </a:cubicBezTo>
                  <a:cubicBezTo>
                    <a:pt x="20664" y="20177"/>
                    <a:pt x="20664" y="20056"/>
                    <a:pt x="20664" y="19995"/>
                  </a:cubicBezTo>
                  <a:cubicBezTo>
                    <a:pt x="20725" y="18597"/>
                    <a:pt x="21333" y="17321"/>
                    <a:pt x="22366" y="16348"/>
                  </a:cubicBezTo>
                  <a:cubicBezTo>
                    <a:pt x="24614" y="13917"/>
                    <a:pt x="28990" y="12337"/>
                    <a:pt x="33913" y="12337"/>
                  </a:cubicBezTo>
                  <a:cubicBezTo>
                    <a:pt x="41267" y="12337"/>
                    <a:pt x="47222" y="15862"/>
                    <a:pt x="47222" y="20238"/>
                  </a:cubicBezTo>
                  <a:cubicBezTo>
                    <a:pt x="47222" y="24614"/>
                    <a:pt x="41267" y="28139"/>
                    <a:pt x="33913" y="28139"/>
                  </a:cubicBezTo>
                  <a:close/>
                </a:path>
              </a:pathLst>
            </a:custGeom>
            <a:solidFill>
              <a:srgbClr val="D9D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968000" y="1631375"/>
              <a:ext cx="1460125" cy="469500"/>
            </a:xfrm>
            <a:custGeom>
              <a:avLst/>
              <a:gdLst/>
              <a:ahLst/>
              <a:cxnLst/>
              <a:rect l="l" t="t" r="r" b="b"/>
              <a:pathLst>
                <a:path w="58405" h="18780" extrusionOk="0">
                  <a:moveTo>
                    <a:pt x="25890" y="0"/>
                  </a:moveTo>
                  <a:cubicBezTo>
                    <a:pt x="15497" y="0"/>
                    <a:pt x="6199" y="2796"/>
                    <a:pt x="0" y="7171"/>
                  </a:cubicBezTo>
                  <a:lnTo>
                    <a:pt x="14343" y="16348"/>
                  </a:lnTo>
                  <a:cubicBezTo>
                    <a:pt x="16591" y="13917"/>
                    <a:pt x="20967" y="12337"/>
                    <a:pt x="25890" y="12337"/>
                  </a:cubicBezTo>
                  <a:cubicBezTo>
                    <a:pt x="32393" y="12337"/>
                    <a:pt x="37862" y="15133"/>
                    <a:pt x="38956" y="18779"/>
                  </a:cubicBezTo>
                  <a:lnTo>
                    <a:pt x="58404" y="14464"/>
                  </a:lnTo>
                  <a:cubicBezTo>
                    <a:pt x="54271" y="6138"/>
                    <a:pt x="41266" y="0"/>
                    <a:pt x="258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968000" y="1810650"/>
              <a:ext cx="358575" cy="888850"/>
            </a:xfrm>
            <a:custGeom>
              <a:avLst/>
              <a:gdLst/>
              <a:ahLst/>
              <a:cxnLst/>
              <a:rect l="l" t="t" r="r" b="b"/>
              <a:pathLst>
                <a:path w="14343" h="35554" extrusionOk="0">
                  <a:moveTo>
                    <a:pt x="0" y="0"/>
                  </a:moveTo>
                  <a:lnTo>
                    <a:pt x="0" y="26377"/>
                  </a:lnTo>
                  <a:lnTo>
                    <a:pt x="14343" y="35553"/>
                  </a:lnTo>
                  <a:lnTo>
                    <a:pt x="14343" y="9177"/>
                  </a:lnTo>
                  <a:lnTo>
                    <a:pt x="0" y="0"/>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4941900" y="1992975"/>
              <a:ext cx="486225" cy="767300"/>
            </a:xfrm>
            <a:custGeom>
              <a:avLst/>
              <a:gdLst/>
              <a:ahLst/>
              <a:cxnLst/>
              <a:rect l="l" t="t" r="r" b="b"/>
              <a:pathLst>
                <a:path w="19449" h="30692" extrusionOk="0">
                  <a:moveTo>
                    <a:pt x="19448" y="0"/>
                  </a:moveTo>
                  <a:lnTo>
                    <a:pt x="0" y="4315"/>
                  </a:lnTo>
                  <a:lnTo>
                    <a:pt x="0" y="30691"/>
                  </a:lnTo>
                  <a:lnTo>
                    <a:pt x="19448" y="26376"/>
                  </a:lnTo>
                  <a:lnTo>
                    <a:pt x="19448" y="0"/>
                  </a:lnTo>
                  <a:close/>
                </a:path>
              </a:pathLst>
            </a:custGeom>
            <a:solidFill>
              <a:srgbClr val="FC90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4326550" y="1939800"/>
              <a:ext cx="615375" cy="820475"/>
            </a:xfrm>
            <a:custGeom>
              <a:avLst/>
              <a:gdLst/>
              <a:ahLst/>
              <a:cxnLst/>
              <a:rect l="l" t="t" r="r" b="b"/>
              <a:pathLst>
                <a:path w="24615" h="32819" extrusionOk="0">
                  <a:moveTo>
                    <a:pt x="11548" y="0"/>
                  </a:moveTo>
                  <a:cubicBezTo>
                    <a:pt x="6625" y="0"/>
                    <a:pt x="2249" y="1580"/>
                    <a:pt x="1" y="4011"/>
                  </a:cubicBezTo>
                  <a:lnTo>
                    <a:pt x="1" y="30387"/>
                  </a:lnTo>
                  <a:cubicBezTo>
                    <a:pt x="2249" y="27956"/>
                    <a:pt x="6625" y="26376"/>
                    <a:pt x="11548" y="26376"/>
                  </a:cubicBezTo>
                  <a:cubicBezTo>
                    <a:pt x="18051" y="26376"/>
                    <a:pt x="23460" y="29172"/>
                    <a:pt x="24614" y="32818"/>
                  </a:cubicBezTo>
                  <a:lnTo>
                    <a:pt x="24614" y="6442"/>
                  </a:lnTo>
                  <a:cubicBezTo>
                    <a:pt x="23520" y="2796"/>
                    <a:pt x="18051" y="0"/>
                    <a:pt x="11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4179175" y="2532350"/>
              <a:ext cx="147400" cy="258300"/>
            </a:xfrm>
            <a:custGeom>
              <a:avLst/>
              <a:gdLst/>
              <a:ahLst/>
              <a:cxnLst/>
              <a:rect l="l" t="t" r="r" b="b"/>
              <a:pathLst>
                <a:path w="5896" h="10332" extrusionOk="0">
                  <a:moveTo>
                    <a:pt x="5896" y="0"/>
                  </a:moveTo>
                  <a:lnTo>
                    <a:pt x="1398" y="1277"/>
                  </a:lnTo>
                  <a:lnTo>
                    <a:pt x="1" y="5166"/>
                  </a:lnTo>
                  <a:lnTo>
                    <a:pt x="548" y="9663"/>
                  </a:lnTo>
                  <a:lnTo>
                    <a:pt x="4194" y="10332"/>
                  </a:lnTo>
                  <a:cubicBezTo>
                    <a:pt x="4255" y="8934"/>
                    <a:pt x="4863" y="7658"/>
                    <a:pt x="5896" y="6685"/>
                  </a:cubicBezTo>
                  <a:lnTo>
                    <a:pt x="5896" y="0"/>
                  </a:lnTo>
                  <a:close/>
                </a:path>
              </a:pathLst>
            </a:custGeom>
            <a:solidFill>
              <a:srgbClr val="18A4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767425" y="2629575"/>
              <a:ext cx="847825" cy="671600"/>
            </a:xfrm>
            <a:custGeom>
              <a:avLst/>
              <a:gdLst/>
              <a:ahLst/>
              <a:cxnLst/>
              <a:rect l="l" t="t" r="r" b="b"/>
              <a:pathLst>
                <a:path w="33913" h="26864" extrusionOk="0">
                  <a:moveTo>
                    <a:pt x="1" y="1"/>
                  </a:moveTo>
                  <a:lnTo>
                    <a:pt x="1" y="6686"/>
                  </a:lnTo>
                  <a:cubicBezTo>
                    <a:pt x="1" y="17443"/>
                    <a:pt x="14161" y="26255"/>
                    <a:pt x="31968" y="26863"/>
                  </a:cubicBezTo>
                  <a:lnTo>
                    <a:pt x="32090" y="26802"/>
                  </a:lnTo>
                  <a:lnTo>
                    <a:pt x="33913" y="19509"/>
                  </a:lnTo>
                  <a:lnTo>
                    <a:pt x="29112" y="16410"/>
                  </a:lnTo>
                  <a:lnTo>
                    <a:pt x="29112" y="20056"/>
                  </a:lnTo>
                  <a:cubicBezTo>
                    <a:pt x="14526" y="18780"/>
                    <a:pt x="2857" y="11973"/>
                    <a:pt x="487" y="3343"/>
                  </a:cubicBezTo>
                  <a:cubicBezTo>
                    <a:pt x="183" y="2250"/>
                    <a:pt x="1" y="109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4941900" y="2381925"/>
              <a:ext cx="57750" cy="120050"/>
            </a:xfrm>
            <a:custGeom>
              <a:avLst/>
              <a:gdLst/>
              <a:ahLst/>
              <a:cxnLst/>
              <a:rect l="l" t="t" r="r" b="b"/>
              <a:pathLst>
                <a:path w="2310" h="4802" extrusionOk="0">
                  <a:moveTo>
                    <a:pt x="0" y="1"/>
                  </a:moveTo>
                  <a:lnTo>
                    <a:pt x="0" y="4802"/>
                  </a:lnTo>
                  <a:lnTo>
                    <a:pt x="2310" y="2249"/>
                  </a:lnTo>
                  <a:lnTo>
                    <a:pt x="2067" y="669"/>
                  </a:lnTo>
                  <a:close/>
                </a:path>
              </a:pathLst>
            </a:custGeom>
            <a:solidFill>
              <a:srgbClr val="9E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3767425" y="2302925"/>
              <a:ext cx="785550" cy="826550"/>
            </a:xfrm>
            <a:custGeom>
              <a:avLst/>
              <a:gdLst/>
              <a:ahLst/>
              <a:cxnLst/>
              <a:rect l="l" t="t" r="r" b="b"/>
              <a:pathLst>
                <a:path w="31422" h="33062" extrusionOk="0">
                  <a:moveTo>
                    <a:pt x="7962" y="0"/>
                  </a:moveTo>
                  <a:cubicBezTo>
                    <a:pt x="2979" y="3525"/>
                    <a:pt x="1" y="8083"/>
                    <a:pt x="1" y="13067"/>
                  </a:cubicBezTo>
                  <a:cubicBezTo>
                    <a:pt x="1" y="23277"/>
                    <a:pt x="12642" y="31664"/>
                    <a:pt x="29112" y="33062"/>
                  </a:cubicBezTo>
                  <a:lnTo>
                    <a:pt x="29112" y="25161"/>
                  </a:lnTo>
                  <a:cubicBezTo>
                    <a:pt x="29233" y="25100"/>
                    <a:pt x="29355" y="25039"/>
                    <a:pt x="29416" y="24918"/>
                  </a:cubicBezTo>
                  <a:cubicBezTo>
                    <a:pt x="29416" y="24918"/>
                    <a:pt x="31421" y="20664"/>
                    <a:pt x="30692" y="20603"/>
                  </a:cubicBezTo>
                  <a:lnTo>
                    <a:pt x="29659" y="20481"/>
                  </a:lnTo>
                  <a:cubicBezTo>
                    <a:pt x="29294" y="20481"/>
                    <a:pt x="28929" y="20421"/>
                    <a:pt x="28565" y="20299"/>
                  </a:cubicBezTo>
                  <a:cubicBezTo>
                    <a:pt x="23885" y="19084"/>
                    <a:pt x="20603" y="16288"/>
                    <a:pt x="20603" y="13067"/>
                  </a:cubicBezTo>
                  <a:cubicBezTo>
                    <a:pt x="20664" y="11608"/>
                    <a:pt x="21272" y="10210"/>
                    <a:pt x="22305" y="9177"/>
                  </a:cubicBezTo>
                  <a:lnTo>
                    <a:pt x="79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4495200" y="2416875"/>
              <a:ext cx="969375" cy="885800"/>
            </a:xfrm>
            <a:custGeom>
              <a:avLst/>
              <a:gdLst/>
              <a:ahLst/>
              <a:cxnLst/>
              <a:rect l="l" t="t" r="r" b="b"/>
              <a:pathLst>
                <a:path w="38775" h="35432" extrusionOk="0">
                  <a:moveTo>
                    <a:pt x="38714" y="0"/>
                  </a:moveTo>
                  <a:lnTo>
                    <a:pt x="30449" y="7962"/>
                  </a:lnTo>
                  <a:lnTo>
                    <a:pt x="32697" y="11548"/>
                  </a:lnTo>
                  <a:cubicBezTo>
                    <a:pt x="28747" y="14951"/>
                    <a:pt x="23095" y="17625"/>
                    <a:pt x="16410" y="19023"/>
                  </a:cubicBezTo>
                  <a:cubicBezTo>
                    <a:pt x="12581" y="19874"/>
                    <a:pt x="8691" y="20238"/>
                    <a:pt x="4802" y="20238"/>
                  </a:cubicBezTo>
                  <a:cubicBezTo>
                    <a:pt x="3161" y="20238"/>
                    <a:pt x="1581" y="20178"/>
                    <a:pt x="1" y="20056"/>
                  </a:cubicBezTo>
                  <a:lnTo>
                    <a:pt x="1" y="35250"/>
                  </a:lnTo>
                  <a:cubicBezTo>
                    <a:pt x="1581" y="35371"/>
                    <a:pt x="3161" y="35432"/>
                    <a:pt x="4802" y="35432"/>
                  </a:cubicBezTo>
                  <a:cubicBezTo>
                    <a:pt x="23581" y="35432"/>
                    <a:pt x="38775" y="26377"/>
                    <a:pt x="38775" y="15194"/>
                  </a:cubicBezTo>
                  <a:lnTo>
                    <a:pt x="38775" y="14708"/>
                  </a:lnTo>
                  <a:lnTo>
                    <a:pt x="387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495200" y="2274050"/>
              <a:ext cx="967850" cy="648800"/>
            </a:xfrm>
            <a:custGeom>
              <a:avLst/>
              <a:gdLst/>
              <a:ahLst/>
              <a:cxnLst/>
              <a:rect l="l" t="t" r="r" b="b"/>
              <a:pathLst>
                <a:path w="38714" h="25952" extrusionOk="0">
                  <a:moveTo>
                    <a:pt x="37316" y="1"/>
                  </a:moveTo>
                  <a:lnTo>
                    <a:pt x="17868" y="4316"/>
                  </a:lnTo>
                  <a:cubicBezTo>
                    <a:pt x="17990" y="4741"/>
                    <a:pt x="18051" y="5227"/>
                    <a:pt x="18051" y="5713"/>
                  </a:cubicBezTo>
                  <a:cubicBezTo>
                    <a:pt x="18051" y="10150"/>
                    <a:pt x="12156" y="13675"/>
                    <a:pt x="4802" y="13675"/>
                  </a:cubicBezTo>
                  <a:cubicBezTo>
                    <a:pt x="3647" y="13675"/>
                    <a:pt x="2492" y="13553"/>
                    <a:pt x="1338" y="13371"/>
                  </a:cubicBezTo>
                  <a:lnTo>
                    <a:pt x="1" y="25769"/>
                  </a:lnTo>
                  <a:cubicBezTo>
                    <a:pt x="1581" y="25891"/>
                    <a:pt x="3161" y="25951"/>
                    <a:pt x="4802" y="25951"/>
                  </a:cubicBezTo>
                  <a:cubicBezTo>
                    <a:pt x="23520" y="25951"/>
                    <a:pt x="38714" y="16896"/>
                    <a:pt x="38714" y="5713"/>
                  </a:cubicBezTo>
                  <a:cubicBezTo>
                    <a:pt x="38714" y="3708"/>
                    <a:pt x="38228" y="1763"/>
                    <a:pt x="37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cxnSp>
        <p:nvCxnSpPr>
          <p:cNvPr id="780" name="Google Shape;780;p35"/>
          <p:cNvCxnSpPr/>
          <p:nvPr/>
        </p:nvCxnSpPr>
        <p:spPr>
          <a:xfrm flipH="1">
            <a:off x="3399025" y="-37325"/>
            <a:ext cx="5207100" cy="5199000"/>
          </a:xfrm>
          <a:prstGeom prst="straightConnector1">
            <a:avLst/>
          </a:prstGeom>
          <a:noFill/>
          <a:ln w="19050" cap="flat" cmpd="sng">
            <a:solidFill>
              <a:schemeClr val="dk1"/>
            </a:solidFill>
            <a:prstDash val="solid"/>
            <a:round/>
            <a:headEnd type="none" w="med" len="med"/>
            <a:tailEnd type="none" w="med" len="med"/>
          </a:ln>
        </p:spPr>
      </p:cxnSp>
      <p:sp>
        <p:nvSpPr>
          <p:cNvPr id="781" name="Google Shape;781;p35"/>
          <p:cNvSpPr/>
          <p:nvPr/>
        </p:nvSpPr>
        <p:spPr>
          <a:xfrm>
            <a:off x="6882750" y="792150"/>
            <a:ext cx="859500" cy="8583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a:off x="5887150" y="1749500"/>
            <a:ext cx="859500" cy="8583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a:off x="4960975" y="2706875"/>
            <a:ext cx="859500" cy="8583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4042000" y="3664250"/>
            <a:ext cx="859500" cy="8583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txBox="1">
            <a:spLocks noGrp="1"/>
          </p:cNvSpPr>
          <p:nvPr>
            <p:ph type="title"/>
          </p:nvPr>
        </p:nvSpPr>
        <p:spPr>
          <a:xfrm>
            <a:off x="713225" y="1700784"/>
            <a:ext cx="3100200"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Sơ </a:t>
            </a:r>
            <a:r>
              <a:rPr lang="vi-VN" dirty="0" err="1"/>
              <a:t>đồ</a:t>
            </a:r>
            <a:r>
              <a:rPr lang="vi-VN" dirty="0"/>
              <a:t> </a:t>
            </a:r>
            <a:r>
              <a:rPr lang="vi-VN" dirty="0" err="1"/>
              <a:t>mục</a:t>
            </a:r>
            <a:r>
              <a:rPr lang="vi-VN" dirty="0"/>
              <a:t> tiêu</a:t>
            </a:r>
            <a:endParaRPr dirty="0"/>
          </a:p>
        </p:txBody>
      </p:sp>
      <p:sp>
        <p:nvSpPr>
          <p:cNvPr id="786" name="Google Shape;786;p35"/>
          <p:cNvSpPr txBox="1">
            <a:spLocks noGrp="1"/>
          </p:cNvSpPr>
          <p:nvPr>
            <p:ph type="subTitle" idx="4294967295"/>
          </p:nvPr>
        </p:nvSpPr>
        <p:spPr>
          <a:xfrm>
            <a:off x="6997400" y="1858550"/>
            <a:ext cx="2146600" cy="62137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vi-VN" dirty="0" err="1"/>
              <a:t>Đọc</a:t>
            </a:r>
            <a:r>
              <a:rPr lang="vi-VN" dirty="0"/>
              <a:t> tin </a:t>
            </a:r>
            <a:r>
              <a:rPr lang="vi-VN" dirty="0" err="1"/>
              <a:t>tức</a:t>
            </a:r>
            <a:r>
              <a:rPr lang="vi-VN" dirty="0"/>
              <a:t>, nghiên </a:t>
            </a:r>
            <a:r>
              <a:rPr lang="vi-VN" dirty="0" err="1"/>
              <a:t>cứu.Xem</a:t>
            </a:r>
            <a:r>
              <a:rPr lang="vi-VN" dirty="0"/>
              <a:t> </a:t>
            </a:r>
            <a:r>
              <a:rPr lang="vi-VN" dirty="0" err="1"/>
              <a:t>video</a:t>
            </a:r>
            <a:r>
              <a:rPr lang="vi-VN" dirty="0"/>
              <a:t>, chơi </a:t>
            </a:r>
            <a:r>
              <a:rPr lang="vi-VN" dirty="0" err="1"/>
              <a:t>game</a:t>
            </a:r>
            <a:r>
              <a:rPr lang="vi-VN" dirty="0"/>
              <a:t>. Tham gia </a:t>
            </a:r>
            <a:r>
              <a:rPr lang="vi-VN" dirty="0" err="1"/>
              <a:t>khóa</a:t>
            </a:r>
            <a:r>
              <a:rPr lang="vi-VN" dirty="0"/>
              <a:t> </a:t>
            </a:r>
            <a:r>
              <a:rPr lang="vi-VN" dirty="0" err="1"/>
              <a:t>học</a:t>
            </a:r>
            <a:r>
              <a:rPr lang="vi-VN" dirty="0"/>
              <a:t>, </a:t>
            </a:r>
            <a:r>
              <a:rPr lang="vi-VN" dirty="0" err="1"/>
              <a:t>đọc</a:t>
            </a:r>
            <a:r>
              <a:rPr lang="vi-VN" dirty="0"/>
              <a:t> </a:t>
            </a:r>
            <a:r>
              <a:rPr lang="vi-VN" dirty="0" err="1"/>
              <a:t>sách</a:t>
            </a:r>
            <a:r>
              <a:rPr lang="vi-VN" dirty="0"/>
              <a:t> </a:t>
            </a:r>
            <a:r>
              <a:rPr lang="vi-VN" dirty="0" err="1"/>
              <a:t>điện</a:t>
            </a:r>
            <a:r>
              <a:rPr lang="vi-VN" dirty="0"/>
              <a:t> </a:t>
            </a:r>
            <a:r>
              <a:rPr lang="vi-VN" dirty="0" err="1"/>
              <a:t>tử</a:t>
            </a:r>
            <a:r>
              <a:rPr lang="vi-VN" dirty="0"/>
              <a:t>.</a:t>
            </a:r>
            <a:endParaRPr dirty="0"/>
          </a:p>
        </p:txBody>
      </p:sp>
      <p:sp>
        <p:nvSpPr>
          <p:cNvPr id="787" name="Google Shape;787;p35"/>
          <p:cNvSpPr txBox="1">
            <a:spLocks noGrp="1"/>
          </p:cNvSpPr>
          <p:nvPr>
            <p:ph type="subTitle" idx="4294967295"/>
          </p:nvPr>
        </p:nvSpPr>
        <p:spPr>
          <a:xfrm>
            <a:off x="2082587" y="2815925"/>
            <a:ext cx="2604188" cy="682316"/>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vi-VN" dirty="0"/>
              <a:t>Phân </a:t>
            </a:r>
            <a:r>
              <a:rPr lang="vi-VN" dirty="0" err="1"/>
              <a:t>tích</a:t>
            </a:r>
            <a:r>
              <a:rPr lang="vi-VN" dirty="0"/>
              <a:t> </a:t>
            </a:r>
            <a:r>
              <a:rPr lang="vi-VN" dirty="0" err="1"/>
              <a:t>tần</a:t>
            </a:r>
            <a:r>
              <a:rPr lang="vi-VN" dirty="0"/>
              <a:t> </a:t>
            </a:r>
            <a:r>
              <a:rPr lang="vi-VN" dirty="0" err="1"/>
              <a:t>suất</a:t>
            </a:r>
            <a:r>
              <a:rPr lang="vi-VN" dirty="0"/>
              <a:t> </a:t>
            </a:r>
            <a:r>
              <a:rPr lang="vi-VN" dirty="0" err="1"/>
              <a:t>sử</a:t>
            </a:r>
            <a:r>
              <a:rPr lang="vi-VN" dirty="0"/>
              <a:t> </a:t>
            </a:r>
            <a:r>
              <a:rPr lang="vi-VN" dirty="0" err="1"/>
              <a:t>dụng</a:t>
            </a:r>
            <a:r>
              <a:rPr lang="vi-VN" dirty="0"/>
              <a:t>, </a:t>
            </a:r>
            <a:r>
              <a:rPr lang="vi-VN" dirty="0" err="1"/>
              <a:t>đánh</a:t>
            </a:r>
            <a:r>
              <a:rPr lang="vi-VN" dirty="0"/>
              <a:t> </a:t>
            </a:r>
            <a:r>
              <a:rPr lang="vi-VN" dirty="0" err="1"/>
              <a:t>giá</a:t>
            </a:r>
            <a:r>
              <a:rPr lang="vi-VN" dirty="0"/>
              <a:t> </a:t>
            </a:r>
            <a:r>
              <a:rPr lang="vi-VN" dirty="0" err="1"/>
              <a:t>sự</a:t>
            </a:r>
            <a:r>
              <a:rPr lang="vi-VN" dirty="0"/>
              <a:t> </a:t>
            </a:r>
            <a:r>
              <a:rPr lang="vi-VN" dirty="0" err="1"/>
              <a:t>hài</a:t>
            </a:r>
            <a:r>
              <a:rPr lang="vi-VN" dirty="0"/>
              <a:t> </a:t>
            </a:r>
            <a:r>
              <a:rPr lang="vi-VN" dirty="0" err="1"/>
              <a:t>lòng</a:t>
            </a:r>
            <a:r>
              <a:rPr lang="vi-VN" dirty="0"/>
              <a:t>, xem </a:t>
            </a:r>
            <a:r>
              <a:rPr lang="vi-VN" dirty="0" err="1"/>
              <a:t>xét</a:t>
            </a:r>
            <a:r>
              <a:rPr lang="vi-VN" dirty="0"/>
              <a:t> </a:t>
            </a:r>
            <a:r>
              <a:rPr lang="vi-VN" dirty="0" err="1"/>
              <a:t>kết</a:t>
            </a:r>
            <a:r>
              <a:rPr lang="vi-VN" dirty="0"/>
              <a:t> </a:t>
            </a:r>
            <a:r>
              <a:rPr lang="vi-VN" dirty="0" err="1"/>
              <a:t>quả</a:t>
            </a:r>
            <a:r>
              <a:rPr lang="vi-VN" dirty="0"/>
              <a:t> </a:t>
            </a:r>
            <a:r>
              <a:rPr lang="vi-VN" dirty="0" err="1"/>
              <a:t>đạt</a:t>
            </a:r>
            <a:r>
              <a:rPr lang="vi-VN" dirty="0"/>
              <a:t> </a:t>
            </a:r>
            <a:r>
              <a:rPr lang="vi-VN" dirty="0" err="1"/>
              <a:t>được</a:t>
            </a:r>
            <a:r>
              <a:rPr lang="vi-VN" dirty="0"/>
              <a:t>.</a:t>
            </a:r>
            <a:endParaRPr dirty="0"/>
          </a:p>
        </p:txBody>
      </p:sp>
      <p:sp>
        <p:nvSpPr>
          <p:cNvPr id="788" name="Google Shape;788;p35"/>
          <p:cNvSpPr txBox="1">
            <a:spLocks noGrp="1"/>
          </p:cNvSpPr>
          <p:nvPr>
            <p:ph type="subTitle" idx="4294967295"/>
          </p:nvPr>
        </p:nvSpPr>
        <p:spPr>
          <a:xfrm>
            <a:off x="5175699" y="3929231"/>
            <a:ext cx="1969719" cy="384471"/>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vi-VN" dirty="0" err="1"/>
              <a:t>Học</a:t>
            </a:r>
            <a:r>
              <a:rPr lang="vi-VN" dirty="0"/>
              <a:t> </a:t>
            </a:r>
            <a:r>
              <a:rPr lang="vi-VN" dirty="0" err="1"/>
              <a:t>sử</a:t>
            </a:r>
            <a:r>
              <a:rPr lang="vi-VN" dirty="0"/>
              <a:t> </a:t>
            </a:r>
            <a:r>
              <a:rPr lang="vi-VN" dirty="0" err="1"/>
              <a:t>dụng</a:t>
            </a:r>
            <a:r>
              <a:rPr lang="vi-VN" dirty="0"/>
              <a:t> </a:t>
            </a:r>
            <a:r>
              <a:rPr lang="vi-VN" dirty="0" err="1"/>
              <a:t>phần</a:t>
            </a:r>
            <a:r>
              <a:rPr lang="vi-VN" dirty="0"/>
              <a:t> </a:t>
            </a:r>
            <a:r>
              <a:rPr lang="vi-VN" dirty="0" err="1"/>
              <a:t>mềm</a:t>
            </a:r>
            <a:r>
              <a:rPr lang="vi-VN" dirty="0"/>
              <a:t>, </a:t>
            </a:r>
            <a:r>
              <a:rPr lang="vi-VN" dirty="0" err="1"/>
              <a:t>ứng</a:t>
            </a:r>
            <a:r>
              <a:rPr lang="vi-VN" dirty="0"/>
              <a:t> </a:t>
            </a:r>
            <a:r>
              <a:rPr lang="vi-VN" dirty="0" err="1"/>
              <a:t>dụng</a:t>
            </a:r>
            <a:r>
              <a:rPr lang="vi-VN" dirty="0"/>
              <a:t>. </a:t>
            </a:r>
            <a:r>
              <a:rPr lang="vi-VN" dirty="0" err="1"/>
              <a:t>Tạo</a:t>
            </a:r>
            <a:r>
              <a:rPr lang="vi-VN" dirty="0"/>
              <a:t> </a:t>
            </a:r>
            <a:r>
              <a:rPr lang="vi-VN" dirty="0" err="1"/>
              <a:t>nội</a:t>
            </a:r>
            <a:r>
              <a:rPr lang="vi-VN" dirty="0"/>
              <a:t> dung, </a:t>
            </a:r>
            <a:r>
              <a:rPr lang="vi-VN" dirty="0" err="1"/>
              <a:t>quản</a:t>
            </a:r>
            <a:r>
              <a:rPr lang="vi-VN" dirty="0"/>
              <a:t> </a:t>
            </a:r>
            <a:r>
              <a:rPr lang="vi-VN" dirty="0" err="1"/>
              <a:t>lý</a:t>
            </a:r>
            <a:r>
              <a:rPr lang="vi-VN" dirty="0"/>
              <a:t> </a:t>
            </a:r>
            <a:r>
              <a:rPr lang="vi-VN" dirty="0" err="1"/>
              <a:t>mạng</a:t>
            </a:r>
            <a:r>
              <a:rPr lang="vi-VN" dirty="0"/>
              <a:t> </a:t>
            </a:r>
            <a:r>
              <a:rPr lang="vi-VN" dirty="0" err="1"/>
              <a:t>xã</a:t>
            </a:r>
            <a:r>
              <a:rPr lang="vi-VN" dirty="0"/>
              <a:t> </a:t>
            </a:r>
            <a:r>
              <a:rPr lang="vi-VN" dirty="0" err="1"/>
              <a:t>hội</a:t>
            </a:r>
            <a:r>
              <a:rPr lang="vi-VN" dirty="0"/>
              <a:t>.</a:t>
            </a:r>
            <a:endParaRPr dirty="0"/>
          </a:p>
        </p:txBody>
      </p:sp>
      <p:sp>
        <p:nvSpPr>
          <p:cNvPr id="789" name="Google Shape;789;p35"/>
          <p:cNvSpPr txBox="1"/>
          <p:nvPr/>
        </p:nvSpPr>
        <p:spPr>
          <a:xfrm>
            <a:off x="4878750" y="903150"/>
            <a:ext cx="1729800" cy="636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vi-VN" dirty="0" err="1">
                <a:solidFill>
                  <a:schemeClr val="lt1"/>
                </a:solidFill>
                <a:latin typeface="Lato"/>
                <a:ea typeface="Lato"/>
                <a:cs typeface="Lato"/>
                <a:sym typeface="Lato"/>
              </a:rPr>
              <a:t>Học</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tập,giải</a:t>
            </a:r>
            <a:r>
              <a:rPr lang="vi-VN" dirty="0">
                <a:solidFill>
                  <a:schemeClr val="lt1"/>
                </a:solidFill>
                <a:latin typeface="Lato"/>
                <a:ea typeface="Lato"/>
                <a:cs typeface="Lato"/>
                <a:sym typeface="Lato"/>
              </a:rPr>
              <a:t> </a:t>
            </a:r>
            <a:r>
              <a:rPr lang="vi-VN" dirty="0" err="1">
                <a:solidFill>
                  <a:schemeClr val="lt1"/>
                </a:solidFill>
                <a:latin typeface="Lato"/>
                <a:ea typeface="Lato"/>
                <a:cs typeface="Lato"/>
                <a:sym typeface="Lato"/>
              </a:rPr>
              <a:t>trí</a:t>
            </a:r>
            <a:r>
              <a:rPr lang="vi-VN" dirty="0">
                <a:solidFill>
                  <a:schemeClr val="lt1"/>
                </a:solidFill>
                <a:latin typeface="Lato"/>
                <a:ea typeface="Lato"/>
                <a:cs typeface="Lato"/>
                <a:sym typeface="Lato"/>
              </a:rPr>
              <a:t>, mua </a:t>
            </a:r>
            <a:r>
              <a:rPr lang="vi-VN" dirty="0" err="1">
                <a:solidFill>
                  <a:schemeClr val="lt1"/>
                </a:solidFill>
                <a:latin typeface="Lato"/>
                <a:ea typeface="Lato"/>
                <a:cs typeface="Lato"/>
                <a:sym typeface="Lato"/>
              </a:rPr>
              <a:t>sắm</a:t>
            </a:r>
            <a:r>
              <a:rPr lang="vi-VN" dirty="0">
                <a:solidFill>
                  <a:schemeClr val="lt1"/>
                </a:solidFill>
                <a:latin typeface="Lato"/>
                <a:ea typeface="Lato"/>
                <a:cs typeface="Lato"/>
                <a:sym typeface="Lato"/>
              </a:rPr>
              <a:t>.</a:t>
            </a:r>
            <a:endParaRPr dirty="0">
              <a:solidFill>
                <a:schemeClr val="lt1"/>
              </a:solidFill>
              <a:latin typeface="Lato"/>
              <a:ea typeface="Lato"/>
              <a:cs typeface="Lato"/>
              <a:sym typeface="Lato"/>
            </a:endParaRPr>
          </a:p>
        </p:txBody>
      </p:sp>
      <p:sp>
        <p:nvSpPr>
          <p:cNvPr id="790" name="Google Shape;790;p35"/>
          <p:cNvSpPr txBox="1"/>
          <p:nvPr/>
        </p:nvSpPr>
        <p:spPr>
          <a:xfrm>
            <a:off x="6653116" y="859600"/>
            <a:ext cx="1333276" cy="41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err="1">
                <a:solidFill>
                  <a:schemeClr val="accent3"/>
                </a:solidFill>
                <a:latin typeface="Anton"/>
                <a:ea typeface="Anton"/>
                <a:cs typeface="Anton"/>
                <a:sym typeface="Anton"/>
              </a:rPr>
              <a:t>Mục</a:t>
            </a:r>
            <a:r>
              <a:rPr lang="vi-VN" sz="1800" dirty="0">
                <a:solidFill>
                  <a:schemeClr val="accent3"/>
                </a:solidFill>
                <a:latin typeface="Anton"/>
                <a:ea typeface="Anton"/>
                <a:cs typeface="Anton"/>
                <a:sym typeface="Anton"/>
              </a:rPr>
              <a:t> tiêu </a:t>
            </a:r>
            <a:r>
              <a:rPr lang="vi-VN" sz="1800" dirty="0" err="1">
                <a:solidFill>
                  <a:schemeClr val="accent3"/>
                </a:solidFill>
                <a:latin typeface="Anton"/>
                <a:ea typeface="Anton"/>
                <a:cs typeface="Anton"/>
                <a:sym typeface="Anton"/>
              </a:rPr>
              <a:t>chính</a:t>
            </a:r>
            <a:endParaRPr sz="1800" dirty="0">
              <a:solidFill>
                <a:schemeClr val="accent3"/>
              </a:solidFill>
              <a:latin typeface="Anton"/>
              <a:ea typeface="Anton"/>
              <a:cs typeface="Anton"/>
              <a:sym typeface="Anton"/>
            </a:endParaRPr>
          </a:p>
        </p:txBody>
      </p:sp>
      <p:sp>
        <p:nvSpPr>
          <p:cNvPr id="791" name="Google Shape;791;p35"/>
          <p:cNvSpPr txBox="1"/>
          <p:nvPr/>
        </p:nvSpPr>
        <p:spPr>
          <a:xfrm>
            <a:off x="5719856" y="1840188"/>
            <a:ext cx="1149011" cy="47275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a:solidFill>
                  <a:schemeClr val="accent3"/>
                </a:solidFill>
                <a:latin typeface="Anton"/>
                <a:ea typeface="Anton"/>
                <a:cs typeface="Anton"/>
                <a:sym typeface="Anton"/>
              </a:rPr>
              <a:t>Chi </a:t>
            </a:r>
            <a:r>
              <a:rPr lang="vi-VN" sz="1800" dirty="0" err="1">
                <a:solidFill>
                  <a:schemeClr val="accent3"/>
                </a:solidFill>
                <a:latin typeface="Anton"/>
                <a:ea typeface="Anton"/>
                <a:cs typeface="Anton"/>
                <a:sym typeface="Anton"/>
              </a:rPr>
              <a:t>tiết</a:t>
            </a:r>
            <a:r>
              <a:rPr lang="vi-VN" sz="1800" dirty="0">
                <a:solidFill>
                  <a:schemeClr val="accent3"/>
                </a:solidFill>
                <a:latin typeface="Anton"/>
                <a:ea typeface="Anton"/>
                <a:cs typeface="Anton"/>
                <a:sym typeface="Anton"/>
              </a:rPr>
              <a:t> </a:t>
            </a:r>
            <a:r>
              <a:rPr lang="vi-VN" sz="1800" dirty="0" err="1">
                <a:solidFill>
                  <a:schemeClr val="accent3"/>
                </a:solidFill>
                <a:latin typeface="Anton"/>
                <a:ea typeface="Anton"/>
                <a:cs typeface="Anton"/>
                <a:sym typeface="Anton"/>
              </a:rPr>
              <a:t>mục</a:t>
            </a:r>
            <a:r>
              <a:rPr lang="vi-VN" sz="1800" dirty="0">
                <a:solidFill>
                  <a:schemeClr val="accent3"/>
                </a:solidFill>
                <a:latin typeface="Anton"/>
                <a:ea typeface="Anton"/>
                <a:cs typeface="Anton"/>
                <a:sym typeface="Anton"/>
              </a:rPr>
              <a:t> tiêu</a:t>
            </a:r>
            <a:endParaRPr sz="1800" dirty="0">
              <a:solidFill>
                <a:schemeClr val="accent3"/>
              </a:solidFill>
              <a:latin typeface="Anton"/>
              <a:ea typeface="Anton"/>
              <a:cs typeface="Anton"/>
              <a:sym typeface="Anton"/>
            </a:endParaRPr>
          </a:p>
        </p:txBody>
      </p:sp>
      <p:sp>
        <p:nvSpPr>
          <p:cNvPr id="792" name="Google Shape;792;p35"/>
          <p:cNvSpPr txBox="1"/>
          <p:nvPr/>
        </p:nvSpPr>
        <p:spPr>
          <a:xfrm>
            <a:off x="5028775" y="2742097"/>
            <a:ext cx="691081" cy="59822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err="1">
                <a:solidFill>
                  <a:schemeClr val="accent3"/>
                </a:solidFill>
                <a:latin typeface="Anton"/>
                <a:ea typeface="Anton"/>
                <a:cs typeface="Anton"/>
                <a:sym typeface="Anton"/>
              </a:rPr>
              <a:t>Đánh</a:t>
            </a:r>
            <a:r>
              <a:rPr lang="vi-VN" sz="1800" dirty="0">
                <a:solidFill>
                  <a:schemeClr val="accent3"/>
                </a:solidFill>
                <a:latin typeface="Anton"/>
                <a:ea typeface="Anton"/>
                <a:cs typeface="Anton"/>
                <a:sym typeface="Anton"/>
              </a:rPr>
              <a:t> </a:t>
            </a:r>
            <a:r>
              <a:rPr lang="vi-VN" sz="1800" dirty="0" err="1">
                <a:solidFill>
                  <a:schemeClr val="accent3"/>
                </a:solidFill>
                <a:latin typeface="Anton"/>
                <a:ea typeface="Anton"/>
                <a:cs typeface="Anton"/>
                <a:sym typeface="Anton"/>
              </a:rPr>
              <a:t>giá</a:t>
            </a:r>
            <a:endParaRPr sz="1800" dirty="0">
              <a:solidFill>
                <a:schemeClr val="accent3"/>
              </a:solidFill>
              <a:latin typeface="Anton"/>
              <a:ea typeface="Anton"/>
              <a:cs typeface="Anton"/>
              <a:sym typeface="Anton"/>
            </a:endParaRPr>
          </a:p>
        </p:txBody>
      </p:sp>
      <p:sp>
        <p:nvSpPr>
          <p:cNvPr id="793" name="Google Shape;793;p35"/>
          <p:cNvSpPr txBox="1"/>
          <p:nvPr/>
        </p:nvSpPr>
        <p:spPr>
          <a:xfrm>
            <a:off x="3906400" y="3818340"/>
            <a:ext cx="1122376" cy="2540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sz="1800" dirty="0" err="1">
                <a:solidFill>
                  <a:schemeClr val="accent3"/>
                </a:solidFill>
                <a:latin typeface="Anton"/>
                <a:ea typeface="Anton"/>
                <a:cs typeface="Anton"/>
                <a:sym typeface="Anton"/>
              </a:rPr>
              <a:t>Phát</a:t>
            </a:r>
            <a:r>
              <a:rPr lang="vi-VN" sz="1800" dirty="0">
                <a:solidFill>
                  <a:schemeClr val="accent3"/>
                </a:solidFill>
                <a:latin typeface="Anton"/>
                <a:ea typeface="Anton"/>
                <a:cs typeface="Anton"/>
                <a:sym typeface="Anton"/>
              </a:rPr>
              <a:t> </a:t>
            </a:r>
            <a:r>
              <a:rPr lang="vi-VN" sz="1800" dirty="0" err="1">
                <a:solidFill>
                  <a:schemeClr val="accent3"/>
                </a:solidFill>
                <a:latin typeface="Anton"/>
                <a:ea typeface="Anton"/>
                <a:cs typeface="Anton"/>
                <a:sym typeface="Anton"/>
              </a:rPr>
              <a:t>triển</a:t>
            </a:r>
            <a:r>
              <a:rPr lang="vi-VN" sz="1800" dirty="0">
                <a:solidFill>
                  <a:schemeClr val="accent3"/>
                </a:solidFill>
                <a:latin typeface="Anton"/>
                <a:ea typeface="Anton"/>
                <a:cs typeface="Anton"/>
                <a:sym typeface="Anton"/>
              </a:rPr>
              <a:t> </a:t>
            </a:r>
            <a:r>
              <a:rPr lang="vi-VN" sz="1800" dirty="0" err="1">
                <a:solidFill>
                  <a:schemeClr val="accent3"/>
                </a:solidFill>
                <a:latin typeface="Anton"/>
                <a:ea typeface="Anton"/>
                <a:cs typeface="Anton"/>
                <a:sym typeface="Anton"/>
              </a:rPr>
              <a:t>kỹ</a:t>
            </a:r>
            <a:r>
              <a:rPr lang="vi-VN" sz="1800" dirty="0">
                <a:solidFill>
                  <a:schemeClr val="accent3"/>
                </a:solidFill>
                <a:latin typeface="Anton"/>
                <a:ea typeface="Anton"/>
                <a:cs typeface="Anton"/>
                <a:sym typeface="Anton"/>
              </a:rPr>
              <a:t> năng</a:t>
            </a:r>
            <a:endParaRPr sz="1800" dirty="0">
              <a:solidFill>
                <a:schemeClr val="accent3"/>
              </a:solidFill>
              <a:latin typeface="Anton"/>
              <a:ea typeface="Anton"/>
              <a:cs typeface="Anton"/>
              <a:sym typeface="Anton"/>
            </a:endParaRPr>
          </a:p>
        </p:txBody>
      </p:sp>
      <p:cxnSp>
        <p:nvCxnSpPr>
          <p:cNvPr id="794" name="Google Shape;794;p35"/>
          <p:cNvCxnSpPr>
            <a:stCxn id="781" idx="2"/>
            <a:endCxn id="789" idx="3"/>
          </p:cNvCxnSpPr>
          <p:nvPr/>
        </p:nvCxnSpPr>
        <p:spPr>
          <a:xfrm rot="10800000">
            <a:off x="6608550" y="1221300"/>
            <a:ext cx="274200" cy="0"/>
          </a:xfrm>
          <a:prstGeom prst="straightConnector1">
            <a:avLst/>
          </a:prstGeom>
          <a:noFill/>
          <a:ln w="19050" cap="flat" cmpd="sng">
            <a:solidFill>
              <a:schemeClr val="accent4"/>
            </a:solidFill>
            <a:prstDash val="solid"/>
            <a:round/>
            <a:headEnd type="none" w="med" len="med"/>
            <a:tailEnd type="none" w="med" len="med"/>
          </a:ln>
        </p:spPr>
      </p:cxnSp>
      <p:cxnSp>
        <p:nvCxnSpPr>
          <p:cNvPr id="795" name="Google Shape;795;p35"/>
          <p:cNvCxnSpPr>
            <a:cxnSpLocks/>
            <a:stCxn id="786" idx="1"/>
            <a:endCxn id="782" idx="6"/>
          </p:cNvCxnSpPr>
          <p:nvPr/>
        </p:nvCxnSpPr>
        <p:spPr>
          <a:xfrm flipH="1">
            <a:off x="6746650" y="2169238"/>
            <a:ext cx="250750" cy="9412"/>
          </a:xfrm>
          <a:prstGeom prst="straightConnector1">
            <a:avLst/>
          </a:prstGeom>
          <a:noFill/>
          <a:ln w="19050" cap="flat" cmpd="sng">
            <a:solidFill>
              <a:schemeClr val="accent1"/>
            </a:solidFill>
            <a:prstDash val="solid"/>
            <a:round/>
            <a:headEnd type="none" w="med" len="med"/>
            <a:tailEnd type="none" w="med" len="med"/>
          </a:ln>
        </p:spPr>
      </p:cxnSp>
      <p:cxnSp>
        <p:nvCxnSpPr>
          <p:cNvPr id="796" name="Google Shape;796;p35"/>
          <p:cNvCxnSpPr>
            <a:cxnSpLocks/>
            <a:stCxn id="783" idx="2"/>
            <a:endCxn id="787" idx="3"/>
          </p:cNvCxnSpPr>
          <p:nvPr/>
        </p:nvCxnSpPr>
        <p:spPr>
          <a:xfrm flipH="1">
            <a:off x="4686775" y="3136025"/>
            <a:ext cx="274200" cy="21058"/>
          </a:xfrm>
          <a:prstGeom prst="straightConnector1">
            <a:avLst/>
          </a:prstGeom>
          <a:noFill/>
          <a:ln w="19050" cap="flat" cmpd="sng">
            <a:solidFill>
              <a:schemeClr val="accent2"/>
            </a:solidFill>
            <a:prstDash val="solid"/>
            <a:round/>
            <a:headEnd type="none" w="med" len="med"/>
            <a:tailEnd type="none" w="med" len="med"/>
          </a:ln>
        </p:spPr>
      </p:cxnSp>
      <p:cxnSp>
        <p:nvCxnSpPr>
          <p:cNvPr id="797" name="Google Shape;797;p35"/>
          <p:cNvCxnSpPr>
            <a:cxnSpLocks/>
            <a:stCxn id="788" idx="1"/>
            <a:endCxn id="784" idx="6"/>
          </p:cNvCxnSpPr>
          <p:nvPr/>
        </p:nvCxnSpPr>
        <p:spPr>
          <a:xfrm flipH="1" flipV="1">
            <a:off x="4901500" y="4093400"/>
            <a:ext cx="274199" cy="28067"/>
          </a:xfrm>
          <a:prstGeom prst="straightConnector1">
            <a:avLst/>
          </a:prstGeom>
          <a:noFill/>
          <a:ln w="19050" cap="flat" cmpd="sng">
            <a:solidFill>
              <a:schemeClr val="accent4"/>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8"/>
          <p:cNvSpPr txBox="1">
            <a:spLocks noGrp="1"/>
          </p:cNvSpPr>
          <p:nvPr>
            <p:ph type="title" idx="2"/>
          </p:nvPr>
        </p:nvSpPr>
        <p:spPr>
          <a:xfrm>
            <a:off x="355936" y="1207000"/>
            <a:ext cx="3614089" cy="13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err="1"/>
              <a:t>Bảo</a:t>
            </a:r>
            <a:r>
              <a:rPr lang="vi-VN" dirty="0"/>
              <a:t> </a:t>
            </a:r>
            <a:r>
              <a:rPr lang="vi-VN" dirty="0" err="1"/>
              <a:t>mật</a:t>
            </a:r>
            <a:r>
              <a:rPr lang="vi-VN" dirty="0"/>
              <a:t> thông tin </a:t>
            </a:r>
            <a:r>
              <a:rPr lang="vi-VN" dirty="0" err="1"/>
              <a:t>cá</a:t>
            </a:r>
            <a:r>
              <a:rPr lang="vi-VN" dirty="0"/>
              <a:t> nhân</a:t>
            </a:r>
            <a:endParaRPr dirty="0"/>
          </a:p>
        </p:txBody>
      </p:sp>
      <p:sp>
        <p:nvSpPr>
          <p:cNvPr id="864" name="Google Shape;864;p38"/>
          <p:cNvSpPr txBox="1">
            <a:spLocks noGrp="1"/>
          </p:cNvSpPr>
          <p:nvPr>
            <p:ph type="title"/>
          </p:nvPr>
        </p:nvSpPr>
        <p:spPr>
          <a:xfrm>
            <a:off x="713225" y="539500"/>
            <a:ext cx="3256800" cy="73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a:t>
            </a:r>
            <a:r>
              <a:rPr lang="vi-VN" dirty="0"/>
              <a:t>3</a:t>
            </a:r>
            <a:r>
              <a:rPr lang="en" dirty="0"/>
              <a:t>.</a:t>
            </a:r>
            <a:endParaRPr dirty="0"/>
          </a:p>
        </p:txBody>
      </p:sp>
      <p:sp>
        <p:nvSpPr>
          <p:cNvPr id="865" name="Google Shape;865;p38"/>
          <p:cNvSpPr txBox="1">
            <a:spLocks noGrp="1"/>
          </p:cNvSpPr>
          <p:nvPr>
            <p:ph type="subTitle" idx="1"/>
          </p:nvPr>
        </p:nvSpPr>
        <p:spPr>
          <a:xfrm>
            <a:off x="713225" y="2939900"/>
            <a:ext cx="3256800" cy="1632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dirty="0" err="1"/>
              <a:t>Bảo</a:t>
            </a:r>
            <a:r>
              <a:rPr lang="vi-VN" dirty="0"/>
              <a:t> </a:t>
            </a:r>
            <a:r>
              <a:rPr lang="vi-VN" dirty="0" err="1"/>
              <a:t>mật</a:t>
            </a:r>
            <a:r>
              <a:rPr lang="vi-VN" dirty="0"/>
              <a:t> thông tin </a:t>
            </a:r>
            <a:r>
              <a:rPr lang="vi-VN" dirty="0" err="1"/>
              <a:t>cá</a:t>
            </a:r>
            <a:r>
              <a:rPr lang="vi-VN" dirty="0"/>
              <a:t> nhân trên </a:t>
            </a:r>
            <a:r>
              <a:rPr lang="vi-VN" dirty="0" err="1"/>
              <a:t>Internet</a:t>
            </a:r>
            <a:r>
              <a:rPr lang="vi-VN" dirty="0"/>
              <a:t> </a:t>
            </a:r>
            <a:r>
              <a:rPr lang="vi-VN" dirty="0" err="1"/>
              <a:t>là</a:t>
            </a:r>
            <a:r>
              <a:rPr lang="vi-VN" dirty="0"/>
              <a:t> </a:t>
            </a:r>
            <a:r>
              <a:rPr lang="vi-VN" dirty="0" err="1"/>
              <a:t>việc</a:t>
            </a:r>
            <a:r>
              <a:rPr lang="vi-VN" dirty="0"/>
              <a:t> </a:t>
            </a:r>
            <a:r>
              <a:rPr lang="vi-VN" dirty="0" err="1"/>
              <a:t>bảo</a:t>
            </a:r>
            <a:r>
              <a:rPr lang="vi-VN" dirty="0"/>
              <a:t> </a:t>
            </a:r>
            <a:r>
              <a:rPr lang="vi-VN" dirty="0" err="1"/>
              <a:t>vệ</a:t>
            </a:r>
            <a:r>
              <a:rPr lang="vi-VN" dirty="0"/>
              <a:t> </a:t>
            </a:r>
            <a:r>
              <a:rPr lang="vi-VN" dirty="0" err="1"/>
              <a:t>dữ</a:t>
            </a:r>
            <a:r>
              <a:rPr lang="vi-VN" dirty="0"/>
              <a:t> </a:t>
            </a:r>
            <a:r>
              <a:rPr lang="vi-VN" dirty="0" err="1"/>
              <a:t>liệu</a:t>
            </a:r>
            <a:r>
              <a:rPr lang="vi-VN" dirty="0"/>
              <a:t> riêng tư </a:t>
            </a:r>
            <a:r>
              <a:rPr lang="vi-VN" dirty="0" err="1"/>
              <a:t>của</a:t>
            </a:r>
            <a:r>
              <a:rPr lang="vi-VN" dirty="0"/>
              <a:t> </a:t>
            </a:r>
            <a:r>
              <a:rPr lang="vi-VN" dirty="0" err="1"/>
              <a:t>người</a:t>
            </a:r>
            <a:r>
              <a:rPr lang="vi-VN" dirty="0"/>
              <a:t> </a:t>
            </a:r>
            <a:r>
              <a:rPr lang="vi-VN" dirty="0" err="1"/>
              <a:t>dùng</a:t>
            </a:r>
            <a:r>
              <a:rPr lang="vi-VN" dirty="0"/>
              <a:t> </a:t>
            </a:r>
            <a:r>
              <a:rPr lang="vi-VN" dirty="0" err="1"/>
              <a:t>khỏi</a:t>
            </a:r>
            <a:r>
              <a:rPr lang="vi-VN" dirty="0"/>
              <a:t> </a:t>
            </a:r>
            <a:r>
              <a:rPr lang="vi-VN" dirty="0" err="1"/>
              <a:t>sự</a:t>
            </a:r>
            <a:r>
              <a:rPr lang="vi-VN" dirty="0"/>
              <a:t> truy </a:t>
            </a:r>
            <a:r>
              <a:rPr lang="vi-VN" dirty="0" err="1"/>
              <a:t>cập</a:t>
            </a:r>
            <a:r>
              <a:rPr lang="vi-VN" dirty="0"/>
              <a:t> </a:t>
            </a:r>
            <a:r>
              <a:rPr lang="vi-VN" dirty="0" err="1"/>
              <a:t>trái</a:t>
            </a:r>
            <a:r>
              <a:rPr lang="vi-VN" dirty="0"/>
              <a:t> </a:t>
            </a:r>
            <a:r>
              <a:rPr lang="vi-VN" dirty="0" err="1"/>
              <a:t>phép</a:t>
            </a:r>
            <a:r>
              <a:rPr lang="vi-VN" dirty="0"/>
              <a:t> </a:t>
            </a:r>
            <a:r>
              <a:rPr lang="vi-VN" dirty="0" err="1"/>
              <a:t>và</a:t>
            </a:r>
            <a:r>
              <a:rPr lang="vi-VN" dirty="0"/>
              <a:t> </a:t>
            </a:r>
            <a:r>
              <a:rPr lang="vi-VN" dirty="0" err="1"/>
              <a:t>lạm</a:t>
            </a:r>
            <a:r>
              <a:rPr lang="vi-VN" dirty="0"/>
              <a:t> </a:t>
            </a:r>
            <a:r>
              <a:rPr lang="vi-VN" dirty="0" err="1"/>
              <a:t>dụng</a:t>
            </a:r>
            <a:r>
              <a:rPr lang="vi-VN" dirty="0"/>
              <a:t>.</a:t>
            </a:r>
            <a:endParaRPr dirty="0"/>
          </a:p>
        </p:txBody>
      </p:sp>
      <p:sp>
        <p:nvSpPr>
          <p:cNvPr id="866" name="Google Shape;866;p38"/>
          <p:cNvSpPr/>
          <p:nvPr/>
        </p:nvSpPr>
        <p:spPr>
          <a:xfrm>
            <a:off x="7496513" y="2664509"/>
            <a:ext cx="294248" cy="180985"/>
          </a:xfrm>
          <a:custGeom>
            <a:avLst/>
            <a:gdLst/>
            <a:ahLst/>
            <a:cxnLst/>
            <a:rect l="l" t="t" r="r" b="b"/>
            <a:pathLst>
              <a:path w="20402" h="12551" extrusionOk="0">
                <a:moveTo>
                  <a:pt x="20144" y="12550"/>
                </a:moveTo>
                <a:lnTo>
                  <a:pt x="0" y="451"/>
                </a:lnTo>
                <a:lnTo>
                  <a:pt x="258" y="0"/>
                </a:lnTo>
                <a:lnTo>
                  <a:pt x="20402" y="1216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6672267" y="3169368"/>
            <a:ext cx="362005" cy="218103"/>
          </a:xfrm>
          <a:custGeom>
            <a:avLst/>
            <a:gdLst/>
            <a:ahLst/>
            <a:cxnLst/>
            <a:rect l="l" t="t" r="r" b="b"/>
            <a:pathLst>
              <a:path w="25100" h="15125" fill="none" extrusionOk="0">
                <a:moveTo>
                  <a:pt x="0" y="0"/>
                </a:moveTo>
                <a:lnTo>
                  <a:pt x="25100" y="15124"/>
                </a:lnTo>
              </a:path>
            </a:pathLst>
          </a:custGeom>
          <a:noFill/>
          <a:ln w="12875" cap="flat" cmpd="sng">
            <a:solidFill>
              <a:srgbClr val="FFFFFF"/>
            </a:solidFill>
            <a:prstDash val="solid"/>
            <a:miter lim="643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7869652" y="2443638"/>
            <a:ext cx="362005" cy="218103"/>
          </a:xfrm>
          <a:custGeom>
            <a:avLst/>
            <a:gdLst/>
            <a:ahLst/>
            <a:cxnLst/>
            <a:rect l="l" t="t" r="r" b="b"/>
            <a:pathLst>
              <a:path w="25100" h="15125" fill="none" extrusionOk="0">
                <a:moveTo>
                  <a:pt x="0" y="0"/>
                </a:moveTo>
                <a:lnTo>
                  <a:pt x="25100" y="15124"/>
                </a:lnTo>
              </a:path>
            </a:pathLst>
          </a:custGeom>
          <a:noFill/>
          <a:ln w="12875" cap="flat" cmpd="sng">
            <a:solidFill>
              <a:srgbClr val="FFFFFF"/>
            </a:solidFill>
            <a:prstDash val="solid"/>
            <a:miter lim="643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5194552" y="1602822"/>
            <a:ext cx="517955" cy="315553"/>
          </a:xfrm>
          <a:custGeom>
            <a:avLst/>
            <a:gdLst/>
            <a:ahLst/>
            <a:cxnLst/>
            <a:rect l="l" t="t" r="r" b="b"/>
            <a:pathLst>
              <a:path w="35913" h="21883" fill="none" extrusionOk="0">
                <a:moveTo>
                  <a:pt x="1" y="1"/>
                </a:moveTo>
                <a:lnTo>
                  <a:pt x="35913" y="21883"/>
                </a:lnTo>
              </a:path>
            </a:pathLst>
          </a:custGeom>
          <a:noFill/>
          <a:ln w="12875" cap="flat" cmpd="sng">
            <a:solidFill>
              <a:srgbClr val="FFFFFF"/>
            </a:solidFill>
            <a:prstDash val="solid"/>
            <a:miter lim="643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4859474" y="3107189"/>
            <a:ext cx="348087" cy="210676"/>
          </a:xfrm>
          <a:custGeom>
            <a:avLst/>
            <a:gdLst/>
            <a:ahLst/>
            <a:cxnLst/>
            <a:rect l="l" t="t" r="r" b="b"/>
            <a:pathLst>
              <a:path w="24135" h="14610" fill="none" extrusionOk="0">
                <a:moveTo>
                  <a:pt x="24135" y="0"/>
                </a:moveTo>
                <a:lnTo>
                  <a:pt x="1" y="14610"/>
                </a:lnTo>
              </a:path>
            </a:pathLst>
          </a:custGeom>
          <a:noFill/>
          <a:ln w="12875" cap="flat" cmpd="sng">
            <a:solidFill>
              <a:srgbClr val="FFFFFF"/>
            </a:solidFill>
            <a:prstDash val="solid"/>
            <a:miter lim="643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5252113" y="3311362"/>
            <a:ext cx="293325" cy="178188"/>
          </a:xfrm>
          <a:custGeom>
            <a:avLst/>
            <a:gdLst/>
            <a:ahLst/>
            <a:cxnLst/>
            <a:rect l="l" t="t" r="r" b="b"/>
            <a:pathLst>
              <a:path w="20338" h="12357" fill="none" extrusionOk="0">
                <a:moveTo>
                  <a:pt x="20337" y="0"/>
                </a:moveTo>
                <a:lnTo>
                  <a:pt x="0" y="12357"/>
                </a:lnTo>
              </a:path>
            </a:pathLst>
          </a:custGeom>
          <a:noFill/>
          <a:ln w="12875" cap="flat" cmpd="sng">
            <a:solidFill>
              <a:srgbClr val="FFFFFF"/>
            </a:solidFill>
            <a:prstDash val="solid"/>
            <a:miter lim="643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7735061" y="1570348"/>
            <a:ext cx="339736" cy="205110"/>
          </a:xfrm>
          <a:custGeom>
            <a:avLst/>
            <a:gdLst/>
            <a:ahLst/>
            <a:cxnLst/>
            <a:rect l="l" t="t" r="r" b="b"/>
            <a:pathLst>
              <a:path w="23556" h="14224" fill="none" extrusionOk="0">
                <a:moveTo>
                  <a:pt x="23555" y="0"/>
                </a:moveTo>
                <a:lnTo>
                  <a:pt x="0" y="14223"/>
                </a:lnTo>
              </a:path>
            </a:pathLst>
          </a:custGeom>
          <a:noFill/>
          <a:ln w="12875" cap="flat" cmpd="sng">
            <a:solidFill>
              <a:srgbClr val="FFFFFF"/>
            </a:solidFill>
            <a:prstDash val="solid"/>
            <a:miter lim="643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6986000" y="1056203"/>
            <a:ext cx="439973" cy="264506"/>
          </a:xfrm>
          <a:custGeom>
            <a:avLst/>
            <a:gdLst/>
            <a:ahLst/>
            <a:cxnLst/>
            <a:rect l="l" t="t" r="r" b="b"/>
            <a:pathLst>
              <a:path w="30506" h="18343" fill="none" extrusionOk="0">
                <a:moveTo>
                  <a:pt x="30506" y="1"/>
                </a:moveTo>
                <a:lnTo>
                  <a:pt x="0" y="18343"/>
                </a:lnTo>
              </a:path>
            </a:pathLst>
          </a:custGeom>
          <a:noFill/>
          <a:ln w="12875" cap="flat" cmpd="sng">
            <a:solidFill>
              <a:srgbClr val="FFFFFF"/>
            </a:solidFill>
            <a:prstDash val="solid"/>
            <a:miter lim="643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a:off x="7181843" y="2764743"/>
            <a:ext cx="473404" cy="187474"/>
          </a:xfrm>
          <a:custGeom>
            <a:avLst/>
            <a:gdLst/>
            <a:ahLst/>
            <a:cxnLst/>
            <a:rect l="l" t="t" r="r" b="b"/>
            <a:pathLst>
              <a:path w="32824" h="13001" fill="none" extrusionOk="0">
                <a:moveTo>
                  <a:pt x="1" y="6629"/>
                </a:moveTo>
                <a:lnTo>
                  <a:pt x="9847" y="12614"/>
                </a:lnTo>
                <a:cubicBezTo>
                  <a:pt x="10555" y="13000"/>
                  <a:pt x="11392" y="13000"/>
                  <a:pt x="12036" y="12614"/>
                </a:cubicBezTo>
                <a:lnTo>
                  <a:pt x="32823" y="0"/>
                </a:lnTo>
              </a:path>
            </a:pathLst>
          </a:custGeom>
          <a:noFill/>
          <a:ln w="12875" cap="flat" cmpd="sng">
            <a:solidFill>
              <a:srgbClr val="FFFFFF"/>
            </a:solidFill>
            <a:prstDash val="solid"/>
            <a:miter lim="643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a:off x="5120305" y="3160081"/>
            <a:ext cx="239486" cy="89116"/>
          </a:xfrm>
          <a:custGeom>
            <a:avLst/>
            <a:gdLst/>
            <a:ahLst/>
            <a:cxnLst/>
            <a:rect l="l" t="t" r="r" b="b"/>
            <a:pathLst>
              <a:path w="16605" h="6180" fill="none" extrusionOk="0">
                <a:moveTo>
                  <a:pt x="16605" y="2832"/>
                </a:moveTo>
                <a:lnTo>
                  <a:pt x="11713" y="5793"/>
                </a:lnTo>
                <a:cubicBezTo>
                  <a:pt x="11070" y="6179"/>
                  <a:pt x="10169" y="6179"/>
                  <a:pt x="9525" y="5793"/>
                </a:cubicBezTo>
                <a:lnTo>
                  <a:pt x="0" y="1"/>
                </a:lnTo>
              </a:path>
            </a:pathLst>
          </a:custGeom>
          <a:noFill/>
          <a:ln w="12875" cap="flat" cmpd="sng">
            <a:solidFill>
              <a:srgbClr val="FFFFFF"/>
            </a:solidFill>
            <a:prstDash val="solid"/>
            <a:miter lim="643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a:off x="4529041" y="1267802"/>
            <a:ext cx="3796363" cy="2297856"/>
          </a:xfrm>
          <a:custGeom>
            <a:avLst/>
            <a:gdLst/>
            <a:ahLst/>
            <a:cxnLst/>
            <a:rect l="l" t="t" r="r" b="b"/>
            <a:pathLst>
              <a:path w="263225" h="159352" fill="none" extrusionOk="0">
                <a:moveTo>
                  <a:pt x="96473" y="157549"/>
                </a:moveTo>
                <a:lnTo>
                  <a:pt x="1674" y="100206"/>
                </a:lnTo>
                <a:cubicBezTo>
                  <a:pt x="0" y="99176"/>
                  <a:pt x="0" y="96731"/>
                  <a:pt x="1674" y="95701"/>
                </a:cubicBezTo>
                <a:lnTo>
                  <a:pt x="156455" y="1996"/>
                </a:lnTo>
                <a:cubicBezTo>
                  <a:pt x="159801" y="1"/>
                  <a:pt x="163985" y="1"/>
                  <a:pt x="167331" y="1996"/>
                </a:cubicBezTo>
                <a:lnTo>
                  <a:pt x="261552" y="59017"/>
                </a:lnTo>
                <a:cubicBezTo>
                  <a:pt x="263225" y="60047"/>
                  <a:pt x="263225" y="62492"/>
                  <a:pt x="261552" y="63522"/>
                </a:cubicBezTo>
                <a:lnTo>
                  <a:pt x="106127" y="157549"/>
                </a:lnTo>
                <a:cubicBezTo>
                  <a:pt x="103166" y="159351"/>
                  <a:pt x="99433" y="159351"/>
                  <a:pt x="96473" y="157549"/>
                </a:cubicBezTo>
                <a:close/>
              </a:path>
            </a:pathLst>
          </a:custGeom>
          <a:noFill/>
          <a:ln w="12875" cap="flat" cmpd="sng">
            <a:solidFill>
              <a:srgbClr val="FFFFFF"/>
            </a:solidFill>
            <a:prstDash val="solid"/>
            <a:miter lim="6435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8092408" y="2587016"/>
            <a:ext cx="236716" cy="142008"/>
          </a:xfrm>
          <a:custGeom>
            <a:avLst/>
            <a:gdLst/>
            <a:ahLst/>
            <a:cxnLst/>
            <a:rect l="l" t="t" r="r" b="b"/>
            <a:pathLst>
              <a:path w="16413" h="9848" extrusionOk="0">
                <a:moveTo>
                  <a:pt x="10105" y="1"/>
                </a:moveTo>
                <a:cubicBezTo>
                  <a:pt x="9993" y="1"/>
                  <a:pt x="9880" y="33"/>
                  <a:pt x="9783" y="97"/>
                </a:cubicBezTo>
                <a:lnTo>
                  <a:pt x="130" y="5889"/>
                </a:lnTo>
                <a:cubicBezTo>
                  <a:pt x="1" y="5954"/>
                  <a:pt x="1" y="6147"/>
                  <a:pt x="130" y="6211"/>
                </a:cubicBezTo>
                <a:lnTo>
                  <a:pt x="6051" y="9751"/>
                </a:lnTo>
                <a:cubicBezTo>
                  <a:pt x="6147" y="9815"/>
                  <a:pt x="6244" y="9847"/>
                  <a:pt x="6340" y="9847"/>
                </a:cubicBezTo>
                <a:cubicBezTo>
                  <a:pt x="6437" y="9847"/>
                  <a:pt x="6533" y="9815"/>
                  <a:pt x="6630" y="9751"/>
                </a:cubicBezTo>
                <a:lnTo>
                  <a:pt x="16348" y="3894"/>
                </a:lnTo>
                <a:cubicBezTo>
                  <a:pt x="16412" y="3830"/>
                  <a:pt x="16412" y="3701"/>
                  <a:pt x="16348" y="3637"/>
                </a:cubicBezTo>
                <a:lnTo>
                  <a:pt x="10427" y="97"/>
                </a:lnTo>
                <a:cubicBezTo>
                  <a:pt x="10330" y="33"/>
                  <a:pt x="10218" y="1"/>
                  <a:pt x="10105" y="1"/>
                </a:cubicBezTo>
                <a:close/>
              </a:path>
            </a:pathLst>
          </a:custGeom>
          <a:solidFill>
            <a:srgbClr val="214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8"/>
          <p:cNvSpPr/>
          <p:nvPr/>
        </p:nvSpPr>
        <p:spPr>
          <a:xfrm>
            <a:off x="8092408" y="2469623"/>
            <a:ext cx="236716" cy="216934"/>
          </a:xfrm>
          <a:custGeom>
            <a:avLst/>
            <a:gdLst/>
            <a:ahLst/>
            <a:cxnLst/>
            <a:rect l="l" t="t" r="r" b="b"/>
            <a:pathLst>
              <a:path w="16413" h="15044" extrusionOk="0">
                <a:moveTo>
                  <a:pt x="16412" y="0"/>
                </a:moveTo>
                <a:lnTo>
                  <a:pt x="8432" y="2510"/>
                </a:lnTo>
                <a:lnTo>
                  <a:pt x="1" y="2253"/>
                </a:lnTo>
                <a:lnTo>
                  <a:pt x="1" y="11263"/>
                </a:lnTo>
                <a:cubicBezTo>
                  <a:pt x="65" y="11327"/>
                  <a:pt x="65" y="11392"/>
                  <a:pt x="130" y="11392"/>
                </a:cubicBezTo>
                <a:lnTo>
                  <a:pt x="6051" y="14996"/>
                </a:lnTo>
                <a:cubicBezTo>
                  <a:pt x="6147" y="15028"/>
                  <a:pt x="6244" y="15044"/>
                  <a:pt x="6340" y="15044"/>
                </a:cubicBezTo>
                <a:cubicBezTo>
                  <a:pt x="6437" y="15044"/>
                  <a:pt x="6533" y="15028"/>
                  <a:pt x="6630" y="14996"/>
                </a:cubicBezTo>
                <a:lnTo>
                  <a:pt x="16348" y="9139"/>
                </a:lnTo>
                <a:cubicBezTo>
                  <a:pt x="16348" y="9075"/>
                  <a:pt x="16412" y="9010"/>
                  <a:pt x="16412" y="8946"/>
                </a:cubicBezTo>
                <a:lnTo>
                  <a:pt x="164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8"/>
          <p:cNvSpPr/>
          <p:nvPr/>
        </p:nvSpPr>
        <p:spPr>
          <a:xfrm>
            <a:off x="8092408" y="2414394"/>
            <a:ext cx="236716" cy="142945"/>
          </a:xfrm>
          <a:custGeom>
            <a:avLst/>
            <a:gdLst/>
            <a:ahLst/>
            <a:cxnLst/>
            <a:rect l="l" t="t" r="r" b="b"/>
            <a:pathLst>
              <a:path w="16413" h="9913" extrusionOk="0">
                <a:moveTo>
                  <a:pt x="10105" y="1"/>
                </a:moveTo>
                <a:cubicBezTo>
                  <a:pt x="9993" y="1"/>
                  <a:pt x="9880" y="33"/>
                  <a:pt x="9783" y="98"/>
                </a:cubicBezTo>
                <a:lnTo>
                  <a:pt x="130" y="5954"/>
                </a:lnTo>
                <a:cubicBezTo>
                  <a:pt x="1" y="6018"/>
                  <a:pt x="1" y="6147"/>
                  <a:pt x="130" y="6212"/>
                </a:cubicBezTo>
                <a:lnTo>
                  <a:pt x="6051" y="9816"/>
                </a:lnTo>
                <a:cubicBezTo>
                  <a:pt x="6147" y="9880"/>
                  <a:pt x="6244" y="9912"/>
                  <a:pt x="6340" y="9912"/>
                </a:cubicBezTo>
                <a:cubicBezTo>
                  <a:pt x="6437" y="9912"/>
                  <a:pt x="6533" y="9880"/>
                  <a:pt x="6630" y="9816"/>
                </a:cubicBezTo>
                <a:lnTo>
                  <a:pt x="16348" y="3959"/>
                </a:lnTo>
                <a:cubicBezTo>
                  <a:pt x="16412" y="3895"/>
                  <a:pt x="16412" y="3766"/>
                  <a:pt x="16348" y="3702"/>
                </a:cubicBezTo>
                <a:lnTo>
                  <a:pt x="10427" y="98"/>
                </a:lnTo>
                <a:cubicBezTo>
                  <a:pt x="10330" y="33"/>
                  <a:pt x="10218" y="1"/>
                  <a:pt x="10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8"/>
          <p:cNvSpPr/>
          <p:nvPr/>
        </p:nvSpPr>
        <p:spPr>
          <a:xfrm>
            <a:off x="4864119" y="3043611"/>
            <a:ext cx="266412" cy="160567"/>
          </a:xfrm>
          <a:custGeom>
            <a:avLst/>
            <a:gdLst/>
            <a:ahLst/>
            <a:cxnLst/>
            <a:rect l="l" t="t" r="r" b="b"/>
            <a:pathLst>
              <a:path w="18472" h="11135" extrusionOk="0">
                <a:moveTo>
                  <a:pt x="11392" y="1"/>
                </a:moveTo>
                <a:cubicBezTo>
                  <a:pt x="11263" y="1"/>
                  <a:pt x="11134" y="33"/>
                  <a:pt x="11006" y="97"/>
                </a:cubicBezTo>
                <a:lnTo>
                  <a:pt x="129" y="6662"/>
                </a:lnTo>
                <a:cubicBezTo>
                  <a:pt x="0" y="6726"/>
                  <a:pt x="0" y="6919"/>
                  <a:pt x="129" y="6984"/>
                </a:cubicBezTo>
                <a:lnTo>
                  <a:pt x="6822" y="11038"/>
                </a:lnTo>
                <a:cubicBezTo>
                  <a:pt x="6919" y="11103"/>
                  <a:pt x="7032" y="11135"/>
                  <a:pt x="7144" y="11135"/>
                </a:cubicBezTo>
                <a:cubicBezTo>
                  <a:pt x="7257" y="11135"/>
                  <a:pt x="7369" y="11103"/>
                  <a:pt x="7466" y="11038"/>
                </a:cubicBezTo>
                <a:lnTo>
                  <a:pt x="18343" y="4474"/>
                </a:lnTo>
                <a:cubicBezTo>
                  <a:pt x="18471" y="4409"/>
                  <a:pt x="18471" y="4216"/>
                  <a:pt x="18343" y="4152"/>
                </a:cubicBezTo>
                <a:lnTo>
                  <a:pt x="11778" y="97"/>
                </a:lnTo>
                <a:cubicBezTo>
                  <a:pt x="11649" y="33"/>
                  <a:pt x="11521" y="1"/>
                  <a:pt x="11392" y="1"/>
                </a:cubicBezTo>
                <a:close/>
              </a:path>
            </a:pathLst>
          </a:custGeom>
          <a:solidFill>
            <a:srgbClr val="214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8"/>
          <p:cNvSpPr/>
          <p:nvPr/>
        </p:nvSpPr>
        <p:spPr>
          <a:xfrm>
            <a:off x="4865042" y="2968901"/>
            <a:ext cx="265489" cy="187027"/>
          </a:xfrm>
          <a:custGeom>
            <a:avLst/>
            <a:gdLst/>
            <a:ahLst/>
            <a:cxnLst/>
            <a:rect l="l" t="t" r="r" b="b"/>
            <a:pathLst>
              <a:path w="18408" h="12970" extrusionOk="0">
                <a:moveTo>
                  <a:pt x="18407" y="1"/>
                </a:moveTo>
                <a:lnTo>
                  <a:pt x="9461" y="2833"/>
                </a:lnTo>
                <a:lnTo>
                  <a:pt x="1" y="2575"/>
                </a:lnTo>
                <a:lnTo>
                  <a:pt x="1" y="8689"/>
                </a:lnTo>
                <a:cubicBezTo>
                  <a:pt x="1" y="8754"/>
                  <a:pt x="65" y="8818"/>
                  <a:pt x="65" y="8882"/>
                </a:cubicBezTo>
                <a:lnTo>
                  <a:pt x="6758" y="12873"/>
                </a:lnTo>
                <a:cubicBezTo>
                  <a:pt x="6855" y="12937"/>
                  <a:pt x="6968" y="12969"/>
                  <a:pt x="7080" y="12969"/>
                </a:cubicBezTo>
                <a:cubicBezTo>
                  <a:pt x="7193" y="12969"/>
                  <a:pt x="7305" y="12937"/>
                  <a:pt x="7402" y="12873"/>
                </a:cubicBezTo>
                <a:lnTo>
                  <a:pt x="18279" y="6308"/>
                </a:lnTo>
                <a:cubicBezTo>
                  <a:pt x="18343" y="6244"/>
                  <a:pt x="18407" y="6179"/>
                  <a:pt x="18407" y="6115"/>
                </a:cubicBezTo>
                <a:lnTo>
                  <a:pt x="18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8"/>
          <p:cNvSpPr/>
          <p:nvPr/>
        </p:nvSpPr>
        <p:spPr>
          <a:xfrm>
            <a:off x="4864119" y="2908121"/>
            <a:ext cx="267335" cy="158707"/>
          </a:xfrm>
          <a:custGeom>
            <a:avLst/>
            <a:gdLst/>
            <a:ahLst/>
            <a:cxnLst/>
            <a:rect l="l" t="t" r="r" b="b"/>
            <a:pathLst>
              <a:path w="18536" h="11006" extrusionOk="0">
                <a:moveTo>
                  <a:pt x="11496" y="0"/>
                </a:moveTo>
                <a:cubicBezTo>
                  <a:pt x="11360" y="0"/>
                  <a:pt x="11231" y="33"/>
                  <a:pt x="11134" y="97"/>
                </a:cubicBezTo>
                <a:lnTo>
                  <a:pt x="129" y="6404"/>
                </a:lnTo>
                <a:cubicBezTo>
                  <a:pt x="0" y="6533"/>
                  <a:pt x="0" y="6662"/>
                  <a:pt x="129" y="6726"/>
                </a:cubicBezTo>
                <a:lnTo>
                  <a:pt x="6694" y="10909"/>
                </a:lnTo>
                <a:cubicBezTo>
                  <a:pt x="6790" y="10974"/>
                  <a:pt x="6903" y="11006"/>
                  <a:pt x="7016" y="11006"/>
                </a:cubicBezTo>
                <a:cubicBezTo>
                  <a:pt x="7128" y="11006"/>
                  <a:pt x="7241" y="10974"/>
                  <a:pt x="7337" y="10909"/>
                </a:cubicBezTo>
                <a:lnTo>
                  <a:pt x="18407" y="4602"/>
                </a:lnTo>
                <a:cubicBezTo>
                  <a:pt x="18536" y="4538"/>
                  <a:pt x="18536" y="4345"/>
                  <a:pt x="18407" y="4280"/>
                </a:cubicBezTo>
                <a:lnTo>
                  <a:pt x="11907" y="97"/>
                </a:lnTo>
                <a:cubicBezTo>
                  <a:pt x="11778" y="33"/>
                  <a:pt x="11633" y="0"/>
                  <a:pt x="11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8"/>
          <p:cNvSpPr/>
          <p:nvPr/>
        </p:nvSpPr>
        <p:spPr>
          <a:xfrm>
            <a:off x="7262595" y="1000066"/>
            <a:ext cx="266412" cy="160466"/>
          </a:xfrm>
          <a:custGeom>
            <a:avLst/>
            <a:gdLst/>
            <a:ahLst/>
            <a:cxnLst/>
            <a:rect l="l" t="t" r="r" b="b"/>
            <a:pathLst>
              <a:path w="18472" h="11128" extrusionOk="0">
                <a:moveTo>
                  <a:pt x="11360" y="0"/>
                </a:moveTo>
                <a:cubicBezTo>
                  <a:pt x="11215" y="0"/>
                  <a:pt x="11070" y="32"/>
                  <a:pt x="10942" y="97"/>
                </a:cubicBezTo>
                <a:lnTo>
                  <a:pt x="130" y="6661"/>
                </a:lnTo>
                <a:cubicBezTo>
                  <a:pt x="1" y="6726"/>
                  <a:pt x="1" y="6919"/>
                  <a:pt x="130" y="6983"/>
                </a:cubicBezTo>
                <a:lnTo>
                  <a:pt x="6758" y="10973"/>
                </a:lnTo>
                <a:cubicBezTo>
                  <a:pt x="6865" y="11080"/>
                  <a:pt x="7010" y="11127"/>
                  <a:pt x="7151" y="11127"/>
                </a:cubicBezTo>
                <a:cubicBezTo>
                  <a:pt x="7267" y="11127"/>
                  <a:pt x="7380" y="11096"/>
                  <a:pt x="7466" y="11038"/>
                </a:cubicBezTo>
                <a:lnTo>
                  <a:pt x="18343" y="4409"/>
                </a:lnTo>
                <a:cubicBezTo>
                  <a:pt x="18472" y="4344"/>
                  <a:pt x="18472" y="4216"/>
                  <a:pt x="18343" y="4151"/>
                </a:cubicBezTo>
                <a:lnTo>
                  <a:pt x="11778" y="97"/>
                </a:lnTo>
                <a:cubicBezTo>
                  <a:pt x="11650" y="32"/>
                  <a:pt x="11505" y="0"/>
                  <a:pt x="113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7262595" y="925356"/>
            <a:ext cx="265489" cy="187013"/>
          </a:xfrm>
          <a:custGeom>
            <a:avLst/>
            <a:gdLst/>
            <a:ahLst/>
            <a:cxnLst/>
            <a:rect l="l" t="t" r="r" b="b"/>
            <a:pathLst>
              <a:path w="18408" h="12969" extrusionOk="0">
                <a:moveTo>
                  <a:pt x="18407" y="0"/>
                </a:moveTo>
                <a:lnTo>
                  <a:pt x="9461" y="2832"/>
                </a:lnTo>
                <a:lnTo>
                  <a:pt x="1" y="2575"/>
                </a:lnTo>
                <a:lnTo>
                  <a:pt x="1" y="8689"/>
                </a:lnTo>
                <a:cubicBezTo>
                  <a:pt x="1" y="8753"/>
                  <a:pt x="65" y="8817"/>
                  <a:pt x="130" y="8882"/>
                </a:cubicBezTo>
                <a:lnTo>
                  <a:pt x="6758" y="12872"/>
                </a:lnTo>
                <a:cubicBezTo>
                  <a:pt x="6855" y="12936"/>
                  <a:pt x="6968" y="12969"/>
                  <a:pt x="7088" y="12969"/>
                </a:cubicBezTo>
                <a:cubicBezTo>
                  <a:pt x="7209" y="12969"/>
                  <a:pt x="7338" y="12936"/>
                  <a:pt x="7466" y="12872"/>
                </a:cubicBezTo>
                <a:lnTo>
                  <a:pt x="18343" y="6308"/>
                </a:lnTo>
                <a:cubicBezTo>
                  <a:pt x="18343" y="6243"/>
                  <a:pt x="18407" y="6243"/>
                  <a:pt x="18407" y="6179"/>
                </a:cubicBezTo>
                <a:lnTo>
                  <a:pt x="184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7262595" y="863869"/>
            <a:ext cx="266412" cy="160336"/>
          </a:xfrm>
          <a:custGeom>
            <a:avLst/>
            <a:gdLst/>
            <a:ahLst/>
            <a:cxnLst/>
            <a:rect l="l" t="t" r="r" b="b"/>
            <a:pathLst>
              <a:path w="18472" h="11119" extrusionOk="0">
                <a:moveTo>
                  <a:pt x="11360" y="1"/>
                </a:moveTo>
                <a:cubicBezTo>
                  <a:pt x="11215" y="1"/>
                  <a:pt x="11070" y="49"/>
                  <a:pt x="10942" y="145"/>
                </a:cubicBezTo>
                <a:lnTo>
                  <a:pt x="130" y="6710"/>
                </a:lnTo>
                <a:cubicBezTo>
                  <a:pt x="1" y="6774"/>
                  <a:pt x="1" y="6903"/>
                  <a:pt x="130" y="6967"/>
                </a:cubicBezTo>
                <a:lnTo>
                  <a:pt x="6758" y="11022"/>
                </a:lnTo>
                <a:cubicBezTo>
                  <a:pt x="6855" y="11086"/>
                  <a:pt x="6984" y="11119"/>
                  <a:pt x="7112" y="11119"/>
                </a:cubicBezTo>
                <a:cubicBezTo>
                  <a:pt x="7241" y="11119"/>
                  <a:pt x="7370" y="11086"/>
                  <a:pt x="7466" y="11022"/>
                </a:cubicBezTo>
                <a:lnTo>
                  <a:pt x="18343" y="4457"/>
                </a:lnTo>
                <a:cubicBezTo>
                  <a:pt x="18472" y="4393"/>
                  <a:pt x="18472" y="4200"/>
                  <a:pt x="18343" y="4136"/>
                </a:cubicBezTo>
                <a:lnTo>
                  <a:pt x="11778" y="145"/>
                </a:lnTo>
                <a:cubicBezTo>
                  <a:pt x="11650" y="49"/>
                  <a:pt x="11505" y="1"/>
                  <a:pt x="113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6032730" y="1349232"/>
            <a:ext cx="223707" cy="135288"/>
          </a:xfrm>
          <a:custGeom>
            <a:avLst/>
            <a:gdLst/>
            <a:ahLst/>
            <a:cxnLst/>
            <a:rect l="l" t="t" r="r" b="b"/>
            <a:pathLst>
              <a:path w="15511" h="9382" extrusionOk="0">
                <a:moveTo>
                  <a:pt x="8431" y="1"/>
                </a:moveTo>
                <a:cubicBezTo>
                  <a:pt x="8303" y="1"/>
                  <a:pt x="8174" y="49"/>
                  <a:pt x="8045" y="146"/>
                </a:cubicBezTo>
                <a:lnTo>
                  <a:pt x="129" y="4973"/>
                </a:lnTo>
                <a:cubicBezTo>
                  <a:pt x="0" y="5037"/>
                  <a:pt x="0" y="5166"/>
                  <a:pt x="129" y="5294"/>
                </a:cubicBezTo>
                <a:lnTo>
                  <a:pt x="6758" y="9285"/>
                </a:lnTo>
                <a:cubicBezTo>
                  <a:pt x="6854" y="9349"/>
                  <a:pt x="6983" y="9381"/>
                  <a:pt x="7112" y="9381"/>
                </a:cubicBezTo>
                <a:cubicBezTo>
                  <a:pt x="7241" y="9381"/>
                  <a:pt x="7369" y="9349"/>
                  <a:pt x="7466" y="9285"/>
                </a:cubicBezTo>
                <a:lnTo>
                  <a:pt x="15382" y="4458"/>
                </a:lnTo>
                <a:cubicBezTo>
                  <a:pt x="15511" y="4393"/>
                  <a:pt x="15511" y="4200"/>
                  <a:pt x="15382" y="4136"/>
                </a:cubicBezTo>
                <a:lnTo>
                  <a:pt x="8817" y="146"/>
                </a:lnTo>
                <a:cubicBezTo>
                  <a:pt x="8689" y="49"/>
                  <a:pt x="8560" y="1"/>
                  <a:pt x="84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8"/>
          <p:cNvSpPr/>
          <p:nvPr/>
        </p:nvSpPr>
        <p:spPr>
          <a:xfrm>
            <a:off x="6033653" y="1275229"/>
            <a:ext cx="222784" cy="161951"/>
          </a:xfrm>
          <a:custGeom>
            <a:avLst/>
            <a:gdLst/>
            <a:ahLst/>
            <a:cxnLst/>
            <a:rect l="l" t="t" r="r" b="b"/>
            <a:pathLst>
              <a:path w="15447" h="11231" extrusionOk="0">
                <a:moveTo>
                  <a:pt x="15447" y="0"/>
                </a:moveTo>
                <a:lnTo>
                  <a:pt x="6501" y="2832"/>
                </a:lnTo>
                <a:lnTo>
                  <a:pt x="1" y="837"/>
                </a:lnTo>
                <a:lnTo>
                  <a:pt x="1" y="6951"/>
                </a:lnTo>
                <a:cubicBezTo>
                  <a:pt x="1" y="7015"/>
                  <a:pt x="1" y="7080"/>
                  <a:pt x="65" y="7144"/>
                </a:cubicBezTo>
                <a:lnTo>
                  <a:pt x="6694" y="11134"/>
                </a:lnTo>
                <a:cubicBezTo>
                  <a:pt x="6790" y="11199"/>
                  <a:pt x="6919" y="11231"/>
                  <a:pt x="7048" y="11231"/>
                </a:cubicBezTo>
                <a:cubicBezTo>
                  <a:pt x="7177" y="11231"/>
                  <a:pt x="7305" y="11199"/>
                  <a:pt x="7402" y="11134"/>
                </a:cubicBezTo>
                <a:lnTo>
                  <a:pt x="15318" y="6308"/>
                </a:lnTo>
                <a:cubicBezTo>
                  <a:pt x="15382" y="6308"/>
                  <a:pt x="15447" y="6243"/>
                  <a:pt x="15447" y="6179"/>
                </a:cubicBezTo>
                <a:lnTo>
                  <a:pt x="15447" y="0"/>
                </a:lnTo>
                <a:close/>
              </a:path>
            </a:pathLst>
          </a:custGeom>
          <a:solidFill>
            <a:srgbClr val="E697C2">
              <a:alpha val="95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8"/>
          <p:cNvSpPr/>
          <p:nvPr/>
        </p:nvSpPr>
        <p:spPr>
          <a:xfrm>
            <a:off x="6032730" y="1212819"/>
            <a:ext cx="223707" cy="135274"/>
          </a:xfrm>
          <a:custGeom>
            <a:avLst/>
            <a:gdLst/>
            <a:ahLst/>
            <a:cxnLst/>
            <a:rect l="l" t="t" r="r" b="b"/>
            <a:pathLst>
              <a:path w="15511" h="9381" extrusionOk="0">
                <a:moveTo>
                  <a:pt x="8431" y="0"/>
                </a:moveTo>
                <a:cubicBezTo>
                  <a:pt x="8303" y="0"/>
                  <a:pt x="8174" y="49"/>
                  <a:pt x="8045" y="145"/>
                </a:cubicBezTo>
                <a:lnTo>
                  <a:pt x="129" y="4972"/>
                </a:lnTo>
                <a:cubicBezTo>
                  <a:pt x="0" y="5036"/>
                  <a:pt x="0" y="5229"/>
                  <a:pt x="129" y="5294"/>
                </a:cubicBezTo>
                <a:lnTo>
                  <a:pt x="6758" y="9284"/>
                </a:lnTo>
                <a:cubicBezTo>
                  <a:pt x="6854" y="9348"/>
                  <a:pt x="6983" y="9381"/>
                  <a:pt x="7112" y="9381"/>
                </a:cubicBezTo>
                <a:cubicBezTo>
                  <a:pt x="7241" y="9381"/>
                  <a:pt x="7369" y="9348"/>
                  <a:pt x="7466" y="9284"/>
                </a:cubicBezTo>
                <a:lnTo>
                  <a:pt x="15382" y="4457"/>
                </a:lnTo>
                <a:cubicBezTo>
                  <a:pt x="15511" y="4393"/>
                  <a:pt x="15511" y="4200"/>
                  <a:pt x="15382" y="4135"/>
                </a:cubicBezTo>
                <a:lnTo>
                  <a:pt x="8817" y="145"/>
                </a:lnTo>
                <a:cubicBezTo>
                  <a:pt x="8689" y="49"/>
                  <a:pt x="8560" y="0"/>
                  <a:pt x="84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4724884" y="1108173"/>
            <a:ext cx="3404676" cy="2173036"/>
          </a:xfrm>
          <a:custGeom>
            <a:avLst/>
            <a:gdLst/>
            <a:ahLst/>
            <a:cxnLst/>
            <a:rect l="l" t="t" r="r" b="b"/>
            <a:pathLst>
              <a:path w="236067" h="150696" extrusionOk="0">
                <a:moveTo>
                  <a:pt x="145281" y="1"/>
                </a:moveTo>
                <a:cubicBezTo>
                  <a:pt x="143584" y="1"/>
                  <a:pt x="141878" y="451"/>
                  <a:pt x="140366" y="1352"/>
                </a:cubicBezTo>
                <a:lnTo>
                  <a:pt x="1095" y="85597"/>
                </a:lnTo>
                <a:cubicBezTo>
                  <a:pt x="387" y="86048"/>
                  <a:pt x="1" y="86820"/>
                  <a:pt x="1" y="87657"/>
                </a:cubicBezTo>
                <a:lnTo>
                  <a:pt x="1" y="96023"/>
                </a:lnTo>
                <a:cubicBezTo>
                  <a:pt x="65" y="96796"/>
                  <a:pt x="451" y="97503"/>
                  <a:pt x="1095" y="97890"/>
                </a:cubicBezTo>
                <a:lnTo>
                  <a:pt x="86369" y="149440"/>
                </a:lnTo>
                <a:cubicBezTo>
                  <a:pt x="87721" y="150277"/>
                  <a:pt x="89233" y="150695"/>
                  <a:pt x="90746" y="150695"/>
                </a:cubicBezTo>
                <a:cubicBezTo>
                  <a:pt x="92258" y="150695"/>
                  <a:pt x="93771" y="150277"/>
                  <a:pt x="95122" y="149440"/>
                </a:cubicBezTo>
                <a:lnTo>
                  <a:pt x="234908" y="64874"/>
                </a:lnTo>
                <a:cubicBezTo>
                  <a:pt x="235616" y="64423"/>
                  <a:pt x="236066" y="63651"/>
                  <a:pt x="236066" y="62814"/>
                </a:cubicBezTo>
                <a:lnTo>
                  <a:pt x="236066" y="54641"/>
                </a:lnTo>
                <a:cubicBezTo>
                  <a:pt x="236066" y="53869"/>
                  <a:pt x="235616" y="53096"/>
                  <a:pt x="234908" y="52646"/>
                </a:cubicBezTo>
                <a:lnTo>
                  <a:pt x="150148" y="1352"/>
                </a:lnTo>
                <a:cubicBezTo>
                  <a:pt x="148668" y="451"/>
                  <a:pt x="146979" y="1"/>
                  <a:pt x="145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4719317" y="1108173"/>
            <a:ext cx="3415810" cy="2055412"/>
          </a:xfrm>
          <a:custGeom>
            <a:avLst/>
            <a:gdLst/>
            <a:ahLst/>
            <a:cxnLst/>
            <a:rect l="l" t="t" r="r" b="b"/>
            <a:pathLst>
              <a:path w="236839" h="142539" extrusionOk="0">
                <a:moveTo>
                  <a:pt x="145667" y="1"/>
                </a:moveTo>
                <a:cubicBezTo>
                  <a:pt x="143970" y="1"/>
                  <a:pt x="142264" y="451"/>
                  <a:pt x="140752" y="1352"/>
                </a:cubicBezTo>
                <a:lnTo>
                  <a:pt x="1545" y="85597"/>
                </a:lnTo>
                <a:cubicBezTo>
                  <a:pt x="1" y="86563"/>
                  <a:pt x="1" y="88751"/>
                  <a:pt x="1545" y="89716"/>
                </a:cubicBezTo>
                <a:lnTo>
                  <a:pt x="86820" y="141331"/>
                </a:lnTo>
                <a:cubicBezTo>
                  <a:pt x="88139" y="142136"/>
                  <a:pt x="89635" y="142538"/>
                  <a:pt x="91140" y="142538"/>
                </a:cubicBezTo>
                <a:cubicBezTo>
                  <a:pt x="92644" y="142538"/>
                  <a:pt x="94157" y="142136"/>
                  <a:pt x="95508" y="141331"/>
                </a:cubicBezTo>
                <a:lnTo>
                  <a:pt x="235294" y="56700"/>
                </a:lnTo>
                <a:cubicBezTo>
                  <a:pt x="236838" y="55735"/>
                  <a:pt x="236838" y="53547"/>
                  <a:pt x="235294" y="52646"/>
                </a:cubicBezTo>
                <a:lnTo>
                  <a:pt x="150534" y="1352"/>
                </a:lnTo>
                <a:cubicBezTo>
                  <a:pt x="149054" y="451"/>
                  <a:pt x="147365" y="1"/>
                  <a:pt x="145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5054395" y="1203763"/>
            <a:ext cx="2910864" cy="1761446"/>
          </a:xfrm>
          <a:custGeom>
            <a:avLst/>
            <a:gdLst/>
            <a:ahLst/>
            <a:cxnLst/>
            <a:rect l="l" t="t" r="r" b="b"/>
            <a:pathLst>
              <a:path w="201828" h="122153" extrusionOk="0">
                <a:moveTo>
                  <a:pt x="78196" y="120737"/>
                </a:moveTo>
                <a:lnTo>
                  <a:pt x="1417" y="74270"/>
                </a:lnTo>
                <a:cubicBezTo>
                  <a:pt x="1" y="73433"/>
                  <a:pt x="1" y="71438"/>
                  <a:pt x="1417" y="70602"/>
                </a:cubicBezTo>
                <a:lnTo>
                  <a:pt x="115266" y="1674"/>
                </a:lnTo>
                <a:cubicBezTo>
                  <a:pt x="118034" y="1"/>
                  <a:pt x="121445" y="1"/>
                  <a:pt x="124148" y="1674"/>
                </a:cubicBezTo>
                <a:lnTo>
                  <a:pt x="200476" y="47883"/>
                </a:lnTo>
                <a:cubicBezTo>
                  <a:pt x="201828" y="48720"/>
                  <a:pt x="201828" y="50651"/>
                  <a:pt x="200476" y="51487"/>
                </a:cubicBezTo>
                <a:lnTo>
                  <a:pt x="86048" y="120672"/>
                </a:lnTo>
                <a:cubicBezTo>
                  <a:pt x="83602" y="122153"/>
                  <a:pt x="80577" y="122153"/>
                  <a:pt x="78196" y="120737"/>
                </a:cubicBez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a:off x="5056255" y="1203763"/>
            <a:ext cx="2907158" cy="1761446"/>
          </a:xfrm>
          <a:custGeom>
            <a:avLst/>
            <a:gdLst/>
            <a:ahLst/>
            <a:cxnLst/>
            <a:rect l="l" t="t" r="r" b="b"/>
            <a:pathLst>
              <a:path w="201571" h="122153" extrusionOk="0">
                <a:moveTo>
                  <a:pt x="201248" y="50393"/>
                </a:moveTo>
                <a:cubicBezTo>
                  <a:pt x="201055" y="50844"/>
                  <a:pt x="200734" y="51230"/>
                  <a:pt x="200347" y="51487"/>
                </a:cubicBezTo>
                <a:lnTo>
                  <a:pt x="85919" y="120672"/>
                </a:lnTo>
                <a:cubicBezTo>
                  <a:pt x="83473" y="122153"/>
                  <a:pt x="80513" y="122153"/>
                  <a:pt x="78067" y="120672"/>
                </a:cubicBezTo>
                <a:lnTo>
                  <a:pt x="1288" y="74206"/>
                </a:lnTo>
                <a:cubicBezTo>
                  <a:pt x="837" y="73948"/>
                  <a:pt x="515" y="73562"/>
                  <a:pt x="387" y="73112"/>
                </a:cubicBezTo>
                <a:cubicBezTo>
                  <a:pt x="1" y="72146"/>
                  <a:pt x="387" y="71052"/>
                  <a:pt x="1288" y="70537"/>
                </a:cubicBezTo>
                <a:lnTo>
                  <a:pt x="115202" y="1674"/>
                </a:lnTo>
                <a:cubicBezTo>
                  <a:pt x="117905" y="1"/>
                  <a:pt x="121316" y="1"/>
                  <a:pt x="124019" y="1674"/>
                </a:cubicBezTo>
                <a:lnTo>
                  <a:pt x="200347" y="47883"/>
                </a:lnTo>
                <a:cubicBezTo>
                  <a:pt x="201184" y="48398"/>
                  <a:pt x="201570" y="49428"/>
                  <a:pt x="201248" y="50393"/>
                </a:cubicBez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8"/>
          <p:cNvSpPr/>
          <p:nvPr/>
        </p:nvSpPr>
        <p:spPr>
          <a:xfrm>
            <a:off x="5057178" y="1230757"/>
            <a:ext cx="2901591" cy="1729347"/>
          </a:xfrm>
          <a:custGeom>
            <a:avLst/>
            <a:gdLst/>
            <a:ahLst/>
            <a:cxnLst/>
            <a:rect l="l" t="t" r="r" b="b"/>
            <a:pathLst>
              <a:path w="201185" h="119927" extrusionOk="0">
                <a:moveTo>
                  <a:pt x="119604" y="1"/>
                </a:moveTo>
                <a:cubicBezTo>
                  <a:pt x="118460" y="1"/>
                  <a:pt x="117310" y="233"/>
                  <a:pt x="116232" y="703"/>
                </a:cubicBezTo>
                <a:cubicBezTo>
                  <a:pt x="115846" y="832"/>
                  <a:pt x="115459" y="1025"/>
                  <a:pt x="115138" y="1218"/>
                </a:cubicBezTo>
                <a:lnTo>
                  <a:pt x="110697" y="3921"/>
                </a:lnTo>
                <a:lnTo>
                  <a:pt x="99434" y="10743"/>
                </a:lnTo>
                <a:lnTo>
                  <a:pt x="1224" y="70146"/>
                </a:lnTo>
                <a:cubicBezTo>
                  <a:pt x="1" y="70403"/>
                  <a:pt x="1" y="72141"/>
                  <a:pt x="1224" y="72398"/>
                </a:cubicBezTo>
                <a:lnTo>
                  <a:pt x="57795" y="106637"/>
                </a:lnTo>
                <a:lnTo>
                  <a:pt x="64359" y="110627"/>
                </a:lnTo>
                <a:lnTo>
                  <a:pt x="67641" y="112622"/>
                </a:lnTo>
                <a:lnTo>
                  <a:pt x="78003" y="118865"/>
                </a:lnTo>
                <a:cubicBezTo>
                  <a:pt x="79194" y="119573"/>
                  <a:pt x="80545" y="119927"/>
                  <a:pt x="81905" y="119927"/>
                </a:cubicBezTo>
                <a:cubicBezTo>
                  <a:pt x="83264" y="119927"/>
                  <a:pt x="84632" y="119573"/>
                  <a:pt x="85855" y="118865"/>
                </a:cubicBezTo>
                <a:lnTo>
                  <a:pt x="86820" y="118221"/>
                </a:lnTo>
                <a:lnTo>
                  <a:pt x="200283" y="49615"/>
                </a:lnTo>
                <a:cubicBezTo>
                  <a:pt x="200670" y="49358"/>
                  <a:pt x="200991" y="48972"/>
                  <a:pt x="201184" y="48521"/>
                </a:cubicBezTo>
                <a:cubicBezTo>
                  <a:pt x="200991" y="48071"/>
                  <a:pt x="200670" y="47685"/>
                  <a:pt x="200283" y="47427"/>
                </a:cubicBezTo>
                <a:lnTo>
                  <a:pt x="134767" y="7783"/>
                </a:lnTo>
                <a:lnTo>
                  <a:pt x="123955" y="1218"/>
                </a:lnTo>
                <a:cubicBezTo>
                  <a:pt x="122633" y="410"/>
                  <a:pt x="121123" y="1"/>
                  <a:pt x="119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8"/>
          <p:cNvSpPr/>
          <p:nvPr/>
        </p:nvSpPr>
        <p:spPr>
          <a:xfrm>
            <a:off x="5313365" y="2580989"/>
            <a:ext cx="279407" cy="190257"/>
          </a:xfrm>
          <a:custGeom>
            <a:avLst/>
            <a:gdLst/>
            <a:ahLst/>
            <a:cxnLst/>
            <a:rect l="l" t="t" r="r" b="b"/>
            <a:pathLst>
              <a:path w="19373" h="13194" extrusionOk="0">
                <a:moveTo>
                  <a:pt x="19373" y="6500"/>
                </a:moveTo>
                <a:lnTo>
                  <a:pt x="19308" y="6565"/>
                </a:lnTo>
                <a:cubicBezTo>
                  <a:pt x="19051" y="5149"/>
                  <a:pt x="17957" y="3733"/>
                  <a:pt x="16090" y="2575"/>
                </a:cubicBezTo>
                <a:cubicBezTo>
                  <a:pt x="12100" y="193"/>
                  <a:pt x="5986" y="0"/>
                  <a:pt x="2446" y="2253"/>
                </a:cubicBezTo>
                <a:cubicBezTo>
                  <a:pt x="1288" y="2832"/>
                  <a:pt x="451" y="3862"/>
                  <a:pt x="130" y="5085"/>
                </a:cubicBezTo>
                <a:lnTo>
                  <a:pt x="1" y="5020"/>
                </a:lnTo>
                <a:lnTo>
                  <a:pt x="1" y="6179"/>
                </a:lnTo>
                <a:lnTo>
                  <a:pt x="1" y="6179"/>
                </a:lnTo>
                <a:cubicBezTo>
                  <a:pt x="65" y="7788"/>
                  <a:pt x="1159" y="9397"/>
                  <a:pt x="3283" y="10619"/>
                </a:cubicBezTo>
                <a:cubicBezTo>
                  <a:pt x="7273" y="13001"/>
                  <a:pt x="13387" y="13194"/>
                  <a:pt x="16927" y="10941"/>
                </a:cubicBezTo>
                <a:cubicBezTo>
                  <a:pt x="18343" y="10233"/>
                  <a:pt x="19244" y="8817"/>
                  <a:pt x="19373" y="7273"/>
                </a:cubicBezTo>
                <a:lnTo>
                  <a:pt x="19373" y="7273"/>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8"/>
          <p:cNvSpPr/>
          <p:nvPr/>
        </p:nvSpPr>
        <p:spPr>
          <a:xfrm>
            <a:off x="5297587" y="2579374"/>
            <a:ext cx="311901" cy="170603"/>
          </a:xfrm>
          <a:custGeom>
            <a:avLst/>
            <a:gdLst/>
            <a:ahLst/>
            <a:cxnLst/>
            <a:rect l="l" t="t" r="r" b="b"/>
            <a:pathLst>
              <a:path w="21626" h="11831" extrusionOk="0">
                <a:moveTo>
                  <a:pt x="9732" y="1"/>
                </a:moveTo>
                <a:cubicBezTo>
                  <a:pt x="7421" y="1"/>
                  <a:pt x="5198" y="503"/>
                  <a:pt x="3540" y="1528"/>
                </a:cubicBezTo>
                <a:cubicBezTo>
                  <a:pt x="1" y="3781"/>
                  <a:pt x="387" y="7513"/>
                  <a:pt x="4377" y="9895"/>
                </a:cubicBezTo>
                <a:cubicBezTo>
                  <a:pt x="6517" y="11185"/>
                  <a:pt x="9231" y="11831"/>
                  <a:pt x="11837" y="11831"/>
                </a:cubicBezTo>
                <a:cubicBezTo>
                  <a:pt x="14168" y="11831"/>
                  <a:pt x="16414" y="11314"/>
                  <a:pt x="18085" y="10281"/>
                </a:cubicBezTo>
                <a:cubicBezTo>
                  <a:pt x="21625" y="8028"/>
                  <a:pt x="21239" y="4296"/>
                  <a:pt x="17249" y="1914"/>
                </a:cubicBezTo>
                <a:cubicBezTo>
                  <a:pt x="15093" y="648"/>
                  <a:pt x="12355" y="1"/>
                  <a:pt x="9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8"/>
          <p:cNvSpPr/>
          <p:nvPr/>
        </p:nvSpPr>
        <p:spPr>
          <a:xfrm>
            <a:off x="6032730" y="1229487"/>
            <a:ext cx="968125" cy="1740090"/>
          </a:xfrm>
          <a:custGeom>
            <a:avLst/>
            <a:gdLst/>
            <a:ahLst/>
            <a:cxnLst/>
            <a:rect l="l" t="t" r="r" b="b"/>
            <a:pathLst>
              <a:path w="67126" h="120672" extrusionOk="0">
                <a:moveTo>
                  <a:pt x="67126" y="8174"/>
                </a:moveTo>
                <a:lnTo>
                  <a:pt x="19179" y="118612"/>
                </a:lnTo>
                <a:lnTo>
                  <a:pt x="18214" y="119256"/>
                </a:lnTo>
                <a:cubicBezTo>
                  <a:pt x="15768" y="120672"/>
                  <a:pt x="12743" y="120672"/>
                  <a:pt x="10362" y="119256"/>
                </a:cubicBezTo>
                <a:lnTo>
                  <a:pt x="0" y="113013"/>
                </a:lnTo>
                <a:lnTo>
                  <a:pt x="48591" y="1094"/>
                </a:lnTo>
                <a:cubicBezTo>
                  <a:pt x="51101" y="0"/>
                  <a:pt x="53932" y="258"/>
                  <a:pt x="56314" y="167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8"/>
          <p:cNvSpPr/>
          <p:nvPr/>
        </p:nvSpPr>
        <p:spPr>
          <a:xfrm>
            <a:off x="5891635" y="1292588"/>
            <a:ext cx="762070" cy="1537778"/>
          </a:xfrm>
          <a:custGeom>
            <a:avLst/>
            <a:gdLst/>
            <a:ahLst/>
            <a:cxnLst/>
            <a:rect l="l" t="t" r="r" b="b"/>
            <a:pathLst>
              <a:path w="52839" h="106642" extrusionOk="0">
                <a:moveTo>
                  <a:pt x="52839" y="0"/>
                </a:moveTo>
                <a:lnTo>
                  <a:pt x="6565" y="106642"/>
                </a:lnTo>
                <a:lnTo>
                  <a:pt x="1" y="102652"/>
                </a:lnTo>
                <a:lnTo>
                  <a:pt x="41576" y="675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6392875" y="2791650"/>
            <a:ext cx="14" cy="14"/>
          </a:xfrm>
          <a:custGeom>
            <a:avLst/>
            <a:gdLst/>
            <a:ahLst/>
            <a:cxnLst/>
            <a:rect l="l" t="t" r="r" b="b"/>
            <a:pathLst>
              <a:path w="1" h="1" extrusionOk="0">
                <a:moveTo>
                  <a:pt x="0" y="1"/>
                </a:moveTo>
                <a:lnTo>
                  <a:pt x="0" y="1"/>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6392875" y="2792573"/>
            <a:ext cx="14" cy="48278"/>
          </a:xfrm>
          <a:custGeom>
            <a:avLst/>
            <a:gdLst/>
            <a:ahLst/>
            <a:cxnLst/>
            <a:rect l="l" t="t" r="r" b="b"/>
            <a:pathLst>
              <a:path w="1" h="3348" extrusionOk="0">
                <a:moveTo>
                  <a:pt x="0" y="1"/>
                </a:moveTo>
                <a:lnTo>
                  <a:pt x="0" y="2833"/>
                </a:lnTo>
                <a:cubicBezTo>
                  <a:pt x="0" y="3026"/>
                  <a:pt x="0" y="3154"/>
                  <a:pt x="0" y="3348"/>
                </a:cubicBezTo>
                <a:lnTo>
                  <a:pt x="0" y="580"/>
                </a:lnTo>
                <a:cubicBezTo>
                  <a:pt x="0" y="387"/>
                  <a:pt x="0" y="194"/>
                  <a:pt x="0" y="1"/>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6392875" y="2765665"/>
            <a:ext cx="14" cy="14"/>
          </a:xfrm>
          <a:custGeom>
            <a:avLst/>
            <a:gdLst/>
            <a:ahLst/>
            <a:cxnLst/>
            <a:rect l="l" t="t" r="r" b="b"/>
            <a:pathLst>
              <a:path w="1" h="1" extrusionOk="0">
                <a:moveTo>
                  <a:pt x="0" y="1"/>
                </a:moveTo>
                <a:lnTo>
                  <a:pt x="0" y="1"/>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6392875" y="2767526"/>
            <a:ext cx="14" cy="47341"/>
          </a:xfrm>
          <a:custGeom>
            <a:avLst/>
            <a:gdLst/>
            <a:ahLst/>
            <a:cxnLst/>
            <a:rect l="l" t="t" r="r" b="b"/>
            <a:pathLst>
              <a:path w="1" h="3283" extrusionOk="0">
                <a:moveTo>
                  <a:pt x="0" y="0"/>
                </a:moveTo>
                <a:lnTo>
                  <a:pt x="0" y="2768"/>
                </a:lnTo>
                <a:cubicBezTo>
                  <a:pt x="0" y="2961"/>
                  <a:pt x="0" y="3154"/>
                  <a:pt x="0" y="3282"/>
                </a:cubicBezTo>
                <a:lnTo>
                  <a:pt x="0" y="515"/>
                </a:lnTo>
                <a:cubicBezTo>
                  <a:pt x="0" y="322"/>
                  <a:pt x="0" y="129"/>
                  <a:pt x="0" y="0"/>
                </a:cubicBezTo>
                <a:close/>
              </a:path>
            </a:pathLst>
          </a:custGeom>
          <a:solidFill>
            <a:srgbClr val="E697C2">
              <a:alpha val="95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6826343" y="1297508"/>
            <a:ext cx="14" cy="42698"/>
          </a:xfrm>
          <a:custGeom>
            <a:avLst/>
            <a:gdLst/>
            <a:ahLst/>
            <a:cxnLst/>
            <a:rect l="l" t="t" r="r" b="b"/>
            <a:pathLst>
              <a:path w="1" h="2961" extrusionOk="0">
                <a:moveTo>
                  <a:pt x="1" y="0"/>
                </a:moveTo>
                <a:lnTo>
                  <a:pt x="1" y="2059"/>
                </a:lnTo>
                <a:lnTo>
                  <a:pt x="1" y="2960"/>
                </a:lnTo>
                <a:lnTo>
                  <a:pt x="1" y="965"/>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a:off x="6926594" y="1363393"/>
            <a:ext cx="14" cy="14"/>
          </a:xfrm>
          <a:custGeom>
            <a:avLst/>
            <a:gdLst/>
            <a:ahLst/>
            <a:cxnLst/>
            <a:rect l="l" t="t" r="r" b="b"/>
            <a:pathLst>
              <a:path w="1" h="1" extrusionOk="0">
                <a:moveTo>
                  <a:pt x="0" y="0"/>
                </a:moveTo>
                <a:lnTo>
                  <a:pt x="0" y="0"/>
                </a:lnTo>
                <a:close/>
              </a:path>
            </a:pathLst>
          </a:custGeom>
          <a:solidFill>
            <a:srgbClr val="00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6926594" y="1364315"/>
            <a:ext cx="14" cy="35286"/>
          </a:xfrm>
          <a:custGeom>
            <a:avLst/>
            <a:gdLst/>
            <a:ahLst/>
            <a:cxnLst/>
            <a:rect l="l" t="t" r="r" b="b"/>
            <a:pathLst>
              <a:path w="1" h="2447" extrusionOk="0">
                <a:moveTo>
                  <a:pt x="0" y="1"/>
                </a:moveTo>
                <a:lnTo>
                  <a:pt x="0" y="2060"/>
                </a:lnTo>
                <a:cubicBezTo>
                  <a:pt x="0" y="2189"/>
                  <a:pt x="0" y="2318"/>
                  <a:pt x="0" y="2446"/>
                </a:cubicBezTo>
                <a:lnTo>
                  <a:pt x="0" y="387"/>
                </a:lnTo>
                <a:cubicBezTo>
                  <a:pt x="0" y="258"/>
                  <a:pt x="0" y="130"/>
                  <a:pt x="0" y="1"/>
                </a:cubicBez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6826343" y="1281718"/>
            <a:ext cx="14" cy="42712"/>
          </a:xfrm>
          <a:custGeom>
            <a:avLst/>
            <a:gdLst/>
            <a:ahLst/>
            <a:cxnLst/>
            <a:rect l="l" t="t" r="r" b="b"/>
            <a:pathLst>
              <a:path w="1" h="2962" extrusionOk="0">
                <a:moveTo>
                  <a:pt x="1" y="1"/>
                </a:moveTo>
                <a:lnTo>
                  <a:pt x="1" y="1996"/>
                </a:lnTo>
                <a:lnTo>
                  <a:pt x="1" y="2961"/>
                </a:lnTo>
                <a:lnTo>
                  <a:pt x="1" y="902"/>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8"/>
          <p:cNvSpPr/>
          <p:nvPr/>
        </p:nvSpPr>
        <p:spPr>
          <a:xfrm>
            <a:off x="6926594" y="1347617"/>
            <a:ext cx="14" cy="14"/>
          </a:xfrm>
          <a:custGeom>
            <a:avLst/>
            <a:gdLst/>
            <a:ahLst/>
            <a:cxnLst/>
            <a:rect l="l" t="t" r="r" b="b"/>
            <a:pathLst>
              <a:path w="1" h="1" extrusionOk="0">
                <a:moveTo>
                  <a:pt x="0" y="0"/>
                </a:moveTo>
                <a:lnTo>
                  <a:pt x="0" y="0"/>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8"/>
          <p:cNvSpPr/>
          <p:nvPr/>
        </p:nvSpPr>
        <p:spPr>
          <a:xfrm>
            <a:off x="5136084" y="1581250"/>
            <a:ext cx="103972" cy="54306"/>
          </a:xfrm>
          <a:custGeom>
            <a:avLst/>
            <a:gdLst/>
            <a:ahLst/>
            <a:cxnLst/>
            <a:rect l="l" t="t" r="r" b="b"/>
            <a:pathLst>
              <a:path w="7209" h="3766" extrusionOk="0">
                <a:moveTo>
                  <a:pt x="3629" y="1"/>
                </a:moveTo>
                <a:cubicBezTo>
                  <a:pt x="2832" y="1"/>
                  <a:pt x="2028" y="177"/>
                  <a:pt x="1288" y="531"/>
                </a:cubicBezTo>
                <a:cubicBezTo>
                  <a:pt x="65" y="1304"/>
                  <a:pt x="0" y="2527"/>
                  <a:pt x="1288" y="3234"/>
                </a:cubicBezTo>
                <a:cubicBezTo>
                  <a:pt x="2028" y="3588"/>
                  <a:pt x="2832" y="3765"/>
                  <a:pt x="3629" y="3765"/>
                </a:cubicBezTo>
                <a:cubicBezTo>
                  <a:pt x="4425" y="3765"/>
                  <a:pt x="5213" y="3588"/>
                  <a:pt x="5921" y="3234"/>
                </a:cubicBezTo>
                <a:cubicBezTo>
                  <a:pt x="7209" y="2462"/>
                  <a:pt x="7209" y="1304"/>
                  <a:pt x="5921" y="531"/>
                </a:cubicBezTo>
                <a:cubicBezTo>
                  <a:pt x="5213" y="177"/>
                  <a:pt x="4425" y="1"/>
                  <a:pt x="3629" y="1"/>
                </a:cubicBezTo>
                <a:close/>
              </a:path>
            </a:pathLst>
          </a:custGeom>
          <a:solidFill>
            <a:srgbClr val="214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5155568" y="1498840"/>
            <a:ext cx="221861" cy="128367"/>
          </a:xfrm>
          <a:custGeom>
            <a:avLst/>
            <a:gdLst/>
            <a:ahLst/>
            <a:cxnLst/>
            <a:rect l="l" t="t" r="r" b="b"/>
            <a:pathLst>
              <a:path w="15383" h="8902" extrusionOk="0">
                <a:moveTo>
                  <a:pt x="2689" y="0"/>
                </a:moveTo>
                <a:cubicBezTo>
                  <a:pt x="2566" y="0"/>
                  <a:pt x="2442" y="1"/>
                  <a:pt x="2318" y="4"/>
                </a:cubicBezTo>
                <a:cubicBezTo>
                  <a:pt x="1739" y="4"/>
                  <a:pt x="1159" y="132"/>
                  <a:pt x="709" y="390"/>
                </a:cubicBezTo>
                <a:cubicBezTo>
                  <a:pt x="323" y="583"/>
                  <a:pt x="65" y="905"/>
                  <a:pt x="65" y="1355"/>
                </a:cubicBezTo>
                <a:cubicBezTo>
                  <a:pt x="1" y="2063"/>
                  <a:pt x="1031" y="2642"/>
                  <a:pt x="2253" y="2642"/>
                </a:cubicBezTo>
                <a:cubicBezTo>
                  <a:pt x="2372" y="2639"/>
                  <a:pt x="2490" y="2637"/>
                  <a:pt x="2608" y="2637"/>
                </a:cubicBezTo>
                <a:cubicBezTo>
                  <a:pt x="4606" y="2637"/>
                  <a:pt x="6541" y="3150"/>
                  <a:pt x="8303" y="4123"/>
                </a:cubicBezTo>
                <a:cubicBezTo>
                  <a:pt x="9848" y="5024"/>
                  <a:pt x="10813" y="6246"/>
                  <a:pt x="10813" y="7598"/>
                </a:cubicBezTo>
                <a:cubicBezTo>
                  <a:pt x="10813" y="8306"/>
                  <a:pt x="11778" y="8885"/>
                  <a:pt x="13066" y="8885"/>
                </a:cubicBezTo>
                <a:cubicBezTo>
                  <a:pt x="13165" y="8896"/>
                  <a:pt x="13262" y="8902"/>
                  <a:pt x="13358" y="8902"/>
                </a:cubicBezTo>
                <a:cubicBezTo>
                  <a:pt x="13822" y="8902"/>
                  <a:pt x="14248" y="8777"/>
                  <a:pt x="14675" y="8563"/>
                </a:cubicBezTo>
                <a:cubicBezTo>
                  <a:pt x="15061" y="8370"/>
                  <a:pt x="15318" y="7984"/>
                  <a:pt x="15318" y="7598"/>
                </a:cubicBezTo>
                <a:cubicBezTo>
                  <a:pt x="15383" y="5539"/>
                  <a:pt x="13902" y="3608"/>
                  <a:pt x="11521" y="2256"/>
                </a:cubicBezTo>
                <a:cubicBezTo>
                  <a:pt x="8798" y="771"/>
                  <a:pt x="5778" y="0"/>
                  <a:pt x="2689" y="0"/>
                </a:cubicBezTo>
                <a:close/>
              </a:path>
            </a:pathLst>
          </a:custGeom>
          <a:solidFill>
            <a:srgbClr val="214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5156506" y="1416285"/>
            <a:ext cx="363865" cy="210691"/>
          </a:xfrm>
          <a:custGeom>
            <a:avLst/>
            <a:gdLst/>
            <a:ahLst/>
            <a:cxnLst/>
            <a:rect l="l" t="t" r="r" b="b"/>
            <a:pathLst>
              <a:path w="25229" h="14611" extrusionOk="0">
                <a:moveTo>
                  <a:pt x="2253" y="1"/>
                </a:moveTo>
                <a:cubicBezTo>
                  <a:pt x="1738" y="1"/>
                  <a:pt x="1159" y="130"/>
                  <a:pt x="644" y="387"/>
                </a:cubicBezTo>
                <a:cubicBezTo>
                  <a:pt x="322" y="516"/>
                  <a:pt x="65" y="902"/>
                  <a:pt x="0" y="1288"/>
                </a:cubicBezTo>
                <a:cubicBezTo>
                  <a:pt x="0" y="2060"/>
                  <a:pt x="966" y="2575"/>
                  <a:pt x="2253" y="2640"/>
                </a:cubicBezTo>
                <a:cubicBezTo>
                  <a:pt x="2494" y="2633"/>
                  <a:pt x="2736" y="2629"/>
                  <a:pt x="2977" y="2629"/>
                </a:cubicBezTo>
                <a:cubicBezTo>
                  <a:pt x="7297" y="2629"/>
                  <a:pt x="11538" y="3717"/>
                  <a:pt x="15318" y="5729"/>
                </a:cubicBezTo>
                <a:cubicBezTo>
                  <a:pt x="18664" y="7724"/>
                  <a:pt x="20724" y="10363"/>
                  <a:pt x="20724" y="13323"/>
                </a:cubicBezTo>
                <a:cubicBezTo>
                  <a:pt x="20659" y="14095"/>
                  <a:pt x="21689" y="14610"/>
                  <a:pt x="22912" y="14610"/>
                </a:cubicBezTo>
                <a:cubicBezTo>
                  <a:pt x="23491" y="14610"/>
                  <a:pt x="24070" y="14481"/>
                  <a:pt x="24521" y="14224"/>
                </a:cubicBezTo>
                <a:cubicBezTo>
                  <a:pt x="24907" y="14095"/>
                  <a:pt x="25164" y="13709"/>
                  <a:pt x="25229" y="13323"/>
                </a:cubicBezTo>
                <a:cubicBezTo>
                  <a:pt x="25229" y="9655"/>
                  <a:pt x="22654" y="6308"/>
                  <a:pt x="18535" y="3927"/>
                </a:cubicBezTo>
                <a:cubicBezTo>
                  <a:pt x="14352" y="1481"/>
                  <a:pt x="8624" y="1"/>
                  <a:pt x="2253" y="1"/>
                </a:cubicBezTo>
                <a:close/>
              </a:path>
            </a:pathLst>
          </a:custGeom>
          <a:solidFill>
            <a:srgbClr val="214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5156506" y="1332765"/>
            <a:ext cx="507744" cy="295134"/>
          </a:xfrm>
          <a:custGeom>
            <a:avLst/>
            <a:gdLst/>
            <a:ahLst/>
            <a:cxnLst/>
            <a:rect l="l" t="t" r="r" b="b"/>
            <a:pathLst>
              <a:path w="35205" h="20467" extrusionOk="0">
                <a:moveTo>
                  <a:pt x="2317" y="1"/>
                </a:moveTo>
                <a:cubicBezTo>
                  <a:pt x="1738" y="1"/>
                  <a:pt x="1159" y="129"/>
                  <a:pt x="708" y="387"/>
                </a:cubicBezTo>
                <a:cubicBezTo>
                  <a:pt x="322" y="580"/>
                  <a:pt x="65" y="902"/>
                  <a:pt x="0" y="1352"/>
                </a:cubicBezTo>
                <a:cubicBezTo>
                  <a:pt x="65" y="2060"/>
                  <a:pt x="1030" y="2639"/>
                  <a:pt x="2253" y="2639"/>
                </a:cubicBezTo>
                <a:cubicBezTo>
                  <a:pt x="10169" y="2639"/>
                  <a:pt x="17248" y="4506"/>
                  <a:pt x="22397" y="7531"/>
                </a:cubicBezTo>
                <a:cubicBezTo>
                  <a:pt x="27481" y="10491"/>
                  <a:pt x="30699" y="14610"/>
                  <a:pt x="30635" y="19179"/>
                </a:cubicBezTo>
                <a:cubicBezTo>
                  <a:pt x="30635" y="19887"/>
                  <a:pt x="31664" y="20466"/>
                  <a:pt x="32887" y="20466"/>
                </a:cubicBezTo>
                <a:cubicBezTo>
                  <a:pt x="33466" y="20466"/>
                  <a:pt x="33981" y="20338"/>
                  <a:pt x="34496" y="20080"/>
                </a:cubicBezTo>
                <a:cubicBezTo>
                  <a:pt x="34882" y="19887"/>
                  <a:pt x="35140" y="19565"/>
                  <a:pt x="35140" y="19179"/>
                </a:cubicBezTo>
                <a:cubicBezTo>
                  <a:pt x="35204" y="13902"/>
                  <a:pt x="31536" y="9139"/>
                  <a:pt x="25550" y="5664"/>
                </a:cubicBezTo>
                <a:cubicBezTo>
                  <a:pt x="19629" y="2189"/>
                  <a:pt x="11392" y="1"/>
                  <a:pt x="2317" y="1"/>
                </a:cubicBezTo>
                <a:close/>
              </a:path>
            </a:pathLst>
          </a:custGeom>
          <a:solidFill>
            <a:srgbClr val="214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5157429" y="1250167"/>
            <a:ext cx="650686" cy="376809"/>
          </a:xfrm>
          <a:custGeom>
            <a:avLst/>
            <a:gdLst/>
            <a:ahLst/>
            <a:cxnLst/>
            <a:rect l="l" t="t" r="r" b="b"/>
            <a:pathLst>
              <a:path w="45116" h="26131" extrusionOk="0">
                <a:moveTo>
                  <a:pt x="2253" y="1"/>
                </a:moveTo>
                <a:cubicBezTo>
                  <a:pt x="1738" y="1"/>
                  <a:pt x="1159" y="129"/>
                  <a:pt x="644" y="387"/>
                </a:cubicBezTo>
                <a:cubicBezTo>
                  <a:pt x="322" y="580"/>
                  <a:pt x="65" y="902"/>
                  <a:pt x="1" y="1288"/>
                </a:cubicBezTo>
                <a:cubicBezTo>
                  <a:pt x="1" y="2060"/>
                  <a:pt x="1030" y="2639"/>
                  <a:pt x="2253" y="2639"/>
                </a:cubicBezTo>
                <a:cubicBezTo>
                  <a:pt x="12872" y="2639"/>
                  <a:pt x="22397" y="5149"/>
                  <a:pt x="29348" y="9140"/>
                </a:cubicBezTo>
                <a:cubicBezTo>
                  <a:pt x="36299" y="13194"/>
                  <a:pt x="40546" y="18729"/>
                  <a:pt x="40482" y="24779"/>
                </a:cubicBezTo>
                <a:cubicBezTo>
                  <a:pt x="40482" y="25551"/>
                  <a:pt x="41512" y="26130"/>
                  <a:pt x="42734" y="26130"/>
                </a:cubicBezTo>
                <a:cubicBezTo>
                  <a:pt x="43314" y="26130"/>
                  <a:pt x="43893" y="26001"/>
                  <a:pt x="44343" y="25744"/>
                </a:cubicBezTo>
                <a:cubicBezTo>
                  <a:pt x="44730" y="25551"/>
                  <a:pt x="44987" y="25229"/>
                  <a:pt x="45051" y="24843"/>
                </a:cubicBezTo>
                <a:cubicBezTo>
                  <a:pt x="45116" y="17957"/>
                  <a:pt x="40289" y="11714"/>
                  <a:pt x="32566" y="7273"/>
                </a:cubicBezTo>
                <a:cubicBezTo>
                  <a:pt x="24779" y="2768"/>
                  <a:pt x="14095" y="1"/>
                  <a:pt x="2253" y="1"/>
                </a:cubicBezTo>
                <a:close/>
              </a:path>
            </a:pathLst>
          </a:custGeom>
          <a:solidFill>
            <a:srgbClr val="214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5141651" y="1499820"/>
            <a:ext cx="93761" cy="87472"/>
          </a:xfrm>
          <a:custGeom>
            <a:avLst/>
            <a:gdLst/>
            <a:ahLst/>
            <a:cxnLst/>
            <a:rect l="l" t="t" r="r" b="b"/>
            <a:pathLst>
              <a:path w="6501" h="6066" extrusionOk="0">
                <a:moveTo>
                  <a:pt x="1" y="0"/>
                </a:moveTo>
                <a:lnTo>
                  <a:pt x="1" y="4183"/>
                </a:lnTo>
                <a:cubicBezTo>
                  <a:pt x="1" y="4763"/>
                  <a:pt x="387" y="5277"/>
                  <a:pt x="902" y="5535"/>
                </a:cubicBezTo>
                <a:cubicBezTo>
                  <a:pt x="1642" y="5889"/>
                  <a:pt x="2430" y="6066"/>
                  <a:pt x="3218" y="6066"/>
                </a:cubicBezTo>
                <a:cubicBezTo>
                  <a:pt x="4007" y="6066"/>
                  <a:pt x="4795" y="5889"/>
                  <a:pt x="5535" y="5535"/>
                </a:cubicBezTo>
                <a:cubicBezTo>
                  <a:pt x="6050" y="5277"/>
                  <a:pt x="6436" y="4763"/>
                  <a:pt x="6501" y="4183"/>
                </a:cubicBezTo>
                <a:lnTo>
                  <a:pt x="65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5156506" y="1406076"/>
            <a:ext cx="220001" cy="172636"/>
          </a:xfrm>
          <a:custGeom>
            <a:avLst/>
            <a:gdLst/>
            <a:ahLst/>
            <a:cxnLst/>
            <a:rect l="l" t="t" r="r" b="b"/>
            <a:pathLst>
              <a:path w="15254" h="11972" extrusionOk="0">
                <a:moveTo>
                  <a:pt x="4441" y="1"/>
                </a:moveTo>
                <a:lnTo>
                  <a:pt x="0" y="258"/>
                </a:lnTo>
                <a:lnTo>
                  <a:pt x="0" y="4377"/>
                </a:lnTo>
                <a:cubicBezTo>
                  <a:pt x="0" y="5052"/>
                  <a:pt x="878" y="5669"/>
                  <a:pt x="2020" y="5669"/>
                </a:cubicBezTo>
                <a:cubicBezTo>
                  <a:pt x="2075" y="5669"/>
                  <a:pt x="2132" y="5667"/>
                  <a:pt x="2188" y="5664"/>
                </a:cubicBezTo>
                <a:cubicBezTo>
                  <a:pt x="4312" y="5664"/>
                  <a:pt x="6436" y="6179"/>
                  <a:pt x="8238" y="7145"/>
                </a:cubicBezTo>
                <a:cubicBezTo>
                  <a:pt x="9783" y="8046"/>
                  <a:pt x="10748" y="9268"/>
                  <a:pt x="10812" y="10684"/>
                </a:cubicBezTo>
                <a:cubicBezTo>
                  <a:pt x="10812" y="11392"/>
                  <a:pt x="11778" y="11972"/>
                  <a:pt x="13001" y="11972"/>
                </a:cubicBezTo>
                <a:cubicBezTo>
                  <a:pt x="13580" y="11972"/>
                  <a:pt x="14159" y="11843"/>
                  <a:pt x="14610" y="11585"/>
                </a:cubicBezTo>
                <a:cubicBezTo>
                  <a:pt x="14996" y="11457"/>
                  <a:pt x="15189" y="11135"/>
                  <a:pt x="15253" y="10749"/>
                </a:cubicBezTo>
                <a:lnTo>
                  <a:pt x="15253" y="6437"/>
                </a:lnTo>
                <a:lnTo>
                  <a:pt x="10169" y="2447"/>
                </a:lnTo>
                <a:cubicBezTo>
                  <a:pt x="10169" y="2447"/>
                  <a:pt x="4505" y="1"/>
                  <a:pt x="4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5156506" y="1322555"/>
            <a:ext cx="362942" cy="257080"/>
          </a:xfrm>
          <a:custGeom>
            <a:avLst/>
            <a:gdLst/>
            <a:ahLst/>
            <a:cxnLst/>
            <a:rect l="l" t="t" r="r" b="b"/>
            <a:pathLst>
              <a:path w="25165" h="17828" extrusionOk="0">
                <a:moveTo>
                  <a:pt x="6307" y="1"/>
                </a:moveTo>
                <a:lnTo>
                  <a:pt x="0" y="322"/>
                </a:lnTo>
                <a:lnTo>
                  <a:pt x="0" y="4570"/>
                </a:lnTo>
                <a:cubicBezTo>
                  <a:pt x="65" y="5278"/>
                  <a:pt x="1030" y="5793"/>
                  <a:pt x="2253" y="5793"/>
                </a:cubicBezTo>
                <a:cubicBezTo>
                  <a:pt x="2494" y="5786"/>
                  <a:pt x="2735" y="5783"/>
                  <a:pt x="2976" y="5783"/>
                </a:cubicBezTo>
                <a:cubicBezTo>
                  <a:pt x="7296" y="5783"/>
                  <a:pt x="11538" y="6874"/>
                  <a:pt x="15318" y="8946"/>
                </a:cubicBezTo>
                <a:cubicBezTo>
                  <a:pt x="18664" y="10877"/>
                  <a:pt x="20724" y="13516"/>
                  <a:pt x="20659" y="16541"/>
                </a:cubicBezTo>
                <a:cubicBezTo>
                  <a:pt x="20659" y="17249"/>
                  <a:pt x="21689" y="17828"/>
                  <a:pt x="22912" y="17828"/>
                </a:cubicBezTo>
                <a:cubicBezTo>
                  <a:pt x="23491" y="17828"/>
                  <a:pt x="24070" y="17699"/>
                  <a:pt x="24521" y="17442"/>
                </a:cubicBezTo>
                <a:cubicBezTo>
                  <a:pt x="24907" y="17249"/>
                  <a:pt x="25164" y="16927"/>
                  <a:pt x="25164" y="16476"/>
                </a:cubicBezTo>
                <a:lnTo>
                  <a:pt x="25164" y="12357"/>
                </a:lnTo>
                <a:lnTo>
                  <a:pt x="22139" y="7016"/>
                </a:lnTo>
                <a:lnTo>
                  <a:pt x="17313" y="3605"/>
                </a:lnTo>
                <a:lnTo>
                  <a:pt x="13322" y="2060"/>
                </a:lnTo>
                <a:lnTo>
                  <a:pt x="9654" y="1159"/>
                </a:lnTo>
                <a:lnTo>
                  <a:pt x="6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5156506" y="1237102"/>
            <a:ext cx="506807" cy="342533"/>
          </a:xfrm>
          <a:custGeom>
            <a:avLst/>
            <a:gdLst/>
            <a:ahLst/>
            <a:cxnLst/>
            <a:rect l="l" t="t" r="r" b="b"/>
            <a:pathLst>
              <a:path w="35140" h="23754" extrusionOk="0">
                <a:moveTo>
                  <a:pt x="990" y="0"/>
                </a:moveTo>
                <a:cubicBezTo>
                  <a:pt x="741" y="0"/>
                  <a:pt x="0" y="456"/>
                  <a:pt x="0" y="456"/>
                </a:cubicBezTo>
                <a:lnTo>
                  <a:pt x="0" y="4640"/>
                </a:lnTo>
                <a:cubicBezTo>
                  <a:pt x="0" y="5347"/>
                  <a:pt x="1030" y="5927"/>
                  <a:pt x="2253" y="5991"/>
                </a:cubicBezTo>
                <a:cubicBezTo>
                  <a:pt x="10169" y="5991"/>
                  <a:pt x="17184" y="7793"/>
                  <a:pt x="22397" y="10818"/>
                </a:cubicBezTo>
                <a:cubicBezTo>
                  <a:pt x="27610" y="13778"/>
                  <a:pt x="30699" y="17897"/>
                  <a:pt x="30635" y="22467"/>
                </a:cubicBezTo>
                <a:cubicBezTo>
                  <a:pt x="30635" y="23175"/>
                  <a:pt x="31664" y="23754"/>
                  <a:pt x="32887" y="23754"/>
                </a:cubicBezTo>
                <a:cubicBezTo>
                  <a:pt x="33466" y="23754"/>
                  <a:pt x="34046" y="23625"/>
                  <a:pt x="34496" y="23368"/>
                </a:cubicBezTo>
                <a:cubicBezTo>
                  <a:pt x="34882" y="23239"/>
                  <a:pt x="35140" y="22853"/>
                  <a:pt x="35140" y="22467"/>
                </a:cubicBezTo>
                <a:lnTo>
                  <a:pt x="35140" y="18283"/>
                </a:lnTo>
                <a:lnTo>
                  <a:pt x="30249" y="9853"/>
                </a:lnTo>
                <a:cubicBezTo>
                  <a:pt x="30249" y="9853"/>
                  <a:pt x="20724" y="3610"/>
                  <a:pt x="20080" y="3288"/>
                </a:cubicBezTo>
                <a:cubicBezTo>
                  <a:pt x="19436" y="3031"/>
                  <a:pt x="13902" y="1486"/>
                  <a:pt x="13515" y="1357"/>
                </a:cubicBezTo>
                <a:cubicBezTo>
                  <a:pt x="13194" y="1293"/>
                  <a:pt x="7723" y="585"/>
                  <a:pt x="6565" y="328"/>
                </a:cubicBezTo>
                <a:cubicBezTo>
                  <a:pt x="5406" y="70"/>
                  <a:pt x="1287" y="6"/>
                  <a:pt x="1030" y="6"/>
                </a:cubicBezTo>
                <a:cubicBezTo>
                  <a:pt x="1019" y="2"/>
                  <a:pt x="1005" y="0"/>
                  <a:pt x="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5157429" y="1153582"/>
            <a:ext cx="649762" cy="425361"/>
          </a:xfrm>
          <a:custGeom>
            <a:avLst/>
            <a:gdLst/>
            <a:ahLst/>
            <a:cxnLst/>
            <a:rect l="l" t="t" r="r" b="b"/>
            <a:pathLst>
              <a:path w="45052" h="29498" extrusionOk="0">
                <a:moveTo>
                  <a:pt x="5628" y="1"/>
                </a:moveTo>
                <a:cubicBezTo>
                  <a:pt x="4795" y="1"/>
                  <a:pt x="1" y="520"/>
                  <a:pt x="1" y="520"/>
                </a:cubicBezTo>
                <a:lnTo>
                  <a:pt x="1" y="4639"/>
                </a:lnTo>
                <a:cubicBezTo>
                  <a:pt x="1" y="5412"/>
                  <a:pt x="1030" y="5991"/>
                  <a:pt x="2253" y="5991"/>
                </a:cubicBezTo>
                <a:cubicBezTo>
                  <a:pt x="12872" y="5991"/>
                  <a:pt x="22462" y="8501"/>
                  <a:pt x="29348" y="12491"/>
                </a:cubicBezTo>
                <a:cubicBezTo>
                  <a:pt x="36299" y="16546"/>
                  <a:pt x="40546" y="22080"/>
                  <a:pt x="40482" y="28194"/>
                </a:cubicBezTo>
                <a:cubicBezTo>
                  <a:pt x="40482" y="28902"/>
                  <a:pt x="41512" y="29482"/>
                  <a:pt x="42799" y="29482"/>
                </a:cubicBezTo>
                <a:cubicBezTo>
                  <a:pt x="42887" y="29493"/>
                  <a:pt x="42977" y="29498"/>
                  <a:pt x="43069" y="29498"/>
                </a:cubicBezTo>
                <a:cubicBezTo>
                  <a:pt x="43511" y="29498"/>
                  <a:pt x="43981" y="29373"/>
                  <a:pt x="44408" y="29160"/>
                </a:cubicBezTo>
                <a:cubicBezTo>
                  <a:pt x="44730" y="28967"/>
                  <a:pt x="44987" y="28645"/>
                  <a:pt x="45051" y="28194"/>
                </a:cubicBezTo>
                <a:lnTo>
                  <a:pt x="45051" y="24075"/>
                </a:lnTo>
                <a:lnTo>
                  <a:pt x="43700" y="22016"/>
                </a:lnTo>
                <a:cubicBezTo>
                  <a:pt x="42927" y="20278"/>
                  <a:pt x="41898" y="18605"/>
                  <a:pt x="40611" y="17125"/>
                </a:cubicBezTo>
                <a:lnTo>
                  <a:pt x="38551" y="13907"/>
                </a:lnTo>
                <a:lnTo>
                  <a:pt x="23234" y="2902"/>
                </a:lnTo>
                <a:cubicBezTo>
                  <a:pt x="23234" y="2902"/>
                  <a:pt x="6115" y="6"/>
                  <a:pt x="5729" y="6"/>
                </a:cubicBezTo>
                <a:cubicBezTo>
                  <a:pt x="5708" y="2"/>
                  <a:pt x="5674" y="1"/>
                  <a:pt x="5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5136084" y="1472898"/>
            <a:ext cx="103972" cy="54767"/>
          </a:xfrm>
          <a:custGeom>
            <a:avLst/>
            <a:gdLst/>
            <a:ahLst/>
            <a:cxnLst/>
            <a:rect l="l" t="t" r="r" b="b"/>
            <a:pathLst>
              <a:path w="7209" h="3798" extrusionOk="0">
                <a:moveTo>
                  <a:pt x="3629" y="1"/>
                </a:moveTo>
                <a:cubicBezTo>
                  <a:pt x="2832" y="1"/>
                  <a:pt x="2028" y="194"/>
                  <a:pt x="1288" y="580"/>
                </a:cubicBezTo>
                <a:cubicBezTo>
                  <a:pt x="65" y="1288"/>
                  <a:pt x="0" y="2511"/>
                  <a:pt x="1288" y="3219"/>
                </a:cubicBezTo>
                <a:cubicBezTo>
                  <a:pt x="2028" y="3605"/>
                  <a:pt x="2832" y="3798"/>
                  <a:pt x="3629" y="3798"/>
                </a:cubicBezTo>
                <a:cubicBezTo>
                  <a:pt x="4425" y="3798"/>
                  <a:pt x="5213" y="3605"/>
                  <a:pt x="5921" y="3219"/>
                </a:cubicBezTo>
                <a:cubicBezTo>
                  <a:pt x="7209" y="2511"/>
                  <a:pt x="7209" y="1288"/>
                  <a:pt x="5921" y="580"/>
                </a:cubicBezTo>
                <a:cubicBezTo>
                  <a:pt x="5213" y="194"/>
                  <a:pt x="4425" y="1"/>
                  <a:pt x="3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5155568" y="1391180"/>
            <a:ext cx="221861" cy="128136"/>
          </a:xfrm>
          <a:custGeom>
            <a:avLst/>
            <a:gdLst/>
            <a:ahLst/>
            <a:cxnLst/>
            <a:rect l="l" t="t" r="r" b="b"/>
            <a:pathLst>
              <a:path w="15383" h="8886" extrusionOk="0">
                <a:moveTo>
                  <a:pt x="2690" y="0"/>
                </a:moveTo>
                <a:cubicBezTo>
                  <a:pt x="2566" y="0"/>
                  <a:pt x="2442" y="2"/>
                  <a:pt x="2318" y="4"/>
                </a:cubicBezTo>
                <a:cubicBezTo>
                  <a:pt x="1739" y="4"/>
                  <a:pt x="1159" y="133"/>
                  <a:pt x="709" y="390"/>
                </a:cubicBezTo>
                <a:cubicBezTo>
                  <a:pt x="323" y="519"/>
                  <a:pt x="65" y="905"/>
                  <a:pt x="65" y="1291"/>
                </a:cubicBezTo>
                <a:cubicBezTo>
                  <a:pt x="1" y="1999"/>
                  <a:pt x="1031" y="2579"/>
                  <a:pt x="2253" y="2579"/>
                </a:cubicBezTo>
                <a:cubicBezTo>
                  <a:pt x="4377" y="2579"/>
                  <a:pt x="6437" y="3093"/>
                  <a:pt x="8303" y="4059"/>
                </a:cubicBezTo>
                <a:cubicBezTo>
                  <a:pt x="9848" y="4960"/>
                  <a:pt x="10813" y="6183"/>
                  <a:pt x="10813" y="7534"/>
                </a:cubicBezTo>
                <a:cubicBezTo>
                  <a:pt x="10813" y="8306"/>
                  <a:pt x="11778" y="8886"/>
                  <a:pt x="13066" y="8886"/>
                </a:cubicBezTo>
                <a:cubicBezTo>
                  <a:pt x="13645" y="8886"/>
                  <a:pt x="14160" y="8757"/>
                  <a:pt x="14675" y="8499"/>
                </a:cubicBezTo>
                <a:cubicBezTo>
                  <a:pt x="15061" y="8306"/>
                  <a:pt x="15318" y="7985"/>
                  <a:pt x="15318" y="7534"/>
                </a:cubicBezTo>
                <a:cubicBezTo>
                  <a:pt x="15383" y="5475"/>
                  <a:pt x="13902" y="3544"/>
                  <a:pt x="11521" y="2192"/>
                </a:cubicBezTo>
                <a:cubicBezTo>
                  <a:pt x="8798" y="769"/>
                  <a:pt x="5779" y="0"/>
                  <a:pt x="2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5156506" y="1308640"/>
            <a:ext cx="363865" cy="210864"/>
          </a:xfrm>
          <a:custGeom>
            <a:avLst/>
            <a:gdLst/>
            <a:ahLst/>
            <a:cxnLst/>
            <a:rect l="l" t="t" r="r" b="b"/>
            <a:pathLst>
              <a:path w="25229" h="14623" extrusionOk="0">
                <a:moveTo>
                  <a:pt x="2253" y="0"/>
                </a:moveTo>
                <a:cubicBezTo>
                  <a:pt x="1738" y="0"/>
                  <a:pt x="1159" y="129"/>
                  <a:pt x="644" y="386"/>
                </a:cubicBezTo>
                <a:cubicBezTo>
                  <a:pt x="322" y="580"/>
                  <a:pt x="65" y="901"/>
                  <a:pt x="0" y="1287"/>
                </a:cubicBezTo>
                <a:cubicBezTo>
                  <a:pt x="0" y="1995"/>
                  <a:pt x="966" y="2575"/>
                  <a:pt x="2253" y="2639"/>
                </a:cubicBezTo>
                <a:cubicBezTo>
                  <a:pt x="2494" y="2632"/>
                  <a:pt x="2736" y="2629"/>
                  <a:pt x="2977" y="2629"/>
                </a:cubicBezTo>
                <a:cubicBezTo>
                  <a:pt x="7297" y="2629"/>
                  <a:pt x="11538" y="3717"/>
                  <a:pt x="15318" y="5728"/>
                </a:cubicBezTo>
                <a:cubicBezTo>
                  <a:pt x="18664" y="7723"/>
                  <a:pt x="20724" y="10362"/>
                  <a:pt x="20724" y="13322"/>
                </a:cubicBezTo>
                <a:cubicBezTo>
                  <a:pt x="20659" y="14095"/>
                  <a:pt x="21689" y="14610"/>
                  <a:pt x="22912" y="14610"/>
                </a:cubicBezTo>
                <a:cubicBezTo>
                  <a:pt x="22988" y="14618"/>
                  <a:pt x="23064" y="14622"/>
                  <a:pt x="23140" y="14622"/>
                </a:cubicBezTo>
                <a:cubicBezTo>
                  <a:pt x="23641" y="14622"/>
                  <a:pt x="24129" y="14447"/>
                  <a:pt x="24521" y="14223"/>
                </a:cubicBezTo>
                <a:cubicBezTo>
                  <a:pt x="24907" y="14095"/>
                  <a:pt x="25164" y="13709"/>
                  <a:pt x="25229" y="13322"/>
                </a:cubicBezTo>
                <a:cubicBezTo>
                  <a:pt x="25229" y="9654"/>
                  <a:pt x="22654" y="6307"/>
                  <a:pt x="18535" y="3926"/>
                </a:cubicBezTo>
                <a:cubicBezTo>
                  <a:pt x="14352" y="1481"/>
                  <a:pt x="8624" y="0"/>
                  <a:pt x="2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5156506" y="1225119"/>
            <a:ext cx="507744" cy="295120"/>
          </a:xfrm>
          <a:custGeom>
            <a:avLst/>
            <a:gdLst/>
            <a:ahLst/>
            <a:cxnLst/>
            <a:rect l="l" t="t" r="r" b="b"/>
            <a:pathLst>
              <a:path w="35205" h="20466" extrusionOk="0">
                <a:moveTo>
                  <a:pt x="2317" y="0"/>
                </a:moveTo>
                <a:cubicBezTo>
                  <a:pt x="1738" y="0"/>
                  <a:pt x="1159" y="129"/>
                  <a:pt x="708" y="386"/>
                </a:cubicBezTo>
                <a:cubicBezTo>
                  <a:pt x="322" y="515"/>
                  <a:pt x="65" y="901"/>
                  <a:pt x="0" y="1287"/>
                </a:cubicBezTo>
                <a:cubicBezTo>
                  <a:pt x="65" y="1995"/>
                  <a:pt x="1030" y="2639"/>
                  <a:pt x="2253" y="2639"/>
                </a:cubicBezTo>
                <a:cubicBezTo>
                  <a:pt x="10169" y="2639"/>
                  <a:pt x="17248" y="4505"/>
                  <a:pt x="22397" y="7466"/>
                </a:cubicBezTo>
                <a:cubicBezTo>
                  <a:pt x="27481" y="10490"/>
                  <a:pt x="30699" y="14545"/>
                  <a:pt x="30635" y="19114"/>
                </a:cubicBezTo>
                <a:cubicBezTo>
                  <a:pt x="30635" y="19822"/>
                  <a:pt x="31664" y="20466"/>
                  <a:pt x="32887" y="20466"/>
                </a:cubicBezTo>
                <a:cubicBezTo>
                  <a:pt x="33466" y="20466"/>
                  <a:pt x="33981" y="20337"/>
                  <a:pt x="34496" y="20080"/>
                </a:cubicBezTo>
                <a:cubicBezTo>
                  <a:pt x="34882" y="19887"/>
                  <a:pt x="35140" y="19501"/>
                  <a:pt x="35140" y="19114"/>
                </a:cubicBezTo>
                <a:cubicBezTo>
                  <a:pt x="35204" y="13837"/>
                  <a:pt x="31536" y="9139"/>
                  <a:pt x="25550" y="5599"/>
                </a:cubicBezTo>
                <a:cubicBezTo>
                  <a:pt x="19629" y="2124"/>
                  <a:pt x="11392" y="0"/>
                  <a:pt x="2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5157429" y="1141584"/>
            <a:ext cx="650686" cy="377732"/>
          </a:xfrm>
          <a:custGeom>
            <a:avLst/>
            <a:gdLst/>
            <a:ahLst/>
            <a:cxnLst/>
            <a:rect l="l" t="t" r="r" b="b"/>
            <a:pathLst>
              <a:path w="45116" h="26195" extrusionOk="0">
                <a:moveTo>
                  <a:pt x="2253" y="1"/>
                </a:moveTo>
                <a:cubicBezTo>
                  <a:pt x="1738" y="1"/>
                  <a:pt x="1159" y="130"/>
                  <a:pt x="644" y="387"/>
                </a:cubicBezTo>
                <a:cubicBezTo>
                  <a:pt x="322" y="580"/>
                  <a:pt x="65" y="902"/>
                  <a:pt x="1" y="1352"/>
                </a:cubicBezTo>
                <a:cubicBezTo>
                  <a:pt x="1" y="2060"/>
                  <a:pt x="1030" y="2640"/>
                  <a:pt x="2253" y="2640"/>
                </a:cubicBezTo>
                <a:cubicBezTo>
                  <a:pt x="12872" y="2640"/>
                  <a:pt x="22397" y="5150"/>
                  <a:pt x="29348" y="9140"/>
                </a:cubicBezTo>
                <a:cubicBezTo>
                  <a:pt x="36299" y="13194"/>
                  <a:pt x="40546" y="18729"/>
                  <a:pt x="40482" y="24843"/>
                </a:cubicBezTo>
                <a:cubicBezTo>
                  <a:pt x="40482" y="25615"/>
                  <a:pt x="41512" y="26195"/>
                  <a:pt x="42734" y="26195"/>
                </a:cubicBezTo>
                <a:cubicBezTo>
                  <a:pt x="43314" y="26195"/>
                  <a:pt x="43893" y="26066"/>
                  <a:pt x="44343" y="25808"/>
                </a:cubicBezTo>
                <a:cubicBezTo>
                  <a:pt x="44730" y="25615"/>
                  <a:pt x="44987" y="25294"/>
                  <a:pt x="45051" y="24843"/>
                </a:cubicBezTo>
                <a:cubicBezTo>
                  <a:pt x="45116" y="18021"/>
                  <a:pt x="40289" y="11778"/>
                  <a:pt x="32566" y="7338"/>
                </a:cubicBezTo>
                <a:cubicBezTo>
                  <a:pt x="24779" y="2833"/>
                  <a:pt x="14095" y="1"/>
                  <a:pt x="2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7946683" y="1420236"/>
            <a:ext cx="362942" cy="217641"/>
          </a:xfrm>
          <a:custGeom>
            <a:avLst/>
            <a:gdLst/>
            <a:ahLst/>
            <a:cxnLst/>
            <a:rect l="l" t="t" r="r" b="b"/>
            <a:pathLst>
              <a:path w="25165" h="15093" extrusionOk="0">
                <a:moveTo>
                  <a:pt x="12681" y="3520"/>
                </a:moveTo>
                <a:cubicBezTo>
                  <a:pt x="14480" y="3520"/>
                  <a:pt x="16290" y="3958"/>
                  <a:pt x="17635" y="4875"/>
                </a:cubicBezTo>
                <a:cubicBezTo>
                  <a:pt x="19373" y="6098"/>
                  <a:pt x="19759" y="7836"/>
                  <a:pt x="18536" y="9316"/>
                </a:cubicBezTo>
                <a:cubicBezTo>
                  <a:pt x="18343" y="9509"/>
                  <a:pt x="18085" y="9767"/>
                  <a:pt x="17828" y="9960"/>
                </a:cubicBezTo>
                <a:cubicBezTo>
                  <a:pt x="16544" y="10973"/>
                  <a:pt x="14586" y="11508"/>
                  <a:pt x="12597" y="11508"/>
                </a:cubicBezTo>
                <a:cubicBezTo>
                  <a:pt x="10797" y="11508"/>
                  <a:pt x="8971" y="11070"/>
                  <a:pt x="7595" y="10153"/>
                </a:cubicBezTo>
                <a:cubicBezTo>
                  <a:pt x="5857" y="8994"/>
                  <a:pt x="5471" y="7192"/>
                  <a:pt x="6694" y="5777"/>
                </a:cubicBezTo>
                <a:cubicBezTo>
                  <a:pt x="6887" y="5519"/>
                  <a:pt x="7145" y="5262"/>
                  <a:pt x="7402" y="5069"/>
                </a:cubicBezTo>
                <a:cubicBezTo>
                  <a:pt x="8720" y="4055"/>
                  <a:pt x="10693" y="3520"/>
                  <a:pt x="12681" y="3520"/>
                </a:cubicBezTo>
                <a:close/>
                <a:moveTo>
                  <a:pt x="12422" y="0"/>
                </a:moveTo>
                <a:cubicBezTo>
                  <a:pt x="11070" y="0"/>
                  <a:pt x="9719" y="145"/>
                  <a:pt x="8367" y="435"/>
                </a:cubicBezTo>
                <a:lnTo>
                  <a:pt x="9075" y="1915"/>
                </a:lnTo>
                <a:cubicBezTo>
                  <a:pt x="8110" y="2108"/>
                  <a:pt x="7273" y="2430"/>
                  <a:pt x="6437" y="2816"/>
                </a:cubicBezTo>
                <a:lnTo>
                  <a:pt x="4699" y="1722"/>
                </a:lnTo>
                <a:cubicBezTo>
                  <a:pt x="3991" y="2044"/>
                  <a:pt x="3347" y="2430"/>
                  <a:pt x="2768" y="2945"/>
                </a:cubicBezTo>
                <a:cubicBezTo>
                  <a:pt x="2189" y="3331"/>
                  <a:pt x="1738" y="3781"/>
                  <a:pt x="1352" y="4361"/>
                </a:cubicBezTo>
                <a:lnTo>
                  <a:pt x="3540" y="5069"/>
                </a:lnTo>
                <a:cubicBezTo>
                  <a:pt x="3090" y="5583"/>
                  <a:pt x="2833" y="6227"/>
                  <a:pt x="2704" y="6871"/>
                </a:cubicBezTo>
                <a:lnTo>
                  <a:pt x="194" y="6871"/>
                </a:lnTo>
                <a:cubicBezTo>
                  <a:pt x="1" y="7965"/>
                  <a:pt x="258" y="9123"/>
                  <a:pt x="902" y="10153"/>
                </a:cubicBezTo>
                <a:lnTo>
                  <a:pt x="3283" y="9702"/>
                </a:lnTo>
                <a:cubicBezTo>
                  <a:pt x="3669" y="10346"/>
                  <a:pt x="4184" y="10861"/>
                  <a:pt x="4828" y="11311"/>
                </a:cubicBezTo>
                <a:lnTo>
                  <a:pt x="2961" y="12405"/>
                </a:lnTo>
                <a:cubicBezTo>
                  <a:pt x="3605" y="12856"/>
                  <a:pt x="4248" y="13242"/>
                  <a:pt x="4956" y="13564"/>
                </a:cubicBezTo>
                <a:cubicBezTo>
                  <a:pt x="5729" y="13886"/>
                  <a:pt x="6501" y="14143"/>
                  <a:pt x="7273" y="14400"/>
                </a:cubicBezTo>
                <a:lnTo>
                  <a:pt x="8560" y="13049"/>
                </a:lnTo>
                <a:cubicBezTo>
                  <a:pt x="9526" y="13306"/>
                  <a:pt x="10491" y="13499"/>
                  <a:pt x="11457" y="13564"/>
                </a:cubicBezTo>
                <a:lnTo>
                  <a:pt x="11457" y="15044"/>
                </a:lnTo>
                <a:cubicBezTo>
                  <a:pt x="11907" y="15076"/>
                  <a:pt x="12358" y="15092"/>
                  <a:pt x="12808" y="15092"/>
                </a:cubicBezTo>
                <a:cubicBezTo>
                  <a:pt x="14160" y="15092"/>
                  <a:pt x="15511" y="14948"/>
                  <a:pt x="16863" y="14658"/>
                </a:cubicBezTo>
                <a:lnTo>
                  <a:pt x="16155" y="13178"/>
                </a:lnTo>
                <a:cubicBezTo>
                  <a:pt x="17056" y="12985"/>
                  <a:pt x="17957" y="12663"/>
                  <a:pt x="18793" y="12277"/>
                </a:cubicBezTo>
                <a:lnTo>
                  <a:pt x="20531" y="13371"/>
                </a:lnTo>
                <a:cubicBezTo>
                  <a:pt x="21239" y="13049"/>
                  <a:pt x="21883" y="12598"/>
                  <a:pt x="22462" y="12148"/>
                </a:cubicBezTo>
                <a:cubicBezTo>
                  <a:pt x="22977" y="11762"/>
                  <a:pt x="23491" y="11247"/>
                  <a:pt x="23878" y="10732"/>
                </a:cubicBezTo>
                <a:lnTo>
                  <a:pt x="21689" y="10024"/>
                </a:lnTo>
                <a:cubicBezTo>
                  <a:pt x="22076" y="9509"/>
                  <a:pt x="22397" y="8866"/>
                  <a:pt x="22526" y="8222"/>
                </a:cubicBezTo>
                <a:lnTo>
                  <a:pt x="25036" y="8222"/>
                </a:lnTo>
                <a:cubicBezTo>
                  <a:pt x="25165" y="7064"/>
                  <a:pt x="24972" y="5905"/>
                  <a:pt x="24328" y="4940"/>
                </a:cubicBezTo>
                <a:lnTo>
                  <a:pt x="21947" y="5390"/>
                </a:lnTo>
                <a:cubicBezTo>
                  <a:pt x="21561" y="4747"/>
                  <a:pt x="21046" y="4168"/>
                  <a:pt x="20402" y="3781"/>
                </a:cubicBezTo>
                <a:lnTo>
                  <a:pt x="22269" y="2687"/>
                </a:lnTo>
                <a:cubicBezTo>
                  <a:pt x="21625" y="2237"/>
                  <a:pt x="20982" y="1851"/>
                  <a:pt x="20274" y="1529"/>
                </a:cubicBezTo>
                <a:cubicBezTo>
                  <a:pt x="19501" y="1207"/>
                  <a:pt x="18729" y="885"/>
                  <a:pt x="17957" y="692"/>
                </a:cubicBezTo>
                <a:lnTo>
                  <a:pt x="16670" y="2044"/>
                </a:lnTo>
                <a:cubicBezTo>
                  <a:pt x="15704" y="1786"/>
                  <a:pt x="14739" y="1593"/>
                  <a:pt x="13773" y="1529"/>
                </a:cubicBezTo>
                <a:lnTo>
                  <a:pt x="13773" y="49"/>
                </a:lnTo>
                <a:cubicBezTo>
                  <a:pt x="13323" y="16"/>
                  <a:pt x="12872" y="0"/>
                  <a:pt x="12422" y="0"/>
                </a:cubicBezTo>
                <a:close/>
              </a:path>
            </a:pathLst>
          </a:custGeom>
          <a:solidFill>
            <a:srgbClr val="214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8145324" y="1343897"/>
            <a:ext cx="937" cy="69620"/>
          </a:xfrm>
          <a:custGeom>
            <a:avLst/>
            <a:gdLst/>
            <a:ahLst/>
            <a:cxnLst/>
            <a:rect l="l" t="t" r="r" b="b"/>
            <a:pathLst>
              <a:path w="65" h="4828" extrusionOk="0">
                <a:moveTo>
                  <a:pt x="0" y="1"/>
                </a:moveTo>
                <a:lnTo>
                  <a:pt x="65" y="3283"/>
                </a:lnTo>
                <a:lnTo>
                  <a:pt x="0" y="4828"/>
                </a:lnTo>
                <a:lnTo>
                  <a:pt x="0" y="1546"/>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8067356" y="1350400"/>
            <a:ext cx="10226" cy="68682"/>
          </a:xfrm>
          <a:custGeom>
            <a:avLst/>
            <a:gdLst/>
            <a:ahLst/>
            <a:cxnLst/>
            <a:rect l="l" t="t" r="r" b="b"/>
            <a:pathLst>
              <a:path w="709" h="4763" extrusionOk="0">
                <a:moveTo>
                  <a:pt x="708" y="1481"/>
                </a:moveTo>
                <a:lnTo>
                  <a:pt x="708" y="4763"/>
                </a:lnTo>
                <a:lnTo>
                  <a:pt x="65" y="3283"/>
                </a:lnTo>
                <a:lnTo>
                  <a:pt x="0" y="0"/>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8240931" y="1382874"/>
            <a:ext cx="26927" cy="62193"/>
          </a:xfrm>
          <a:custGeom>
            <a:avLst/>
            <a:gdLst/>
            <a:ahLst/>
            <a:cxnLst/>
            <a:rect l="l" t="t" r="r" b="b"/>
            <a:pathLst>
              <a:path w="1867" h="4313" extrusionOk="0">
                <a:moveTo>
                  <a:pt x="1867" y="1"/>
                </a:moveTo>
                <a:lnTo>
                  <a:pt x="1867" y="3283"/>
                </a:lnTo>
                <a:lnTo>
                  <a:pt x="65" y="4313"/>
                </a:lnTo>
                <a:lnTo>
                  <a:pt x="0" y="1031"/>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7966182" y="1406076"/>
            <a:ext cx="31571" cy="58488"/>
          </a:xfrm>
          <a:custGeom>
            <a:avLst/>
            <a:gdLst/>
            <a:ahLst/>
            <a:cxnLst/>
            <a:rect l="l" t="t" r="r" b="b"/>
            <a:pathLst>
              <a:path w="2189" h="4056" extrusionOk="0">
                <a:moveTo>
                  <a:pt x="2188" y="773"/>
                </a:moveTo>
                <a:lnTo>
                  <a:pt x="2188" y="4055"/>
                </a:lnTo>
                <a:lnTo>
                  <a:pt x="0" y="3283"/>
                </a:lnTo>
                <a:lnTo>
                  <a:pt x="0" y="1"/>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8033939" y="1394021"/>
            <a:ext cx="190290" cy="105814"/>
          </a:xfrm>
          <a:custGeom>
            <a:avLst/>
            <a:gdLst/>
            <a:ahLst/>
            <a:cxnLst/>
            <a:rect l="l" t="t" r="r" b="b"/>
            <a:pathLst>
              <a:path w="13194" h="7338" extrusionOk="0">
                <a:moveTo>
                  <a:pt x="5728" y="0"/>
                </a:moveTo>
                <a:lnTo>
                  <a:pt x="4956" y="129"/>
                </a:lnTo>
                <a:cubicBezTo>
                  <a:pt x="4634" y="193"/>
                  <a:pt x="4248" y="258"/>
                  <a:pt x="3926" y="322"/>
                </a:cubicBezTo>
                <a:cubicBezTo>
                  <a:pt x="3025" y="579"/>
                  <a:pt x="2124" y="966"/>
                  <a:pt x="1416" y="1545"/>
                </a:cubicBezTo>
                <a:lnTo>
                  <a:pt x="1223" y="1674"/>
                </a:lnTo>
                <a:cubicBezTo>
                  <a:pt x="1030" y="1867"/>
                  <a:pt x="837" y="1995"/>
                  <a:pt x="708" y="2188"/>
                </a:cubicBezTo>
                <a:lnTo>
                  <a:pt x="644" y="2253"/>
                </a:lnTo>
                <a:cubicBezTo>
                  <a:pt x="515" y="2382"/>
                  <a:pt x="451" y="2575"/>
                  <a:pt x="322" y="2703"/>
                </a:cubicBezTo>
                <a:cubicBezTo>
                  <a:pt x="258" y="2832"/>
                  <a:pt x="193" y="2961"/>
                  <a:pt x="129" y="3154"/>
                </a:cubicBezTo>
                <a:cubicBezTo>
                  <a:pt x="65" y="3283"/>
                  <a:pt x="65" y="3411"/>
                  <a:pt x="0" y="3540"/>
                </a:cubicBezTo>
                <a:cubicBezTo>
                  <a:pt x="0" y="3669"/>
                  <a:pt x="0" y="3797"/>
                  <a:pt x="0" y="3926"/>
                </a:cubicBezTo>
                <a:lnTo>
                  <a:pt x="0" y="6822"/>
                </a:lnTo>
                <a:cubicBezTo>
                  <a:pt x="65" y="6693"/>
                  <a:pt x="65" y="6565"/>
                  <a:pt x="129" y="6436"/>
                </a:cubicBezTo>
                <a:cubicBezTo>
                  <a:pt x="193" y="6243"/>
                  <a:pt x="258" y="6114"/>
                  <a:pt x="322" y="5986"/>
                </a:cubicBezTo>
                <a:cubicBezTo>
                  <a:pt x="451" y="5857"/>
                  <a:pt x="515" y="5728"/>
                  <a:pt x="644" y="5535"/>
                </a:cubicBezTo>
                <a:lnTo>
                  <a:pt x="708" y="5471"/>
                </a:lnTo>
                <a:cubicBezTo>
                  <a:pt x="837" y="5342"/>
                  <a:pt x="966" y="5149"/>
                  <a:pt x="1095" y="5020"/>
                </a:cubicBezTo>
                <a:cubicBezTo>
                  <a:pt x="1159" y="4956"/>
                  <a:pt x="1223" y="4891"/>
                  <a:pt x="1288" y="4891"/>
                </a:cubicBezTo>
                <a:cubicBezTo>
                  <a:pt x="2060" y="4312"/>
                  <a:pt x="2961" y="3862"/>
                  <a:pt x="3862" y="3669"/>
                </a:cubicBezTo>
                <a:cubicBezTo>
                  <a:pt x="4184" y="3540"/>
                  <a:pt x="4505" y="3476"/>
                  <a:pt x="4892" y="3411"/>
                </a:cubicBezTo>
                <a:lnTo>
                  <a:pt x="5664" y="3347"/>
                </a:lnTo>
                <a:lnTo>
                  <a:pt x="7080" y="3347"/>
                </a:lnTo>
                <a:cubicBezTo>
                  <a:pt x="7337" y="3347"/>
                  <a:pt x="7530" y="3347"/>
                  <a:pt x="7788" y="3411"/>
                </a:cubicBezTo>
                <a:lnTo>
                  <a:pt x="8496" y="3476"/>
                </a:lnTo>
                <a:cubicBezTo>
                  <a:pt x="8689" y="3540"/>
                  <a:pt x="8946" y="3604"/>
                  <a:pt x="9204" y="3669"/>
                </a:cubicBezTo>
                <a:cubicBezTo>
                  <a:pt x="9461" y="3733"/>
                  <a:pt x="9783" y="3797"/>
                  <a:pt x="9976" y="3926"/>
                </a:cubicBezTo>
                <a:cubicBezTo>
                  <a:pt x="10555" y="4119"/>
                  <a:pt x="11070" y="4377"/>
                  <a:pt x="11521" y="4698"/>
                </a:cubicBezTo>
                <a:cubicBezTo>
                  <a:pt x="12422" y="5278"/>
                  <a:pt x="13065" y="6243"/>
                  <a:pt x="13129" y="7337"/>
                </a:cubicBezTo>
                <a:lnTo>
                  <a:pt x="13194" y="4055"/>
                </a:lnTo>
                <a:cubicBezTo>
                  <a:pt x="13129" y="2961"/>
                  <a:pt x="12486" y="1931"/>
                  <a:pt x="11585" y="1416"/>
                </a:cubicBezTo>
                <a:cubicBezTo>
                  <a:pt x="11134" y="1094"/>
                  <a:pt x="10620" y="773"/>
                  <a:pt x="10105" y="579"/>
                </a:cubicBezTo>
                <a:cubicBezTo>
                  <a:pt x="9783" y="515"/>
                  <a:pt x="9525" y="386"/>
                  <a:pt x="9268" y="322"/>
                </a:cubicBezTo>
                <a:cubicBezTo>
                  <a:pt x="9011" y="258"/>
                  <a:pt x="8817" y="193"/>
                  <a:pt x="8560" y="193"/>
                </a:cubicBezTo>
                <a:cubicBezTo>
                  <a:pt x="8303" y="129"/>
                  <a:pt x="8110" y="65"/>
                  <a:pt x="7852" y="65"/>
                </a:cubicBezTo>
                <a:lnTo>
                  <a:pt x="71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8271564" y="1461766"/>
            <a:ext cx="36215" cy="48278"/>
          </a:xfrm>
          <a:custGeom>
            <a:avLst/>
            <a:gdLst/>
            <a:ahLst/>
            <a:cxnLst/>
            <a:rect l="l" t="t" r="r" b="b"/>
            <a:pathLst>
              <a:path w="2511" h="3348" extrusionOk="0">
                <a:moveTo>
                  <a:pt x="2510" y="0"/>
                </a:moveTo>
                <a:lnTo>
                  <a:pt x="2510" y="3347"/>
                </a:lnTo>
                <a:lnTo>
                  <a:pt x="0" y="3283"/>
                </a:lnTo>
                <a:lnTo>
                  <a:pt x="0" y="0"/>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8308687" y="1451556"/>
            <a:ext cx="14" cy="49201"/>
          </a:xfrm>
          <a:custGeom>
            <a:avLst/>
            <a:gdLst/>
            <a:ahLst/>
            <a:cxnLst/>
            <a:rect l="l" t="t" r="r" b="b"/>
            <a:pathLst>
              <a:path w="1" h="3412" extrusionOk="0">
                <a:moveTo>
                  <a:pt x="0" y="0"/>
                </a:moveTo>
                <a:lnTo>
                  <a:pt x="0" y="3283"/>
                </a:lnTo>
                <a:lnTo>
                  <a:pt x="0" y="3411"/>
                </a:lnTo>
                <a:lnTo>
                  <a:pt x="0" y="0"/>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8307764" y="1453417"/>
            <a:ext cx="937" cy="56627"/>
          </a:xfrm>
          <a:custGeom>
            <a:avLst/>
            <a:gdLst/>
            <a:ahLst/>
            <a:cxnLst/>
            <a:rect l="l" t="t" r="r" b="b"/>
            <a:pathLst>
              <a:path w="65" h="3927" extrusionOk="0">
                <a:moveTo>
                  <a:pt x="64" y="0"/>
                </a:moveTo>
                <a:lnTo>
                  <a:pt x="64" y="3282"/>
                </a:lnTo>
                <a:cubicBezTo>
                  <a:pt x="64" y="3476"/>
                  <a:pt x="64" y="3669"/>
                  <a:pt x="0" y="3926"/>
                </a:cubicBezTo>
                <a:lnTo>
                  <a:pt x="0" y="579"/>
                </a:lnTo>
                <a:cubicBezTo>
                  <a:pt x="64" y="386"/>
                  <a:pt x="64" y="193"/>
                  <a:pt x="64" y="0"/>
                </a:cubicBez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8260415" y="1461766"/>
            <a:ext cx="11163" cy="72403"/>
          </a:xfrm>
          <a:custGeom>
            <a:avLst/>
            <a:gdLst/>
            <a:ahLst/>
            <a:cxnLst/>
            <a:rect l="l" t="t" r="r" b="b"/>
            <a:pathLst>
              <a:path w="774" h="5021" extrusionOk="0">
                <a:moveTo>
                  <a:pt x="773" y="0"/>
                </a:moveTo>
                <a:lnTo>
                  <a:pt x="773" y="0"/>
                </a:lnTo>
                <a:cubicBezTo>
                  <a:pt x="709" y="193"/>
                  <a:pt x="644" y="387"/>
                  <a:pt x="580" y="580"/>
                </a:cubicBezTo>
                <a:cubicBezTo>
                  <a:pt x="516" y="837"/>
                  <a:pt x="451" y="1030"/>
                  <a:pt x="323" y="1223"/>
                </a:cubicBezTo>
                <a:cubicBezTo>
                  <a:pt x="194" y="1416"/>
                  <a:pt x="130" y="1609"/>
                  <a:pt x="1" y="1738"/>
                </a:cubicBezTo>
                <a:lnTo>
                  <a:pt x="1" y="5020"/>
                </a:lnTo>
                <a:cubicBezTo>
                  <a:pt x="130" y="4892"/>
                  <a:pt x="194" y="4699"/>
                  <a:pt x="323" y="4505"/>
                </a:cubicBezTo>
                <a:cubicBezTo>
                  <a:pt x="451" y="4312"/>
                  <a:pt x="516" y="4119"/>
                  <a:pt x="580" y="3862"/>
                </a:cubicBezTo>
                <a:cubicBezTo>
                  <a:pt x="644" y="3669"/>
                  <a:pt x="709" y="3476"/>
                  <a:pt x="773" y="3283"/>
                </a:cubicBezTo>
                <a:lnTo>
                  <a:pt x="773" y="0"/>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7959677" y="1483107"/>
            <a:ext cx="35292" cy="53844"/>
          </a:xfrm>
          <a:custGeom>
            <a:avLst/>
            <a:gdLst/>
            <a:ahLst/>
            <a:cxnLst/>
            <a:rect l="l" t="t" r="r" b="b"/>
            <a:pathLst>
              <a:path w="2447" h="3734" extrusionOk="0">
                <a:moveTo>
                  <a:pt x="2446" y="1"/>
                </a:moveTo>
                <a:lnTo>
                  <a:pt x="2446" y="3347"/>
                </a:lnTo>
                <a:lnTo>
                  <a:pt x="1" y="3733"/>
                </a:lnTo>
                <a:lnTo>
                  <a:pt x="1" y="451"/>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7948543" y="1452479"/>
            <a:ext cx="11149" cy="84472"/>
          </a:xfrm>
          <a:custGeom>
            <a:avLst/>
            <a:gdLst/>
            <a:ahLst/>
            <a:cxnLst/>
            <a:rect l="l" t="t" r="r" b="b"/>
            <a:pathLst>
              <a:path w="773" h="5858" extrusionOk="0">
                <a:moveTo>
                  <a:pt x="773" y="2575"/>
                </a:moveTo>
                <a:lnTo>
                  <a:pt x="773" y="5857"/>
                </a:lnTo>
                <a:cubicBezTo>
                  <a:pt x="258" y="5085"/>
                  <a:pt x="65" y="4248"/>
                  <a:pt x="0" y="3347"/>
                </a:cubicBezTo>
                <a:lnTo>
                  <a:pt x="0" y="1"/>
                </a:lnTo>
                <a:cubicBezTo>
                  <a:pt x="65" y="902"/>
                  <a:pt x="258" y="1803"/>
                  <a:pt x="773" y="2575"/>
                </a:cubicBezTo>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7994955" y="1483107"/>
            <a:ext cx="21360" cy="70543"/>
          </a:xfrm>
          <a:custGeom>
            <a:avLst/>
            <a:gdLst/>
            <a:ahLst/>
            <a:cxnLst/>
            <a:rect l="l" t="t" r="r" b="b"/>
            <a:pathLst>
              <a:path w="1481" h="4892" extrusionOk="0">
                <a:moveTo>
                  <a:pt x="1481" y="1610"/>
                </a:moveTo>
                <a:lnTo>
                  <a:pt x="1481" y="4892"/>
                </a:lnTo>
                <a:cubicBezTo>
                  <a:pt x="901" y="4441"/>
                  <a:pt x="387" y="3926"/>
                  <a:pt x="0" y="3283"/>
                </a:cubicBezTo>
                <a:lnTo>
                  <a:pt x="0" y="1"/>
                </a:lnTo>
                <a:cubicBezTo>
                  <a:pt x="387" y="644"/>
                  <a:pt x="901" y="1159"/>
                  <a:pt x="1481" y="1610"/>
                </a:cubicBez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8179664" y="1520225"/>
            <a:ext cx="38998" cy="60348"/>
          </a:xfrm>
          <a:custGeom>
            <a:avLst/>
            <a:gdLst/>
            <a:ahLst/>
            <a:cxnLst/>
            <a:rect l="l" t="t" r="r" b="b"/>
            <a:pathLst>
              <a:path w="2704" h="4185" extrusionOk="0">
                <a:moveTo>
                  <a:pt x="2704" y="1"/>
                </a:moveTo>
                <a:cubicBezTo>
                  <a:pt x="1996" y="323"/>
                  <a:pt x="1223" y="580"/>
                  <a:pt x="516" y="773"/>
                </a:cubicBezTo>
                <a:lnTo>
                  <a:pt x="1" y="902"/>
                </a:lnTo>
                <a:lnTo>
                  <a:pt x="1" y="4184"/>
                </a:lnTo>
                <a:lnTo>
                  <a:pt x="516" y="4056"/>
                </a:lnTo>
                <a:cubicBezTo>
                  <a:pt x="1223" y="3862"/>
                  <a:pt x="1996" y="3605"/>
                  <a:pt x="2704" y="3283"/>
                </a:cubicBez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8218648" y="1520225"/>
            <a:ext cx="25081" cy="63131"/>
          </a:xfrm>
          <a:custGeom>
            <a:avLst/>
            <a:gdLst/>
            <a:ahLst/>
            <a:cxnLst/>
            <a:rect l="l" t="t" r="r" b="b"/>
            <a:pathLst>
              <a:path w="1739" h="4378" extrusionOk="0">
                <a:moveTo>
                  <a:pt x="1738" y="1095"/>
                </a:moveTo>
                <a:lnTo>
                  <a:pt x="1738" y="4377"/>
                </a:lnTo>
                <a:lnTo>
                  <a:pt x="1" y="3283"/>
                </a:lnTo>
                <a:lnTo>
                  <a:pt x="1" y="1"/>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8243714" y="1497960"/>
            <a:ext cx="48272" cy="85395"/>
          </a:xfrm>
          <a:custGeom>
            <a:avLst/>
            <a:gdLst/>
            <a:ahLst/>
            <a:cxnLst/>
            <a:rect l="l" t="t" r="r" b="b"/>
            <a:pathLst>
              <a:path w="3347" h="5922" extrusionOk="0">
                <a:moveTo>
                  <a:pt x="3347" y="0"/>
                </a:moveTo>
                <a:cubicBezTo>
                  <a:pt x="3283" y="65"/>
                  <a:pt x="3283" y="65"/>
                  <a:pt x="3283" y="129"/>
                </a:cubicBezTo>
                <a:cubicBezTo>
                  <a:pt x="2961" y="451"/>
                  <a:pt x="2639" y="837"/>
                  <a:pt x="2253" y="1159"/>
                </a:cubicBezTo>
                <a:cubicBezTo>
                  <a:pt x="2124" y="1223"/>
                  <a:pt x="1995" y="1352"/>
                  <a:pt x="1931" y="1416"/>
                </a:cubicBezTo>
                <a:cubicBezTo>
                  <a:pt x="1288" y="1867"/>
                  <a:pt x="644" y="2253"/>
                  <a:pt x="0" y="2639"/>
                </a:cubicBezTo>
                <a:lnTo>
                  <a:pt x="0" y="5921"/>
                </a:lnTo>
                <a:cubicBezTo>
                  <a:pt x="644" y="5600"/>
                  <a:pt x="1288" y="5149"/>
                  <a:pt x="1931" y="4699"/>
                </a:cubicBezTo>
                <a:lnTo>
                  <a:pt x="2253" y="4441"/>
                </a:lnTo>
                <a:cubicBezTo>
                  <a:pt x="2639" y="4119"/>
                  <a:pt x="2961" y="3733"/>
                  <a:pt x="3283" y="3411"/>
                </a:cubicBezTo>
                <a:cubicBezTo>
                  <a:pt x="3283" y="3347"/>
                  <a:pt x="3283" y="3347"/>
                  <a:pt x="3347" y="3283"/>
                </a:cubicBez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8068275" y="1531375"/>
            <a:ext cx="44578" cy="54777"/>
          </a:xfrm>
          <a:custGeom>
            <a:avLst/>
            <a:gdLst/>
            <a:ahLst/>
            <a:cxnLst/>
            <a:rect l="l" t="t" r="r" b="b"/>
            <a:pathLst>
              <a:path w="2897" h="3798" extrusionOk="0">
                <a:moveTo>
                  <a:pt x="2897" y="515"/>
                </a:moveTo>
                <a:lnTo>
                  <a:pt x="2125" y="451"/>
                </a:lnTo>
                <a:cubicBezTo>
                  <a:pt x="1803" y="386"/>
                  <a:pt x="1417" y="322"/>
                  <a:pt x="1095" y="258"/>
                </a:cubicBezTo>
                <a:cubicBezTo>
                  <a:pt x="773" y="193"/>
                  <a:pt x="323" y="129"/>
                  <a:pt x="1" y="0"/>
                </a:cubicBezTo>
                <a:lnTo>
                  <a:pt x="1" y="0"/>
                </a:lnTo>
                <a:lnTo>
                  <a:pt x="1" y="3347"/>
                </a:lnTo>
                <a:lnTo>
                  <a:pt x="1" y="3347"/>
                </a:lnTo>
                <a:cubicBezTo>
                  <a:pt x="323" y="3411"/>
                  <a:pt x="709" y="3476"/>
                  <a:pt x="1095" y="3540"/>
                </a:cubicBezTo>
                <a:cubicBezTo>
                  <a:pt x="1481" y="3669"/>
                  <a:pt x="1803" y="3669"/>
                  <a:pt x="2125" y="3733"/>
                </a:cubicBezTo>
                <a:lnTo>
                  <a:pt x="2897" y="3797"/>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8052501" y="1531371"/>
            <a:ext cx="17653" cy="66837"/>
          </a:xfrm>
          <a:custGeom>
            <a:avLst/>
            <a:gdLst/>
            <a:ahLst/>
            <a:cxnLst/>
            <a:rect l="l" t="t" r="r" b="b"/>
            <a:pathLst>
              <a:path w="1224" h="4635" extrusionOk="0">
                <a:moveTo>
                  <a:pt x="1223" y="0"/>
                </a:moveTo>
                <a:lnTo>
                  <a:pt x="1223" y="3283"/>
                </a:lnTo>
                <a:lnTo>
                  <a:pt x="1" y="4634"/>
                </a:lnTo>
                <a:lnTo>
                  <a:pt x="1" y="1352"/>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7990311" y="1522085"/>
            <a:ext cx="62204" cy="76123"/>
          </a:xfrm>
          <a:custGeom>
            <a:avLst/>
            <a:gdLst/>
            <a:ahLst/>
            <a:cxnLst/>
            <a:rect l="l" t="t" r="r" b="b"/>
            <a:pathLst>
              <a:path w="4313" h="5279" extrusionOk="0">
                <a:moveTo>
                  <a:pt x="4313" y="1996"/>
                </a:moveTo>
                <a:cubicBezTo>
                  <a:pt x="3862" y="1867"/>
                  <a:pt x="3412" y="1674"/>
                  <a:pt x="2961" y="1545"/>
                </a:cubicBezTo>
                <a:cubicBezTo>
                  <a:pt x="2639" y="1417"/>
                  <a:pt x="2253" y="1288"/>
                  <a:pt x="1931" y="1159"/>
                </a:cubicBezTo>
                <a:cubicBezTo>
                  <a:pt x="1288" y="837"/>
                  <a:pt x="580" y="451"/>
                  <a:pt x="1" y="1"/>
                </a:cubicBezTo>
                <a:lnTo>
                  <a:pt x="1" y="3283"/>
                </a:lnTo>
                <a:cubicBezTo>
                  <a:pt x="580" y="3733"/>
                  <a:pt x="1288" y="4120"/>
                  <a:pt x="1931" y="4441"/>
                </a:cubicBezTo>
                <a:cubicBezTo>
                  <a:pt x="2253" y="4570"/>
                  <a:pt x="2575" y="4699"/>
                  <a:pt x="2961" y="4828"/>
                </a:cubicBezTo>
                <a:cubicBezTo>
                  <a:pt x="3283" y="4956"/>
                  <a:pt x="3862" y="5149"/>
                  <a:pt x="4313" y="527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8111907" y="1554573"/>
            <a:ext cx="77982" cy="53830"/>
          </a:xfrm>
          <a:custGeom>
            <a:avLst/>
            <a:gdLst/>
            <a:ahLst/>
            <a:cxnLst/>
            <a:rect l="l" t="t" r="r" b="b"/>
            <a:pathLst>
              <a:path w="5407" h="3733" extrusionOk="0">
                <a:moveTo>
                  <a:pt x="5407" y="0"/>
                </a:moveTo>
                <a:cubicBezTo>
                  <a:pt x="5020" y="65"/>
                  <a:pt x="4699" y="129"/>
                  <a:pt x="4312" y="193"/>
                </a:cubicBezTo>
                <a:cubicBezTo>
                  <a:pt x="3798" y="258"/>
                  <a:pt x="3283" y="322"/>
                  <a:pt x="2768" y="386"/>
                </a:cubicBezTo>
                <a:cubicBezTo>
                  <a:pt x="2253" y="386"/>
                  <a:pt x="1867" y="451"/>
                  <a:pt x="1416" y="451"/>
                </a:cubicBezTo>
                <a:cubicBezTo>
                  <a:pt x="966" y="451"/>
                  <a:pt x="515" y="451"/>
                  <a:pt x="129" y="451"/>
                </a:cubicBezTo>
                <a:lnTo>
                  <a:pt x="1" y="451"/>
                </a:lnTo>
                <a:lnTo>
                  <a:pt x="1" y="3733"/>
                </a:lnTo>
                <a:lnTo>
                  <a:pt x="129" y="3733"/>
                </a:lnTo>
                <a:lnTo>
                  <a:pt x="1416" y="3733"/>
                </a:lnTo>
                <a:cubicBezTo>
                  <a:pt x="1867" y="3733"/>
                  <a:pt x="2317" y="3733"/>
                  <a:pt x="2768" y="3669"/>
                </a:cubicBezTo>
                <a:cubicBezTo>
                  <a:pt x="3283" y="3604"/>
                  <a:pt x="3798" y="3540"/>
                  <a:pt x="4312" y="3476"/>
                </a:cubicBezTo>
                <a:cubicBezTo>
                  <a:pt x="4699" y="3411"/>
                  <a:pt x="5020" y="3347"/>
                  <a:pt x="5407" y="328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7946683" y="1343334"/>
            <a:ext cx="362942" cy="217973"/>
          </a:xfrm>
          <a:custGeom>
            <a:avLst/>
            <a:gdLst/>
            <a:ahLst/>
            <a:cxnLst/>
            <a:rect l="l" t="t" r="r" b="b"/>
            <a:pathLst>
              <a:path w="25165" h="15116" extrusionOk="0">
                <a:moveTo>
                  <a:pt x="12630" y="3553"/>
                </a:moveTo>
                <a:cubicBezTo>
                  <a:pt x="14445" y="3553"/>
                  <a:pt x="16277" y="4005"/>
                  <a:pt x="17635" y="4931"/>
                </a:cubicBezTo>
                <a:cubicBezTo>
                  <a:pt x="19373" y="6090"/>
                  <a:pt x="19759" y="7892"/>
                  <a:pt x="18536" y="9307"/>
                </a:cubicBezTo>
                <a:cubicBezTo>
                  <a:pt x="18343" y="9565"/>
                  <a:pt x="18085" y="9822"/>
                  <a:pt x="17828" y="10015"/>
                </a:cubicBezTo>
                <a:cubicBezTo>
                  <a:pt x="16544" y="11029"/>
                  <a:pt x="14586" y="11564"/>
                  <a:pt x="12597" y="11564"/>
                </a:cubicBezTo>
                <a:cubicBezTo>
                  <a:pt x="10797" y="11564"/>
                  <a:pt x="8971" y="11126"/>
                  <a:pt x="7595" y="10208"/>
                </a:cubicBezTo>
                <a:cubicBezTo>
                  <a:pt x="5857" y="8986"/>
                  <a:pt x="5471" y="7184"/>
                  <a:pt x="6694" y="5768"/>
                </a:cubicBezTo>
                <a:cubicBezTo>
                  <a:pt x="6887" y="5510"/>
                  <a:pt x="7145" y="5317"/>
                  <a:pt x="7402" y="5124"/>
                </a:cubicBezTo>
                <a:cubicBezTo>
                  <a:pt x="8708" y="4086"/>
                  <a:pt x="10660" y="3553"/>
                  <a:pt x="12630" y="3553"/>
                </a:cubicBezTo>
                <a:close/>
                <a:moveTo>
                  <a:pt x="12645" y="0"/>
                </a:moveTo>
                <a:cubicBezTo>
                  <a:pt x="11219" y="0"/>
                  <a:pt x="9793" y="185"/>
                  <a:pt x="8367" y="490"/>
                </a:cubicBezTo>
                <a:lnTo>
                  <a:pt x="9075" y="1906"/>
                </a:lnTo>
                <a:cubicBezTo>
                  <a:pt x="8110" y="2164"/>
                  <a:pt x="7273" y="2421"/>
                  <a:pt x="6437" y="2872"/>
                </a:cubicBezTo>
                <a:lnTo>
                  <a:pt x="4699" y="1778"/>
                </a:lnTo>
                <a:cubicBezTo>
                  <a:pt x="3991" y="2099"/>
                  <a:pt x="3347" y="2486"/>
                  <a:pt x="2768" y="2936"/>
                </a:cubicBezTo>
                <a:cubicBezTo>
                  <a:pt x="2189" y="3387"/>
                  <a:pt x="1738" y="3837"/>
                  <a:pt x="1352" y="4352"/>
                </a:cubicBezTo>
                <a:lnTo>
                  <a:pt x="3540" y="5124"/>
                </a:lnTo>
                <a:cubicBezTo>
                  <a:pt x="3090" y="5639"/>
                  <a:pt x="2833" y="6218"/>
                  <a:pt x="2704" y="6862"/>
                </a:cubicBezTo>
                <a:lnTo>
                  <a:pt x="194" y="6862"/>
                </a:lnTo>
                <a:cubicBezTo>
                  <a:pt x="1" y="8020"/>
                  <a:pt x="258" y="9179"/>
                  <a:pt x="902" y="10144"/>
                </a:cubicBezTo>
                <a:lnTo>
                  <a:pt x="3283" y="9758"/>
                </a:lnTo>
                <a:cubicBezTo>
                  <a:pt x="3669" y="10337"/>
                  <a:pt x="4184" y="10916"/>
                  <a:pt x="4828" y="11367"/>
                </a:cubicBezTo>
                <a:lnTo>
                  <a:pt x="2961" y="12397"/>
                </a:lnTo>
                <a:cubicBezTo>
                  <a:pt x="3605" y="12847"/>
                  <a:pt x="4248" y="13233"/>
                  <a:pt x="4956" y="13555"/>
                </a:cubicBezTo>
                <a:cubicBezTo>
                  <a:pt x="5729" y="13941"/>
                  <a:pt x="6501" y="14199"/>
                  <a:pt x="7273" y="14392"/>
                </a:cubicBezTo>
                <a:lnTo>
                  <a:pt x="8560" y="13105"/>
                </a:lnTo>
                <a:cubicBezTo>
                  <a:pt x="9526" y="13362"/>
                  <a:pt x="10491" y="13491"/>
                  <a:pt x="11457" y="13555"/>
                </a:cubicBezTo>
                <a:lnTo>
                  <a:pt x="11457" y="15100"/>
                </a:lnTo>
                <a:cubicBezTo>
                  <a:pt x="11749" y="15110"/>
                  <a:pt x="12041" y="15116"/>
                  <a:pt x="12334" y="15116"/>
                </a:cubicBezTo>
                <a:cubicBezTo>
                  <a:pt x="13843" y="15116"/>
                  <a:pt x="15353" y="14973"/>
                  <a:pt x="16863" y="14649"/>
                </a:cubicBezTo>
                <a:lnTo>
                  <a:pt x="16155" y="13169"/>
                </a:lnTo>
                <a:cubicBezTo>
                  <a:pt x="17056" y="12976"/>
                  <a:pt x="17957" y="12718"/>
                  <a:pt x="18793" y="12268"/>
                </a:cubicBezTo>
                <a:lnTo>
                  <a:pt x="20531" y="13362"/>
                </a:lnTo>
                <a:cubicBezTo>
                  <a:pt x="21239" y="13040"/>
                  <a:pt x="21883" y="12654"/>
                  <a:pt x="22462" y="12204"/>
                </a:cubicBezTo>
                <a:cubicBezTo>
                  <a:pt x="22977" y="11753"/>
                  <a:pt x="23491" y="11303"/>
                  <a:pt x="23878" y="10788"/>
                </a:cubicBezTo>
                <a:lnTo>
                  <a:pt x="21689" y="10015"/>
                </a:lnTo>
                <a:cubicBezTo>
                  <a:pt x="22076" y="9501"/>
                  <a:pt x="22397" y="8921"/>
                  <a:pt x="22526" y="8278"/>
                </a:cubicBezTo>
                <a:lnTo>
                  <a:pt x="25036" y="8278"/>
                </a:lnTo>
                <a:cubicBezTo>
                  <a:pt x="25165" y="7119"/>
                  <a:pt x="24972" y="5961"/>
                  <a:pt x="24328" y="4995"/>
                </a:cubicBezTo>
                <a:lnTo>
                  <a:pt x="21947" y="5382"/>
                </a:lnTo>
                <a:cubicBezTo>
                  <a:pt x="21561" y="4802"/>
                  <a:pt x="21046" y="4223"/>
                  <a:pt x="20402" y="3773"/>
                </a:cubicBezTo>
                <a:lnTo>
                  <a:pt x="22269" y="2743"/>
                </a:lnTo>
                <a:cubicBezTo>
                  <a:pt x="21625" y="2292"/>
                  <a:pt x="20982" y="1906"/>
                  <a:pt x="20274" y="1585"/>
                </a:cubicBezTo>
                <a:cubicBezTo>
                  <a:pt x="19501" y="1198"/>
                  <a:pt x="18729" y="941"/>
                  <a:pt x="17957" y="748"/>
                </a:cubicBezTo>
                <a:lnTo>
                  <a:pt x="16670" y="2035"/>
                </a:lnTo>
                <a:cubicBezTo>
                  <a:pt x="15704" y="1778"/>
                  <a:pt x="14739" y="1649"/>
                  <a:pt x="13773" y="1585"/>
                </a:cubicBezTo>
                <a:lnTo>
                  <a:pt x="13773" y="40"/>
                </a:lnTo>
                <a:cubicBezTo>
                  <a:pt x="13397" y="13"/>
                  <a:pt x="13021" y="0"/>
                  <a:pt x="126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6905234" y="3344196"/>
            <a:ext cx="456703" cy="273648"/>
          </a:xfrm>
          <a:custGeom>
            <a:avLst/>
            <a:gdLst/>
            <a:ahLst/>
            <a:cxnLst/>
            <a:rect l="l" t="t" r="r" b="b"/>
            <a:pathLst>
              <a:path w="31666" h="18977" extrusionOk="0">
                <a:moveTo>
                  <a:pt x="15867" y="4469"/>
                </a:moveTo>
                <a:cubicBezTo>
                  <a:pt x="18134" y="4469"/>
                  <a:pt x="20422" y="5019"/>
                  <a:pt x="22140" y="6154"/>
                </a:cubicBezTo>
                <a:cubicBezTo>
                  <a:pt x="24328" y="7699"/>
                  <a:pt x="24843" y="9887"/>
                  <a:pt x="23299" y="11689"/>
                </a:cubicBezTo>
                <a:cubicBezTo>
                  <a:pt x="23041" y="12011"/>
                  <a:pt x="22784" y="12268"/>
                  <a:pt x="22462" y="12525"/>
                </a:cubicBezTo>
                <a:cubicBezTo>
                  <a:pt x="20823" y="13796"/>
                  <a:pt x="18367" y="14459"/>
                  <a:pt x="15889" y="14459"/>
                </a:cubicBezTo>
                <a:cubicBezTo>
                  <a:pt x="13599" y="14459"/>
                  <a:pt x="11290" y="13893"/>
                  <a:pt x="9590" y="12719"/>
                </a:cubicBezTo>
                <a:cubicBezTo>
                  <a:pt x="7338" y="11238"/>
                  <a:pt x="6887" y="8986"/>
                  <a:pt x="8368" y="7184"/>
                </a:cubicBezTo>
                <a:cubicBezTo>
                  <a:pt x="8689" y="6926"/>
                  <a:pt x="8947" y="6604"/>
                  <a:pt x="9269" y="6411"/>
                </a:cubicBezTo>
                <a:cubicBezTo>
                  <a:pt x="10919" y="5132"/>
                  <a:pt x="13380" y="4469"/>
                  <a:pt x="15867" y="4469"/>
                </a:cubicBezTo>
                <a:close/>
                <a:moveTo>
                  <a:pt x="15927" y="1"/>
                </a:moveTo>
                <a:cubicBezTo>
                  <a:pt x="14117" y="1"/>
                  <a:pt x="12284" y="196"/>
                  <a:pt x="10491" y="555"/>
                </a:cubicBezTo>
                <a:lnTo>
                  <a:pt x="11328" y="2421"/>
                </a:lnTo>
                <a:cubicBezTo>
                  <a:pt x="10234" y="2679"/>
                  <a:pt x="9075" y="3065"/>
                  <a:pt x="8046" y="3515"/>
                </a:cubicBezTo>
                <a:lnTo>
                  <a:pt x="5858" y="2164"/>
                </a:lnTo>
                <a:cubicBezTo>
                  <a:pt x="5021" y="2614"/>
                  <a:pt x="4184" y="3065"/>
                  <a:pt x="3412" y="3644"/>
                </a:cubicBezTo>
                <a:cubicBezTo>
                  <a:pt x="2768" y="4223"/>
                  <a:pt x="2125" y="4802"/>
                  <a:pt x="1610" y="5446"/>
                </a:cubicBezTo>
                <a:lnTo>
                  <a:pt x="4377" y="6411"/>
                </a:lnTo>
                <a:cubicBezTo>
                  <a:pt x="3927" y="7055"/>
                  <a:pt x="3541" y="7827"/>
                  <a:pt x="3412" y="8600"/>
                </a:cubicBezTo>
                <a:lnTo>
                  <a:pt x="194" y="8600"/>
                </a:lnTo>
                <a:cubicBezTo>
                  <a:pt x="1" y="10080"/>
                  <a:pt x="323" y="11496"/>
                  <a:pt x="1095" y="12719"/>
                </a:cubicBezTo>
                <a:lnTo>
                  <a:pt x="4120" y="12204"/>
                </a:lnTo>
                <a:cubicBezTo>
                  <a:pt x="4635" y="12976"/>
                  <a:pt x="5278" y="13684"/>
                  <a:pt x="6051" y="14199"/>
                </a:cubicBezTo>
                <a:lnTo>
                  <a:pt x="3734" y="15550"/>
                </a:lnTo>
                <a:cubicBezTo>
                  <a:pt x="4506" y="16129"/>
                  <a:pt x="5343" y="16580"/>
                  <a:pt x="6244" y="17031"/>
                </a:cubicBezTo>
                <a:cubicBezTo>
                  <a:pt x="7209" y="17417"/>
                  <a:pt x="8174" y="17803"/>
                  <a:pt x="9204" y="18060"/>
                </a:cubicBezTo>
                <a:lnTo>
                  <a:pt x="10749" y="16387"/>
                </a:lnTo>
                <a:cubicBezTo>
                  <a:pt x="11972" y="16709"/>
                  <a:pt x="13194" y="16902"/>
                  <a:pt x="14417" y="17031"/>
                </a:cubicBezTo>
                <a:lnTo>
                  <a:pt x="14353" y="18961"/>
                </a:lnTo>
                <a:cubicBezTo>
                  <a:pt x="14711" y="18971"/>
                  <a:pt x="15068" y="18977"/>
                  <a:pt x="15424" y="18977"/>
                </a:cubicBezTo>
                <a:cubicBezTo>
                  <a:pt x="17367" y="18977"/>
                  <a:pt x="19271" y="18817"/>
                  <a:pt x="21175" y="18382"/>
                </a:cubicBezTo>
                <a:lnTo>
                  <a:pt x="20338" y="16580"/>
                </a:lnTo>
                <a:cubicBezTo>
                  <a:pt x="21497" y="16323"/>
                  <a:pt x="22591" y="15936"/>
                  <a:pt x="23620" y="15422"/>
                </a:cubicBezTo>
                <a:lnTo>
                  <a:pt x="25809" y="16773"/>
                </a:lnTo>
                <a:cubicBezTo>
                  <a:pt x="26710" y="16387"/>
                  <a:pt x="27482" y="15872"/>
                  <a:pt x="28254" y="15293"/>
                </a:cubicBezTo>
                <a:cubicBezTo>
                  <a:pt x="28898" y="14778"/>
                  <a:pt x="29541" y="14199"/>
                  <a:pt x="30056" y="13491"/>
                </a:cubicBezTo>
                <a:lnTo>
                  <a:pt x="27289" y="12590"/>
                </a:lnTo>
                <a:cubicBezTo>
                  <a:pt x="27804" y="11882"/>
                  <a:pt x="28125" y="11174"/>
                  <a:pt x="28319" y="10337"/>
                </a:cubicBezTo>
                <a:lnTo>
                  <a:pt x="31472" y="10337"/>
                </a:lnTo>
                <a:cubicBezTo>
                  <a:pt x="31665" y="8921"/>
                  <a:pt x="31343" y="7441"/>
                  <a:pt x="30571" y="6218"/>
                </a:cubicBezTo>
                <a:lnTo>
                  <a:pt x="27546" y="6733"/>
                </a:lnTo>
                <a:cubicBezTo>
                  <a:pt x="27031" y="5961"/>
                  <a:pt x="26388" y="5253"/>
                  <a:pt x="25615" y="4738"/>
                </a:cubicBezTo>
                <a:lnTo>
                  <a:pt x="27932" y="3387"/>
                </a:lnTo>
                <a:cubicBezTo>
                  <a:pt x="27160" y="2872"/>
                  <a:pt x="26323" y="2357"/>
                  <a:pt x="25487" y="1971"/>
                </a:cubicBezTo>
                <a:cubicBezTo>
                  <a:pt x="24521" y="1520"/>
                  <a:pt x="23492" y="1134"/>
                  <a:pt x="22526" y="877"/>
                </a:cubicBezTo>
                <a:lnTo>
                  <a:pt x="20982" y="2550"/>
                </a:lnTo>
                <a:cubicBezTo>
                  <a:pt x="19759" y="2228"/>
                  <a:pt x="18536" y="2035"/>
                  <a:pt x="17249" y="1906"/>
                </a:cubicBezTo>
                <a:lnTo>
                  <a:pt x="17313" y="40"/>
                </a:lnTo>
                <a:cubicBezTo>
                  <a:pt x="16853" y="14"/>
                  <a:pt x="16391" y="1"/>
                  <a:pt x="15927" y="1"/>
                </a:cubicBezTo>
                <a:close/>
              </a:path>
            </a:pathLst>
          </a:custGeom>
          <a:solidFill>
            <a:srgbClr val="2E3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7153993" y="3250105"/>
            <a:ext cx="952" cy="87255"/>
          </a:xfrm>
          <a:custGeom>
            <a:avLst/>
            <a:gdLst/>
            <a:ahLst/>
            <a:cxnLst/>
            <a:rect l="l" t="t" r="r" b="b"/>
            <a:pathLst>
              <a:path w="66" h="6051" extrusionOk="0">
                <a:moveTo>
                  <a:pt x="65" y="0"/>
                </a:moveTo>
                <a:lnTo>
                  <a:pt x="65" y="4119"/>
                </a:lnTo>
                <a:lnTo>
                  <a:pt x="1" y="6050"/>
                </a:lnTo>
                <a:lnTo>
                  <a:pt x="1" y="1931"/>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7056540" y="3258455"/>
            <a:ext cx="13009" cy="85395"/>
          </a:xfrm>
          <a:custGeom>
            <a:avLst/>
            <a:gdLst/>
            <a:ahLst/>
            <a:cxnLst/>
            <a:rect l="l" t="t" r="r" b="b"/>
            <a:pathLst>
              <a:path w="902" h="5922" extrusionOk="0">
                <a:moveTo>
                  <a:pt x="901" y="1803"/>
                </a:moveTo>
                <a:lnTo>
                  <a:pt x="901" y="5922"/>
                </a:lnTo>
                <a:lnTo>
                  <a:pt x="65" y="4120"/>
                </a:lnTo>
                <a:lnTo>
                  <a:pt x="0" y="1"/>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7275589" y="3299292"/>
            <a:ext cx="32508" cy="78892"/>
          </a:xfrm>
          <a:custGeom>
            <a:avLst/>
            <a:gdLst/>
            <a:ahLst/>
            <a:cxnLst/>
            <a:rect l="l" t="t" r="r" b="b"/>
            <a:pathLst>
              <a:path w="2254" h="5471" extrusionOk="0">
                <a:moveTo>
                  <a:pt x="2253" y="0"/>
                </a:moveTo>
                <a:lnTo>
                  <a:pt x="2253" y="4119"/>
                </a:lnTo>
                <a:lnTo>
                  <a:pt x="1" y="5471"/>
                </a:lnTo>
                <a:lnTo>
                  <a:pt x="1" y="1288"/>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6929377" y="3328983"/>
            <a:ext cx="39921" cy="72403"/>
          </a:xfrm>
          <a:custGeom>
            <a:avLst/>
            <a:gdLst/>
            <a:ahLst/>
            <a:cxnLst/>
            <a:rect l="l" t="t" r="r" b="b"/>
            <a:pathLst>
              <a:path w="2768" h="5021" extrusionOk="0">
                <a:moveTo>
                  <a:pt x="2703" y="902"/>
                </a:moveTo>
                <a:lnTo>
                  <a:pt x="2768" y="5021"/>
                </a:lnTo>
                <a:lnTo>
                  <a:pt x="0" y="4120"/>
                </a:lnTo>
                <a:lnTo>
                  <a:pt x="0" y="1"/>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7012912" y="3314145"/>
            <a:ext cx="241346" cy="130861"/>
          </a:xfrm>
          <a:custGeom>
            <a:avLst/>
            <a:gdLst/>
            <a:ahLst/>
            <a:cxnLst/>
            <a:rect l="l" t="t" r="r" b="b"/>
            <a:pathLst>
              <a:path w="16734" h="9075" extrusionOk="0">
                <a:moveTo>
                  <a:pt x="16734" y="4956"/>
                </a:moveTo>
                <a:cubicBezTo>
                  <a:pt x="16669" y="3604"/>
                  <a:pt x="15897" y="2381"/>
                  <a:pt x="14674" y="1673"/>
                </a:cubicBezTo>
                <a:lnTo>
                  <a:pt x="14674" y="1673"/>
                </a:lnTo>
                <a:cubicBezTo>
                  <a:pt x="14095" y="1287"/>
                  <a:pt x="13451" y="966"/>
                  <a:pt x="12808" y="708"/>
                </a:cubicBezTo>
                <a:cubicBezTo>
                  <a:pt x="12486" y="579"/>
                  <a:pt x="12100" y="515"/>
                  <a:pt x="11714" y="386"/>
                </a:cubicBezTo>
                <a:cubicBezTo>
                  <a:pt x="11392" y="322"/>
                  <a:pt x="11134" y="258"/>
                  <a:pt x="10813" y="193"/>
                </a:cubicBezTo>
                <a:lnTo>
                  <a:pt x="9912" y="65"/>
                </a:lnTo>
                <a:cubicBezTo>
                  <a:pt x="9654" y="65"/>
                  <a:pt x="9397" y="0"/>
                  <a:pt x="9075" y="0"/>
                </a:cubicBezTo>
                <a:cubicBezTo>
                  <a:pt x="8818" y="0"/>
                  <a:pt x="8496" y="0"/>
                  <a:pt x="8238" y="0"/>
                </a:cubicBezTo>
                <a:lnTo>
                  <a:pt x="7273" y="0"/>
                </a:lnTo>
                <a:cubicBezTo>
                  <a:pt x="7016" y="0"/>
                  <a:pt x="6629" y="65"/>
                  <a:pt x="6243" y="129"/>
                </a:cubicBezTo>
                <a:cubicBezTo>
                  <a:pt x="5857" y="193"/>
                  <a:pt x="5407" y="258"/>
                  <a:pt x="5020" y="386"/>
                </a:cubicBezTo>
                <a:cubicBezTo>
                  <a:pt x="3862" y="644"/>
                  <a:pt x="2768" y="1159"/>
                  <a:pt x="1803" y="1867"/>
                </a:cubicBezTo>
                <a:lnTo>
                  <a:pt x="1545" y="2124"/>
                </a:lnTo>
                <a:cubicBezTo>
                  <a:pt x="1288" y="2317"/>
                  <a:pt x="1095" y="2510"/>
                  <a:pt x="902" y="2768"/>
                </a:cubicBezTo>
                <a:lnTo>
                  <a:pt x="837" y="2832"/>
                </a:lnTo>
                <a:cubicBezTo>
                  <a:pt x="708" y="3025"/>
                  <a:pt x="580" y="3154"/>
                  <a:pt x="451" y="3347"/>
                </a:cubicBezTo>
                <a:cubicBezTo>
                  <a:pt x="387" y="3540"/>
                  <a:pt x="258" y="3733"/>
                  <a:pt x="194" y="3926"/>
                </a:cubicBezTo>
                <a:cubicBezTo>
                  <a:pt x="129" y="4055"/>
                  <a:pt x="129" y="4248"/>
                  <a:pt x="65" y="4377"/>
                </a:cubicBezTo>
                <a:cubicBezTo>
                  <a:pt x="65" y="4570"/>
                  <a:pt x="0" y="4763"/>
                  <a:pt x="0" y="4956"/>
                </a:cubicBezTo>
                <a:lnTo>
                  <a:pt x="0" y="9075"/>
                </a:lnTo>
                <a:cubicBezTo>
                  <a:pt x="0" y="8882"/>
                  <a:pt x="65" y="8753"/>
                  <a:pt x="65" y="8560"/>
                </a:cubicBezTo>
                <a:cubicBezTo>
                  <a:pt x="129" y="8367"/>
                  <a:pt x="194" y="8174"/>
                  <a:pt x="194" y="8045"/>
                </a:cubicBezTo>
                <a:cubicBezTo>
                  <a:pt x="322" y="7852"/>
                  <a:pt x="387" y="7659"/>
                  <a:pt x="451" y="7530"/>
                </a:cubicBezTo>
                <a:cubicBezTo>
                  <a:pt x="580" y="7337"/>
                  <a:pt x="708" y="7144"/>
                  <a:pt x="837" y="6951"/>
                </a:cubicBezTo>
                <a:lnTo>
                  <a:pt x="902" y="6886"/>
                </a:lnTo>
                <a:cubicBezTo>
                  <a:pt x="1095" y="6629"/>
                  <a:pt x="1288" y="6436"/>
                  <a:pt x="1545" y="6243"/>
                </a:cubicBezTo>
                <a:lnTo>
                  <a:pt x="1803" y="6050"/>
                </a:lnTo>
                <a:cubicBezTo>
                  <a:pt x="2768" y="5342"/>
                  <a:pt x="3862" y="4827"/>
                  <a:pt x="5020" y="4505"/>
                </a:cubicBezTo>
                <a:cubicBezTo>
                  <a:pt x="5407" y="4377"/>
                  <a:pt x="5793" y="4312"/>
                  <a:pt x="6243" y="4248"/>
                </a:cubicBezTo>
                <a:cubicBezTo>
                  <a:pt x="6694" y="4183"/>
                  <a:pt x="6951" y="4119"/>
                  <a:pt x="7273" y="4119"/>
                </a:cubicBezTo>
                <a:cubicBezTo>
                  <a:pt x="7659" y="4119"/>
                  <a:pt x="7917" y="4055"/>
                  <a:pt x="8174" y="4055"/>
                </a:cubicBezTo>
                <a:lnTo>
                  <a:pt x="9075" y="4055"/>
                </a:lnTo>
                <a:cubicBezTo>
                  <a:pt x="9332" y="4055"/>
                  <a:pt x="9654" y="4119"/>
                  <a:pt x="9912" y="4119"/>
                </a:cubicBezTo>
                <a:cubicBezTo>
                  <a:pt x="10233" y="4183"/>
                  <a:pt x="10491" y="4248"/>
                  <a:pt x="10813" y="4248"/>
                </a:cubicBezTo>
                <a:cubicBezTo>
                  <a:pt x="11070" y="4312"/>
                  <a:pt x="11392" y="4377"/>
                  <a:pt x="11714" y="4505"/>
                </a:cubicBezTo>
                <a:cubicBezTo>
                  <a:pt x="12035" y="4570"/>
                  <a:pt x="12422" y="4698"/>
                  <a:pt x="12808" y="4827"/>
                </a:cubicBezTo>
                <a:cubicBezTo>
                  <a:pt x="13451" y="5084"/>
                  <a:pt x="14095" y="5406"/>
                  <a:pt x="14674" y="5792"/>
                </a:cubicBezTo>
                <a:lnTo>
                  <a:pt x="14674" y="5792"/>
                </a:lnTo>
                <a:cubicBezTo>
                  <a:pt x="15833" y="6500"/>
                  <a:pt x="16605" y="7723"/>
                  <a:pt x="16734" y="9075"/>
                </a:cubicBez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7313650" y="3398588"/>
            <a:ext cx="45503" cy="60333"/>
          </a:xfrm>
          <a:custGeom>
            <a:avLst/>
            <a:gdLst/>
            <a:ahLst/>
            <a:cxnLst/>
            <a:rect l="l" t="t" r="r" b="b"/>
            <a:pathLst>
              <a:path w="3155" h="4184" extrusionOk="0">
                <a:moveTo>
                  <a:pt x="3154" y="1"/>
                </a:moveTo>
                <a:lnTo>
                  <a:pt x="3154" y="4184"/>
                </a:lnTo>
                <a:lnTo>
                  <a:pt x="1" y="4120"/>
                </a:lnTo>
                <a:lnTo>
                  <a:pt x="1" y="1"/>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7360062" y="3385596"/>
            <a:ext cx="14" cy="61271"/>
          </a:xfrm>
          <a:custGeom>
            <a:avLst/>
            <a:gdLst/>
            <a:ahLst/>
            <a:cxnLst/>
            <a:rect l="l" t="t" r="r" b="b"/>
            <a:pathLst>
              <a:path w="1" h="4249" extrusionOk="0">
                <a:moveTo>
                  <a:pt x="0" y="1"/>
                </a:moveTo>
                <a:lnTo>
                  <a:pt x="0" y="4120"/>
                </a:lnTo>
                <a:lnTo>
                  <a:pt x="0" y="4248"/>
                </a:lnTo>
                <a:lnTo>
                  <a:pt x="0" y="129"/>
                </a:lnTo>
                <a:lnTo>
                  <a:pt x="0" y="1"/>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7359139" y="3387456"/>
            <a:ext cx="937" cy="71466"/>
          </a:xfrm>
          <a:custGeom>
            <a:avLst/>
            <a:gdLst/>
            <a:ahLst/>
            <a:cxnLst/>
            <a:rect l="l" t="t" r="r" b="b"/>
            <a:pathLst>
              <a:path w="65" h="4956" extrusionOk="0">
                <a:moveTo>
                  <a:pt x="64" y="0"/>
                </a:moveTo>
                <a:lnTo>
                  <a:pt x="64" y="4119"/>
                </a:lnTo>
                <a:cubicBezTo>
                  <a:pt x="64" y="4377"/>
                  <a:pt x="0" y="4699"/>
                  <a:pt x="0" y="4956"/>
                </a:cubicBezTo>
                <a:lnTo>
                  <a:pt x="0" y="773"/>
                </a:lnTo>
                <a:cubicBezTo>
                  <a:pt x="0" y="515"/>
                  <a:pt x="64" y="258"/>
                  <a:pt x="64" y="0"/>
                </a:cubicBezTo>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7298795" y="3397665"/>
            <a:ext cx="14870" cy="91884"/>
          </a:xfrm>
          <a:custGeom>
            <a:avLst/>
            <a:gdLst/>
            <a:ahLst/>
            <a:cxnLst/>
            <a:rect l="l" t="t" r="r" b="b"/>
            <a:pathLst>
              <a:path w="1031" h="6372" extrusionOk="0">
                <a:moveTo>
                  <a:pt x="1031" y="65"/>
                </a:moveTo>
                <a:lnTo>
                  <a:pt x="1031" y="65"/>
                </a:lnTo>
                <a:cubicBezTo>
                  <a:pt x="966" y="322"/>
                  <a:pt x="902" y="580"/>
                  <a:pt x="773" y="773"/>
                </a:cubicBezTo>
                <a:cubicBezTo>
                  <a:pt x="709" y="1094"/>
                  <a:pt x="580" y="1352"/>
                  <a:pt x="451" y="1609"/>
                </a:cubicBezTo>
                <a:cubicBezTo>
                  <a:pt x="323" y="1802"/>
                  <a:pt x="194" y="2060"/>
                  <a:pt x="1" y="2253"/>
                </a:cubicBezTo>
                <a:lnTo>
                  <a:pt x="1" y="6372"/>
                </a:lnTo>
                <a:cubicBezTo>
                  <a:pt x="194" y="6179"/>
                  <a:pt x="323" y="5986"/>
                  <a:pt x="451" y="5728"/>
                </a:cubicBezTo>
                <a:cubicBezTo>
                  <a:pt x="580" y="5471"/>
                  <a:pt x="709" y="5213"/>
                  <a:pt x="773" y="4956"/>
                </a:cubicBezTo>
                <a:cubicBezTo>
                  <a:pt x="902" y="4699"/>
                  <a:pt x="966" y="4441"/>
                  <a:pt x="1031" y="4184"/>
                </a:cubicBezTo>
                <a:lnTo>
                  <a:pt x="1031" y="0"/>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6921027" y="3425510"/>
            <a:ext cx="44566" cy="66822"/>
          </a:xfrm>
          <a:custGeom>
            <a:avLst/>
            <a:gdLst/>
            <a:ahLst/>
            <a:cxnLst/>
            <a:rect l="l" t="t" r="r" b="b"/>
            <a:pathLst>
              <a:path w="3090" h="4634" extrusionOk="0">
                <a:moveTo>
                  <a:pt x="3025" y="0"/>
                </a:moveTo>
                <a:lnTo>
                  <a:pt x="3089" y="4119"/>
                </a:lnTo>
                <a:lnTo>
                  <a:pt x="0" y="4634"/>
                </a:lnTo>
                <a:lnTo>
                  <a:pt x="0" y="515"/>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6907094" y="3386533"/>
            <a:ext cx="13947" cy="105800"/>
          </a:xfrm>
          <a:custGeom>
            <a:avLst/>
            <a:gdLst/>
            <a:ahLst/>
            <a:cxnLst/>
            <a:rect l="l" t="t" r="r" b="b"/>
            <a:pathLst>
              <a:path w="967" h="7337" extrusionOk="0">
                <a:moveTo>
                  <a:pt x="966" y="3218"/>
                </a:moveTo>
                <a:lnTo>
                  <a:pt x="966" y="7337"/>
                </a:lnTo>
                <a:cubicBezTo>
                  <a:pt x="387" y="6372"/>
                  <a:pt x="65" y="5277"/>
                  <a:pt x="1" y="4119"/>
                </a:cubicBezTo>
                <a:lnTo>
                  <a:pt x="1" y="0"/>
                </a:lnTo>
                <a:cubicBezTo>
                  <a:pt x="65" y="1159"/>
                  <a:pt x="387" y="2253"/>
                  <a:pt x="966" y="3218"/>
                </a:cubicBez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6964640" y="3425510"/>
            <a:ext cx="27864" cy="89101"/>
          </a:xfrm>
          <a:custGeom>
            <a:avLst/>
            <a:gdLst/>
            <a:ahLst/>
            <a:cxnLst/>
            <a:rect l="l" t="t" r="r" b="b"/>
            <a:pathLst>
              <a:path w="1932" h="6179" extrusionOk="0">
                <a:moveTo>
                  <a:pt x="1932" y="1995"/>
                </a:moveTo>
                <a:lnTo>
                  <a:pt x="1932" y="6178"/>
                </a:lnTo>
                <a:cubicBezTo>
                  <a:pt x="1159" y="5599"/>
                  <a:pt x="516" y="4891"/>
                  <a:pt x="1" y="4119"/>
                </a:cubicBezTo>
                <a:lnTo>
                  <a:pt x="1" y="0"/>
                </a:lnTo>
                <a:cubicBezTo>
                  <a:pt x="516" y="772"/>
                  <a:pt x="1159" y="1480"/>
                  <a:pt x="1932" y="1995"/>
                </a:cubicBez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7198550" y="3471925"/>
            <a:ext cx="48252" cy="76096"/>
          </a:xfrm>
          <a:custGeom>
            <a:avLst/>
            <a:gdLst/>
            <a:ahLst/>
            <a:cxnLst/>
            <a:rect l="l" t="t" r="r" b="b"/>
            <a:pathLst>
              <a:path w="3283" h="5278" extrusionOk="0">
                <a:moveTo>
                  <a:pt x="3282" y="0"/>
                </a:moveTo>
                <a:cubicBezTo>
                  <a:pt x="2446" y="386"/>
                  <a:pt x="1480" y="708"/>
                  <a:pt x="579" y="965"/>
                </a:cubicBezTo>
                <a:lnTo>
                  <a:pt x="0" y="1094"/>
                </a:lnTo>
                <a:lnTo>
                  <a:pt x="0" y="5277"/>
                </a:lnTo>
                <a:lnTo>
                  <a:pt x="579" y="5084"/>
                </a:lnTo>
                <a:cubicBezTo>
                  <a:pt x="1480" y="4891"/>
                  <a:pt x="2446" y="4505"/>
                  <a:pt x="3282" y="4119"/>
                </a:cubicBez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7243074" y="3471925"/>
            <a:ext cx="35298" cy="78878"/>
          </a:xfrm>
          <a:custGeom>
            <a:avLst/>
            <a:gdLst/>
            <a:ahLst/>
            <a:cxnLst/>
            <a:rect l="l" t="t" r="r" b="b"/>
            <a:pathLst>
              <a:path w="2189" h="5471" extrusionOk="0">
                <a:moveTo>
                  <a:pt x="2189" y="1352"/>
                </a:moveTo>
                <a:lnTo>
                  <a:pt x="2189" y="5470"/>
                </a:lnTo>
                <a:lnTo>
                  <a:pt x="1" y="4119"/>
                </a:lnTo>
                <a:lnTo>
                  <a:pt x="1" y="0"/>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7277450" y="3444069"/>
            <a:ext cx="61281" cy="106737"/>
          </a:xfrm>
          <a:custGeom>
            <a:avLst/>
            <a:gdLst/>
            <a:ahLst/>
            <a:cxnLst/>
            <a:rect l="l" t="t" r="r" b="b"/>
            <a:pathLst>
              <a:path w="4249" h="7402" extrusionOk="0">
                <a:moveTo>
                  <a:pt x="4248" y="0"/>
                </a:moveTo>
                <a:lnTo>
                  <a:pt x="4184" y="129"/>
                </a:lnTo>
                <a:cubicBezTo>
                  <a:pt x="3798" y="580"/>
                  <a:pt x="3347" y="1030"/>
                  <a:pt x="2897" y="1416"/>
                </a:cubicBezTo>
                <a:lnTo>
                  <a:pt x="2446" y="1802"/>
                </a:lnTo>
                <a:cubicBezTo>
                  <a:pt x="1674" y="2382"/>
                  <a:pt x="902" y="2832"/>
                  <a:pt x="1" y="3283"/>
                </a:cubicBezTo>
                <a:lnTo>
                  <a:pt x="1" y="7401"/>
                </a:lnTo>
                <a:cubicBezTo>
                  <a:pt x="902" y="7015"/>
                  <a:pt x="1674" y="6500"/>
                  <a:pt x="2446" y="5921"/>
                </a:cubicBezTo>
                <a:cubicBezTo>
                  <a:pt x="2575" y="5793"/>
                  <a:pt x="2768" y="5664"/>
                  <a:pt x="2897" y="5535"/>
                </a:cubicBezTo>
                <a:cubicBezTo>
                  <a:pt x="3347" y="5149"/>
                  <a:pt x="3798" y="4698"/>
                  <a:pt x="4184" y="4248"/>
                </a:cubicBezTo>
                <a:lnTo>
                  <a:pt x="4248" y="4119"/>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7060247" y="3485829"/>
            <a:ext cx="52931" cy="68682"/>
          </a:xfrm>
          <a:custGeom>
            <a:avLst/>
            <a:gdLst/>
            <a:ahLst/>
            <a:cxnLst/>
            <a:rect l="l" t="t" r="r" b="b"/>
            <a:pathLst>
              <a:path w="3670" h="4763" extrusionOk="0">
                <a:moveTo>
                  <a:pt x="3669" y="644"/>
                </a:moveTo>
                <a:cubicBezTo>
                  <a:pt x="3347" y="644"/>
                  <a:pt x="3090" y="580"/>
                  <a:pt x="2768" y="515"/>
                </a:cubicBezTo>
                <a:cubicBezTo>
                  <a:pt x="2318" y="451"/>
                  <a:pt x="1867" y="387"/>
                  <a:pt x="1417" y="322"/>
                </a:cubicBezTo>
                <a:cubicBezTo>
                  <a:pt x="1030" y="258"/>
                  <a:pt x="516" y="129"/>
                  <a:pt x="65" y="0"/>
                </a:cubicBezTo>
                <a:lnTo>
                  <a:pt x="1" y="0"/>
                </a:lnTo>
                <a:lnTo>
                  <a:pt x="1" y="4184"/>
                </a:lnTo>
                <a:lnTo>
                  <a:pt x="1" y="4184"/>
                </a:lnTo>
                <a:cubicBezTo>
                  <a:pt x="516" y="4248"/>
                  <a:pt x="966" y="4377"/>
                  <a:pt x="1417" y="4441"/>
                </a:cubicBezTo>
                <a:cubicBezTo>
                  <a:pt x="1932" y="4570"/>
                  <a:pt x="2318" y="4634"/>
                  <a:pt x="2768" y="4634"/>
                </a:cubicBezTo>
                <a:lnTo>
                  <a:pt x="3669" y="4763"/>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7037979" y="3485829"/>
            <a:ext cx="22283" cy="84458"/>
          </a:xfrm>
          <a:custGeom>
            <a:avLst/>
            <a:gdLst/>
            <a:ahLst/>
            <a:cxnLst/>
            <a:rect l="l" t="t" r="r" b="b"/>
            <a:pathLst>
              <a:path w="1545" h="5857" extrusionOk="0">
                <a:moveTo>
                  <a:pt x="1545" y="0"/>
                </a:moveTo>
                <a:lnTo>
                  <a:pt x="1545" y="4184"/>
                </a:lnTo>
                <a:lnTo>
                  <a:pt x="0" y="5857"/>
                </a:lnTo>
                <a:lnTo>
                  <a:pt x="0" y="1674"/>
                </a:ln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6959073" y="3473760"/>
            <a:ext cx="78920" cy="95605"/>
          </a:xfrm>
          <a:custGeom>
            <a:avLst/>
            <a:gdLst/>
            <a:ahLst/>
            <a:cxnLst/>
            <a:rect l="l" t="t" r="r" b="b"/>
            <a:pathLst>
              <a:path w="5472" h="6630" extrusionOk="0">
                <a:moveTo>
                  <a:pt x="5471" y="2511"/>
                </a:moveTo>
                <a:cubicBezTo>
                  <a:pt x="4892" y="2382"/>
                  <a:pt x="4313" y="2189"/>
                  <a:pt x="3733" y="1996"/>
                </a:cubicBezTo>
                <a:cubicBezTo>
                  <a:pt x="3347" y="1803"/>
                  <a:pt x="2961" y="1610"/>
                  <a:pt x="2511" y="1417"/>
                </a:cubicBezTo>
                <a:cubicBezTo>
                  <a:pt x="1610" y="1030"/>
                  <a:pt x="773" y="516"/>
                  <a:pt x="1" y="1"/>
                </a:cubicBezTo>
                <a:lnTo>
                  <a:pt x="1" y="4120"/>
                </a:lnTo>
                <a:cubicBezTo>
                  <a:pt x="773" y="4699"/>
                  <a:pt x="1610" y="5149"/>
                  <a:pt x="2511" y="5600"/>
                </a:cubicBezTo>
                <a:cubicBezTo>
                  <a:pt x="2897" y="5729"/>
                  <a:pt x="3283" y="5922"/>
                  <a:pt x="3733" y="6050"/>
                </a:cubicBezTo>
                <a:cubicBezTo>
                  <a:pt x="4313" y="6308"/>
                  <a:pt x="4892" y="6501"/>
                  <a:pt x="5471" y="6630"/>
                </a:cubicBezTo>
                <a:close/>
              </a:path>
            </a:pathLst>
          </a:custGeom>
          <a:solidFill>
            <a:srgbClr val="0092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7113163" y="3514597"/>
            <a:ext cx="97467" cy="67760"/>
          </a:xfrm>
          <a:custGeom>
            <a:avLst/>
            <a:gdLst/>
            <a:ahLst/>
            <a:cxnLst/>
            <a:rect l="l" t="t" r="r" b="b"/>
            <a:pathLst>
              <a:path w="6758" h="4699" extrusionOk="0">
                <a:moveTo>
                  <a:pt x="6758" y="0"/>
                </a:moveTo>
                <a:cubicBezTo>
                  <a:pt x="6307" y="129"/>
                  <a:pt x="5857" y="194"/>
                  <a:pt x="5342" y="258"/>
                </a:cubicBezTo>
                <a:cubicBezTo>
                  <a:pt x="4763" y="387"/>
                  <a:pt x="4119" y="451"/>
                  <a:pt x="3476" y="515"/>
                </a:cubicBezTo>
                <a:cubicBezTo>
                  <a:pt x="2832" y="515"/>
                  <a:pt x="2317" y="580"/>
                  <a:pt x="1738" y="580"/>
                </a:cubicBezTo>
                <a:cubicBezTo>
                  <a:pt x="1159" y="580"/>
                  <a:pt x="644" y="580"/>
                  <a:pt x="129" y="580"/>
                </a:cubicBezTo>
                <a:lnTo>
                  <a:pt x="0" y="580"/>
                </a:lnTo>
                <a:lnTo>
                  <a:pt x="0" y="4699"/>
                </a:lnTo>
                <a:lnTo>
                  <a:pt x="129" y="4699"/>
                </a:lnTo>
                <a:lnTo>
                  <a:pt x="1738" y="4699"/>
                </a:lnTo>
                <a:cubicBezTo>
                  <a:pt x="2317" y="4699"/>
                  <a:pt x="2896" y="4699"/>
                  <a:pt x="3476" y="4634"/>
                </a:cubicBezTo>
                <a:cubicBezTo>
                  <a:pt x="4055" y="4570"/>
                  <a:pt x="4763" y="4506"/>
                  <a:pt x="5342" y="4377"/>
                </a:cubicBezTo>
                <a:cubicBezTo>
                  <a:pt x="5857" y="4312"/>
                  <a:pt x="6307" y="4248"/>
                  <a:pt x="6758" y="41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6905234" y="3248620"/>
            <a:ext cx="456703" cy="275018"/>
          </a:xfrm>
          <a:custGeom>
            <a:avLst/>
            <a:gdLst/>
            <a:ahLst/>
            <a:cxnLst/>
            <a:rect l="l" t="t" r="r" b="b"/>
            <a:pathLst>
              <a:path w="31666" h="19072" extrusionOk="0">
                <a:moveTo>
                  <a:pt x="15859" y="4548"/>
                </a:moveTo>
                <a:cubicBezTo>
                  <a:pt x="18128" y="4548"/>
                  <a:pt x="20420" y="5115"/>
                  <a:pt x="22140" y="6282"/>
                </a:cubicBezTo>
                <a:cubicBezTo>
                  <a:pt x="24328" y="7762"/>
                  <a:pt x="24843" y="10015"/>
                  <a:pt x="23299" y="11817"/>
                </a:cubicBezTo>
                <a:cubicBezTo>
                  <a:pt x="23041" y="12074"/>
                  <a:pt x="22784" y="12396"/>
                  <a:pt x="22462" y="12589"/>
                </a:cubicBezTo>
                <a:cubicBezTo>
                  <a:pt x="20814" y="13901"/>
                  <a:pt x="18339" y="14580"/>
                  <a:pt x="15846" y="14580"/>
                </a:cubicBezTo>
                <a:cubicBezTo>
                  <a:pt x="13570" y="14580"/>
                  <a:pt x="11280" y="14014"/>
                  <a:pt x="9590" y="12846"/>
                </a:cubicBezTo>
                <a:cubicBezTo>
                  <a:pt x="7338" y="11366"/>
                  <a:pt x="6887" y="9114"/>
                  <a:pt x="8368" y="7312"/>
                </a:cubicBezTo>
                <a:cubicBezTo>
                  <a:pt x="8689" y="6990"/>
                  <a:pt x="8947" y="6732"/>
                  <a:pt x="9269" y="6539"/>
                </a:cubicBezTo>
                <a:cubicBezTo>
                  <a:pt x="10917" y="5227"/>
                  <a:pt x="13374" y="4548"/>
                  <a:pt x="15859" y="4548"/>
                </a:cubicBezTo>
                <a:close/>
                <a:moveTo>
                  <a:pt x="15955" y="0"/>
                </a:moveTo>
                <a:cubicBezTo>
                  <a:pt x="14137" y="0"/>
                  <a:pt x="12293" y="206"/>
                  <a:pt x="10491" y="618"/>
                </a:cubicBezTo>
                <a:lnTo>
                  <a:pt x="11392" y="2420"/>
                </a:lnTo>
                <a:cubicBezTo>
                  <a:pt x="10234" y="2678"/>
                  <a:pt x="9075" y="3064"/>
                  <a:pt x="8046" y="3579"/>
                </a:cubicBezTo>
                <a:lnTo>
                  <a:pt x="5858" y="2227"/>
                </a:lnTo>
                <a:cubicBezTo>
                  <a:pt x="5021" y="2613"/>
                  <a:pt x="4184" y="3128"/>
                  <a:pt x="3412" y="3707"/>
                </a:cubicBezTo>
                <a:cubicBezTo>
                  <a:pt x="2768" y="4222"/>
                  <a:pt x="2189" y="4802"/>
                  <a:pt x="1610" y="5510"/>
                </a:cubicBezTo>
                <a:lnTo>
                  <a:pt x="4377" y="6411"/>
                </a:lnTo>
                <a:cubicBezTo>
                  <a:pt x="3927" y="7054"/>
                  <a:pt x="3541" y="7826"/>
                  <a:pt x="3412" y="8663"/>
                </a:cubicBezTo>
                <a:lnTo>
                  <a:pt x="258" y="8663"/>
                </a:lnTo>
                <a:cubicBezTo>
                  <a:pt x="1" y="10079"/>
                  <a:pt x="323" y="11559"/>
                  <a:pt x="1095" y="12782"/>
                </a:cubicBezTo>
                <a:lnTo>
                  <a:pt x="4120" y="12267"/>
                </a:lnTo>
                <a:cubicBezTo>
                  <a:pt x="4635" y="13039"/>
                  <a:pt x="5278" y="13683"/>
                  <a:pt x="6051" y="14262"/>
                </a:cubicBezTo>
                <a:lnTo>
                  <a:pt x="3734" y="15614"/>
                </a:lnTo>
                <a:cubicBezTo>
                  <a:pt x="4506" y="16193"/>
                  <a:pt x="5343" y="16708"/>
                  <a:pt x="6244" y="17158"/>
                </a:cubicBezTo>
                <a:cubicBezTo>
                  <a:pt x="7145" y="17544"/>
                  <a:pt x="8174" y="17931"/>
                  <a:pt x="9140" y="18188"/>
                </a:cubicBezTo>
                <a:lnTo>
                  <a:pt x="10749" y="16515"/>
                </a:lnTo>
                <a:cubicBezTo>
                  <a:pt x="11907" y="16837"/>
                  <a:pt x="13194" y="17030"/>
                  <a:pt x="14417" y="17158"/>
                </a:cubicBezTo>
                <a:lnTo>
                  <a:pt x="14353" y="19025"/>
                </a:lnTo>
                <a:cubicBezTo>
                  <a:pt x="14900" y="19055"/>
                  <a:pt x="15443" y="19071"/>
                  <a:pt x="15984" y="19071"/>
                </a:cubicBezTo>
                <a:cubicBezTo>
                  <a:pt x="17733" y="19071"/>
                  <a:pt x="19454" y="18903"/>
                  <a:pt x="21175" y="18510"/>
                </a:cubicBezTo>
                <a:lnTo>
                  <a:pt x="20338" y="16708"/>
                </a:lnTo>
                <a:cubicBezTo>
                  <a:pt x="21432" y="16386"/>
                  <a:pt x="22591" y="16000"/>
                  <a:pt x="23620" y="15549"/>
                </a:cubicBezTo>
                <a:lnTo>
                  <a:pt x="25809" y="16901"/>
                </a:lnTo>
                <a:cubicBezTo>
                  <a:pt x="26710" y="16515"/>
                  <a:pt x="27482" y="16000"/>
                  <a:pt x="28254" y="15421"/>
                </a:cubicBezTo>
                <a:cubicBezTo>
                  <a:pt x="28898" y="14906"/>
                  <a:pt x="29541" y="14262"/>
                  <a:pt x="30056" y="13619"/>
                </a:cubicBezTo>
                <a:lnTo>
                  <a:pt x="27289" y="12653"/>
                </a:lnTo>
                <a:cubicBezTo>
                  <a:pt x="27804" y="12010"/>
                  <a:pt x="28125" y="11237"/>
                  <a:pt x="28319" y="10465"/>
                </a:cubicBezTo>
                <a:lnTo>
                  <a:pt x="31472" y="10465"/>
                </a:lnTo>
                <a:cubicBezTo>
                  <a:pt x="31665" y="9049"/>
                  <a:pt x="31343" y="7569"/>
                  <a:pt x="30571" y="6346"/>
                </a:cubicBezTo>
                <a:lnTo>
                  <a:pt x="27546" y="6861"/>
                </a:lnTo>
                <a:cubicBezTo>
                  <a:pt x="27031" y="6089"/>
                  <a:pt x="26388" y="5381"/>
                  <a:pt x="25615" y="4866"/>
                </a:cubicBezTo>
                <a:lnTo>
                  <a:pt x="27932" y="3514"/>
                </a:lnTo>
                <a:cubicBezTo>
                  <a:pt x="27160" y="2935"/>
                  <a:pt x="26323" y="2420"/>
                  <a:pt x="25487" y="1970"/>
                </a:cubicBezTo>
                <a:cubicBezTo>
                  <a:pt x="24521" y="1519"/>
                  <a:pt x="23492" y="1198"/>
                  <a:pt x="22526" y="876"/>
                </a:cubicBezTo>
                <a:lnTo>
                  <a:pt x="20982" y="2549"/>
                </a:lnTo>
                <a:cubicBezTo>
                  <a:pt x="19759" y="2227"/>
                  <a:pt x="18536" y="2034"/>
                  <a:pt x="17249" y="1970"/>
                </a:cubicBezTo>
                <a:lnTo>
                  <a:pt x="17313" y="39"/>
                </a:lnTo>
                <a:cubicBezTo>
                  <a:pt x="16863" y="13"/>
                  <a:pt x="16410" y="0"/>
                  <a:pt x="159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7727634" y="2894667"/>
            <a:ext cx="730514" cy="407423"/>
          </a:xfrm>
          <a:custGeom>
            <a:avLst/>
            <a:gdLst/>
            <a:ahLst/>
            <a:cxnLst/>
            <a:rect l="l" t="t" r="r" b="b"/>
            <a:pathLst>
              <a:path w="50651" h="28254" extrusionOk="0">
                <a:moveTo>
                  <a:pt x="11520" y="2237"/>
                </a:moveTo>
                <a:cubicBezTo>
                  <a:pt x="12775" y="2237"/>
                  <a:pt x="14030" y="2542"/>
                  <a:pt x="15189" y="3154"/>
                </a:cubicBezTo>
                <a:lnTo>
                  <a:pt x="18793" y="5213"/>
                </a:lnTo>
                <a:lnTo>
                  <a:pt x="10040" y="10362"/>
                </a:lnTo>
                <a:lnTo>
                  <a:pt x="6436" y="8302"/>
                </a:lnTo>
                <a:cubicBezTo>
                  <a:pt x="4377" y="7080"/>
                  <a:pt x="4377" y="5213"/>
                  <a:pt x="6372" y="4055"/>
                </a:cubicBezTo>
                <a:lnTo>
                  <a:pt x="7852" y="3154"/>
                </a:lnTo>
                <a:cubicBezTo>
                  <a:pt x="9010" y="2542"/>
                  <a:pt x="10265" y="2237"/>
                  <a:pt x="11520" y="2237"/>
                </a:cubicBezTo>
                <a:close/>
                <a:moveTo>
                  <a:pt x="29058" y="14400"/>
                </a:moveTo>
                <a:cubicBezTo>
                  <a:pt x="29862" y="14400"/>
                  <a:pt x="30667" y="14577"/>
                  <a:pt x="31407" y="14931"/>
                </a:cubicBezTo>
                <a:cubicBezTo>
                  <a:pt x="32823" y="15639"/>
                  <a:pt x="32823" y="16926"/>
                  <a:pt x="31536" y="17699"/>
                </a:cubicBezTo>
                <a:cubicBezTo>
                  <a:pt x="30763" y="18085"/>
                  <a:pt x="29927" y="18278"/>
                  <a:pt x="29098" y="18278"/>
                </a:cubicBezTo>
                <a:cubicBezTo>
                  <a:pt x="28270" y="18278"/>
                  <a:pt x="27449" y="18085"/>
                  <a:pt x="26709" y="17699"/>
                </a:cubicBezTo>
                <a:cubicBezTo>
                  <a:pt x="25357" y="16926"/>
                  <a:pt x="25357" y="15704"/>
                  <a:pt x="26709" y="14931"/>
                </a:cubicBezTo>
                <a:cubicBezTo>
                  <a:pt x="27449" y="14577"/>
                  <a:pt x="28253" y="14400"/>
                  <a:pt x="29058" y="14400"/>
                </a:cubicBezTo>
                <a:close/>
                <a:moveTo>
                  <a:pt x="27521" y="4682"/>
                </a:moveTo>
                <a:cubicBezTo>
                  <a:pt x="28784" y="4682"/>
                  <a:pt x="30055" y="4988"/>
                  <a:pt x="31214" y="5599"/>
                </a:cubicBezTo>
                <a:lnTo>
                  <a:pt x="44279" y="13129"/>
                </a:lnTo>
                <a:cubicBezTo>
                  <a:pt x="46274" y="14288"/>
                  <a:pt x="46274" y="16154"/>
                  <a:pt x="44279" y="17313"/>
                </a:cubicBezTo>
                <a:lnTo>
                  <a:pt x="44279" y="17377"/>
                </a:lnTo>
                <a:lnTo>
                  <a:pt x="39066" y="20402"/>
                </a:lnTo>
                <a:lnTo>
                  <a:pt x="35526" y="18407"/>
                </a:lnTo>
                <a:cubicBezTo>
                  <a:pt x="37071" y="16798"/>
                  <a:pt x="36684" y="14674"/>
                  <a:pt x="34239" y="13322"/>
                </a:cubicBezTo>
                <a:cubicBezTo>
                  <a:pt x="32630" y="12486"/>
                  <a:pt x="30860" y="12067"/>
                  <a:pt x="29082" y="12067"/>
                </a:cubicBezTo>
                <a:cubicBezTo>
                  <a:pt x="27304" y="12067"/>
                  <a:pt x="25518" y="12486"/>
                  <a:pt x="23877" y="13322"/>
                </a:cubicBezTo>
                <a:cubicBezTo>
                  <a:pt x="21045" y="14931"/>
                  <a:pt x="21045" y="17634"/>
                  <a:pt x="23877" y="19308"/>
                </a:cubicBezTo>
                <a:cubicBezTo>
                  <a:pt x="25556" y="20128"/>
                  <a:pt x="27402" y="20545"/>
                  <a:pt x="29240" y="20545"/>
                </a:cubicBezTo>
                <a:cubicBezTo>
                  <a:pt x="30431" y="20545"/>
                  <a:pt x="31620" y="20370"/>
                  <a:pt x="32759" y="20016"/>
                </a:cubicBezTo>
                <a:lnTo>
                  <a:pt x="36234" y="22011"/>
                </a:lnTo>
                <a:lnTo>
                  <a:pt x="30956" y="25100"/>
                </a:lnTo>
                <a:cubicBezTo>
                  <a:pt x="29830" y="25679"/>
                  <a:pt x="28591" y="25969"/>
                  <a:pt x="27344" y="25969"/>
                </a:cubicBezTo>
                <a:cubicBezTo>
                  <a:pt x="26097" y="25969"/>
                  <a:pt x="24842" y="25679"/>
                  <a:pt x="23684" y="25100"/>
                </a:cubicBezTo>
                <a:lnTo>
                  <a:pt x="10619" y="17506"/>
                </a:lnTo>
                <a:cubicBezTo>
                  <a:pt x="8624" y="16347"/>
                  <a:pt x="8624" y="14481"/>
                  <a:pt x="10555" y="13322"/>
                </a:cubicBezTo>
                <a:lnTo>
                  <a:pt x="11456" y="12808"/>
                </a:lnTo>
                <a:lnTo>
                  <a:pt x="22976" y="6114"/>
                </a:lnTo>
                <a:lnTo>
                  <a:pt x="23877" y="5599"/>
                </a:lnTo>
                <a:cubicBezTo>
                  <a:pt x="25003" y="4988"/>
                  <a:pt x="26258" y="4682"/>
                  <a:pt x="27521" y="4682"/>
                </a:cubicBezTo>
                <a:close/>
                <a:moveTo>
                  <a:pt x="11464" y="0"/>
                </a:moveTo>
                <a:cubicBezTo>
                  <a:pt x="9123" y="0"/>
                  <a:pt x="6790" y="515"/>
                  <a:pt x="5020" y="1545"/>
                </a:cubicBezTo>
                <a:lnTo>
                  <a:pt x="3540" y="2382"/>
                </a:lnTo>
                <a:cubicBezTo>
                  <a:pt x="0" y="4441"/>
                  <a:pt x="65" y="7788"/>
                  <a:pt x="3604" y="9911"/>
                </a:cubicBezTo>
                <a:lnTo>
                  <a:pt x="7273" y="11971"/>
                </a:lnTo>
                <a:cubicBezTo>
                  <a:pt x="4184" y="14030"/>
                  <a:pt x="4377" y="17184"/>
                  <a:pt x="7788" y="19179"/>
                </a:cubicBezTo>
                <a:lnTo>
                  <a:pt x="20852" y="26709"/>
                </a:lnTo>
                <a:cubicBezTo>
                  <a:pt x="22654" y="27739"/>
                  <a:pt x="25003" y="28253"/>
                  <a:pt x="27336" y="28253"/>
                </a:cubicBezTo>
                <a:cubicBezTo>
                  <a:pt x="29669" y="28253"/>
                  <a:pt x="31986" y="27739"/>
                  <a:pt x="33724" y="26709"/>
                </a:cubicBezTo>
                <a:lnTo>
                  <a:pt x="47046" y="18986"/>
                </a:lnTo>
                <a:cubicBezTo>
                  <a:pt x="50650" y="16926"/>
                  <a:pt x="50650" y="13580"/>
                  <a:pt x="47046" y="11520"/>
                </a:cubicBezTo>
                <a:lnTo>
                  <a:pt x="33981" y="3926"/>
                </a:lnTo>
                <a:cubicBezTo>
                  <a:pt x="32188" y="2911"/>
                  <a:pt x="29825" y="2394"/>
                  <a:pt x="27472" y="2394"/>
                </a:cubicBezTo>
                <a:cubicBezTo>
                  <a:pt x="25351" y="2394"/>
                  <a:pt x="23239" y="2814"/>
                  <a:pt x="21560" y="3669"/>
                </a:cubicBezTo>
                <a:lnTo>
                  <a:pt x="17956" y="1545"/>
                </a:lnTo>
                <a:cubicBezTo>
                  <a:pt x="16154" y="515"/>
                  <a:pt x="13805" y="0"/>
                  <a:pt x="114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7740628" y="2810209"/>
            <a:ext cx="704525" cy="448029"/>
          </a:xfrm>
          <a:custGeom>
            <a:avLst/>
            <a:gdLst/>
            <a:ahLst/>
            <a:cxnLst/>
            <a:rect l="l" t="t" r="r" b="b"/>
            <a:pathLst>
              <a:path w="48849" h="31070" extrusionOk="0">
                <a:moveTo>
                  <a:pt x="10587" y="4602"/>
                </a:moveTo>
                <a:cubicBezTo>
                  <a:pt x="11842" y="4602"/>
                  <a:pt x="13097" y="4892"/>
                  <a:pt x="14223" y="5471"/>
                </a:cubicBezTo>
                <a:lnTo>
                  <a:pt x="15382" y="6179"/>
                </a:lnTo>
                <a:lnTo>
                  <a:pt x="16540" y="6823"/>
                </a:lnTo>
                <a:lnTo>
                  <a:pt x="15124" y="7595"/>
                </a:lnTo>
                <a:lnTo>
                  <a:pt x="8045" y="12100"/>
                </a:lnTo>
                <a:lnTo>
                  <a:pt x="7144" y="11650"/>
                </a:lnTo>
                <a:cubicBezTo>
                  <a:pt x="7466" y="11263"/>
                  <a:pt x="7659" y="10877"/>
                  <a:pt x="7595" y="10749"/>
                </a:cubicBezTo>
                <a:cubicBezTo>
                  <a:pt x="7466" y="10555"/>
                  <a:pt x="5085" y="9011"/>
                  <a:pt x="4055" y="8303"/>
                </a:cubicBezTo>
                <a:cubicBezTo>
                  <a:pt x="4055" y="7981"/>
                  <a:pt x="4184" y="7724"/>
                  <a:pt x="4312" y="7466"/>
                </a:cubicBezTo>
                <a:cubicBezTo>
                  <a:pt x="4634" y="7016"/>
                  <a:pt x="5020" y="6630"/>
                  <a:pt x="5471" y="6372"/>
                </a:cubicBezTo>
                <a:lnTo>
                  <a:pt x="6951" y="5471"/>
                </a:lnTo>
                <a:cubicBezTo>
                  <a:pt x="8077" y="4892"/>
                  <a:pt x="9332" y="4602"/>
                  <a:pt x="10587" y="4602"/>
                </a:cubicBezTo>
                <a:close/>
                <a:moveTo>
                  <a:pt x="28189" y="16863"/>
                </a:moveTo>
                <a:cubicBezTo>
                  <a:pt x="29010" y="16863"/>
                  <a:pt x="29830" y="17056"/>
                  <a:pt x="30570" y="17442"/>
                </a:cubicBezTo>
                <a:lnTo>
                  <a:pt x="30699" y="17506"/>
                </a:lnTo>
                <a:cubicBezTo>
                  <a:pt x="29669" y="17570"/>
                  <a:pt x="26516" y="17764"/>
                  <a:pt x="25293" y="17828"/>
                </a:cubicBezTo>
                <a:cubicBezTo>
                  <a:pt x="25486" y="17699"/>
                  <a:pt x="25615" y="17570"/>
                  <a:pt x="25808" y="17442"/>
                </a:cubicBezTo>
                <a:cubicBezTo>
                  <a:pt x="26548" y="17056"/>
                  <a:pt x="27369" y="16863"/>
                  <a:pt x="28189" y="16863"/>
                </a:cubicBezTo>
                <a:close/>
                <a:moveTo>
                  <a:pt x="26645" y="7048"/>
                </a:moveTo>
                <a:cubicBezTo>
                  <a:pt x="27899" y="7048"/>
                  <a:pt x="29154" y="7338"/>
                  <a:pt x="30313" y="7917"/>
                </a:cubicBezTo>
                <a:lnTo>
                  <a:pt x="43378" y="15575"/>
                </a:lnTo>
                <a:cubicBezTo>
                  <a:pt x="44086" y="15962"/>
                  <a:pt x="44665" y="16669"/>
                  <a:pt x="44858" y="17442"/>
                </a:cubicBezTo>
                <a:cubicBezTo>
                  <a:pt x="44794" y="17410"/>
                  <a:pt x="44729" y="17393"/>
                  <a:pt x="44665" y="17393"/>
                </a:cubicBezTo>
                <a:cubicBezTo>
                  <a:pt x="44600" y="17393"/>
                  <a:pt x="44536" y="17410"/>
                  <a:pt x="44472" y="17442"/>
                </a:cubicBezTo>
                <a:cubicBezTo>
                  <a:pt x="42798" y="18214"/>
                  <a:pt x="41125" y="19115"/>
                  <a:pt x="39516" y="20080"/>
                </a:cubicBezTo>
                <a:cubicBezTo>
                  <a:pt x="39387" y="20209"/>
                  <a:pt x="37778" y="21046"/>
                  <a:pt x="36234" y="21882"/>
                </a:cubicBezTo>
                <a:lnTo>
                  <a:pt x="35526" y="21432"/>
                </a:lnTo>
                <a:cubicBezTo>
                  <a:pt x="36041" y="21175"/>
                  <a:pt x="36556" y="20917"/>
                  <a:pt x="36556" y="20917"/>
                </a:cubicBezTo>
                <a:lnTo>
                  <a:pt x="35333" y="19823"/>
                </a:lnTo>
                <a:cubicBezTo>
                  <a:pt x="35462" y="19501"/>
                  <a:pt x="35526" y="19179"/>
                  <a:pt x="35526" y="18793"/>
                </a:cubicBezTo>
                <a:lnTo>
                  <a:pt x="35526" y="14867"/>
                </a:lnTo>
                <a:cubicBezTo>
                  <a:pt x="35526" y="14867"/>
                  <a:pt x="33660" y="15768"/>
                  <a:pt x="33595" y="15833"/>
                </a:cubicBezTo>
                <a:cubicBezTo>
                  <a:pt x="33595" y="15833"/>
                  <a:pt x="33595" y="15897"/>
                  <a:pt x="33595" y="15897"/>
                </a:cubicBezTo>
                <a:cubicBezTo>
                  <a:pt x="33531" y="15897"/>
                  <a:pt x="33466" y="15833"/>
                  <a:pt x="33338" y="15768"/>
                </a:cubicBezTo>
                <a:cubicBezTo>
                  <a:pt x="33209" y="15704"/>
                  <a:pt x="33080" y="15575"/>
                  <a:pt x="32887" y="15511"/>
                </a:cubicBezTo>
                <a:cubicBezTo>
                  <a:pt x="32759" y="15189"/>
                  <a:pt x="31471" y="13130"/>
                  <a:pt x="30763" y="12937"/>
                </a:cubicBezTo>
                <a:cubicBezTo>
                  <a:pt x="29991" y="12679"/>
                  <a:pt x="26966" y="12357"/>
                  <a:pt x="26966" y="12357"/>
                </a:cubicBezTo>
                <a:lnTo>
                  <a:pt x="24456" y="13709"/>
                </a:lnTo>
                <a:cubicBezTo>
                  <a:pt x="24199" y="14224"/>
                  <a:pt x="24006" y="14803"/>
                  <a:pt x="23877" y="15382"/>
                </a:cubicBezTo>
                <a:cubicBezTo>
                  <a:pt x="23620" y="15511"/>
                  <a:pt x="23298" y="15640"/>
                  <a:pt x="23040" y="15768"/>
                </a:cubicBezTo>
                <a:cubicBezTo>
                  <a:pt x="22719" y="15962"/>
                  <a:pt x="22654" y="15962"/>
                  <a:pt x="22526" y="16090"/>
                </a:cubicBezTo>
                <a:cubicBezTo>
                  <a:pt x="22526" y="15897"/>
                  <a:pt x="22526" y="15768"/>
                  <a:pt x="22397" y="15768"/>
                </a:cubicBezTo>
                <a:cubicBezTo>
                  <a:pt x="22333" y="15768"/>
                  <a:pt x="20852" y="14867"/>
                  <a:pt x="20852" y="14867"/>
                </a:cubicBezTo>
                <a:lnTo>
                  <a:pt x="20852" y="18793"/>
                </a:lnTo>
                <a:cubicBezTo>
                  <a:pt x="20852" y="19887"/>
                  <a:pt x="21560" y="20981"/>
                  <a:pt x="23040" y="21818"/>
                </a:cubicBezTo>
                <a:cubicBezTo>
                  <a:pt x="24692" y="22683"/>
                  <a:pt x="26536" y="23116"/>
                  <a:pt x="28382" y="23116"/>
                </a:cubicBezTo>
                <a:cubicBezTo>
                  <a:pt x="29556" y="23116"/>
                  <a:pt x="30731" y="22941"/>
                  <a:pt x="31858" y="22590"/>
                </a:cubicBezTo>
                <a:lnTo>
                  <a:pt x="33338" y="23427"/>
                </a:lnTo>
                <a:cubicBezTo>
                  <a:pt x="32372" y="23878"/>
                  <a:pt x="30120" y="24779"/>
                  <a:pt x="29412" y="25165"/>
                </a:cubicBezTo>
                <a:cubicBezTo>
                  <a:pt x="28318" y="25873"/>
                  <a:pt x="26966" y="26323"/>
                  <a:pt x="25615" y="26388"/>
                </a:cubicBezTo>
                <a:cubicBezTo>
                  <a:pt x="24521" y="26388"/>
                  <a:pt x="23362" y="26194"/>
                  <a:pt x="22268" y="25873"/>
                </a:cubicBezTo>
                <a:cubicBezTo>
                  <a:pt x="21625" y="25680"/>
                  <a:pt x="14803" y="21754"/>
                  <a:pt x="14803" y="21754"/>
                </a:cubicBezTo>
                <a:cubicBezTo>
                  <a:pt x="14803" y="21754"/>
                  <a:pt x="9976" y="18278"/>
                  <a:pt x="9718" y="18214"/>
                </a:cubicBezTo>
                <a:lnTo>
                  <a:pt x="8302" y="17377"/>
                </a:lnTo>
                <a:cubicBezTo>
                  <a:pt x="8496" y="16669"/>
                  <a:pt x="9010" y="16090"/>
                  <a:pt x="9654" y="15768"/>
                </a:cubicBezTo>
                <a:lnTo>
                  <a:pt x="10555" y="15254"/>
                </a:lnTo>
                <a:lnTo>
                  <a:pt x="22075" y="8432"/>
                </a:lnTo>
                <a:lnTo>
                  <a:pt x="22976" y="7917"/>
                </a:lnTo>
                <a:cubicBezTo>
                  <a:pt x="24135" y="7338"/>
                  <a:pt x="25390" y="7048"/>
                  <a:pt x="26645" y="7048"/>
                </a:cubicBezTo>
                <a:close/>
                <a:moveTo>
                  <a:pt x="9397" y="1"/>
                </a:moveTo>
                <a:lnTo>
                  <a:pt x="7852" y="516"/>
                </a:lnTo>
                <a:lnTo>
                  <a:pt x="4956" y="1610"/>
                </a:lnTo>
                <a:lnTo>
                  <a:pt x="3669" y="2060"/>
                </a:lnTo>
                <a:cubicBezTo>
                  <a:pt x="3669" y="2060"/>
                  <a:pt x="3476" y="2897"/>
                  <a:pt x="3347" y="3605"/>
                </a:cubicBezTo>
                <a:cubicBezTo>
                  <a:pt x="3283" y="3927"/>
                  <a:pt x="3218" y="4184"/>
                  <a:pt x="3218" y="4506"/>
                </a:cubicBezTo>
                <a:lnTo>
                  <a:pt x="2768" y="4763"/>
                </a:lnTo>
                <a:lnTo>
                  <a:pt x="2639" y="4828"/>
                </a:lnTo>
                <a:cubicBezTo>
                  <a:pt x="2382" y="5021"/>
                  <a:pt x="2124" y="5149"/>
                  <a:pt x="1867" y="5342"/>
                </a:cubicBezTo>
                <a:lnTo>
                  <a:pt x="0" y="4763"/>
                </a:lnTo>
                <a:lnTo>
                  <a:pt x="0" y="8753"/>
                </a:lnTo>
                <a:cubicBezTo>
                  <a:pt x="65" y="10105"/>
                  <a:pt x="966" y="11456"/>
                  <a:pt x="2703" y="12422"/>
                </a:cubicBezTo>
                <a:lnTo>
                  <a:pt x="6307" y="14546"/>
                </a:lnTo>
                <a:cubicBezTo>
                  <a:pt x="6050" y="14739"/>
                  <a:pt x="5857" y="14932"/>
                  <a:pt x="5599" y="15125"/>
                </a:cubicBezTo>
                <a:lnTo>
                  <a:pt x="4184" y="14031"/>
                </a:lnTo>
                <a:lnTo>
                  <a:pt x="4184" y="18278"/>
                </a:lnTo>
                <a:cubicBezTo>
                  <a:pt x="4248" y="19566"/>
                  <a:pt x="5149" y="20853"/>
                  <a:pt x="6887" y="21818"/>
                </a:cubicBezTo>
                <a:lnTo>
                  <a:pt x="19951" y="29477"/>
                </a:lnTo>
                <a:cubicBezTo>
                  <a:pt x="21753" y="30539"/>
                  <a:pt x="24086" y="31070"/>
                  <a:pt x="26411" y="31070"/>
                </a:cubicBezTo>
                <a:cubicBezTo>
                  <a:pt x="28736" y="31070"/>
                  <a:pt x="31053" y="30539"/>
                  <a:pt x="32823" y="29477"/>
                </a:cubicBezTo>
                <a:lnTo>
                  <a:pt x="46145" y="21625"/>
                </a:lnTo>
                <a:cubicBezTo>
                  <a:pt x="47947" y="20595"/>
                  <a:pt x="48848" y="19179"/>
                  <a:pt x="48784" y="17828"/>
                </a:cubicBezTo>
                <a:lnTo>
                  <a:pt x="48784" y="14031"/>
                </a:lnTo>
                <a:lnTo>
                  <a:pt x="47110" y="14417"/>
                </a:lnTo>
                <a:lnTo>
                  <a:pt x="47175" y="14674"/>
                </a:lnTo>
                <a:cubicBezTo>
                  <a:pt x="46917" y="14417"/>
                  <a:pt x="46596" y="14224"/>
                  <a:pt x="46274" y="14031"/>
                </a:cubicBezTo>
                <a:cubicBezTo>
                  <a:pt x="46596" y="13130"/>
                  <a:pt x="46209" y="12164"/>
                  <a:pt x="45437" y="11714"/>
                </a:cubicBezTo>
                <a:cubicBezTo>
                  <a:pt x="43828" y="10684"/>
                  <a:pt x="40160" y="7595"/>
                  <a:pt x="37521" y="6179"/>
                </a:cubicBezTo>
                <a:cubicBezTo>
                  <a:pt x="34882" y="4828"/>
                  <a:pt x="33724" y="3669"/>
                  <a:pt x="31536" y="3090"/>
                </a:cubicBezTo>
                <a:cubicBezTo>
                  <a:pt x="29991" y="2639"/>
                  <a:pt x="28382" y="2318"/>
                  <a:pt x="26773" y="2125"/>
                </a:cubicBezTo>
                <a:cubicBezTo>
                  <a:pt x="25945" y="2032"/>
                  <a:pt x="25248" y="1955"/>
                  <a:pt x="24648" y="1955"/>
                </a:cubicBezTo>
                <a:cubicBezTo>
                  <a:pt x="23989" y="1955"/>
                  <a:pt x="23447" y="2048"/>
                  <a:pt x="22976" y="2318"/>
                </a:cubicBezTo>
                <a:cubicBezTo>
                  <a:pt x="21689" y="3219"/>
                  <a:pt x="20530" y="4184"/>
                  <a:pt x="19436" y="5278"/>
                </a:cubicBezTo>
                <a:lnTo>
                  <a:pt x="17956" y="4506"/>
                </a:lnTo>
                <a:lnTo>
                  <a:pt x="18085" y="4441"/>
                </a:lnTo>
                <a:cubicBezTo>
                  <a:pt x="18793" y="4120"/>
                  <a:pt x="19436" y="3733"/>
                  <a:pt x="19436" y="3733"/>
                </a:cubicBezTo>
                <a:cubicBezTo>
                  <a:pt x="19436" y="3733"/>
                  <a:pt x="18600" y="2897"/>
                  <a:pt x="17699" y="2125"/>
                </a:cubicBezTo>
                <a:cubicBezTo>
                  <a:pt x="17313" y="1738"/>
                  <a:pt x="16862" y="1481"/>
                  <a:pt x="16412" y="1224"/>
                </a:cubicBezTo>
                <a:cubicBezTo>
                  <a:pt x="15575" y="902"/>
                  <a:pt x="13065" y="129"/>
                  <a:pt x="126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8200086" y="3075638"/>
            <a:ext cx="65911" cy="58473"/>
          </a:xfrm>
          <a:custGeom>
            <a:avLst/>
            <a:gdLst/>
            <a:ahLst/>
            <a:cxnLst/>
            <a:rect l="l" t="t" r="r" b="b"/>
            <a:pathLst>
              <a:path w="4570" h="4055" extrusionOk="0">
                <a:moveTo>
                  <a:pt x="1" y="0"/>
                </a:moveTo>
                <a:lnTo>
                  <a:pt x="1" y="3862"/>
                </a:lnTo>
                <a:lnTo>
                  <a:pt x="3283" y="4055"/>
                </a:lnTo>
                <a:lnTo>
                  <a:pt x="4570" y="1416"/>
                </a:lnTo>
                <a:cubicBezTo>
                  <a:pt x="4570" y="1416"/>
                  <a:pt x="1609" y="193"/>
                  <a:pt x="1481" y="129"/>
                </a:cubicBezTo>
                <a:cubicBezTo>
                  <a:pt x="1416" y="64"/>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8097052" y="2992103"/>
            <a:ext cx="101188" cy="60348"/>
          </a:xfrm>
          <a:custGeom>
            <a:avLst/>
            <a:gdLst/>
            <a:ahLst/>
            <a:cxnLst/>
            <a:rect l="l" t="t" r="r" b="b"/>
            <a:pathLst>
              <a:path w="7016" h="4185" extrusionOk="0">
                <a:moveTo>
                  <a:pt x="1" y="1"/>
                </a:moveTo>
                <a:lnTo>
                  <a:pt x="1" y="4184"/>
                </a:lnTo>
                <a:lnTo>
                  <a:pt x="7016" y="4184"/>
                </a:lnTo>
                <a:lnTo>
                  <a:pt x="70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7781473" y="2808349"/>
            <a:ext cx="232058" cy="108597"/>
          </a:xfrm>
          <a:custGeom>
            <a:avLst/>
            <a:gdLst/>
            <a:ahLst/>
            <a:cxnLst/>
            <a:rect l="l" t="t" r="r" b="b"/>
            <a:pathLst>
              <a:path w="16090" h="7531" extrusionOk="0">
                <a:moveTo>
                  <a:pt x="9847" y="1"/>
                </a:moveTo>
                <a:cubicBezTo>
                  <a:pt x="9075" y="1"/>
                  <a:pt x="8302" y="130"/>
                  <a:pt x="7530" y="387"/>
                </a:cubicBezTo>
                <a:cubicBezTo>
                  <a:pt x="6758" y="516"/>
                  <a:pt x="5921" y="580"/>
                  <a:pt x="5084" y="580"/>
                </a:cubicBezTo>
                <a:lnTo>
                  <a:pt x="3926" y="580"/>
                </a:lnTo>
                <a:cubicBezTo>
                  <a:pt x="3218" y="645"/>
                  <a:pt x="2574" y="1031"/>
                  <a:pt x="2188" y="1610"/>
                </a:cubicBezTo>
                <a:cubicBezTo>
                  <a:pt x="1802" y="2060"/>
                  <a:pt x="1480" y="2447"/>
                  <a:pt x="1223" y="2768"/>
                </a:cubicBezTo>
                <a:cubicBezTo>
                  <a:pt x="965" y="2961"/>
                  <a:pt x="708" y="3283"/>
                  <a:pt x="579" y="3605"/>
                </a:cubicBezTo>
                <a:cubicBezTo>
                  <a:pt x="386" y="3991"/>
                  <a:pt x="193" y="4313"/>
                  <a:pt x="0" y="4699"/>
                </a:cubicBezTo>
                <a:lnTo>
                  <a:pt x="1223" y="7531"/>
                </a:lnTo>
                <a:lnTo>
                  <a:pt x="1545" y="7531"/>
                </a:lnTo>
                <a:cubicBezTo>
                  <a:pt x="1802" y="7080"/>
                  <a:pt x="2188" y="6694"/>
                  <a:pt x="2703" y="6437"/>
                </a:cubicBezTo>
                <a:lnTo>
                  <a:pt x="4119" y="5600"/>
                </a:lnTo>
                <a:cubicBezTo>
                  <a:pt x="5277" y="5021"/>
                  <a:pt x="6532" y="4731"/>
                  <a:pt x="7787" y="4731"/>
                </a:cubicBezTo>
                <a:cubicBezTo>
                  <a:pt x="9042" y="4731"/>
                  <a:pt x="10297" y="5021"/>
                  <a:pt x="11456" y="5600"/>
                </a:cubicBezTo>
                <a:lnTo>
                  <a:pt x="12614" y="6244"/>
                </a:lnTo>
                <a:lnTo>
                  <a:pt x="15189" y="4506"/>
                </a:lnTo>
                <a:lnTo>
                  <a:pt x="15317" y="4442"/>
                </a:lnTo>
                <a:lnTo>
                  <a:pt x="16090" y="3862"/>
                </a:lnTo>
                <a:lnTo>
                  <a:pt x="14995" y="2189"/>
                </a:lnTo>
                <a:lnTo>
                  <a:pt x="14931" y="2125"/>
                </a:lnTo>
                <a:cubicBezTo>
                  <a:pt x="14481" y="1803"/>
                  <a:pt x="14094" y="1481"/>
                  <a:pt x="13773" y="1095"/>
                </a:cubicBezTo>
                <a:cubicBezTo>
                  <a:pt x="13386" y="645"/>
                  <a:pt x="12099" y="645"/>
                  <a:pt x="10941" y="194"/>
                </a:cubicBezTo>
                <a:cubicBezTo>
                  <a:pt x="10619" y="65"/>
                  <a:pt x="10233" y="65"/>
                  <a:pt x="98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4343394" y="3236652"/>
            <a:ext cx="769498" cy="474476"/>
          </a:xfrm>
          <a:custGeom>
            <a:avLst/>
            <a:gdLst/>
            <a:ahLst/>
            <a:cxnLst/>
            <a:rect l="l" t="t" r="r" b="b"/>
            <a:pathLst>
              <a:path w="53354" h="32904" extrusionOk="0">
                <a:moveTo>
                  <a:pt x="20885" y="2575"/>
                </a:moveTo>
                <a:cubicBezTo>
                  <a:pt x="21013" y="2575"/>
                  <a:pt x="21142" y="2607"/>
                  <a:pt x="21239" y="2671"/>
                </a:cubicBezTo>
                <a:lnTo>
                  <a:pt x="49749" y="19919"/>
                </a:lnTo>
                <a:lnTo>
                  <a:pt x="47819" y="21078"/>
                </a:lnTo>
                <a:lnTo>
                  <a:pt x="22590" y="17280"/>
                </a:lnTo>
                <a:lnTo>
                  <a:pt x="19244" y="3508"/>
                </a:lnTo>
                <a:lnTo>
                  <a:pt x="20531" y="2671"/>
                </a:lnTo>
                <a:cubicBezTo>
                  <a:pt x="20627" y="2607"/>
                  <a:pt x="20756" y="2575"/>
                  <a:pt x="20885" y="2575"/>
                </a:cubicBezTo>
                <a:close/>
                <a:moveTo>
                  <a:pt x="16862" y="4859"/>
                </a:moveTo>
                <a:lnTo>
                  <a:pt x="20080" y="18374"/>
                </a:lnTo>
                <a:cubicBezTo>
                  <a:pt x="20273" y="19082"/>
                  <a:pt x="20917" y="19662"/>
                  <a:pt x="21689" y="19790"/>
                </a:cubicBezTo>
                <a:lnTo>
                  <a:pt x="44279" y="23137"/>
                </a:lnTo>
                <a:lnTo>
                  <a:pt x="32694" y="30216"/>
                </a:lnTo>
                <a:cubicBezTo>
                  <a:pt x="32630" y="30249"/>
                  <a:pt x="32550" y="30265"/>
                  <a:pt x="32461" y="30265"/>
                </a:cubicBezTo>
                <a:cubicBezTo>
                  <a:pt x="32373" y="30265"/>
                  <a:pt x="32276" y="30249"/>
                  <a:pt x="32180" y="30216"/>
                </a:cubicBezTo>
                <a:lnTo>
                  <a:pt x="3605" y="12904"/>
                </a:lnTo>
                <a:lnTo>
                  <a:pt x="16862" y="4859"/>
                </a:lnTo>
                <a:close/>
                <a:moveTo>
                  <a:pt x="20853" y="0"/>
                </a:moveTo>
                <a:cubicBezTo>
                  <a:pt x="20257" y="0"/>
                  <a:pt x="19662" y="161"/>
                  <a:pt x="19115" y="483"/>
                </a:cubicBezTo>
                <a:lnTo>
                  <a:pt x="1095" y="11359"/>
                </a:lnTo>
                <a:cubicBezTo>
                  <a:pt x="1" y="12067"/>
                  <a:pt x="1" y="13741"/>
                  <a:pt x="1095" y="14449"/>
                </a:cubicBezTo>
                <a:lnTo>
                  <a:pt x="30828" y="32469"/>
                </a:lnTo>
                <a:cubicBezTo>
                  <a:pt x="31343" y="32759"/>
                  <a:pt x="31906" y="32903"/>
                  <a:pt x="32461" y="32903"/>
                </a:cubicBezTo>
                <a:cubicBezTo>
                  <a:pt x="33016" y="32903"/>
                  <a:pt x="33563" y="32759"/>
                  <a:pt x="34046" y="32469"/>
                </a:cubicBezTo>
                <a:lnTo>
                  <a:pt x="52195" y="21464"/>
                </a:lnTo>
                <a:cubicBezTo>
                  <a:pt x="53353" y="20756"/>
                  <a:pt x="53353" y="19082"/>
                  <a:pt x="52195" y="18374"/>
                </a:cubicBezTo>
                <a:lnTo>
                  <a:pt x="22590" y="483"/>
                </a:lnTo>
                <a:cubicBezTo>
                  <a:pt x="22043" y="161"/>
                  <a:pt x="21448" y="0"/>
                  <a:pt x="208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4348038" y="3181423"/>
            <a:ext cx="761147" cy="493279"/>
          </a:xfrm>
          <a:custGeom>
            <a:avLst/>
            <a:gdLst/>
            <a:ahLst/>
            <a:cxnLst/>
            <a:rect l="l" t="t" r="r" b="b"/>
            <a:pathLst>
              <a:path w="52775" h="34208" extrusionOk="0">
                <a:moveTo>
                  <a:pt x="20563" y="3895"/>
                </a:moveTo>
                <a:cubicBezTo>
                  <a:pt x="20691" y="3895"/>
                  <a:pt x="20820" y="3927"/>
                  <a:pt x="20917" y="3991"/>
                </a:cubicBezTo>
                <a:lnTo>
                  <a:pt x="49427" y="21239"/>
                </a:lnTo>
                <a:lnTo>
                  <a:pt x="47497" y="22398"/>
                </a:lnTo>
                <a:lnTo>
                  <a:pt x="44601" y="21947"/>
                </a:lnTo>
                <a:lnTo>
                  <a:pt x="45373" y="21239"/>
                </a:lnTo>
                <a:lnTo>
                  <a:pt x="39967" y="19888"/>
                </a:lnTo>
                <a:cubicBezTo>
                  <a:pt x="39581" y="19759"/>
                  <a:pt x="25229" y="17120"/>
                  <a:pt x="21753" y="16477"/>
                </a:cubicBezTo>
                <a:lnTo>
                  <a:pt x="18922" y="4828"/>
                </a:lnTo>
                <a:lnTo>
                  <a:pt x="20209" y="3991"/>
                </a:lnTo>
                <a:cubicBezTo>
                  <a:pt x="20305" y="3927"/>
                  <a:pt x="20434" y="3895"/>
                  <a:pt x="20563" y="3895"/>
                </a:cubicBezTo>
                <a:close/>
                <a:moveTo>
                  <a:pt x="16540" y="6179"/>
                </a:moveTo>
                <a:lnTo>
                  <a:pt x="19758" y="19695"/>
                </a:lnTo>
                <a:cubicBezTo>
                  <a:pt x="19951" y="20402"/>
                  <a:pt x="20595" y="20982"/>
                  <a:pt x="21367" y="21110"/>
                </a:cubicBezTo>
                <a:lnTo>
                  <a:pt x="43957" y="24457"/>
                </a:lnTo>
                <a:lnTo>
                  <a:pt x="32372" y="31536"/>
                </a:lnTo>
                <a:cubicBezTo>
                  <a:pt x="32308" y="31601"/>
                  <a:pt x="32228" y="31633"/>
                  <a:pt x="32139" y="31633"/>
                </a:cubicBezTo>
                <a:cubicBezTo>
                  <a:pt x="32051" y="31633"/>
                  <a:pt x="31954" y="31601"/>
                  <a:pt x="31858" y="31536"/>
                </a:cubicBezTo>
                <a:lnTo>
                  <a:pt x="3283" y="14224"/>
                </a:lnTo>
                <a:lnTo>
                  <a:pt x="16540" y="6179"/>
                </a:lnTo>
                <a:close/>
                <a:moveTo>
                  <a:pt x="18535" y="1"/>
                </a:moveTo>
                <a:lnTo>
                  <a:pt x="19179" y="1610"/>
                </a:lnTo>
                <a:cubicBezTo>
                  <a:pt x="19050" y="1610"/>
                  <a:pt x="18922" y="1674"/>
                  <a:pt x="18793" y="1739"/>
                </a:cubicBezTo>
                <a:lnTo>
                  <a:pt x="1609" y="12229"/>
                </a:lnTo>
                <a:cubicBezTo>
                  <a:pt x="966" y="11843"/>
                  <a:pt x="0" y="11328"/>
                  <a:pt x="0" y="11328"/>
                </a:cubicBezTo>
                <a:lnTo>
                  <a:pt x="0" y="14224"/>
                </a:lnTo>
                <a:cubicBezTo>
                  <a:pt x="0" y="14868"/>
                  <a:pt x="322" y="15447"/>
                  <a:pt x="837" y="15769"/>
                </a:cubicBezTo>
                <a:lnTo>
                  <a:pt x="30570" y="33725"/>
                </a:lnTo>
                <a:cubicBezTo>
                  <a:pt x="31053" y="34046"/>
                  <a:pt x="31616" y="34207"/>
                  <a:pt x="32179" y="34207"/>
                </a:cubicBezTo>
                <a:cubicBezTo>
                  <a:pt x="32743" y="34207"/>
                  <a:pt x="33306" y="34046"/>
                  <a:pt x="33788" y="33725"/>
                </a:cubicBezTo>
                <a:lnTo>
                  <a:pt x="51873" y="22784"/>
                </a:lnTo>
                <a:cubicBezTo>
                  <a:pt x="52452" y="22462"/>
                  <a:pt x="52774" y="21883"/>
                  <a:pt x="52774" y="21239"/>
                </a:cubicBezTo>
                <a:lnTo>
                  <a:pt x="52710" y="21239"/>
                </a:lnTo>
                <a:lnTo>
                  <a:pt x="52710" y="18472"/>
                </a:lnTo>
                <a:lnTo>
                  <a:pt x="51036" y="19244"/>
                </a:lnTo>
                <a:lnTo>
                  <a:pt x="23169" y="2318"/>
                </a:lnTo>
                <a:cubicBezTo>
                  <a:pt x="23491" y="1932"/>
                  <a:pt x="23749" y="1546"/>
                  <a:pt x="23427" y="1288"/>
                </a:cubicBezTo>
                <a:cubicBezTo>
                  <a:pt x="22654" y="902"/>
                  <a:pt x="21882" y="580"/>
                  <a:pt x="21045" y="387"/>
                </a:cubicBezTo>
                <a:lnTo>
                  <a:pt x="18535" y="1"/>
                </a:lnTo>
                <a:close/>
              </a:path>
            </a:pathLst>
          </a:custGeom>
          <a:solidFill>
            <a:srgbClr val="E697C2">
              <a:alpha val="95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4343394" y="3158697"/>
            <a:ext cx="769498" cy="474476"/>
          </a:xfrm>
          <a:custGeom>
            <a:avLst/>
            <a:gdLst/>
            <a:ahLst/>
            <a:cxnLst/>
            <a:rect l="l" t="t" r="r" b="b"/>
            <a:pathLst>
              <a:path w="53354" h="32904" extrusionOk="0">
                <a:moveTo>
                  <a:pt x="20885" y="2574"/>
                </a:moveTo>
                <a:cubicBezTo>
                  <a:pt x="21013" y="2574"/>
                  <a:pt x="21142" y="2607"/>
                  <a:pt x="21239" y="2671"/>
                </a:cubicBezTo>
                <a:lnTo>
                  <a:pt x="49749" y="19919"/>
                </a:lnTo>
                <a:lnTo>
                  <a:pt x="47819" y="21077"/>
                </a:lnTo>
                <a:lnTo>
                  <a:pt x="22590" y="17280"/>
                </a:lnTo>
                <a:lnTo>
                  <a:pt x="19244" y="3508"/>
                </a:lnTo>
                <a:lnTo>
                  <a:pt x="20531" y="2671"/>
                </a:lnTo>
                <a:cubicBezTo>
                  <a:pt x="20627" y="2607"/>
                  <a:pt x="20756" y="2574"/>
                  <a:pt x="20885" y="2574"/>
                </a:cubicBezTo>
                <a:close/>
                <a:moveTo>
                  <a:pt x="16862" y="4859"/>
                </a:moveTo>
                <a:lnTo>
                  <a:pt x="20080" y="18374"/>
                </a:lnTo>
                <a:cubicBezTo>
                  <a:pt x="20273" y="19082"/>
                  <a:pt x="20917" y="19662"/>
                  <a:pt x="21689" y="19790"/>
                </a:cubicBezTo>
                <a:lnTo>
                  <a:pt x="44279" y="23137"/>
                </a:lnTo>
                <a:lnTo>
                  <a:pt x="32694" y="30216"/>
                </a:lnTo>
                <a:cubicBezTo>
                  <a:pt x="32630" y="30281"/>
                  <a:pt x="32550" y="30313"/>
                  <a:pt x="32461" y="30313"/>
                </a:cubicBezTo>
                <a:cubicBezTo>
                  <a:pt x="32373" y="30313"/>
                  <a:pt x="32276" y="30281"/>
                  <a:pt x="32180" y="30216"/>
                </a:cubicBezTo>
                <a:lnTo>
                  <a:pt x="3605" y="12904"/>
                </a:lnTo>
                <a:lnTo>
                  <a:pt x="16862" y="4859"/>
                </a:lnTo>
                <a:close/>
                <a:moveTo>
                  <a:pt x="20853" y="0"/>
                </a:moveTo>
                <a:cubicBezTo>
                  <a:pt x="20257" y="0"/>
                  <a:pt x="19662" y="161"/>
                  <a:pt x="19115" y="483"/>
                </a:cubicBezTo>
                <a:lnTo>
                  <a:pt x="1095" y="11359"/>
                </a:lnTo>
                <a:cubicBezTo>
                  <a:pt x="1" y="12067"/>
                  <a:pt x="1" y="13741"/>
                  <a:pt x="1095" y="14449"/>
                </a:cubicBezTo>
                <a:lnTo>
                  <a:pt x="30828" y="32469"/>
                </a:lnTo>
                <a:cubicBezTo>
                  <a:pt x="31343" y="32758"/>
                  <a:pt x="31906" y="32903"/>
                  <a:pt x="32461" y="32903"/>
                </a:cubicBezTo>
                <a:cubicBezTo>
                  <a:pt x="33016" y="32903"/>
                  <a:pt x="33563" y="32758"/>
                  <a:pt x="34046" y="32469"/>
                </a:cubicBezTo>
                <a:lnTo>
                  <a:pt x="52195" y="21464"/>
                </a:lnTo>
                <a:cubicBezTo>
                  <a:pt x="53353" y="20756"/>
                  <a:pt x="53353" y="19082"/>
                  <a:pt x="52195" y="18374"/>
                </a:cubicBezTo>
                <a:lnTo>
                  <a:pt x="22590" y="483"/>
                </a:lnTo>
                <a:cubicBezTo>
                  <a:pt x="22043" y="161"/>
                  <a:pt x="21448" y="0"/>
                  <a:pt x="20853" y="0"/>
                </a:cubicBez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5204764" y="3460162"/>
            <a:ext cx="112337" cy="73614"/>
          </a:xfrm>
          <a:custGeom>
            <a:avLst/>
            <a:gdLst/>
            <a:ahLst/>
            <a:cxnLst/>
            <a:rect l="l" t="t" r="r" b="b"/>
            <a:pathLst>
              <a:path w="7789" h="5105" extrusionOk="0">
                <a:moveTo>
                  <a:pt x="3601" y="1"/>
                </a:moveTo>
                <a:cubicBezTo>
                  <a:pt x="2781" y="1"/>
                  <a:pt x="1959" y="227"/>
                  <a:pt x="1224" y="686"/>
                </a:cubicBezTo>
                <a:cubicBezTo>
                  <a:pt x="1" y="1587"/>
                  <a:pt x="130" y="3261"/>
                  <a:pt x="1545" y="4290"/>
                </a:cubicBezTo>
                <a:cubicBezTo>
                  <a:pt x="2321" y="4830"/>
                  <a:pt x="3221" y="5105"/>
                  <a:pt x="4124" y="5105"/>
                </a:cubicBezTo>
                <a:cubicBezTo>
                  <a:pt x="4944" y="5105"/>
                  <a:pt x="5766" y="4878"/>
                  <a:pt x="6501" y="4419"/>
                </a:cubicBezTo>
                <a:cubicBezTo>
                  <a:pt x="7788" y="3454"/>
                  <a:pt x="7595" y="1845"/>
                  <a:pt x="6179" y="815"/>
                </a:cubicBezTo>
                <a:cubicBezTo>
                  <a:pt x="5403" y="275"/>
                  <a:pt x="4504" y="1"/>
                  <a:pt x="3601" y="1"/>
                </a:cubicBezTo>
                <a:close/>
              </a:path>
            </a:pathLst>
          </a:custGeom>
          <a:solidFill>
            <a:srgbClr val="214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5210345" y="3380952"/>
            <a:ext cx="100251" cy="110140"/>
          </a:xfrm>
          <a:custGeom>
            <a:avLst/>
            <a:gdLst/>
            <a:ahLst/>
            <a:cxnLst/>
            <a:rect l="l" t="t" r="r" b="b"/>
            <a:pathLst>
              <a:path w="6951" h="7638" extrusionOk="0">
                <a:moveTo>
                  <a:pt x="0" y="1"/>
                </a:moveTo>
                <a:lnTo>
                  <a:pt x="0" y="4892"/>
                </a:lnTo>
                <a:cubicBezTo>
                  <a:pt x="64" y="5664"/>
                  <a:pt x="515" y="6372"/>
                  <a:pt x="1158" y="6823"/>
                </a:cubicBezTo>
                <a:cubicBezTo>
                  <a:pt x="1934" y="7363"/>
                  <a:pt x="2834" y="7637"/>
                  <a:pt x="3737" y="7637"/>
                </a:cubicBezTo>
                <a:cubicBezTo>
                  <a:pt x="4557" y="7637"/>
                  <a:pt x="5379" y="7411"/>
                  <a:pt x="6114" y="6952"/>
                </a:cubicBezTo>
                <a:cubicBezTo>
                  <a:pt x="6629" y="6630"/>
                  <a:pt x="6951" y="6051"/>
                  <a:pt x="6951" y="5343"/>
                </a:cubicBezTo>
                <a:lnTo>
                  <a:pt x="6951" y="58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5204764" y="3347873"/>
            <a:ext cx="112337" cy="73614"/>
          </a:xfrm>
          <a:custGeom>
            <a:avLst/>
            <a:gdLst/>
            <a:ahLst/>
            <a:cxnLst/>
            <a:rect l="l" t="t" r="r" b="b"/>
            <a:pathLst>
              <a:path w="7789" h="5105" extrusionOk="0">
                <a:moveTo>
                  <a:pt x="3601" y="0"/>
                </a:moveTo>
                <a:cubicBezTo>
                  <a:pt x="2781" y="0"/>
                  <a:pt x="1959" y="227"/>
                  <a:pt x="1224" y="686"/>
                </a:cubicBezTo>
                <a:cubicBezTo>
                  <a:pt x="1" y="1587"/>
                  <a:pt x="130" y="3196"/>
                  <a:pt x="1545" y="4290"/>
                </a:cubicBezTo>
                <a:cubicBezTo>
                  <a:pt x="2321" y="4830"/>
                  <a:pt x="3221" y="5104"/>
                  <a:pt x="4124" y="5104"/>
                </a:cubicBezTo>
                <a:cubicBezTo>
                  <a:pt x="4944" y="5104"/>
                  <a:pt x="5766" y="4878"/>
                  <a:pt x="6501" y="4419"/>
                </a:cubicBezTo>
                <a:cubicBezTo>
                  <a:pt x="7788" y="3518"/>
                  <a:pt x="7595" y="1844"/>
                  <a:pt x="6179" y="815"/>
                </a:cubicBezTo>
                <a:cubicBezTo>
                  <a:pt x="5403" y="275"/>
                  <a:pt x="4504" y="0"/>
                  <a:pt x="36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7727634" y="2787007"/>
            <a:ext cx="730514" cy="407423"/>
          </a:xfrm>
          <a:custGeom>
            <a:avLst/>
            <a:gdLst/>
            <a:ahLst/>
            <a:cxnLst/>
            <a:rect l="l" t="t" r="r" b="b"/>
            <a:pathLst>
              <a:path w="50651" h="28254" extrusionOk="0">
                <a:moveTo>
                  <a:pt x="11488" y="2302"/>
                </a:moveTo>
                <a:cubicBezTo>
                  <a:pt x="12743" y="2302"/>
                  <a:pt x="13998" y="2607"/>
                  <a:pt x="15124" y="3219"/>
                </a:cubicBezTo>
                <a:lnTo>
                  <a:pt x="18728" y="5278"/>
                </a:lnTo>
                <a:lnTo>
                  <a:pt x="10040" y="10362"/>
                </a:lnTo>
                <a:lnTo>
                  <a:pt x="6436" y="8303"/>
                </a:lnTo>
                <a:cubicBezTo>
                  <a:pt x="4377" y="7080"/>
                  <a:pt x="4377" y="5214"/>
                  <a:pt x="6372" y="4055"/>
                </a:cubicBezTo>
                <a:lnTo>
                  <a:pt x="7852" y="3219"/>
                </a:lnTo>
                <a:cubicBezTo>
                  <a:pt x="8978" y="2607"/>
                  <a:pt x="10233" y="2302"/>
                  <a:pt x="11488" y="2302"/>
                </a:cubicBezTo>
                <a:close/>
                <a:moveTo>
                  <a:pt x="29058" y="14401"/>
                </a:moveTo>
                <a:cubicBezTo>
                  <a:pt x="29862" y="14401"/>
                  <a:pt x="30667" y="14578"/>
                  <a:pt x="31407" y="14932"/>
                </a:cubicBezTo>
                <a:cubicBezTo>
                  <a:pt x="32823" y="15640"/>
                  <a:pt x="32823" y="16927"/>
                  <a:pt x="31536" y="17699"/>
                </a:cubicBezTo>
                <a:cubicBezTo>
                  <a:pt x="30763" y="18085"/>
                  <a:pt x="29927" y="18278"/>
                  <a:pt x="29098" y="18278"/>
                </a:cubicBezTo>
                <a:cubicBezTo>
                  <a:pt x="28270" y="18278"/>
                  <a:pt x="27449" y="18085"/>
                  <a:pt x="26709" y="17699"/>
                </a:cubicBezTo>
                <a:cubicBezTo>
                  <a:pt x="25357" y="16927"/>
                  <a:pt x="25357" y="15704"/>
                  <a:pt x="26709" y="14932"/>
                </a:cubicBezTo>
                <a:cubicBezTo>
                  <a:pt x="27449" y="14578"/>
                  <a:pt x="28253" y="14401"/>
                  <a:pt x="29058" y="14401"/>
                </a:cubicBezTo>
                <a:close/>
                <a:moveTo>
                  <a:pt x="27513" y="4667"/>
                </a:moveTo>
                <a:cubicBezTo>
                  <a:pt x="28768" y="4667"/>
                  <a:pt x="30023" y="4956"/>
                  <a:pt x="31150" y="5536"/>
                </a:cubicBezTo>
                <a:lnTo>
                  <a:pt x="44214" y="13130"/>
                </a:lnTo>
                <a:cubicBezTo>
                  <a:pt x="46274" y="14288"/>
                  <a:pt x="46274" y="16155"/>
                  <a:pt x="44279" y="17313"/>
                </a:cubicBezTo>
                <a:lnTo>
                  <a:pt x="44279" y="17377"/>
                </a:lnTo>
                <a:lnTo>
                  <a:pt x="39066" y="20402"/>
                </a:lnTo>
                <a:lnTo>
                  <a:pt x="35526" y="18407"/>
                </a:lnTo>
                <a:cubicBezTo>
                  <a:pt x="37071" y="16798"/>
                  <a:pt x="36684" y="14674"/>
                  <a:pt x="34239" y="13323"/>
                </a:cubicBezTo>
                <a:cubicBezTo>
                  <a:pt x="32630" y="12486"/>
                  <a:pt x="30860" y="12068"/>
                  <a:pt x="29082" y="12068"/>
                </a:cubicBezTo>
                <a:cubicBezTo>
                  <a:pt x="27304" y="12068"/>
                  <a:pt x="25518" y="12486"/>
                  <a:pt x="23877" y="13323"/>
                </a:cubicBezTo>
                <a:cubicBezTo>
                  <a:pt x="21045" y="14932"/>
                  <a:pt x="21045" y="17635"/>
                  <a:pt x="23877" y="19308"/>
                </a:cubicBezTo>
                <a:cubicBezTo>
                  <a:pt x="25556" y="20128"/>
                  <a:pt x="27402" y="20546"/>
                  <a:pt x="29240" y="20546"/>
                </a:cubicBezTo>
                <a:cubicBezTo>
                  <a:pt x="30431" y="20546"/>
                  <a:pt x="31620" y="20370"/>
                  <a:pt x="32759" y="20016"/>
                </a:cubicBezTo>
                <a:lnTo>
                  <a:pt x="36234" y="22011"/>
                </a:lnTo>
                <a:lnTo>
                  <a:pt x="30956" y="25100"/>
                </a:lnTo>
                <a:cubicBezTo>
                  <a:pt x="29798" y="25680"/>
                  <a:pt x="28543" y="25969"/>
                  <a:pt x="27296" y="25969"/>
                </a:cubicBezTo>
                <a:cubicBezTo>
                  <a:pt x="26049" y="25969"/>
                  <a:pt x="24810" y="25680"/>
                  <a:pt x="23684" y="25100"/>
                </a:cubicBezTo>
                <a:lnTo>
                  <a:pt x="10619" y="17506"/>
                </a:lnTo>
                <a:cubicBezTo>
                  <a:pt x="8624" y="16348"/>
                  <a:pt x="8560" y="14481"/>
                  <a:pt x="10555" y="13323"/>
                </a:cubicBezTo>
                <a:lnTo>
                  <a:pt x="11456" y="12744"/>
                </a:lnTo>
                <a:lnTo>
                  <a:pt x="22976" y="6050"/>
                </a:lnTo>
                <a:lnTo>
                  <a:pt x="23877" y="5536"/>
                </a:lnTo>
                <a:cubicBezTo>
                  <a:pt x="25003" y="4956"/>
                  <a:pt x="26258" y="4667"/>
                  <a:pt x="27513" y="4667"/>
                </a:cubicBezTo>
                <a:close/>
                <a:moveTo>
                  <a:pt x="11464" y="1"/>
                </a:moveTo>
                <a:cubicBezTo>
                  <a:pt x="9123" y="1"/>
                  <a:pt x="6790" y="516"/>
                  <a:pt x="5020" y="1545"/>
                </a:cubicBezTo>
                <a:lnTo>
                  <a:pt x="3540" y="2382"/>
                </a:lnTo>
                <a:cubicBezTo>
                  <a:pt x="0" y="4441"/>
                  <a:pt x="65" y="7852"/>
                  <a:pt x="3604" y="9912"/>
                </a:cubicBezTo>
                <a:lnTo>
                  <a:pt x="7273" y="11971"/>
                </a:lnTo>
                <a:cubicBezTo>
                  <a:pt x="4184" y="14095"/>
                  <a:pt x="4377" y="17184"/>
                  <a:pt x="7788" y="19179"/>
                </a:cubicBezTo>
                <a:lnTo>
                  <a:pt x="20852" y="26709"/>
                </a:lnTo>
                <a:cubicBezTo>
                  <a:pt x="22654" y="27739"/>
                  <a:pt x="25003" y="28254"/>
                  <a:pt x="27336" y="28254"/>
                </a:cubicBezTo>
                <a:cubicBezTo>
                  <a:pt x="29669" y="28254"/>
                  <a:pt x="31986" y="27739"/>
                  <a:pt x="33724" y="26709"/>
                </a:cubicBezTo>
                <a:lnTo>
                  <a:pt x="47046" y="18922"/>
                </a:lnTo>
                <a:cubicBezTo>
                  <a:pt x="50650" y="16927"/>
                  <a:pt x="50650" y="13580"/>
                  <a:pt x="47046" y="11521"/>
                </a:cubicBezTo>
                <a:lnTo>
                  <a:pt x="33981" y="3927"/>
                </a:lnTo>
                <a:cubicBezTo>
                  <a:pt x="32188" y="2911"/>
                  <a:pt x="29825" y="2394"/>
                  <a:pt x="27472" y="2394"/>
                </a:cubicBezTo>
                <a:cubicBezTo>
                  <a:pt x="25351" y="2394"/>
                  <a:pt x="23239" y="2815"/>
                  <a:pt x="21560" y="3669"/>
                </a:cubicBezTo>
                <a:lnTo>
                  <a:pt x="17956" y="1545"/>
                </a:lnTo>
                <a:cubicBezTo>
                  <a:pt x="16154" y="516"/>
                  <a:pt x="13805" y="1"/>
                  <a:pt x="114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39"/>
          <p:cNvSpPr/>
          <p:nvPr/>
        </p:nvSpPr>
        <p:spPr>
          <a:xfrm>
            <a:off x="3855555" y="3641699"/>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9"/>
          <p:cNvSpPr/>
          <p:nvPr/>
        </p:nvSpPr>
        <p:spPr>
          <a:xfrm rot="10800000" flipH="1">
            <a:off x="4202487" y="-4038362"/>
            <a:ext cx="4519377" cy="4690762"/>
          </a:xfrm>
          <a:custGeom>
            <a:avLst/>
            <a:gdLst/>
            <a:ahLst/>
            <a:cxnLst/>
            <a:rect l="l" t="t" r="r" b="b"/>
            <a:pathLst>
              <a:path w="130949" h="130972" extrusionOk="0">
                <a:moveTo>
                  <a:pt x="65623" y="0"/>
                </a:moveTo>
                <a:cubicBezTo>
                  <a:pt x="29376" y="0"/>
                  <a:pt x="0" y="29399"/>
                  <a:pt x="0" y="65349"/>
                </a:cubicBezTo>
                <a:cubicBezTo>
                  <a:pt x="0" y="101573"/>
                  <a:pt x="29376" y="130972"/>
                  <a:pt x="65623" y="130972"/>
                </a:cubicBezTo>
                <a:cubicBezTo>
                  <a:pt x="101573" y="130972"/>
                  <a:pt x="130949" y="101573"/>
                  <a:pt x="130949" y="65349"/>
                </a:cubicBezTo>
                <a:cubicBezTo>
                  <a:pt x="130949" y="29399"/>
                  <a:pt x="101573" y="0"/>
                  <a:pt x="65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9"/>
          <p:cNvSpPr/>
          <p:nvPr/>
        </p:nvSpPr>
        <p:spPr>
          <a:xfrm rot="10800000" flipH="1">
            <a:off x="7401946" y="108580"/>
            <a:ext cx="363788" cy="377837"/>
          </a:xfrm>
          <a:custGeom>
            <a:avLst/>
            <a:gdLst/>
            <a:ahLst/>
            <a:cxnLst/>
            <a:rect l="l" t="t" r="r" b="b"/>
            <a:pathLst>
              <a:path w="9701" h="9999" extrusionOk="0">
                <a:moveTo>
                  <a:pt x="4839" y="1"/>
                </a:moveTo>
                <a:cubicBezTo>
                  <a:pt x="1986" y="1"/>
                  <a:pt x="0" y="2283"/>
                  <a:pt x="0" y="5136"/>
                </a:cubicBezTo>
                <a:cubicBezTo>
                  <a:pt x="0" y="7716"/>
                  <a:pt x="1986" y="9998"/>
                  <a:pt x="4839" y="9998"/>
                </a:cubicBezTo>
                <a:cubicBezTo>
                  <a:pt x="7418" y="9998"/>
                  <a:pt x="9701" y="7716"/>
                  <a:pt x="9701" y="5136"/>
                </a:cubicBezTo>
                <a:cubicBezTo>
                  <a:pt x="9701" y="2283"/>
                  <a:pt x="7418" y="1"/>
                  <a:pt x="4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9"/>
          <p:cNvSpPr txBox="1">
            <a:spLocks noGrp="1"/>
          </p:cNvSpPr>
          <p:nvPr>
            <p:ph type="subTitle" idx="4294967295"/>
          </p:nvPr>
        </p:nvSpPr>
        <p:spPr>
          <a:xfrm>
            <a:off x="4438531" y="1324482"/>
            <a:ext cx="4519377" cy="92808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vi-VN" dirty="0" err="1">
                <a:solidFill>
                  <a:schemeClr val="lt1"/>
                </a:solidFill>
              </a:rPr>
              <a:t>Bảo</a:t>
            </a:r>
            <a:r>
              <a:rPr lang="vi-VN" dirty="0">
                <a:solidFill>
                  <a:schemeClr val="lt1"/>
                </a:solidFill>
              </a:rPr>
              <a:t> </a:t>
            </a:r>
            <a:r>
              <a:rPr lang="vi-VN" dirty="0" err="1">
                <a:solidFill>
                  <a:schemeClr val="lt1"/>
                </a:solidFill>
              </a:rPr>
              <a:t>mật</a:t>
            </a:r>
            <a:r>
              <a:rPr lang="vi-VN" dirty="0">
                <a:solidFill>
                  <a:schemeClr val="lt1"/>
                </a:solidFill>
              </a:rPr>
              <a:t> thông tin </a:t>
            </a:r>
            <a:r>
              <a:rPr lang="vi-VN" dirty="0" err="1">
                <a:solidFill>
                  <a:schemeClr val="lt1"/>
                </a:solidFill>
              </a:rPr>
              <a:t>cá</a:t>
            </a:r>
            <a:r>
              <a:rPr lang="vi-VN" dirty="0">
                <a:solidFill>
                  <a:schemeClr val="lt1"/>
                </a:solidFill>
              </a:rPr>
              <a:t> nhân </a:t>
            </a:r>
            <a:r>
              <a:rPr lang="vi-VN" dirty="0" err="1">
                <a:solidFill>
                  <a:schemeClr val="lt1"/>
                </a:solidFill>
              </a:rPr>
              <a:t>là</a:t>
            </a:r>
            <a:r>
              <a:rPr lang="vi-VN" dirty="0">
                <a:solidFill>
                  <a:schemeClr val="lt1"/>
                </a:solidFill>
              </a:rPr>
              <a:t> </a:t>
            </a:r>
            <a:r>
              <a:rPr lang="vi-VN" dirty="0" err="1">
                <a:solidFill>
                  <a:schemeClr val="lt1"/>
                </a:solidFill>
              </a:rPr>
              <a:t>yếu</a:t>
            </a:r>
            <a:r>
              <a:rPr lang="vi-VN" dirty="0">
                <a:solidFill>
                  <a:schemeClr val="lt1"/>
                </a:solidFill>
              </a:rPr>
              <a:t> </a:t>
            </a:r>
            <a:r>
              <a:rPr lang="vi-VN" dirty="0" err="1">
                <a:solidFill>
                  <a:schemeClr val="lt1"/>
                </a:solidFill>
              </a:rPr>
              <a:t>tố</a:t>
            </a:r>
            <a:r>
              <a:rPr lang="vi-VN" dirty="0">
                <a:solidFill>
                  <a:schemeClr val="lt1"/>
                </a:solidFill>
              </a:rPr>
              <a:t> quan </a:t>
            </a:r>
            <a:r>
              <a:rPr lang="vi-VN" dirty="0" err="1">
                <a:solidFill>
                  <a:schemeClr val="lt1"/>
                </a:solidFill>
              </a:rPr>
              <a:t>trọng</a:t>
            </a:r>
            <a:r>
              <a:rPr lang="vi-VN" dirty="0">
                <a:solidFill>
                  <a:schemeClr val="lt1"/>
                </a:solidFill>
              </a:rPr>
              <a:t> khi </a:t>
            </a:r>
            <a:r>
              <a:rPr lang="vi-VN" dirty="0" err="1">
                <a:solidFill>
                  <a:schemeClr val="lt1"/>
                </a:solidFill>
              </a:rPr>
              <a:t>sử</a:t>
            </a:r>
            <a:r>
              <a:rPr lang="vi-VN" dirty="0">
                <a:solidFill>
                  <a:schemeClr val="lt1"/>
                </a:solidFill>
              </a:rPr>
              <a:t> </a:t>
            </a:r>
            <a:r>
              <a:rPr lang="vi-VN" dirty="0" err="1">
                <a:solidFill>
                  <a:schemeClr val="lt1"/>
                </a:solidFill>
              </a:rPr>
              <a:t>dụng</a:t>
            </a:r>
            <a:r>
              <a:rPr lang="vi-VN" dirty="0">
                <a:solidFill>
                  <a:schemeClr val="lt1"/>
                </a:solidFill>
              </a:rPr>
              <a:t> </a:t>
            </a:r>
            <a:r>
              <a:rPr lang="vi-VN" dirty="0" err="1">
                <a:solidFill>
                  <a:schemeClr val="lt1"/>
                </a:solidFill>
              </a:rPr>
              <a:t>Internet</a:t>
            </a:r>
            <a:r>
              <a:rPr lang="vi-VN" dirty="0">
                <a:solidFill>
                  <a:schemeClr val="lt1"/>
                </a:solidFill>
              </a:rPr>
              <a:t>. </a:t>
            </a:r>
            <a:r>
              <a:rPr lang="vi-VN" dirty="0" err="1">
                <a:solidFill>
                  <a:schemeClr val="lt1"/>
                </a:solidFill>
              </a:rPr>
              <a:t>Chúng</a:t>
            </a:r>
            <a:r>
              <a:rPr lang="vi-VN" dirty="0">
                <a:solidFill>
                  <a:schemeClr val="lt1"/>
                </a:solidFill>
              </a:rPr>
              <a:t> ta </a:t>
            </a:r>
            <a:r>
              <a:rPr lang="vi-VN" dirty="0" err="1">
                <a:solidFill>
                  <a:schemeClr val="lt1"/>
                </a:solidFill>
              </a:rPr>
              <a:t>cần</a:t>
            </a:r>
            <a:r>
              <a:rPr lang="vi-VN" dirty="0">
                <a:solidFill>
                  <a:schemeClr val="lt1"/>
                </a:solidFill>
              </a:rPr>
              <a:t> ý </a:t>
            </a:r>
            <a:r>
              <a:rPr lang="vi-VN" dirty="0" err="1">
                <a:solidFill>
                  <a:schemeClr val="lt1"/>
                </a:solidFill>
              </a:rPr>
              <a:t>thức</a:t>
            </a:r>
            <a:r>
              <a:rPr lang="vi-VN" dirty="0">
                <a:solidFill>
                  <a:schemeClr val="lt1"/>
                </a:solidFill>
              </a:rPr>
              <a:t> </a:t>
            </a:r>
            <a:r>
              <a:rPr lang="vi-VN" dirty="0" err="1">
                <a:solidFill>
                  <a:schemeClr val="lt1"/>
                </a:solidFill>
              </a:rPr>
              <a:t>về</a:t>
            </a:r>
            <a:r>
              <a:rPr lang="vi-VN" dirty="0">
                <a:solidFill>
                  <a:schemeClr val="lt1"/>
                </a:solidFill>
              </a:rPr>
              <a:t> </a:t>
            </a:r>
            <a:r>
              <a:rPr lang="vi-VN" dirty="0" err="1">
                <a:solidFill>
                  <a:schemeClr val="lt1"/>
                </a:solidFill>
              </a:rPr>
              <a:t>những</a:t>
            </a:r>
            <a:r>
              <a:rPr lang="vi-VN" dirty="0">
                <a:solidFill>
                  <a:schemeClr val="lt1"/>
                </a:solidFill>
              </a:rPr>
              <a:t> thông tin </a:t>
            </a:r>
            <a:r>
              <a:rPr lang="vi-VN" dirty="0" err="1">
                <a:solidFill>
                  <a:schemeClr val="lt1"/>
                </a:solidFill>
              </a:rPr>
              <a:t>nhạy</a:t>
            </a:r>
            <a:r>
              <a:rPr lang="vi-VN" dirty="0">
                <a:solidFill>
                  <a:schemeClr val="lt1"/>
                </a:solidFill>
              </a:rPr>
              <a:t> </a:t>
            </a:r>
            <a:r>
              <a:rPr lang="vi-VN" dirty="0" err="1">
                <a:solidFill>
                  <a:schemeClr val="lt1"/>
                </a:solidFill>
              </a:rPr>
              <a:t>cảm</a:t>
            </a:r>
            <a:r>
              <a:rPr lang="vi-VN" dirty="0">
                <a:solidFill>
                  <a:schemeClr val="lt1"/>
                </a:solidFill>
              </a:rPr>
              <a:t> </a:t>
            </a:r>
            <a:r>
              <a:rPr lang="vi-VN" dirty="0" err="1">
                <a:solidFill>
                  <a:schemeClr val="lt1"/>
                </a:solidFill>
              </a:rPr>
              <a:t>mà</a:t>
            </a:r>
            <a:r>
              <a:rPr lang="vi-VN" dirty="0">
                <a:solidFill>
                  <a:schemeClr val="lt1"/>
                </a:solidFill>
              </a:rPr>
              <a:t> </a:t>
            </a:r>
            <a:r>
              <a:rPr lang="vi-VN" dirty="0" err="1">
                <a:solidFill>
                  <a:schemeClr val="lt1"/>
                </a:solidFill>
              </a:rPr>
              <a:t>mình</a:t>
            </a:r>
            <a:r>
              <a:rPr lang="vi-VN" dirty="0">
                <a:solidFill>
                  <a:schemeClr val="lt1"/>
                </a:solidFill>
              </a:rPr>
              <a:t> chia </a:t>
            </a:r>
            <a:r>
              <a:rPr lang="vi-VN" dirty="0" err="1">
                <a:solidFill>
                  <a:schemeClr val="lt1"/>
                </a:solidFill>
              </a:rPr>
              <a:t>sẻ</a:t>
            </a:r>
            <a:r>
              <a:rPr lang="vi-VN" dirty="0">
                <a:solidFill>
                  <a:schemeClr val="lt1"/>
                </a:solidFill>
              </a:rPr>
              <a:t> </a:t>
            </a:r>
            <a:r>
              <a:rPr lang="vi-VN" dirty="0" err="1">
                <a:solidFill>
                  <a:schemeClr val="lt1"/>
                </a:solidFill>
              </a:rPr>
              <a:t>để</a:t>
            </a:r>
            <a:r>
              <a:rPr lang="vi-VN" dirty="0">
                <a:solidFill>
                  <a:schemeClr val="lt1"/>
                </a:solidFill>
              </a:rPr>
              <a:t> </a:t>
            </a:r>
            <a:r>
              <a:rPr lang="vi-VN" dirty="0" err="1">
                <a:solidFill>
                  <a:schemeClr val="lt1"/>
                </a:solidFill>
              </a:rPr>
              <a:t>tránh</a:t>
            </a:r>
            <a:r>
              <a:rPr lang="vi-VN" dirty="0">
                <a:solidFill>
                  <a:schemeClr val="lt1"/>
                </a:solidFill>
              </a:rPr>
              <a:t> </a:t>
            </a:r>
            <a:r>
              <a:rPr lang="vi-VN" dirty="0" err="1">
                <a:solidFill>
                  <a:schemeClr val="lt1"/>
                </a:solidFill>
              </a:rPr>
              <a:t>rủi</a:t>
            </a:r>
            <a:r>
              <a:rPr lang="vi-VN" dirty="0">
                <a:solidFill>
                  <a:schemeClr val="lt1"/>
                </a:solidFill>
              </a:rPr>
              <a:t> ro </a:t>
            </a:r>
            <a:r>
              <a:rPr lang="vi-VN" dirty="0" err="1">
                <a:solidFill>
                  <a:schemeClr val="lt1"/>
                </a:solidFill>
              </a:rPr>
              <a:t>từ</a:t>
            </a:r>
            <a:r>
              <a:rPr lang="vi-VN" dirty="0">
                <a:solidFill>
                  <a:schemeClr val="lt1"/>
                </a:solidFill>
              </a:rPr>
              <a:t> </a:t>
            </a:r>
            <a:r>
              <a:rPr lang="vi-VN" dirty="0" err="1">
                <a:solidFill>
                  <a:schemeClr val="lt1"/>
                </a:solidFill>
              </a:rPr>
              <a:t>các</a:t>
            </a:r>
            <a:r>
              <a:rPr lang="vi-VN" dirty="0">
                <a:solidFill>
                  <a:schemeClr val="lt1"/>
                </a:solidFill>
              </a:rPr>
              <a:t> </a:t>
            </a:r>
            <a:r>
              <a:rPr lang="vi-VN" dirty="0" err="1">
                <a:solidFill>
                  <a:schemeClr val="lt1"/>
                </a:solidFill>
              </a:rPr>
              <a:t>hành</a:t>
            </a:r>
            <a:r>
              <a:rPr lang="vi-VN" dirty="0">
                <a:solidFill>
                  <a:schemeClr val="lt1"/>
                </a:solidFill>
              </a:rPr>
              <a:t> vi xâm </a:t>
            </a:r>
            <a:r>
              <a:rPr lang="vi-VN" dirty="0" err="1">
                <a:solidFill>
                  <a:schemeClr val="lt1"/>
                </a:solidFill>
              </a:rPr>
              <a:t>phạm</a:t>
            </a:r>
            <a:r>
              <a:rPr lang="vi-VN" dirty="0">
                <a:solidFill>
                  <a:schemeClr val="lt1"/>
                </a:solidFill>
              </a:rPr>
              <a:t>.</a:t>
            </a:r>
            <a:endParaRPr dirty="0">
              <a:solidFill>
                <a:schemeClr val="lt1"/>
              </a:solidFill>
            </a:endParaRPr>
          </a:p>
        </p:txBody>
      </p:sp>
      <p:sp>
        <p:nvSpPr>
          <p:cNvPr id="984" name="Google Shape;984;p39"/>
          <p:cNvSpPr txBox="1">
            <a:spLocks noGrp="1"/>
          </p:cNvSpPr>
          <p:nvPr>
            <p:ph type="subTitle" idx="4294967295"/>
          </p:nvPr>
        </p:nvSpPr>
        <p:spPr>
          <a:xfrm>
            <a:off x="4403376" y="2566405"/>
            <a:ext cx="4519376" cy="62427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vi-VN" dirty="0" err="1">
                <a:solidFill>
                  <a:schemeClr val="lt1"/>
                </a:solidFill>
              </a:rPr>
              <a:t>Sử</a:t>
            </a:r>
            <a:r>
              <a:rPr lang="vi-VN" dirty="0">
                <a:solidFill>
                  <a:schemeClr val="lt1"/>
                </a:solidFill>
              </a:rPr>
              <a:t> </a:t>
            </a:r>
            <a:r>
              <a:rPr lang="vi-VN" dirty="0" err="1">
                <a:solidFill>
                  <a:schemeClr val="lt1"/>
                </a:solidFill>
              </a:rPr>
              <a:t>dụng</a:t>
            </a:r>
            <a:r>
              <a:rPr lang="vi-VN" dirty="0">
                <a:solidFill>
                  <a:schemeClr val="lt1"/>
                </a:solidFill>
              </a:rPr>
              <a:t> </a:t>
            </a:r>
            <a:r>
              <a:rPr lang="vi-VN" dirty="0" err="1">
                <a:solidFill>
                  <a:schemeClr val="lt1"/>
                </a:solidFill>
              </a:rPr>
              <a:t>mật</a:t>
            </a:r>
            <a:r>
              <a:rPr lang="vi-VN" dirty="0">
                <a:solidFill>
                  <a:schemeClr val="lt1"/>
                </a:solidFill>
              </a:rPr>
              <a:t> </a:t>
            </a:r>
            <a:r>
              <a:rPr lang="vi-VN" dirty="0" err="1">
                <a:solidFill>
                  <a:schemeClr val="lt1"/>
                </a:solidFill>
              </a:rPr>
              <a:t>khẩu</a:t>
            </a:r>
            <a:r>
              <a:rPr lang="vi-VN" dirty="0">
                <a:solidFill>
                  <a:schemeClr val="lt1"/>
                </a:solidFill>
              </a:rPr>
              <a:t> </a:t>
            </a:r>
            <a:r>
              <a:rPr lang="vi-VN" dirty="0" err="1">
                <a:solidFill>
                  <a:schemeClr val="lt1"/>
                </a:solidFill>
              </a:rPr>
              <a:t>mạnh</a:t>
            </a:r>
            <a:r>
              <a:rPr lang="vi-VN" dirty="0">
                <a:solidFill>
                  <a:schemeClr val="lt1"/>
                </a:solidFill>
              </a:rPr>
              <a:t> </a:t>
            </a:r>
            <a:r>
              <a:rPr lang="vi-VN" dirty="0" err="1">
                <a:solidFill>
                  <a:schemeClr val="lt1"/>
                </a:solidFill>
              </a:rPr>
              <a:t>và</a:t>
            </a:r>
            <a:r>
              <a:rPr lang="vi-VN" dirty="0">
                <a:solidFill>
                  <a:schemeClr val="lt1"/>
                </a:solidFill>
              </a:rPr>
              <a:t> </a:t>
            </a:r>
            <a:r>
              <a:rPr lang="vi-VN" dirty="0" err="1">
                <a:solidFill>
                  <a:schemeClr val="lt1"/>
                </a:solidFill>
              </a:rPr>
              <a:t>cài</a:t>
            </a:r>
            <a:r>
              <a:rPr lang="vi-VN" dirty="0">
                <a:solidFill>
                  <a:schemeClr val="lt1"/>
                </a:solidFill>
              </a:rPr>
              <a:t> </a:t>
            </a:r>
            <a:r>
              <a:rPr lang="vi-VN" dirty="0" err="1">
                <a:solidFill>
                  <a:schemeClr val="lt1"/>
                </a:solidFill>
              </a:rPr>
              <a:t>đặt</a:t>
            </a:r>
            <a:r>
              <a:rPr lang="vi-VN" dirty="0">
                <a:solidFill>
                  <a:schemeClr val="lt1"/>
                </a:solidFill>
              </a:rPr>
              <a:t> </a:t>
            </a:r>
            <a:r>
              <a:rPr lang="vi-VN" dirty="0" err="1">
                <a:solidFill>
                  <a:schemeClr val="lt1"/>
                </a:solidFill>
              </a:rPr>
              <a:t>phần</a:t>
            </a:r>
            <a:r>
              <a:rPr lang="vi-VN" dirty="0">
                <a:solidFill>
                  <a:schemeClr val="lt1"/>
                </a:solidFill>
              </a:rPr>
              <a:t> </a:t>
            </a:r>
            <a:r>
              <a:rPr lang="vi-VN" dirty="0" err="1">
                <a:solidFill>
                  <a:schemeClr val="lt1"/>
                </a:solidFill>
              </a:rPr>
              <a:t>mềm</a:t>
            </a:r>
            <a:r>
              <a:rPr lang="vi-VN" dirty="0">
                <a:solidFill>
                  <a:schemeClr val="lt1"/>
                </a:solidFill>
              </a:rPr>
              <a:t> </a:t>
            </a:r>
            <a:r>
              <a:rPr lang="vi-VN" dirty="0" err="1">
                <a:solidFill>
                  <a:schemeClr val="lt1"/>
                </a:solidFill>
              </a:rPr>
              <a:t>bảo</a:t>
            </a:r>
            <a:r>
              <a:rPr lang="vi-VN" dirty="0">
                <a:solidFill>
                  <a:schemeClr val="lt1"/>
                </a:solidFill>
              </a:rPr>
              <a:t> </a:t>
            </a:r>
            <a:r>
              <a:rPr lang="vi-VN" dirty="0" err="1">
                <a:solidFill>
                  <a:schemeClr val="lt1"/>
                </a:solidFill>
              </a:rPr>
              <a:t>mật</a:t>
            </a:r>
            <a:r>
              <a:rPr lang="vi-VN" dirty="0">
                <a:solidFill>
                  <a:schemeClr val="lt1"/>
                </a:solidFill>
              </a:rPr>
              <a:t> </a:t>
            </a:r>
            <a:r>
              <a:rPr lang="vi-VN" dirty="0" err="1">
                <a:solidFill>
                  <a:schemeClr val="lt1"/>
                </a:solidFill>
              </a:rPr>
              <a:t>là</a:t>
            </a:r>
            <a:r>
              <a:rPr lang="vi-VN" dirty="0">
                <a:solidFill>
                  <a:schemeClr val="lt1"/>
                </a:solidFill>
              </a:rPr>
              <a:t> </a:t>
            </a:r>
            <a:r>
              <a:rPr lang="vi-VN" dirty="0" err="1">
                <a:solidFill>
                  <a:schemeClr val="lt1"/>
                </a:solidFill>
              </a:rPr>
              <a:t>những</a:t>
            </a:r>
            <a:r>
              <a:rPr lang="vi-VN" dirty="0">
                <a:solidFill>
                  <a:schemeClr val="lt1"/>
                </a:solidFill>
              </a:rPr>
              <a:t> </a:t>
            </a:r>
            <a:r>
              <a:rPr lang="vi-VN" dirty="0" err="1">
                <a:solidFill>
                  <a:schemeClr val="lt1"/>
                </a:solidFill>
              </a:rPr>
              <a:t>biện</a:t>
            </a:r>
            <a:r>
              <a:rPr lang="vi-VN" dirty="0">
                <a:solidFill>
                  <a:schemeClr val="lt1"/>
                </a:solidFill>
              </a:rPr>
              <a:t> </a:t>
            </a:r>
            <a:r>
              <a:rPr lang="vi-VN" dirty="0" err="1">
                <a:solidFill>
                  <a:schemeClr val="lt1"/>
                </a:solidFill>
              </a:rPr>
              <a:t>pháp</a:t>
            </a:r>
            <a:r>
              <a:rPr lang="vi-VN" dirty="0">
                <a:solidFill>
                  <a:schemeClr val="lt1"/>
                </a:solidFill>
              </a:rPr>
              <a:t> </a:t>
            </a:r>
            <a:r>
              <a:rPr lang="vi-VN" dirty="0" err="1">
                <a:solidFill>
                  <a:schemeClr val="lt1"/>
                </a:solidFill>
              </a:rPr>
              <a:t>hữu</a:t>
            </a:r>
            <a:r>
              <a:rPr lang="vi-VN" dirty="0">
                <a:solidFill>
                  <a:schemeClr val="lt1"/>
                </a:solidFill>
              </a:rPr>
              <a:t> </a:t>
            </a:r>
            <a:r>
              <a:rPr lang="vi-VN" dirty="0" err="1">
                <a:solidFill>
                  <a:schemeClr val="lt1"/>
                </a:solidFill>
              </a:rPr>
              <a:t>hiệu</a:t>
            </a:r>
            <a:r>
              <a:rPr lang="vi-VN" dirty="0">
                <a:solidFill>
                  <a:schemeClr val="lt1"/>
                </a:solidFill>
              </a:rPr>
              <a:t> </a:t>
            </a:r>
            <a:r>
              <a:rPr lang="vi-VN" dirty="0" err="1">
                <a:solidFill>
                  <a:schemeClr val="lt1"/>
                </a:solidFill>
              </a:rPr>
              <a:t>để</a:t>
            </a:r>
            <a:r>
              <a:rPr lang="vi-VN" dirty="0">
                <a:solidFill>
                  <a:schemeClr val="lt1"/>
                </a:solidFill>
              </a:rPr>
              <a:t> </a:t>
            </a:r>
            <a:r>
              <a:rPr lang="vi-VN" dirty="0" err="1">
                <a:solidFill>
                  <a:schemeClr val="lt1"/>
                </a:solidFill>
              </a:rPr>
              <a:t>bảo</a:t>
            </a:r>
            <a:r>
              <a:rPr lang="vi-VN" dirty="0">
                <a:solidFill>
                  <a:schemeClr val="lt1"/>
                </a:solidFill>
              </a:rPr>
              <a:t> </a:t>
            </a:r>
            <a:r>
              <a:rPr lang="vi-VN" dirty="0" err="1">
                <a:solidFill>
                  <a:schemeClr val="lt1"/>
                </a:solidFill>
              </a:rPr>
              <a:t>vệ</a:t>
            </a:r>
            <a:r>
              <a:rPr lang="vi-VN" dirty="0">
                <a:solidFill>
                  <a:schemeClr val="lt1"/>
                </a:solidFill>
              </a:rPr>
              <a:t> thông tin </a:t>
            </a:r>
            <a:r>
              <a:rPr lang="vi-VN" dirty="0" err="1">
                <a:solidFill>
                  <a:schemeClr val="lt1"/>
                </a:solidFill>
              </a:rPr>
              <a:t>cá</a:t>
            </a:r>
            <a:r>
              <a:rPr lang="vi-VN" dirty="0">
                <a:solidFill>
                  <a:schemeClr val="lt1"/>
                </a:solidFill>
              </a:rPr>
              <a:t> nhân.</a:t>
            </a:r>
            <a:endParaRPr dirty="0">
              <a:solidFill>
                <a:schemeClr val="lt1"/>
              </a:solidFill>
            </a:endParaRPr>
          </a:p>
        </p:txBody>
      </p:sp>
      <p:sp>
        <p:nvSpPr>
          <p:cNvPr id="985" name="Google Shape;985;p39"/>
          <p:cNvSpPr/>
          <p:nvPr/>
        </p:nvSpPr>
        <p:spPr>
          <a:xfrm>
            <a:off x="1260100" y="4840301"/>
            <a:ext cx="1181876" cy="833959"/>
          </a:xfrm>
          <a:custGeom>
            <a:avLst/>
            <a:gdLst/>
            <a:ahLst/>
            <a:cxnLst/>
            <a:rect l="l" t="t" r="r" b="b"/>
            <a:pathLst>
              <a:path w="37093" h="25976" extrusionOk="0">
                <a:moveTo>
                  <a:pt x="18535" y="0"/>
                </a:moveTo>
                <a:cubicBezTo>
                  <a:pt x="8264" y="0"/>
                  <a:pt x="1" y="8286"/>
                  <a:pt x="1" y="18557"/>
                </a:cubicBezTo>
                <a:cubicBezTo>
                  <a:pt x="1" y="21114"/>
                  <a:pt x="572" y="23693"/>
                  <a:pt x="1713" y="25975"/>
                </a:cubicBezTo>
                <a:lnTo>
                  <a:pt x="35654" y="25975"/>
                </a:lnTo>
                <a:cubicBezTo>
                  <a:pt x="36521" y="23693"/>
                  <a:pt x="37092" y="21114"/>
                  <a:pt x="37092" y="18557"/>
                </a:cubicBezTo>
                <a:cubicBezTo>
                  <a:pt x="37092" y="8286"/>
                  <a:pt x="28806" y="0"/>
                  <a:pt x="18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9"/>
          <p:cNvSpPr txBox="1"/>
          <p:nvPr/>
        </p:nvSpPr>
        <p:spPr>
          <a:xfrm>
            <a:off x="4469066" y="760745"/>
            <a:ext cx="3328002" cy="5223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err="1">
                <a:solidFill>
                  <a:schemeClr val="accent2"/>
                </a:solidFill>
                <a:latin typeface="Anton"/>
                <a:ea typeface="Anton"/>
                <a:cs typeface="Anton"/>
                <a:sym typeface="Anton"/>
              </a:rPr>
              <a:t>Tầm</a:t>
            </a:r>
            <a:r>
              <a:rPr lang="vi-VN" sz="1800" dirty="0">
                <a:solidFill>
                  <a:schemeClr val="accent2"/>
                </a:solidFill>
                <a:latin typeface="Anton"/>
                <a:ea typeface="Anton"/>
                <a:cs typeface="Anton"/>
                <a:sym typeface="Anton"/>
              </a:rPr>
              <a:t> Quan </a:t>
            </a:r>
            <a:r>
              <a:rPr lang="vi-VN" sz="1800" dirty="0" err="1">
                <a:solidFill>
                  <a:schemeClr val="accent2"/>
                </a:solidFill>
                <a:latin typeface="Anton"/>
                <a:ea typeface="Anton"/>
                <a:cs typeface="Anton"/>
                <a:sym typeface="Anton"/>
              </a:rPr>
              <a:t>Trọng</a:t>
            </a:r>
            <a:r>
              <a:rPr lang="vi-VN" sz="1800" dirty="0">
                <a:solidFill>
                  <a:schemeClr val="accent2"/>
                </a:solidFill>
                <a:latin typeface="Anton"/>
                <a:ea typeface="Anton"/>
                <a:cs typeface="Anton"/>
                <a:sym typeface="Anton"/>
              </a:rPr>
              <a:t> </a:t>
            </a:r>
            <a:r>
              <a:rPr lang="vi-VN" sz="1800" dirty="0" err="1">
                <a:solidFill>
                  <a:schemeClr val="accent2"/>
                </a:solidFill>
                <a:latin typeface="Anton"/>
                <a:ea typeface="Anton"/>
                <a:cs typeface="Anton"/>
                <a:sym typeface="Anton"/>
              </a:rPr>
              <a:t>của</a:t>
            </a:r>
            <a:r>
              <a:rPr lang="vi-VN" sz="1800" dirty="0">
                <a:solidFill>
                  <a:schemeClr val="accent2"/>
                </a:solidFill>
                <a:latin typeface="Anton"/>
                <a:ea typeface="Anton"/>
                <a:cs typeface="Anton"/>
                <a:sym typeface="Anton"/>
              </a:rPr>
              <a:t> </a:t>
            </a:r>
            <a:r>
              <a:rPr lang="vi-VN" sz="1800" dirty="0" err="1">
                <a:solidFill>
                  <a:schemeClr val="accent2"/>
                </a:solidFill>
                <a:latin typeface="Anton"/>
                <a:ea typeface="Anton"/>
                <a:cs typeface="Anton"/>
                <a:sym typeface="Anton"/>
              </a:rPr>
              <a:t>Bảo</a:t>
            </a:r>
            <a:r>
              <a:rPr lang="vi-VN" sz="1800" dirty="0">
                <a:solidFill>
                  <a:schemeClr val="accent2"/>
                </a:solidFill>
                <a:latin typeface="Anton"/>
                <a:ea typeface="Anton"/>
                <a:cs typeface="Anton"/>
                <a:sym typeface="Anton"/>
              </a:rPr>
              <a:t> </a:t>
            </a:r>
            <a:r>
              <a:rPr lang="vi-VN" sz="1800" dirty="0" err="1">
                <a:solidFill>
                  <a:schemeClr val="accent2"/>
                </a:solidFill>
                <a:latin typeface="Anton"/>
                <a:ea typeface="Anton"/>
                <a:cs typeface="Anton"/>
                <a:sym typeface="Anton"/>
              </a:rPr>
              <a:t>Mật</a:t>
            </a:r>
            <a:r>
              <a:rPr lang="vi-VN" sz="1800" dirty="0">
                <a:solidFill>
                  <a:schemeClr val="accent2"/>
                </a:solidFill>
                <a:latin typeface="Anton"/>
                <a:ea typeface="Anton"/>
                <a:cs typeface="Anton"/>
                <a:sym typeface="Anton"/>
              </a:rPr>
              <a:t> Thông Tin </a:t>
            </a:r>
            <a:r>
              <a:rPr lang="vi-VN" sz="1800" dirty="0" err="1">
                <a:solidFill>
                  <a:schemeClr val="accent2"/>
                </a:solidFill>
                <a:latin typeface="Anton"/>
                <a:ea typeface="Anton"/>
                <a:cs typeface="Anton"/>
                <a:sym typeface="Anton"/>
              </a:rPr>
              <a:t>Cá</a:t>
            </a:r>
            <a:r>
              <a:rPr lang="vi-VN" sz="1800" dirty="0">
                <a:solidFill>
                  <a:schemeClr val="accent2"/>
                </a:solidFill>
                <a:latin typeface="Anton"/>
                <a:ea typeface="Anton"/>
                <a:cs typeface="Anton"/>
                <a:sym typeface="Anton"/>
              </a:rPr>
              <a:t> Nhân</a:t>
            </a:r>
            <a:endParaRPr sz="1800" dirty="0">
              <a:solidFill>
                <a:schemeClr val="accent2"/>
              </a:solidFill>
              <a:latin typeface="Anton"/>
              <a:ea typeface="Anton"/>
              <a:cs typeface="Anton"/>
              <a:sym typeface="Anton"/>
            </a:endParaRPr>
          </a:p>
        </p:txBody>
      </p:sp>
      <p:sp>
        <p:nvSpPr>
          <p:cNvPr id="987" name="Google Shape;987;p39"/>
          <p:cNvSpPr txBox="1"/>
          <p:nvPr/>
        </p:nvSpPr>
        <p:spPr>
          <a:xfrm>
            <a:off x="4403376" y="2278430"/>
            <a:ext cx="2715900" cy="37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err="1">
                <a:solidFill>
                  <a:schemeClr val="accent2"/>
                </a:solidFill>
                <a:latin typeface="Anton"/>
                <a:ea typeface="Anton"/>
                <a:cs typeface="Anton"/>
                <a:sym typeface="Anton"/>
              </a:rPr>
              <a:t>Biện</a:t>
            </a:r>
            <a:r>
              <a:rPr lang="vi-VN" sz="1800" dirty="0">
                <a:solidFill>
                  <a:schemeClr val="accent2"/>
                </a:solidFill>
                <a:latin typeface="Anton"/>
                <a:ea typeface="Anton"/>
                <a:cs typeface="Anton"/>
                <a:sym typeface="Anton"/>
              </a:rPr>
              <a:t> </a:t>
            </a:r>
            <a:r>
              <a:rPr lang="vi-VN" sz="1800" dirty="0" err="1">
                <a:solidFill>
                  <a:schemeClr val="accent2"/>
                </a:solidFill>
                <a:latin typeface="Anton"/>
                <a:ea typeface="Anton"/>
                <a:cs typeface="Anton"/>
                <a:sym typeface="Anton"/>
              </a:rPr>
              <a:t>pháp</a:t>
            </a:r>
            <a:r>
              <a:rPr lang="vi-VN" sz="1800" dirty="0">
                <a:solidFill>
                  <a:schemeClr val="accent2"/>
                </a:solidFill>
                <a:latin typeface="Anton"/>
                <a:ea typeface="Anton"/>
                <a:cs typeface="Anton"/>
                <a:sym typeface="Anton"/>
              </a:rPr>
              <a:t> </a:t>
            </a:r>
            <a:r>
              <a:rPr lang="vi-VN" sz="1800" dirty="0" err="1">
                <a:solidFill>
                  <a:schemeClr val="accent2"/>
                </a:solidFill>
                <a:latin typeface="Anton"/>
                <a:ea typeface="Anton"/>
                <a:cs typeface="Anton"/>
                <a:sym typeface="Anton"/>
              </a:rPr>
              <a:t>bảo</a:t>
            </a:r>
            <a:r>
              <a:rPr lang="vi-VN" sz="1800" dirty="0">
                <a:solidFill>
                  <a:schemeClr val="accent2"/>
                </a:solidFill>
                <a:latin typeface="Anton"/>
                <a:ea typeface="Anton"/>
                <a:cs typeface="Anton"/>
                <a:sym typeface="Anton"/>
              </a:rPr>
              <a:t> </a:t>
            </a:r>
            <a:r>
              <a:rPr lang="vi-VN" sz="1800" dirty="0" err="1">
                <a:solidFill>
                  <a:schemeClr val="accent2"/>
                </a:solidFill>
                <a:latin typeface="Anton"/>
                <a:ea typeface="Anton"/>
                <a:cs typeface="Anton"/>
                <a:sym typeface="Anton"/>
              </a:rPr>
              <a:t>vệ</a:t>
            </a:r>
            <a:r>
              <a:rPr lang="vi-VN" sz="1800" dirty="0">
                <a:solidFill>
                  <a:schemeClr val="accent2"/>
                </a:solidFill>
                <a:latin typeface="Anton"/>
                <a:ea typeface="Anton"/>
                <a:cs typeface="Anton"/>
                <a:sym typeface="Anton"/>
              </a:rPr>
              <a:t> thông tin</a:t>
            </a:r>
          </a:p>
        </p:txBody>
      </p:sp>
      <p:sp>
        <p:nvSpPr>
          <p:cNvPr id="988" name="Google Shape;988;p39"/>
          <p:cNvSpPr/>
          <p:nvPr/>
        </p:nvSpPr>
        <p:spPr>
          <a:xfrm>
            <a:off x="3859526" y="2386761"/>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9"/>
          <p:cNvSpPr/>
          <p:nvPr/>
        </p:nvSpPr>
        <p:spPr>
          <a:xfrm>
            <a:off x="3886090" y="1101593"/>
            <a:ext cx="582976" cy="583309"/>
          </a:xfrm>
          <a:custGeom>
            <a:avLst/>
            <a:gdLst/>
            <a:ahLst/>
            <a:cxnLst/>
            <a:rect l="l" t="t" r="r" b="b"/>
            <a:pathLst>
              <a:path w="31385" h="31386" extrusionOk="0">
                <a:moveTo>
                  <a:pt x="15681" y="1"/>
                </a:moveTo>
                <a:cubicBezTo>
                  <a:pt x="6848" y="1"/>
                  <a:pt x="0" y="6849"/>
                  <a:pt x="0" y="15682"/>
                </a:cubicBezTo>
                <a:cubicBezTo>
                  <a:pt x="0" y="24241"/>
                  <a:pt x="6848" y="31386"/>
                  <a:pt x="15681" y="31386"/>
                </a:cubicBezTo>
                <a:cubicBezTo>
                  <a:pt x="24241" y="31386"/>
                  <a:pt x="31385" y="24241"/>
                  <a:pt x="31385" y="15682"/>
                </a:cubicBezTo>
                <a:cubicBezTo>
                  <a:pt x="31385" y="6849"/>
                  <a:pt x="24241" y="1"/>
                  <a:pt x="15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9"/>
          <p:cNvSpPr txBox="1">
            <a:spLocks noGrp="1"/>
          </p:cNvSpPr>
          <p:nvPr>
            <p:ph type="subTitle" idx="4294967295"/>
          </p:nvPr>
        </p:nvSpPr>
        <p:spPr>
          <a:xfrm>
            <a:off x="4329970" y="3862313"/>
            <a:ext cx="4592782" cy="518246"/>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vi-VN" dirty="0">
                <a:solidFill>
                  <a:schemeClr val="lt1"/>
                </a:solidFill>
              </a:rPr>
              <a:t>Khi </a:t>
            </a:r>
            <a:r>
              <a:rPr lang="vi-VN" dirty="0" err="1">
                <a:solidFill>
                  <a:schemeClr val="lt1"/>
                </a:solidFill>
              </a:rPr>
              <a:t>thực</a:t>
            </a:r>
            <a:r>
              <a:rPr lang="vi-VN" dirty="0">
                <a:solidFill>
                  <a:schemeClr val="lt1"/>
                </a:solidFill>
              </a:rPr>
              <a:t> </a:t>
            </a:r>
            <a:r>
              <a:rPr lang="vi-VN" dirty="0" err="1">
                <a:solidFill>
                  <a:schemeClr val="lt1"/>
                </a:solidFill>
              </a:rPr>
              <a:t>hiện</a:t>
            </a:r>
            <a:r>
              <a:rPr lang="vi-VN" dirty="0">
                <a:solidFill>
                  <a:schemeClr val="lt1"/>
                </a:solidFill>
              </a:rPr>
              <a:t> giao </a:t>
            </a:r>
            <a:r>
              <a:rPr lang="vi-VN" dirty="0" err="1">
                <a:solidFill>
                  <a:schemeClr val="lt1"/>
                </a:solidFill>
              </a:rPr>
              <a:t>dịch</a:t>
            </a:r>
            <a:r>
              <a:rPr lang="vi-VN" dirty="0">
                <a:solidFill>
                  <a:schemeClr val="lt1"/>
                </a:solidFill>
              </a:rPr>
              <a:t> </a:t>
            </a:r>
            <a:r>
              <a:rPr lang="vi-VN" dirty="0" err="1">
                <a:solidFill>
                  <a:schemeClr val="lt1"/>
                </a:solidFill>
              </a:rPr>
              <a:t>trực</a:t>
            </a:r>
            <a:r>
              <a:rPr lang="vi-VN" dirty="0">
                <a:solidFill>
                  <a:schemeClr val="lt1"/>
                </a:solidFill>
              </a:rPr>
              <a:t> </a:t>
            </a:r>
            <a:r>
              <a:rPr lang="vi-VN" dirty="0" err="1">
                <a:solidFill>
                  <a:schemeClr val="lt1"/>
                </a:solidFill>
              </a:rPr>
              <a:t>tuyến</a:t>
            </a:r>
            <a:r>
              <a:rPr lang="vi-VN" dirty="0">
                <a:solidFill>
                  <a:schemeClr val="lt1"/>
                </a:solidFill>
              </a:rPr>
              <a:t>, </a:t>
            </a:r>
            <a:r>
              <a:rPr lang="vi-VN" dirty="0" err="1">
                <a:solidFill>
                  <a:schemeClr val="lt1"/>
                </a:solidFill>
              </a:rPr>
              <a:t>việc</a:t>
            </a:r>
            <a:r>
              <a:rPr lang="vi-VN" dirty="0">
                <a:solidFill>
                  <a:schemeClr val="lt1"/>
                </a:solidFill>
              </a:rPr>
              <a:t> </a:t>
            </a:r>
            <a:r>
              <a:rPr lang="vi-VN" dirty="0" err="1">
                <a:solidFill>
                  <a:schemeClr val="lt1"/>
                </a:solidFill>
              </a:rPr>
              <a:t>kiểm</a:t>
            </a:r>
            <a:r>
              <a:rPr lang="vi-VN" dirty="0">
                <a:solidFill>
                  <a:schemeClr val="lt1"/>
                </a:solidFill>
              </a:rPr>
              <a:t> tra xem trang </a:t>
            </a:r>
            <a:r>
              <a:rPr lang="vi-VN" dirty="0" err="1">
                <a:solidFill>
                  <a:schemeClr val="lt1"/>
                </a:solidFill>
              </a:rPr>
              <a:t>web</a:t>
            </a:r>
            <a:r>
              <a:rPr lang="vi-VN" dirty="0">
                <a:solidFill>
                  <a:schemeClr val="lt1"/>
                </a:solidFill>
              </a:rPr>
              <a:t> </a:t>
            </a:r>
            <a:r>
              <a:rPr lang="vi-VN" dirty="0" err="1">
                <a:solidFill>
                  <a:schemeClr val="lt1"/>
                </a:solidFill>
              </a:rPr>
              <a:t>có</a:t>
            </a:r>
            <a:r>
              <a:rPr lang="vi-VN" dirty="0">
                <a:solidFill>
                  <a:schemeClr val="lt1"/>
                </a:solidFill>
              </a:rPr>
              <a:t> </a:t>
            </a:r>
            <a:r>
              <a:rPr lang="vi-VN" dirty="0" err="1">
                <a:solidFill>
                  <a:schemeClr val="lt1"/>
                </a:solidFill>
              </a:rPr>
              <a:t>sử</a:t>
            </a:r>
            <a:r>
              <a:rPr lang="vi-VN" dirty="0">
                <a:solidFill>
                  <a:schemeClr val="lt1"/>
                </a:solidFill>
              </a:rPr>
              <a:t> </a:t>
            </a:r>
            <a:r>
              <a:rPr lang="vi-VN" dirty="0" err="1">
                <a:solidFill>
                  <a:schemeClr val="lt1"/>
                </a:solidFill>
              </a:rPr>
              <a:t>dụng</a:t>
            </a:r>
            <a:r>
              <a:rPr lang="vi-VN" dirty="0">
                <a:solidFill>
                  <a:schemeClr val="lt1"/>
                </a:solidFill>
              </a:rPr>
              <a:t> giao </a:t>
            </a:r>
            <a:r>
              <a:rPr lang="vi-VN" dirty="0" err="1">
                <a:solidFill>
                  <a:schemeClr val="lt1"/>
                </a:solidFill>
              </a:rPr>
              <a:t>thức</a:t>
            </a:r>
            <a:r>
              <a:rPr lang="vi-VN" dirty="0">
                <a:solidFill>
                  <a:schemeClr val="lt1"/>
                </a:solidFill>
              </a:rPr>
              <a:t> </a:t>
            </a:r>
            <a:r>
              <a:rPr lang="vi-VN" dirty="0" err="1">
                <a:solidFill>
                  <a:schemeClr val="lt1"/>
                </a:solidFill>
              </a:rPr>
              <a:t>bảo</a:t>
            </a:r>
            <a:r>
              <a:rPr lang="vi-VN" dirty="0">
                <a:solidFill>
                  <a:schemeClr val="lt1"/>
                </a:solidFill>
              </a:rPr>
              <a:t> </a:t>
            </a:r>
            <a:r>
              <a:rPr lang="vi-VN" dirty="0" err="1">
                <a:solidFill>
                  <a:schemeClr val="lt1"/>
                </a:solidFill>
              </a:rPr>
              <a:t>mật</a:t>
            </a:r>
            <a:r>
              <a:rPr lang="vi-VN" dirty="0">
                <a:solidFill>
                  <a:schemeClr val="lt1"/>
                </a:solidFill>
              </a:rPr>
              <a:t> HTTPS </a:t>
            </a:r>
            <a:r>
              <a:rPr lang="vi-VN" dirty="0" err="1">
                <a:solidFill>
                  <a:schemeClr val="lt1"/>
                </a:solidFill>
              </a:rPr>
              <a:t>là</a:t>
            </a:r>
            <a:r>
              <a:rPr lang="vi-VN" dirty="0">
                <a:solidFill>
                  <a:schemeClr val="lt1"/>
                </a:solidFill>
              </a:rPr>
              <a:t> </a:t>
            </a:r>
            <a:r>
              <a:rPr lang="vi-VN" dirty="0" err="1">
                <a:solidFill>
                  <a:schemeClr val="lt1"/>
                </a:solidFill>
              </a:rPr>
              <a:t>điều</a:t>
            </a:r>
            <a:r>
              <a:rPr lang="vi-VN" dirty="0">
                <a:solidFill>
                  <a:schemeClr val="lt1"/>
                </a:solidFill>
              </a:rPr>
              <a:t> </a:t>
            </a:r>
            <a:r>
              <a:rPr lang="vi-VN" dirty="0" err="1">
                <a:solidFill>
                  <a:schemeClr val="lt1"/>
                </a:solidFill>
              </a:rPr>
              <a:t>cần</a:t>
            </a:r>
            <a:r>
              <a:rPr lang="vi-VN" dirty="0">
                <a:solidFill>
                  <a:schemeClr val="lt1"/>
                </a:solidFill>
              </a:rPr>
              <a:t> </a:t>
            </a:r>
            <a:r>
              <a:rPr lang="vi-VN" dirty="0" err="1">
                <a:solidFill>
                  <a:schemeClr val="lt1"/>
                </a:solidFill>
              </a:rPr>
              <a:t>thiết</a:t>
            </a:r>
            <a:r>
              <a:rPr lang="vi-VN" dirty="0">
                <a:solidFill>
                  <a:schemeClr val="lt1"/>
                </a:solidFill>
              </a:rPr>
              <a:t>. HTTPS </a:t>
            </a:r>
            <a:r>
              <a:rPr lang="vi-VN" dirty="0" err="1">
                <a:solidFill>
                  <a:schemeClr val="lt1"/>
                </a:solidFill>
              </a:rPr>
              <a:t>giúp</a:t>
            </a:r>
            <a:r>
              <a:rPr lang="vi-VN" dirty="0">
                <a:solidFill>
                  <a:schemeClr val="lt1"/>
                </a:solidFill>
              </a:rPr>
              <a:t> </a:t>
            </a:r>
            <a:r>
              <a:rPr lang="vi-VN" dirty="0" err="1">
                <a:solidFill>
                  <a:schemeClr val="lt1"/>
                </a:solidFill>
              </a:rPr>
              <a:t>đảm</a:t>
            </a:r>
            <a:r>
              <a:rPr lang="vi-VN" dirty="0">
                <a:solidFill>
                  <a:schemeClr val="lt1"/>
                </a:solidFill>
              </a:rPr>
              <a:t> </a:t>
            </a:r>
            <a:r>
              <a:rPr lang="vi-VN" dirty="0" err="1">
                <a:solidFill>
                  <a:schemeClr val="lt1"/>
                </a:solidFill>
              </a:rPr>
              <a:t>bảo</a:t>
            </a:r>
            <a:r>
              <a:rPr lang="vi-VN" dirty="0">
                <a:solidFill>
                  <a:schemeClr val="lt1"/>
                </a:solidFill>
              </a:rPr>
              <a:t> </a:t>
            </a:r>
            <a:r>
              <a:rPr lang="vi-VN" dirty="0" err="1">
                <a:solidFill>
                  <a:schemeClr val="lt1"/>
                </a:solidFill>
              </a:rPr>
              <a:t>rằng</a:t>
            </a:r>
            <a:r>
              <a:rPr lang="vi-VN" dirty="0">
                <a:solidFill>
                  <a:schemeClr val="lt1"/>
                </a:solidFill>
              </a:rPr>
              <a:t> thông tin </a:t>
            </a:r>
            <a:r>
              <a:rPr lang="vi-VN" dirty="0" err="1">
                <a:solidFill>
                  <a:schemeClr val="lt1"/>
                </a:solidFill>
              </a:rPr>
              <a:t>được</a:t>
            </a:r>
            <a:r>
              <a:rPr lang="vi-VN" dirty="0">
                <a:solidFill>
                  <a:schemeClr val="lt1"/>
                </a:solidFill>
              </a:rPr>
              <a:t> </a:t>
            </a:r>
            <a:r>
              <a:rPr lang="vi-VN" dirty="0" err="1">
                <a:solidFill>
                  <a:schemeClr val="lt1"/>
                </a:solidFill>
              </a:rPr>
              <a:t>truyền</a:t>
            </a:r>
            <a:r>
              <a:rPr lang="vi-VN" dirty="0">
                <a:solidFill>
                  <a:schemeClr val="lt1"/>
                </a:solidFill>
              </a:rPr>
              <a:t> </a:t>
            </a:r>
            <a:r>
              <a:rPr lang="vi-VN" dirty="0" err="1">
                <a:solidFill>
                  <a:schemeClr val="lt1"/>
                </a:solidFill>
              </a:rPr>
              <a:t>tải</a:t>
            </a:r>
            <a:r>
              <a:rPr lang="vi-VN" dirty="0">
                <a:solidFill>
                  <a:schemeClr val="lt1"/>
                </a:solidFill>
              </a:rPr>
              <a:t> </a:t>
            </a:r>
            <a:r>
              <a:rPr lang="vi-VN" dirty="0" err="1">
                <a:solidFill>
                  <a:schemeClr val="lt1"/>
                </a:solidFill>
              </a:rPr>
              <a:t>một</a:t>
            </a:r>
            <a:r>
              <a:rPr lang="vi-VN" dirty="0">
                <a:solidFill>
                  <a:schemeClr val="lt1"/>
                </a:solidFill>
              </a:rPr>
              <a:t> </a:t>
            </a:r>
            <a:r>
              <a:rPr lang="vi-VN" dirty="0" err="1">
                <a:solidFill>
                  <a:schemeClr val="lt1"/>
                </a:solidFill>
              </a:rPr>
              <a:t>cách</a:t>
            </a:r>
            <a:r>
              <a:rPr lang="vi-VN" dirty="0">
                <a:solidFill>
                  <a:schemeClr val="lt1"/>
                </a:solidFill>
              </a:rPr>
              <a:t> an </a:t>
            </a:r>
            <a:r>
              <a:rPr lang="vi-VN" dirty="0" err="1">
                <a:solidFill>
                  <a:schemeClr val="lt1"/>
                </a:solidFill>
              </a:rPr>
              <a:t>toàn</a:t>
            </a:r>
            <a:r>
              <a:rPr lang="vi-VN" dirty="0">
                <a:solidFill>
                  <a:schemeClr val="lt1"/>
                </a:solidFill>
              </a:rPr>
              <a:t>, </a:t>
            </a:r>
            <a:r>
              <a:rPr lang="vi-VN" dirty="0" err="1">
                <a:solidFill>
                  <a:schemeClr val="lt1"/>
                </a:solidFill>
              </a:rPr>
              <a:t>giảm</a:t>
            </a:r>
            <a:r>
              <a:rPr lang="vi-VN" dirty="0">
                <a:solidFill>
                  <a:schemeClr val="lt1"/>
                </a:solidFill>
              </a:rPr>
              <a:t> </a:t>
            </a:r>
            <a:r>
              <a:rPr lang="vi-VN" dirty="0" err="1">
                <a:solidFill>
                  <a:schemeClr val="lt1"/>
                </a:solidFill>
              </a:rPr>
              <a:t>thiểu</a:t>
            </a:r>
            <a:r>
              <a:rPr lang="vi-VN" dirty="0">
                <a:solidFill>
                  <a:schemeClr val="lt1"/>
                </a:solidFill>
              </a:rPr>
              <a:t> </a:t>
            </a:r>
            <a:r>
              <a:rPr lang="vi-VN" dirty="0" err="1">
                <a:solidFill>
                  <a:schemeClr val="lt1"/>
                </a:solidFill>
              </a:rPr>
              <a:t>rủi</a:t>
            </a:r>
            <a:r>
              <a:rPr lang="vi-VN" dirty="0">
                <a:solidFill>
                  <a:schemeClr val="lt1"/>
                </a:solidFill>
              </a:rPr>
              <a:t> ro </a:t>
            </a:r>
            <a:r>
              <a:rPr lang="vi-VN" dirty="0" err="1">
                <a:solidFill>
                  <a:schemeClr val="lt1"/>
                </a:solidFill>
              </a:rPr>
              <a:t>bị</a:t>
            </a:r>
            <a:r>
              <a:rPr lang="vi-VN" dirty="0">
                <a:solidFill>
                  <a:schemeClr val="lt1"/>
                </a:solidFill>
              </a:rPr>
              <a:t> </a:t>
            </a:r>
            <a:r>
              <a:rPr lang="vi-VN" dirty="0" err="1">
                <a:solidFill>
                  <a:schemeClr val="lt1"/>
                </a:solidFill>
              </a:rPr>
              <a:t>lừa</a:t>
            </a:r>
            <a:r>
              <a:rPr lang="vi-VN" dirty="0">
                <a:solidFill>
                  <a:schemeClr val="lt1"/>
                </a:solidFill>
              </a:rPr>
              <a:t> </a:t>
            </a:r>
            <a:r>
              <a:rPr lang="vi-VN" dirty="0" err="1">
                <a:solidFill>
                  <a:schemeClr val="lt1"/>
                </a:solidFill>
              </a:rPr>
              <a:t>đảo</a:t>
            </a:r>
            <a:r>
              <a:rPr lang="vi-VN" dirty="0">
                <a:solidFill>
                  <a:schemeClr val="lt1"/>
                </a:solidFill>
              </a:rPr>
              <a:t>.</a:t>
            </a:r>
            <a:endParaRPr dirty="0">
              <a:solidFill>
                <a:schemeClr val="lt1"/>
              </a:solidFill>
            </a:endParaRPr>
          </a:p>
        </p:txBody>
      </p:sp>
      <p:sp>
        <p:nvSpPr>
          <p:cNvPr id="991" name="Google Shape;991;p39"/>
          <p:cNvSpPr txBox="1"/>
          <p:nvPr/>
        </p:nvSpPr>
        <p:spPr>
          <a:xfrm>
            <a:off x="4384113" y="3303801"/>
            <a:ext cx="3632161" cy="1823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err="1">
                <a:solidFill>
                  <a:schemeClr val="accent2"/>
                </a:solidFill>
                <a:latin typeface="Anton"/>
                <a:ea typeface="Anton"/>
                <a:cs typeface="Anton"/>
                <a:sym typeface="Anton"/>
              </a:rPr>
              <a:t>Kiểm</a:t>
            </a:r>
            <a:r>
              <a:rPr lang="vi-VN" sz="1800" dirty="0">
                <a:solidFill>
                  <a:schemeClr val="accent2"/>
                </a:solidFill>
                <a:latin typeface="Anton"/>
                <a:ea typeface="Anton"/>
                <a:cs typeface="Anton"/>
                <a:sym typeface="Anton"/>
              </a:rPr>
              <a:t> Tra </a:t>
            </a:r>
            <a:r>
              <a:rPr lang="vi-VN" sz="1800" dirty="0" err="1">
                <a:solidFill>
                  <a:schemeClr val="accent2"/>
                </a:solidFill>
                <a:latin typeface="Anton"/>
                <a:ea typeface="Anton"/>
                <a:cs typeface="Anton"/>
                <a:sym typeface="Anton"/>
              </a:rPr>
              <a:t>Bảo</a:t>
            </a:r>
            <a:r>
              <a:rPr lang="vi-VN" sz="1800" dirty="0">
                <a:solidFill>
                  <a:schemeClr val="accent2"/>
                </a:solidFill>
                <a:latin typeface="Anton"/>
                <a:ea typeface="Anton"/>
                <a:cs typeface="Anton"/>
                <a:sym typeface="Anton"/>
              </a:rPr>
              <a:t> </a:t>
            </a:r>
            <a:r>
              <a:rPr lang="vi-VN" sz="1800" dirty="0" err="1">
                <a:solidFill>
                  <a:schemeClr val="accent2"/>
                </a:solidFill>
                <a:latin typeface="Anton"/>
                <a:ea typeface="Anton"/>
                <a:cs typeface="Anton"/>
                <a:sym typeface="Anton"/>
              </a:rPr>
              <a:t>Mật</a:t>
            </a:r>
            <a:r>
              <a:rPr lang="vi-VN" sz="1800" dirty="0">
                <a:solidFill>
                  <a:schemeClr val="accent2"/>
                </a:solidFill>
                <a:latin typeface="Anton"/>
                <a:ea typeface="Anton"/>
                <a:cs typeface="Anton"/>
                <a:sym typeface="Anton"/>
              </a:rPr>
              <a:t> Khi Giao </a:t>
            </a:r>
            <a:r>
              <a:rPr lang="vi-VN" sz="1800" dirty="0" err="1">
                <a:solidFill>
                  <a:schemeClr val="accent2"/>
                </a:solidFill>
                <a:latin typeface="Anton"/>
                <a:ea typeface="Anton"/>
                <a:cs typeface="Anton"/>
                <a:sym typeface="Anton"/>
              </a:rPr>
              <a:t>Dịch</a:t>
            </a:r>
            <a:r>
              <a:rPr lang="vi-VN" sz="1800" dirty="0">
                <a:solidFill>
                  <a:schemeClr val="accent2"/>
                </a:solidFill>
                <a:latin typeface="Anton"/>
                <a:ea typeface="Anton"/>
                <a:cs typeface="Anton"/>
                <a:sym typeface="Anton"/>
              </a:rPr>
              <a:t> </a:t>
            </a:r>
            <a:r>
              <a:rPr lang="vi-VN" sz="1800" dirty="0" err="1">
                <a:solidFill>
                  <a:schemeClr val="accent2"/>
                </a:solidFill>
                <a:latin typeface="Anton"/>
                <a:ea typeface="Anton"/>
                <a:cs typeface="Anton"/>
                <a:sym typeface="Anton"/>
              </a:rPr>
              <a:t>Trực</a:t>
            </a:r>
            <a:r>
              <a:rPr lang="vi-VN" sz="1800" dirty="0">
                <a:solidFill>
                  <a:schemeClr val="accent2"/>
                </a:solidFill>
                <a:latin typeface="Anton"/>
                <a:ea typeface="Anton"/>
                <a:cs typeface="Anton"/>
                <a:sym typeface="Anton"/>
              </a:rPr>
              <a:t> </a:t>
            </a:r>
            <a:r>
              <a:rPr lang="vi-VN" sz="1800" dirty="0" err="1">
                <a:solidFill>
                  <a:schemeClr val="accent2"/>
                </a:solidFill>
                <a:latin typeface="Anton"/>
                <a:ea typeface="Anton"/>
                <a:cs typeface="Anton"/>
                <a:sym typeface="Anton"/>
              </a:rPr>
              <a:t>Tuyến</a:t>
            </a:r>
            <a:endParaRPr sz="1800" dirty="0">
              <a:solidFill>
                <a:schemeClr val="accent2"/>
              </a:solidFill>
              <a:latin typeface="Anton"/>
              <a:ea typeface="Anton"/>
              <a:cs typeface="Anton"/>
              <a:sym typeface="Anton"/>
            </a:endParaRPr>
          </a:p>
        </p:txBody>
      </p:sp>
      <p:sp>
        <p:nvSpPr>
          <p:cNvPr id="992" name="Google Shape;992;p39"/>
          <p:cNvSpPr txBox="1">
            <a:spLocks noGrp="1"/>
          </p:cNvSpPr>
          <p:nvPr>
            <p:ph type="title"/>
          </p:nvPr>
        </p:nvSpPr>
        <p:spPr>
          <a:xfrm>
            <a:off x="713225" y="1700784"/>
            <a:ext cx="3100200" cy="1737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err="1"/>
              <a:t>Nội</a:t>
            </a:r>
            <a:r>
              <a:rPr lang="vi-VN" dirty="0"/>
              <a:t> dung </a:t>
            </a:r>
            <a:r>
              <a:rPr lang="vi-VN" dirty="0" err="1"/>
              <a:t>chính</a:t>
            </a:r>
            <a:r>
              <a:rPr lang="vi-VN" dirty="0"/>
              <a:t> </a:t>
            </a:r>
            <a:endParaRPr dirty="0"/>
          </a:p>
        </p:txBody>
      </p:sp>
      <p:grpSp>
        <p:nvGrpSpPr>
          <p:cNvPr id="993" name="Google Shape;993;p39"/>
          <p:cNvGrpSpPr/>
          <p:nvPr/>
        </p:nvGrpSpPr>
        <p:grpSpPr>
          <a:xfrm>
            <a:off x="3968022" y="1178067"/>
            <a:ext cx="365985" cy="365984"/>
            <a:chOff x="1190625" y="238125"/>
            <a:chExt cx="5228350" cy="5228350"/>
          </a:xfrm>
        </p:grpSpPr>
        <p:sp>
          <p:nvSpPr>
            <p:cNvPr id="994" name="Google Shape;994;p39"/>
            <p:cNvSpPr/>
            <p:nvPr/>
          </p:nvSpPr>
          <p:spPr>
            <a:xfrm>
              <a:off x="1190625" y="3618475"/>
              <a:ext cx="5228350" cy="1848000"/>
            </a:xfrm>
            <a:custGeom>
              <a:avLst/>
              <a:gdLst/>
              <a:ahLst/>
              <a:cxnLst/>
              <a:rect l="l" t="t" r="r" b="b"/>
              <a:pathLst>
                <a:path w="209134" h="73920" extrusionOk="0">
                  <a:moveTo>
                    <a:pt x="51959" y="19424"/>
                  </a:moveTo>
                  <a:cubicBezTo>
                    <a:pt x="53527" y="19424"/>
                    <a:pt x="55096" y="20025"/>
                    <a:pt x="56297" y="21225"/>
                  </a:cubicBezTo>
                  <a:cubicBezTo>
                    <a:pt x="58699" y="23627"/>
                    <a:pt x="58699" y="27500"/>
                    <a:pt x="56297" y="29877"/>
                  </a:cubicBezTo>
                  <a:lnTo>
                    <a:pt x="51959" y="34215"/>
                  </a:lnTo>
                  <a:lnTo>
                    <a:pt x="56297" y="38553"/>
                  </a:lnTo>
                  <a:cubicBezTo>
                    <a:pt x="58699" y="40955"/>
                    <a:pt x="58699" y="44827"/>
                    <a:pt x="56297" y="47205"/>
                  </a:cubicBezTo>
                  <a:cubicBezTo>
                    <a:pt x="55096" y="48406"/>
                    <a:pt x="53527" y="49006"/>
                    <a:pt x="51959" y="49006"/>
                  </a:cubicBezTo>
                  <a:cubicBezTo>
                    <a:pt x="50390" y="49006"/>
                    <a:pt x="48821" y="48406"/>
                    <a:pt x="47621" y="47205"/>
                  </a:cubicBezTo>
                  <a:lnTo>
                    <a:pt x="43307" y="42891"/>
                  </a:lnTo>
                  <a:lnTo>
                    <a:pt x="38969" y="47205"/>
                  </a:lnTo>
                  <a:cubicBezTo>
                    <a:pt x="37768" y="48406"/>
                    <a:pt x="36199" y="49006"/>
                    <a:pt x="34631" y="49006"/>
                  </a:cubicBezTo>
                  <a:cubicBezTo>
                    <a:pt x="33062" y="49006"/>
                    <a:pt x="31494" y="48406"/>
                    <a:pt x="30293" y="47205"/>
                  </a:cubicBezTo>
                  <a:cubicBezTo>
                    <a:pt x="27915" y="44827"/>
                    <a:pt x="27915" y="40955"/>
                    <a:pt x="30293" y="38553"/>
                  </a:cubicBezTo>
                  <a:lnTo>
                    <a:pt x="34631" y="34215"/>
                  </a:lnTo>
                  <a:lnTo>
                    <a:pt x="30293" y="29877"/>
                  </a:lnTo>
                  <a:cubicBezTo>
                    <a:pt x="27915" y="27500"/>
                    <a:pt x="27915" y="23627"/>
                    <a:pt x="30293" y="21225"/>
                  </a:cubicBezTo>
                  <a:cubicBezTo>
                    <a:pt x="31494" y="20025"/>
                    <a:pt x="33062" y="19424"/>
                    <a:pt x="34631" y="19424"/>
                  </a:cubicBezTo>
                  <a:cubicBezTo>
                    <a:pt x="36199" y="19424"/>
                    <a:pt x="37768" y="20025"/>
                    <a:pt x="38969" y="21225"/>
                  </a:cubicBezTo>
                  <a:lnTo>
                    <a:pt x="43307" y="25564"/>
                  </a:lnTo>
                  <a:lnTo>
                    <a:pt x="47621" y="21225"/>
                  </a:lnTo>
                  <a:cubicBezTo>
                    <a:pt x="48821" y="20025"/>
                    <a:pt x="50390" y="19424"/>
                    <a:pt x="51959" y="19424"/>
                  </a:cubicBezTo>
                  <a:close/>
                  <a:moveTo>
                    <a:pt x="88722" y="19424"/>
                  </a:moveTo>
                  <a:cubicBezTo>
                    <a:pt x="90290" y="19424"/>
                    <a:pt x="91859" y="20025"/>
                    <a:pt x="93060" y="21225"/>
                  </a:cubicBezTo>
                  <a:cubicBezTo>
                    <a:pt x="95462" y="23627"/>
                    <a:pt x="95462" y="27500"/>
                    <a:pt x="93060" y="29877"/>
                  </a:cubicBezTo>
                  <a:lnTo>
                    <a:pt x="88722" y="34215"/>
                  </a:lnTo>
                  <a:lnTo>
                    <a:pt x="93060" y="38553"/>
                  </a:lnTo>
                  <a:cubicBezTo>
                    <a:pt x="95462" y="40955"/>
                    <a:pt x="95462" y="44827"/>
                    <a:pt x="93060" y="47205"/>
                  </a:cubicBezTo>
                  <a:cubicBezTo>
                    <a:pt x="91859" y="48406"/>
                    <a:pt x="90290" y="49006"/>
                    <a:pt x="88722" y="49006"/>
                  </a:cubicBezTo>
                  <a:cubicBezTo>
                    <a:pt x="87153" y="49006"/>
                    <a:pt x="85585" y="48406"/>
                    <a:pt x="84384" y="47205"/>
                  </a:cubicBezTo>
                  <a:lnTo>
                    <a:pt x="80070" y="42891"/>
                  </a:lnTo>
                  <a:lnTo>
                    <a:pt x="75732" y="47205"/>
                  </a:lnTo>
                  <a:cubicBezTo>
                    <a:pt x="74531" y="48406"/>
                    <a:pt x="72963" y="49006"/>
                    <a:pt x="71394" y="49006"/>
                  </a:cubicBezTo>
                  <a:cubicBezTo>
                    <a:pt x="69825" y="49006"/>
                    <a:pt x="68257" y="48406"/>
                    <a:pt x="67056" y="47205"/>
                  </a:cubicBezTo>
                  <a:cubicBezTo>
                    <a:pt x="64679" y="44827"/>
                    <a:pt x="64679" y="40955"/>
                    <a:pt x="67056" y="38553"/>
                  </a:cubicBezTo>
                  <a:lnTo>
                    <a:pt x="71394" y="34215"/>
                  </a:lnTo>
                  <a:lnTo>
                    <a:pt x="67056" y="29877"/>
                  </a:lnTo>
                  <a:cubicBezTo>
                    <a:pt x="64679" y="27500"/>
                    <a:pt x="64679" y="23627"/>
                    <a:pt x="67056" y="21225"/>
                  </a:cubicBezTo>
                  <a:cubicBezTo>
                    <a:pt x="68257" y="20025"/>
                    <a:pt x="69825" y="19424"/>
                    <a:pt x="71394" y="19424"/>
                  </a:cubicBezTo>
                  <a:cubicBezTo>
                    <a:pt x="72963" y="19424"/>
                    <a:pt x="74531" y="20025"/>
                    <a:pt x="75732" y="21225"/>
                  </a:cubicBezTo>
                  <a:lnTo>
                    <a:pt x="80070" y="25564"/>
                  </a:lnTo>
                  <a:lnTo>
                    <a:pt x="84384" y="21225"/>
                  </a:lnTo>
                  <a:cubicBezTo>
                    <a:pt x="85585" y="20025"/>
                    <a:pt x="87153" y="19424"/>
                    <a:pt x="88722" y="19424"/>
                  </a:cubicBezTo>
                  <a:close/>
                  <a:moveTo>
                    <a:pt x="125485" y="19424"/>
                  </a:moveTo>
                  <a:cubicBezTo>
                    <a:pt x="127053" y="19424"/>
                    <a:pt x="128622" y="20025"/>
                    <a:pt x="129823" y="21225"/>
                  </a:cubicBezTo>
                  <a:cubicBezTo>
                    <a:pt x="132225" y="23627"/>
                    <a:pt x="132225" y="27500"/>
                    <a:pt x="129823" y="29877"/>
                  </a:cubicBezTo>
                  <a:lnTo>
                    <a:pt x="125485" y="34215"/>
                  </a:lnTo>
                  <a:lnTo>
                    <a:pt x="129823" y="38553"/>
                  </a:lnTo>
                  <a:cubicBezTo>
                    <a:pt x="132225" y="40955"/>
                    <a:pt x="132225" y="44827"/>
                    <a:pt x="129823" y="47205"/>
                  </a:cubicBezTo>
                  <a:cubicBezTo>
                    <a:pt x="128622" y="48406"/>
                    <a:pt x="127053" y="49006"/>
                    <a:pt x="125485" y="49006"/>
                  </a:cubicBezTo>
                  <a:cubicBezTo>
                    <a:pt x="123916" y="49006"/>
                    <a:pt x="122348" y="48406"/>
                    <a:pt x="121147" y="47205"/>
                  </a:cubicBezTo>
                  <a:lnTo>
                    <a:pt x="116833" y="42891"/>
                  </a:lnTo>
                  <a:lnTo>
                    <a:pt x="112495" y="47205"/>
                  </a:lnTo>
                  <a:cubicBezTo>
                    <a:pt x="111294" y="48406"/>
                    <a:pt x="109726" y="49006"/>
                    <a:pt x="108157" y="49006"/>
                  </a:cubicBezTo>
                  <a:cubicBezTo>
                    <a:pt x="106589" y="49006"/>
                    <a:pt x="105020" y="48406"/>
                    <a:pt x="103819" y="47205"/>
                  </a:cubicBezTo>
                  <a:cubicBezTo>
                    <a:pt x="101442" y="44827"/>
                    <a:pt x="101442" y="40955"/>
                    <a:pt x="103819" y="38553"/>
                  </a:cubicBezTo>
                  <a:lnTo>
                    <a:pt x="108157" y="34215"/>
                  </a:lnTo>
                  <a:lnTo>
                    <a:pt x="103819" y="29877"/>
                  </a:lnTo>
                  <a:cubicBezTo>
                    <a:pt x="101442" y="27500"/>
                    <a:pt x="101442" y="23627"/>
                    <a:pt x="103819" y="21225"/>
                  </a:cubicBezTo>
                  <a:cubicBezTo>
                    <a:pt x="105020" y="20025"/>
                    <a:pt x="106589" y="19424"/>
                    <a:pt x="108157" y="19424"/>
                  </a:cubicBezTo>
                  <a:cubicBezTo>
                    <a:pt x="109726" y="19424"/>
                    <a:pt x="111294" y="20025"/>
                    <a:pt x="112495" y="21225"/>
                  </a:cubicBezTo>
                  <a:lnTo>
                    <a:pt x="116833" y="25564"/>
                  </a:lnTo>
                  <a:lnTo>
                    <a:pt x="121147" y="21225"/>
                  </a:lnTo>
                  <a:cubicBezTo>
                    <a:pt x="122348" y="20025"/>
                    <a:pt x="123916" y="19424"/>
                    <a:pt x="125485" y="19424"/>
                  </a:cubicBezTo>
                  <a:close/>
                  <a:moveTo>
                    <a:pt x="165851" y="36764"/>
                  </a:moveTo>
                  <a:cubicBezTo>
                    <a:pt x="169233" y="36764"/>
                    <a:pt x="171978" y="39509"/>
                    <a:pt x="171978" y="42891"/>
                  </a:cubicBezTo>
                  <a:cubicBezTo>
                    <a:pt x="171978" y="46273"/>
                    <a:pt x="169233" y="49018"/>
                    <a:pt x="165851" y="49018"/>
                  </a:cubicBezTo>
                  <a:lnTo>
                    <a:pt x="153596" y="49018"/>
                  </a:lnTo>
                  <a:cubicBezTo>
                    <a:pt x="150214" y="49018"/>
                    <a:pt x="147469" y="46273"/>
                    <a:pt x="147469" y="42891"/>
                  </a:cubicBezTo>
                  <a:cubicBezTo>
                    <a:pt x="147469" y="39509"/>
                    <a:pt x="150214" y="36764"/>
                    <a:pt x="153596" y="36764"/>
                  </a:cubicBezTo>
                  <a:close/>
                  <a:moveTo>
                    <a:pt x="6127" y="1"/>
                  </a:moveTo>
                  <a:cubicBezTo>
                    <a:pt x="2745" y="1"/>
                    <a:pt x="0" y="2746"/>
                    <a:pt x="0" y="6128"/>
                  </a:cubicBezTo>
                  <a:lnTo>
                    <a:pt x="0" y="67792"/>
                  </a:lnTo>
                  <a:cubicBezTo>
                    <a:pt x="0" y="71174"/>
                    <a:pt x="2745" y="73919"/>
                    <a:pt x="6127" y="73919"/>
                  </a:cubicBezTo>
                  <a:lnTo>
                    <a:pt x="203006" y="73919"/>
                  </a:lnTo>
                  <a:cubicBezTo>
                    <a:pt x="206388" y="73919"/>
                    <a:pt x="209133" y="71174"/>
                    <a:pt x="209133" y="67792"/>
                  </a:cubicBezTo>
                  <a:lnTo>
                    <a:pt x="209133" y="6128"/>
                  </a:lnTo>
                  <a:cubicBezTo>
                    <a:pt x="209133" y="2746"/>
                    <a:pt x="206388" y="1"/>
                    <a:pt x="2030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9"/>
            <p:cNvSpPr/>
            <p:nvPr/>
          </p:nvSpPr>
          <p:spPr>
            <a:xfrm>
              <a:off x="2732825" y="238125"/>
              <a:ext cx="2144550" cy="3074025"/>
            </a:xfrm>
            <a:custGeom>
              <a:avLst/>
              <a:gdLst/>
              <a:ahLst/>
              <a:cxnLst/>
              <a:rect l="l" t="t" r="r" b="b"/>
              <a:pathLst>
                <a:path w="85782" h="122961" extrusionOk="0">
                  <a:moveTo>
                    <a:pt x="42891" y="12254"/>
                  </a:moveTo>
                  <a:cubicBezTo>
                    <a:pt x="53013" y="12254"/>
                    <a:pt x="61273" y="20489"/>
                    <a:pt x="61273" y="30636"/>
                  </a:cubicBezTo>
                  <a:lnTo>
                    <a:pt x="61273" y="49434"/>
                  </a:lnTo>
                  <a:lnTo>
                    <a:pt x="24509" y="49434"/>
                  </a:lnTo>
                  <a:lnTo>
                    <a:pt x="24509" y="30636"/>
                  </a:lnTo>
                  <a:cubicBezTo>
                    <a:pt x="24509" y="20489"/>
                    <a:pt x="32744" y="12254"/>
                    <a:pt x="42891" y="12254"/>
                  </a:cubicBezTo>
                  <a:close/>
                  <a:moveTo>
                    <a:pt x="42891" y="73943"/>
                  </a:moveTo>
                  <a:cubicBezTo>
                    <a:pt x="46273" y="73943"/>
                    <a:pt x="49018" y="76688"/>
                    <a:pt x="49018" y="80070"/>
                  </a:cubicBezTo>
                  <a:lnTo>
                    <a:pt x="49018" y="92325"/>
                  </a:lnTo>
                  <a:cubicBezTo>
                    <a:pt x="49018" y="95707"/>
                    <a:pt x="46273" y="98452"/>
                    <a:pt x="42891" y="98452"/>
                  </a:cubicBezTo>
                  <a:cubicBezTo>
                    <a:pt x="39509" y="98452"/>
                    <a:pt x="36764" y="95707"/>
                    <a:pt x="36764" y="92325"/>
                  </a:cubicBezTo>
                  <a:lnTo>
                    <a:pt x="36764" y="80070"/>
                  </a:lnTo>
                  <a:cubicBezTo>
                    <a:pt x="36764" y="76688"/>
                    <a:pt x="39509" y="73943"/>
                    <a:pt x="42891" y="73943"/>
                  </a:cubicBezTo>
                  <a:close/>
                  <a:moveTo>
                    <a:pt x="42891" y="0"/>
                  </a:moveTo>
                  <a:cubicBezTo>
                    <a:pt x="25980" y="0"/>
                    <a:pt x="12255" y="13749"/>
                    <a:pt x="12255" y="30636"/>
                  </a:cubicBezTo>
                  <a:lnTo>
                    <a:pt x="12255" y="49434"/>
                  </a:lnTo>
                  <a:lnTo>
                    <a:pt x="6128" y="49434"/>
                  </a:lnTo>
                  <a:cubicBezTo>
                    <a:pt x="2746" y="49434"/>
                    <a:pt x="1" y="52179"/>
                    <a:pt x="1" y="55561"/>
                  </a:cubicBezTo>
                  <a:lnTo>
                    <a:pt x="1" y="116833"/>
                  </a:lnTo>
                  <a:cubicBezTo>
                    <a:pt x="1" y="120216"/>
                    <a:pt x="2746" y="122961"/>
                    <a:pt x="6128" y="122961"/>
                  </a:cubicBezTo>
                  <a:lnTo>
                    <a:pt x="79654" y="122961"/>
                  </a:lnTo>
                  <a:cubicBezTo>
                    <a:pt x="83036" y="122961"/>
                    <a:pt x="85781" y="120216"/>
                    <a:pt x="85781" y="116833"/>
                  </a:cubicBezTo>
                  <a:lnTo>
                    <a:pt x="85781" y="55561"/>
                  </a:lnTo>
                  <a:cubicBezTo>
                    <a:pt x="85781" y="52179"/>
                    <a:pt x="83036" y="49434"/>
                    <a:pt x="79654" y="49434"/>
                  </a:cubicBezTo>
                  <a:lnTo>
                    <a:pt x="73527" y="49434"/>
                  </a:lnTo>
                  <a:lnTo>
                    <a:pt x="73527" y="30636"/>
                  </a:lnTo>
                  <a:cubicBezTo>
                    <a:pt x="73527" y="13749"/>
                    <a:pt x="59777" y="0"/>
                    <a:pt x="428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9"/>
          <p:cNvGrpSpPr/>
          <p:nvPr/>
        </p:nvGrpSpPr>
        <p:grpSpPr>
          <a:xfrm flipH="1">
            <a:off x="3909974" y="2467430"/>
            <a:ext cx="474139" cy="462722"/>
            <a:chOff x="1190625" y="238125"/>
            <a:chExt cx="5228350" cy="5228350"/>
          </a:xfrm>
        </p:grpSpPr>
        <p:sp>
          <p:nvSpPr>
            <p:cNvPr id="997" name="Google Shape;997;p39"/>
            <p:cNvSpPr/>
            <p:nvPr/>
          </p:nvSpPr>
          <p:spPr>
            <a:xfrm>
              <a:off x="1190625" y="238125"/>
              <a:ext cx="5228350" cy="3380375"/>
            </a:xfrm>
            <a:custGeom>
              <a:avLst/>
              <a:gdLst/>
              <a:ahLst/>
              <a:cxnLst/>
              <a:rect l="l" t="t" r="r" b="b"/>
              <a:pathLst>
                <a:path w="209134" h="135215" extrusionOk="0">
                  <a:moveTo>
                    <a:pt x="104579" y="0"/>
                  </a:moveTo>
                  <a:cubicBezTo>
                    <a:pt x="74286" y="0"/>
                    <a:pt x="47743" y="20808"/>
                    <a:pt x="39655" y="49581"/>
                  </a:cubicBezTo>
                  <a:cubicBezTo>
                    <a:pt x="17695" y="51419"/>
                    <a:pt x="0" y="69899"/>
                    <a:pt x="0" y="92325"/>
                  </a:cubicBezTo>
                  <a:cubicBezTo>
                    <a:pt x="0" y="115976"/>
                    <a:pt x="19656" y="135215"/>
                    <a:pt x="43307" y="135215"/>
                  </a:cubicBezTo>
                  <a:lnTo>
                    <a:pt x="80070" y="135215"/>
                  </a:lnTo>
                  <a:lnTo>
                    <a:pt x="80070" y="109652"/>
                  </a:lnTo>
                  <a:cubicBezTo>
                    <a:pt x="75806" y="108157"/>
                    <a:pt x="72178" y="105094"/>
                    <a:pt x="69973" y="100976"/>
                  </a:cubicBezTo>
                  <a:cubicBezTo>
                    <a:pt x="66762" y="94971"/>
                    <a:pt x="67130" y="87741"/>
                    <a:pt x="70904" y="82104"/>
                  </a:cubicBezTo>
                  <a:lnTo>
                    <a:pt x="89678" y="57056"/>
                  </a:lnTo>
                  <a:cubicBezTo>
                    <a:pt x="92692" y="52473"/>
                    <a:pt x="98403" y="49434"/>
                    <a:pt x="104579" y="49434"/>
                  </a:cubicBezTo>
                  <a:cubicBezTo>
                    <a:pt x="110731" y="49434"/>
                    <a:pt x="116441" y="52473"/>
                    <a:pt x="119872" y="57620"/>
                  </a:cubicBezTo>
                  <a:lnTo>
                    <a:pt x="137862" y="81565"/>
                  </a:lnTo>
                  <a:cubicBezTo>
                    <a:pt x="142028" y="87766"/>
                    <a:pt x="142371" y="94996"/>
                    <a:pt x="139161" y="101001"/>
                  </a:cubicBezTo>
                  <a:cubicBezTo>
                    <a:pt x="136955" y="105118"/>
                    <a:pt x="133328" y="108157"/>
                    <a:pt x="129088" y="109652"/>
                  </a:cubicBezTo>
                  <a:lnTo>
                    <a:pt x="129088" y="135215"/>
                  </a:lnTo>
                  <a:lnTo>
                    <a:pt x="165851" y="135215"/>
                  </a:lnTo>
                  <a:cubicBezTo>
                    <a:pt x="189502" y="135215"/>
                    <a:pt x="209133" y="115976"/>
                    <a:pt x="209133" y="92325"/>
                  </a:cubicBezTo>
                  <a:cubicBezTo>
                    <a:pt x="209133" y="69899"/>
                    <a:pt x="191438" y="51419"/>
                    <a:pt x="169478" y="49581"/>
                  </a:cubicBezTo>
                  <a:cubicBezTo>
                    <a:pt x="161415" y="20808"/>
                    <a:pt x="134847" y="0"/>
                    <a:pt x="104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9"/>
            <p:cNvSpPr/>
            <p:nvPr/>
          </p:nvSpPr>
          <p:spPr>
            <a:xfrm>
              <a:off x="3183800" y="1780325"/>
              <a:ext cx="1242000" cy="3686150"/>
            </a:xfrm>
            <a:custGeom>
              <a:avLst/>
              <a:gdLst/>
              <a:ahLst/>
              <a:cxnLst/>
              <a:rect l="l" t="t" r="r" b="b"/>
              <a:pathLst>
                <a:path w="49680" h="147446" extrusionOk="0">
                  <a:moveTo>
                    <a:pt x="24852" y="1"/>
                  </a:moveTo>
                  <a:cubicBezTo>
                    <a:pt x="22793" y="1"/>
                    <a:pt x="20882" y="1005"/>
                    <a:pt x="19754" y="2721"/>
                  </a:cubicBezTo>
                  <a:lnTo>
                    <a:pt x="1373" y="27230"/>
                  </a:lnTo>
                  <a:cubicBezTo>
                    <a:pt x="98" y="29092"/>
                    <a:pt x="0" y="31543"/>
                    <a:pt x="1054" y="33529"/>
                  </a:cubicBezTo>
                  <a:cubicBezTo>
                    <a:pt x="2132" y="35514"/>
                    <a:pt x="4191" y="36764"/>
                    <a:pt x="6470" y="36764"/>
                  </a:cubicBezTo>
                  <a:lnTo>
                    <a:pt x="12598" y="36764"/>
                  </a:lnTo>
                  <a:lnTo>
                    <a:pt x="12598" y="110290"/>
                  </a:lnTo>
                  <a:lnTo>
                    <a:pt x="6470" y="110290"/>
                  </a:lnTo>
                  <a:cubicBezTo>
                    <a:pt x="4191" y="110290"/>
                    <a:pt x="2132" y="111515"/>
                    <a:pt x="1054" y="113525"/>
                  </a:cubicBezTo>
                  <a:cubicBezTo>
                    <a:pt x="0" y="115510"/>
                    <a:pt x="98" y="117937"/>
                    <a:pt x="1373" y="119799"/>
                  </a:cubicBezTo>
                  <a:lnTo>
                    <a:pt x="19754" y="144725"/>
                  </a:lnTo>
                  <a:cubicBezTo>
                    <a:pt x="20882" y="146440"/>
                    <a:pt x="22793" y="147445"/>
                    <a:pt x="24852" y="147445"/>
                  </a:cubicBezTo>
                  <a:cubicBezTo>
                    <a:pt x="26886" y="147445"/>
                    <a:pt x="28798" y="146440"/>
                    <a:pt x="29950" y="144725"/>
                  </a:cubicBezTo>
                  <a:lnTo>
                    <a:pt x="48331" y="119799"/>
                  </a:lnTo>
                  <a:cubicBezTo>
                    <a:pt x="49581" y="117912"/>
                    <a:pt x="49679" y="115486"/>
                    <a:pt x="48625" y="113525"/>
                  </a:cubicBezTo>
                  <a:cubicBezTo>
                    <a:pt x="47572" y="111515"/>
                    <a:pt x="45488" y="110290"/>
                    <a:pt x="43234" y="110290"/>
                  </a:cubicBezTo>
                  <a:lnTo>
                    <a:pt x="37106" y="110290"/>
                  </a:lnTo>
                  <a:lnTo>
                    <a:pt x="37106" y="36764"/>
                  </a:lnTo>
                  <a:lnTo>
                    <a:pt x="43234" y="36764"/>
                  </a:lnTo>
                  <a:cubicBezTo>
                    <a:pt x="45488" y="36764"/>
                    <a:pt x="47572" y="35514"/>
                    <a:pt x="48625" y="33529"/>
                  </a:cubicBezTo>
                  <a:cubicBezTo>
                    <a:pt x="49679" y="31543"/>
                    <a:pt x="49581" y="29117"/>
                    <a:pt x="48331" y="27230"/>
                  </a:cubicBezTo>
                  <a:lnTo>
                    <a:pt x="29950" y="2721"/>
                  </a:lnTo>
                  <a:cubicBezTo>
                    <a:pt x="28798" y="1005"/>
                    <a:pt x="26886" y="1"/>
                    <a:pt x="248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39"/>
          <p:cNvGrpSpPr/>
          <p:nvPr/>
        </p:nvGrpSpPr>
        <p:grpSpPr>
          <a:xfrm>
            <a:off x="3964116" y="3769731"/>
            <a:ext cx="365854" cy="321867"/>
            <a:chOff x="1171625" y="564075"/>
            <a:chExt cx="5256525" cy="4585000"/>
          </a:xfrm>
        </p:grpSpPr>
        <p:sp>
          <p:nvSpPr>
            <p:cNvPr id="1000" name="Google Shape;1000;p39"/>
            <p:cNvSpPr/>
            <p:nvPr/>
          </p:nvSpPr>
          <p:spPr>
            <a:xfrm>
              <a:off x="3341250" y="4231825"/>
              <a:ext cx="917275" cy="917250"/>
            </a:xfrm>
            <a:custGeom>
              <a:avLst/>
              <a:gdLst/>
              <a:ahLst/>
              <a:cxnLst/>
              <a:rect l="l" t="t" r="r" b="b"/>
              <a:pathLst>
                <a:path w="36691" h="36690" extrusionOk="0">
                  <a:moveTo>
                    <a:pt x="18333" y="0"/>
                  </a:moveTo>
                  <a:cubicBezTo>
                    <a:pt x="8236" y="0"/>
                    <a:pt x="1" y="8211"/>
                    <a:pt x="1" y="18333"/>
                  </a:cubicBezTo>
                  <a:cubicBezTo>
                    <a:pt x="1" y="28455"/>
                    <a:pt x="8236" y="36690"/>
                    <a:pt x="18333" y="36690"/>
                  </a:cubicBezTo>
                  <a:cubicBezTo>
                    <a:pt x="28455" y="36690"/>
                    <a:pt x="36690" y="28455"/>
                    <a:pt x="36690" y="18333"/>
                  </a:cubicBezTo>
                  <a:cubicBezTo>
                    <a:pt x="36690" y="8211"/>
                    <a:pt x="28455" y="0"/>
                    <a:pt x="18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9"/>
            <p:cNvSpPr/>
            <p:nvPr/>
          </p:nvSpPr>
          <p:spPr>
            <a:xfrm>
              <a:off x="1171625" y="564075"/>
              <a:ext cx="5256525" cy="1429325"/>
            </a:xfrm>
            <a:custGeom>
              <a:avLst/>
              <a:gdLst/>
              <a:ahLst/>
              <a:cxnLst/>
              <a:rect l="l" t="t" r="r" b="b"/>
              <a:pathLst>
                <a:path w="210261" h="57173" extrusionOk="0">
                  <a:moveTo>
                    <a:pt x="105118" y="1"/>
                  </a:moveTo>
                  <a:cubicBezTo>
                    <a:pt x="67375" y="1"/>
                    <a:pt x="32401" y="12304"/>
                    <a:pt x="3064" y="35587"/>
                  </a:cubicBezTo>
                  <a:cubicBezTo>
                    <a:pt x="417" y="37695"/>
                    <a:pt x="0" y="41543"/>
                    <a:pt x="2083" y="44190"/>
                  </a:cubicBezTo>
                  <a:lnTo>
                    <a:pt x="10588" y="54900"/>
                  </a:lnTo>
                  <a:cubicBezTo>
                    <a:pt x="11790" y="56406"/>
                    <a:pt x="13529" y="57172"/>
                    <a:pt x="15292" y="57172"/>
                  </a:cubicBezTo>
                  <a:cubicBezTo>
                    <a:pt x="16657" y="57172"/>
                    <a:pt x="18036" y="56713"/>
                    <a:pt x="19191" y="55783"/>
                  </a:cubicBezTo>
                  <a:cubicBezTo>
                    <a:pt x="43748" y="36200"/>
                    <a:pt x="74335" y="24387"/>
                    <a:pt x="108182" y="24387"/>
                  </a:cubicBezTo>
                  <a:cubicBezTo>
                    <a:pt x="140411" y="24387"/>
                    <a:pt x="169748" y="35024"/>
                    <a:pt x="193620" y="52940"/>
                  </a:cubicBezTo>
                  <a:cubicBezTo>
                    <a:pt x="194717" y="53763"/>
                    <a:pt x="196004" y="54160"/>
                    <a:pt x="197281" y="54160"/>
                  </a:cubicBezTo>
                  <a:cubicBezTo>
                    <a:pt x="199085" y="54160"/>
                    <a:pt x="200870" y="53368"/>
                    <a:pt x="202075" y="51861"/>
                  </a:cubicBezTo>
                  <a:lnTo>
                    <a:pt x="208178" y="44190"/>
                  </a:lnTo>
                  <a:cubicBezTo>
                    <a:pt x="210261" y="41543"/>
                    <a:pt x="209844" y="37695"/>
                    <a:pt x="207173" y="35587"/>
                  </a:cubicBezTo>
                  <a:cubicBezTo>
                    <a:pt x="177860" y="12304"/>
                    <a:pt x="142862" y="1"/>
                    <a:pt x="105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9"/>
            <p:cNvSpPr/>
            <p:nvPr/>
          </p:nvSpPr>
          <p:spPr>
            <a:xfrm>
              <a:off x="1920350" y="1787075"/>
              <a:ext cx="3760300" cy="1164950"/>
            </a:xfrm>
            <a:custGeom>
              <a:avLst/>
              <a:gdLst/>
              <a:ahLst/>
              <a:cxnLst/>
              <a:rect l="l" t="t" r="r" b="b"/>
              <a:pathLst>
                <a:path w="150412" h="46598" extrusionOk="0">
                  <a:moveTo>
                    <a:pt x="75169" y="0"/>
                  </a:moveTo>
                  <a:cubicBezTo>
                    <a:pt x="48577" y="0"/>
                    <a:pt x="23578" y="8676"/>
                    <a:pt x="2917" y="25122"/>
                  </a:cubicBezTo>
                  <a:cubicBezTo>
                    <a:pt x="344" y="27180"/>
                    <a:pt x="1" y="31053"/>
                    <a:pt x="2035" y="33626"/>
                  </a:cubicBezTo>
                  <a:lnTo>
                    <a:pt x="10540" y="44337"/>
                  </a:lnTo>
                  <a:cubicBezTo>
                    <a:pt x="11743" y="45841"/>
                    <a:pt x="13474" y="46598"/>
                    <a:pt x="15236" y="46598"/>
                  </a:cubicBezTo>
                  <a:cubicBezTo>
                    <a:pt x="16632" y="46598"/>
                    <a:pt x="18049" y="46123"/>
                    <a:pt x="19240" y="45170"/>
                  </a:cubicBezTo>
                  <a:cubicBezTo>
                    <a:pt x="35441" y="32205"/>
                    <a:pt x="55930" y="24411"/>
                    <a:pt x="78233" y="24411"/>
                  </a:cubicBezTo>
                  <a:cubicBezTo>
                    <a:pt x="98992" y="24411"/>
                    <a:pt x="118207" y="31102"/>
                    <a:pt x="133819" y="42449"/>
                  </a:cubicBezTo>
                  <a:cubicBezTo>
                    <a:pt x="134902" y="43242"/>
                    <a:pt x="136162" y="43624"/>
                    <a:pt x="137412" y="43624"/>
                  </a:cubicBezTo>
                  <a:cubicBezTo>
                    <a:pt x="139216" y="43624"/>
                    <a:pt x="140999" y="42828"/>
                    <a:pt x="142201" y="41322"/>
                  </a:cubicBezTo>
                  <a:lnTo>
                    <a:pt x="148304" y="33626"/>
                  </a:lnTo>
                  <a:cubicBezTo>
                    <a:pt x="150411" y="31004"/>
                    <a:pt x="149970" y="27156"/>
                    <a:pt x="147323" y="25048"/>
                  </a:cubicBezTo>
                  <a:cubicBezTo>
                    <a:pt x="126687" y="8652"/>
                    <a:pt x="101737" y="0"/>
                    <a:pt x="751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9"/>
            <p:cNvSpPr/>
            <p:nvPr/>
          </p:nvSpPr>
          <p:spPr>
            <a:xfrm>
              <a:off x="2680125" y="3017550"/>
              <a:ext cx="2239525" cy="894825"/>
            </a:xfrm>
            <a:custGeom>
              <a:avLst/>
              <a:gdLst/>
              <a:ahLst/>
              <a:cxnLst/>
              <a:rect l="l" t="t" r="r" b="b"/>
              <a:pathLst>
                <a:path w="89581" h="35793" extrusionOk="0">
                  <a:moveTo>
                    <a:pt x="44788" y="1"/>
                  </a:moveTo>
                  <a:cubicBezTo>
                    <a:pt x="29754" y="1"/>
                    <a:pt x="14718" y="4786"/>
                    <a:pt x="2770" y="14357"/>
                  </a:cubicBezTo>
                  <a:cubicBezTo>
                    <a:pt x="246" y="16391"/>
                    <a:pt x="1" y="20215"/>
                    <a:pt x="2011" y="22763"/>
                  </a:cubicBezTo>
                  <a:lnTo>
                    <a:pt x="10491" y="33449"/>
                  </a:lnTo>
                  <a:cubicBezTo>
                    <a:pt x="11709" y="34969"/>
                    <a:pt x="13523" y="35793"/>
                    <a:pt x="15329" y="35793"/>
                  </a:cubicBezTo>
                  <a:cubicBezTo>
                    <a:pt x="16611" y="35793"/>
                    <a:pt x="17888" y="35378"/>
                    <a:pt x="18946" y="34503"/>
                  </a:cubicBezTo>
                  <a:cubicBezTo>
                    <a:pt x="26838" y="28033"/>
                    <a:pt x="36862" y="24111"/>
                    <a:pt x="47842" y="24111"/>
                  </a:cubicBezTo>
                  <a:cubicBezTo>
                    <a:pt x="57327" y="24111"/>
                    <a:pt x="66052" y="27101"/>
                    <a:pt x="73331" y="32077"/>
                  </a:cubicBezTo>
                  <a:cubicBezTo>
                    <a:pt x="74279" y="32724"/>
                    <a:pt x="75358" y="33025"/>
                    <a:pt x="76439" y="33025"/>
                  </a:cubicBezTo>
                  <a:cubicBezTo>
                    <a:pt x="78266" y="33025"/>
                    <a:pt x="80095" y="32164"/>
                    <a:pt x="81296" y="30655"/>
                  </a:cubicBezTo>
                  <a:lnTo>
                    <a:pt x="87546" y="22763"/>
                  </a:lnTo>
                  <a:cubicBezTo>
                    <a:pt x="89580" y="20215"/>
                    <a:pt x="89335" y="16391"/>
                    <a:pt x="86786" y="14357"/>
                  </a:cubicBezTo>
                  <a:cubicBezTo>
                    <a:pt x="74851" y="4786"/>
                    <a:pt x="59821" y="1"/>
                    <a:pt x="447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nternet Research Agency by Slidesgo">
  <a:themeElements>
    <a:clrScheme name="Simple Light">
      <a:dk1>
        <a:srgbClr val="FFFFFF"/>
      </a:dk1>
      <a:lt1>
        <a:srgbClr val="FFFFFF"/>
      </a:lt1>
      <a:dk2>
        <a:srgbClr val="FFFFFF"/>
      </a:dk2>
      <a:lt2>
        <a:srgbClr val="000000"/>
      </a:lt2>
      <a:accent1>
        <a:srgbClr val="009FE3"/>
      </a:accent1>
      <a:accent2>
        <a:srgbClr val="F4951B"/>
      </a:accent2>
      <a:accent3>
        <a:srgbClr val="662483"/>
      </a:accent3>
      <a:accent4>
        <a:srgbClr val="E6007E"/>
      </a:accent4>
      <a:accent5>
        <a:srgbClr val="C6EAFA"/>
      </a:accent5>
      <a:accent6>
        <a:srgbClr val="FAD6B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Trình chiếu Trên màn hình (16:9)</PresentationFormat>
  <Slides>14</Slides>
  <Notes>14</Notes>
  <HiddenSlides>0</HiddenSlides>
  <ScaleCrop>false</ScaleCrop>
  <HeadingPairs>
    <vt:vector size="4" baseType="variant">
      <vt:variant>
        <vt:lpstr>Chủ đề</vt:lpstr>
      </vt:variant>
      <vt:variant>
        <vt:i4>2</vt:i4>
      </vt:variant>
      <vt:variant>
        <vt:lpstr>Tiêu đề Bản chiếu</vt:lpstr>
      </vt:variant>
      <vt:variant>
        <vt:i4>14</vt:i4>
      </vt:variant>
    </vt:vector>
  </HeadingPairs>
  <TitlesOfParts>
    <vt:vector size="16" baseType="lpstr">
      <vt:lpstr>Internet Research Agency by Slidesgo</vt:lpstr>
      <vt:lpstr>Slidesgo Final Pages</vt:lpstr>
      <vt:lpstr>Sử dụng Internet một cách hợp lý</vt:lpstr>
      <vt:lpstr>Nội dung</vt:lpstr>
      <vt:lpstr>Tổng quan về Internet </vt:lpstr>
      <vt:lpstr>Dòng thời gian Internet </vt:lpstr>
      <vt:lpstr>Kết luận về Internet </vt:lpstr>
      <vt:lpstr>02. Xác định mục tiêu sử dụng</vt:lpstr>
      <vt:lpstr>Sơ đồ mục tiêu</vt:lpstr>
      <vt:lpstr>Bảo mật thông tin cá nhân</vt:lpstr>
      <vt:lpstr>Nội dung chính </vt:lpstr>
      <vt:lpstr>Chọn lọc thông tin </vt:lpstr>
      <vt:lpstr>Tác hại của tin giả</vt:lpstr>
      <vt:lpstr>Tận dụng các công cụ học tập và làm việc</vt:lpstr>
      <vt:lpstr>Sự phong phú của Internet </vt:lpstr>
      <vt:lpstr>04. Giải trí lành mạnh và tận dụng công cụ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Tối ưu hóa vie </dc:title>
  <cp:lastModifiedBy>oki imfine</cp:lastModifiedBy>
  <cp:revision>4</cp:revision>
  <dcterms:modified xsi:type="dcterms:W3CDTF">2024-10-02T15:19:22Z</dcterms:modified>
</cp:coreProperties>
</file>