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7" r:id="rId2"/>
    <p:sldId id="271" r:id="rId3"/>
    <p:sldId id="279" r:id="rId4"/>
    <p:sldId id="264" r:id="rId5"/>
    <p:sldId id="265" r:id="rId6"/>
    <p:sldId id="276" r:id="rId7"/>
    <p:sldId id="267" r:id="rId8"/>
    <p:sldId id="277" r:id="rId9"/>
    <p:sldId id="278" r:id="rId10"/>
    <p:sldId id="268" r:id="rId11"/>
    <p:sldId id="269" r:id="rId12"/>
    <p:sldId id="270" r:id="rId13"/>
    <p:sldId id="280" r:id="rId14"/>
  </p:sldIdLst>
  <p:sldSz cx="12192000" cy="6858000"/>
  <p:notesSz cx="6858000" cy="9144000"/>
  <p:defaultTextStyle>
    <a:defPPr>
      <a:defRPr lang="ru-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3" userDrawn="1">
          <p15:clr>
            <a:srgbClr val="A4A3A4"/>
          </p15:clr>
        </p15:guide>
        <p15:guide id="2" pos="3840" userDrawn="1">
          <p15:clr>
            <a:srgbClr val="A4A3A4"/>
          </p15:clr>
        </p15:guide>
        <p15:guide id="3" pos="483" userDrawn="1">
          <p15:clr>
            <a:srgbClr val="A4A3A4"/>
          </p15:clr>
        </p15:guide>
        <p15:guide id="4" pos="7197" userDrawn="1">
          <p15:clr>
            <a:srgbClr val="A4A3A4"/>
          </p15:clr>
        </p15:guide>
        <p15:guide id="5" orient="horz" pos="3838" userDrawn="1">
          <p15:clr>
            <a:srgbClr val="A4A3A4"/>
          </p15:clr>
        </p15:guide>
        <p15:guide id="6" orient="horz" pos="482" userDrawn="1">
          <p15:clr>
            <a:srgbClr val="A4A3A4"/>
          </p15:clr>
        </p15:guide>
        <p15:guide id="7" orient="horz" pos="981" userDrawn="1">
          <p15:clr>
            <a:srgbClr val="A4A3A4"/>
          </p15:clr>
        </p15:guide>
        <p15:guide id="8" orient="horz" pos="19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7"/>
    <p:restoredTop sz="94650"/>
  </p:normalViewPr>
  <p:slideViewPr>
    <p:cSldViewPr snapToGrid="0">
      <p:cViewPr>
        <p:scale>
          <a:sx n="111" d="100"/>
          <a:sy n="111" d="100"/>
        </p:scale>
        <p:origin x="376" y="296"/>
      </p:cViewPr>
      <p:guideLst>
        <p:guide orient="horz" pos="2863"/>
        <p:guide pos="3840"/>
        <p:guide pos="483"/>
        <p:guide pos="7197"/>
        <p:guide orient="horz" pos="3838"/>
        <p:guide orient="horz" pos="482"/>
        <p:guide orient="horz" pos="981"/>
        <p:guide orient="horz" pos="19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FI"/>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3F3F5-ED0C-854E-A735-80A00E6805EC}" type="datetimeFigureOut">
              <a:rPr lang="ru-FI" smtClean="0"/>
              <a:t>22.10.2023</a:t>
            </a:fld>
            <a:endParaRPr lang="ru-FI"/>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FI"/>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FI"/>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FI"/>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D890D-0420-E442-9B48-8F8EBCF8682F}" type="slidenum">
              <a:rPr lang="ru-FI" smtClean="0"/>
              <a:t>‹#›</a:t>
            </a:fld>
            <a:endParaRPr lang="ru-FI"/>
          </a:p>
        </p:txBody>
      </p:sp>
    </p:spTree>
    <p:extLst>
      <p:ext uri="{BB962C8B-B14F-4D97-AF65-F5344CB8AC3E}">
        <p14:creationId xmlns:p14="http://schemas.microsoft.com/office/powerpoint/2010/main" val="1007074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12192000" cy="68580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0"/>
            <a:ext cx="12192000" cy="6858000"/>
          </a:xfrm>
          <a:prstGeom prst="rect">
            <a:avLst/>
          </a:prstGeom>
          <a:noFill/>
          <a:ln>
            <a:noFill/>
          </a:ln>
        </p:spPr>
      </p:pic>
      <p:sp>
        <p:nvSpPr>
          <p:cNvPr id="11" name="Google Shape;11;p2"/>
          <p:cNvSpPr txBox="1">
            <a:spLocks noGrp="1"/>
          </p:cNvSpPr>
          <p:nvPr>
            <p:ph type="ctrTitle"/>
          </p:nvPr>
        </p:nvSpPr>
        <p:spPr>
          <a:xfrm>
            <a:off x="949000" y="2611467"/>
            <a:ext cx="5706800" cy="35332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12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2" name="Google Shape;12;p2"/>
          <p:cNvSpPr txBox="1">
            <a:spLocks noGrp="1"/>
          </p:cNvSpPr>
          <p:nvPr>
            <p:ph type="subTitle" idx="1"/>
          </p:nvPr>
        </p:nvSpPr>
        <p:spPr>
          <a:xfrm>
            <a:off x="6096000" y="713333"/>
            <a:ext cx="5147200" cy="51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867"/>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413806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l="-235242" t="44962" r="44460" b="-108521"/>
          <a:stretch/>
        </p:blipFill>
        <p:spPr>
          <a:xfrm rot="10800000">
            <a:off x="-13533" y="1"/>
            <a:ext cx="12205533" cy="6864500"/>
          </a:xfrm>
          <a:prstGeom prst="rect">
            <a:avLst/>
          </a:prstGeom>
          <a:noFill/>
          <a:ln>
            <a:noFill/>
          </a:ln>
        </p:spPr>
      </p:pic>
      <p:sp>
        <p:nvSpPr>
          <p:cNvPr id="55" name="Google Shape;55;p13"/>
          <p:cNvSpPr txBox="1">
            <a:spLocks noGrp="1"/>
          </p:cNvSpPr>
          <p:nvPr>
            <p:ph type="title" hasCustomPrompt="1"/>
          </p:nvPr>
        </p:nvSpPr>
        <p:spPr>
          <a:xfrm>
            <a:off x="1427533" y="1823100"/>
            <a:ext cx="718000" cy="98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4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 name="Google Shape;56;p13"/>
          <p:cNvSpPr txBox="1">
            <a:spLocks noGrp="1"/>
          </p:cNvSpPr>
          <p:nvPr>
            <p:ph type="subTitle" idx="1"/>
          </p:nvPr>
        </p:nvSpPr>
        <p:spPr>
          <a:xfrm>
            <a:off x="2145433" y="1823100"/>
            <a:ext cx="3476400" cy="98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57" name="Google Shape;57;p13"/>
          <p:cNvSpPr txBox="1">
            <a:spLocks noGrp="1"/>
          </p:cNvSpPr>
          <p:nvPr>
            <p:ph type="title" idx="2"/>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4000">
                <a:solidFill>
                  <a:schemeClr val="dk1"/>
                </a:solidFill>
              </a:defRPr>
            </a:lvl2pPr>
            <a:lvl3pPr lvl="2" rtl="0">
              <a:spcBef>
                <a:spcPts val="0"/>
              </a:spcBef>
              <a:spcAft>
                <a:spcPts val="0"/>
              </a:spcAft>
              <a:buClr>
                <a:schemeClr val="dk1"/>
              </a:buClr>
              <a:buSzPts val="3000"/>
              <a:buNone/>
              <a:defRPr sz="4000">
                <a:solidFill>
                  <a:schemeClr val="dk1"/>
                </a:solidFill>
              </a:defRPr>
            </a:lvl3pPr>
            <a:lvl4pPr lvl="3" rtl="0">
              <a:spcBef>
                <a:spcPts val="0"/>
              </a:spcBef>
              <a:spcAft>
                <a:spcPts val="0"/>
              </a:spcAft>
              <a:buClr>
                <a:schemeClr val="dk1"/>
              </a:buClr>
              <a:buSzPts val="3000"/>
              <a:buNone/>
              <a:defRPr sz="4000">
                <a:solidFill>
                  <a:schemeClr val="dk1"/>
                </a:solidFill>
              </a:defRPr>
            </a:lvl4pPr>
            <a:lvl5pPr lvl="4" rtl="0">
              <a:spcBef>
                <a:spcPts val="0"/>
              </a:spcBef>
              <a:spcAft>
                <a:spcPts val="0"/>
              </a:spcAft>
              <a:buClr>
                <a:schemeClr val="dk1"/>
              </a:buClr>
              <a:buSzPts val="3000"/>
              <a:buNone/>
              <a:defRPr sz="4000">
                <a:solidFill>
                  <a:schemeClr val="dk1"/>
                </a:solidFill>
              </a:defRPr>
            </a:lvl5pPr>
            <a:lvl6pPr lvl="5" rtl="0">
              <a:spcBef>
                <a:spcPts val="0"/>
              </a:spcBef>
              <a:spcAft>
                <a:spcPts val="0"/>
              </a:spcAft>
              <a:buClr>
                <a:schemeClr val="dk1"/>
              </a:buClr>
              <a:buSzPts val="3000"/>
              <a:buNone/>
              <a:defRPr sz="4000">
                <a:solidFill>
                  <a:schemeClr val="dk1"/>
                </a:solidFill>
              </a:defRPr>
            </a:lvl6pPr>
            <a:lvl7pPr lvl="6" rtl="0">
              <a:spcBef>
                <a:spcPts val="0"/>
              </a:spcBef>
              <a:spcAft>
                <a:spcPts val="0"/>
              </a:spcAft>
              <a:buClr>
                <a:schemeClr val="dk1"/>
              </a:buClr>
              <a:buSzPts val="3000"/>
              <a:buNone/>
              <a:defRPr sz="4000">
                <a:solidFill>
                  <a:schemeClr val="dk1"/>
                </a:solidFill>
              </a:defRPr>
            </a:lvl7pPr>
            <a:lvl8pPr lvl="7" rtl="0">
              <a:spcBef>
                <a:spcPts val="0"/>
              </a:spcBef>
              <a:spcAft>
                <a:spcPts val="0"/>
              </a:spcAft>
              <a:buClr>
                <a:schemeClr val="dk1"/>
              </a:buClr>
              <a:buSzPts val="3000"/>
              <a:buNone/>
              <a:defRPr sz="4000">
                <a:solidFill>
                  <a:schemeClr val="dk1"/>
                </a:solidFill>
              </a:defRPr>
            </a:lvl8pPr>
            <a:lvl9pPr lvl="8" rtl="0">
              <a:spcBef>
                <a:spcPts val="0"/>
              </a:spcBef>
              <a:spcAft>
                <a:spcPts val="0"/>
              </a:spcAft>
              <a:buClr>
                <a:schemeClr val="dk1"/>
              </a:buClr>
              <a:buSzPts val="3000"/>
              <a:buNone/>
              <a:defRPr sz="4000">
                <a:solidFill>
                  <a:schemeClr val="dk1"/>
                </a:solidFill>
              </a:defRPr>
            </a:lvl9pPr>
          </a:lstStyle>
          <a:p>
            <a:endParaRPr/>
          </a:p>
        </p:txBody>
      </p:sp>
      <p:sp>
        <p:nvSpPr>
          <p:cNvPr id="58" name="Google Shape;58;p13"/>
          <p:cNvSpPr txBox="1">
            <a:spLocks noGrp="1"/>
          </p:cNvSpPr>
          <p:nvPr>
            <p:ph type="title" idx="3" hasCustomPrompt="1"/>
          </p:nvPr>
        </p:nvSpPr>
        <p:spPr>
          <a:xfrm>
            <a:off x="1427533" y="2804700"/>
            <a:ext cx="718000" cy="98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4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9" name="Google Shape;59;p13"/>
          <p:cNvSpPr txBox="1">
            <a:spLocks noGrp="1"/>
          </p:cNvSpPr>
          <p:nvPr>
            <p:ph type="subTitle" idx="4"/>
          </p:nvPr>
        </p:nvSpPr>
        <p:spPr>
          <a:xfrm>
            <a:off x="2145433" y="2804699"/>
            <a:ext cx="3476400" cy="98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60" name="Google Shape;60;p13"/>
          <p:cNvSpPr txBox="1">
            <a:spLocks noGrp="1"/>
          </p:cNvSpPr>
          <p:nvPr>
            <p:ph type="title" idx="5" hasCustomPrompt="1"/>
          </p:nvPr>
        </p:nvSpPr>
        <p:spPr>
          <a:xfrm>
            <a:off x="1427533" y="3786333"/>
            <a:ext cx="718000" cy="98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4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1" name="Google Shape;61;p13"/>
          <p:cNvSpPr txBox="1">
            <a:spLocks noGrp="1"/>
          </p:cNvSpPr>
          <p:nvPr>
            <p:ph type="subTitle" idx="6"/>
          </p:nvPr>
        </p:nvSpPr>
        <p:spPr>
          <a:xfrm>
            <a:off x="2145433" y="3786331"/>
            <a:ext cx="3476400" cy="98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62" name="Google Shape;62;p13"/>
          <p:cNvSpPr txBox="1">
            <a:spLocks noGrp="1"/>
          </p:cNvSpPr>
          <p:nvPr>
            <p:ph type="title" idx="7" hasCustomPrompt="1"/>
          </p:nvPr>
        </p:nvSpPr>
        <p:spPr>
          <a:xfrm>
            <a:off x="1427533" y="4767933"/>
            <a:ext cx="718000" cy="98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4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3" name="Google Shape;63;p13"/>
          <p:cNvSpPr txBox="1">
            <a:spLocks noGrp="1"/>
          </p:cNvSpPr>
          <p:nvPr>
            <p:ph type="subTitle" idx="8"/>
          </p:nvPr>
        </p:nvSpPr>
        <p:spPr>
          <a:xfrm>
            <a:off x="2145433" y="4767931"/>
            <a:ext cx="3476400" cy="98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64" name="Google Shape;64;p13"/>
          <p:cNvSpPr txBox="1">
            <a:spLocks noGrp="1"/>
          </p:cNvSpPr>
          <p:nvPr>
            <p:ph type="title" idx="9" hasCustomPrompt="1"/>
          </p:nvPr>
        </p:nvSpPr>
        <p:spPr>
          <a:xfrm>
            <a:off x="6569932" y="1823100"/>
            <a:ext cx="718000" cy="98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4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 name="Google Shape;65;p13"/>
          <p:cNvSpPr txBox="1">
            <a:spLocks noGrp="1"/>
          </p:cNvSpPr>
          <p:nvPr>
            <p:ph type="subTitle" idx="13"/>
          </p:nvPr>
        </p:nvSpPr>
        <p:spPr>
          <a:xfrm>
            <a:off x="7287933" y="1823100"/>
            <a:ext cx="3476400" cy="98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66" name="Google Shape;66;p13"/>
          <p:cNvSpPr txBox="1">
            <a:spLocks noGrp="1"/>
          </p:cNvSpPr>
          <p:nvPr>
            <p:ph type="title" idx="14" hasCustomPrompt="1"/>
          </p:nvPr>
        </p:nvSpPr>
        <p:spPr>
          <a:xfrm>
            <a:off x="6569932" y="2804696"/>
            <a:ext cx="718000" cy="98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4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7" name="Google Shape;67;p13"/>
          <p:cNvSpPr txBox="1">
            <a:spLocks noGrp="1"/>
          </p:cNvSpPr>
          <p:nvPr>
            <p:ph type="subTitle" idx="15"/>
          </p:nvPr>
        </p:nvSpPr>
        <p:spPr>
          <a:xfrm>
            <a:off x="7287933" y="2804692"/>
            <a:ext cx="3476400" cy="98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68" name="Google Shape;68;p13"/>
          <p:cNvSpPr txBox="1">
            <a:spLocks noGrp="1"/>
          </p:cNvSpPr>
          <p:nvPr>
            <p:ph type="title" idx="16" hasCustomPrompt="1"/>
          </p:nvPr>
        </p:nvSpPr>
        <p:spPr>
          <a:xfrm>
            <a:off x="6569932" y="3786304"/>
            <a:ext cx="718000" cy="98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4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9" name="Google Shape;69;p13"/>
          <p:cNvSpPr txBox="1">
            <a:spLocks noGrp="1"/>
          </p:cNvSpPr>
          <p:nvPr>
            <p:ph type="subTitle" idx="17"/>
          </p:nvPr>
        </p:nvSpPr>
        <p:spPr>
          <a:xfrm>
            <a:off x="7287933" y="3786295"/>
            <a:ext cx="3476400" cy="98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70" name="Google Shape;70;p13"/>
          <p:cNvSpPr txBox="1">
            <a:spLocks noGrp="1"/>
          </p:cNvSpPr>
          <p:nvPr>
            <p:ph type="title" idx="18" hasCustomPrompt="1"/>
          </p:nvPr>
        </p:nvSpPr>
        <p:spPr>
          <a:xfrm>
            <a:off x="6569932" y="4767900"/>
            <a:ext cx="718000" cy="98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4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1" name="Google Shape;71;p13"/>
          <p:cNvSpPr txBox="1">
            <a:spLocks noGrp="1"/>
          </p:cNvSpPr>
          <p:nvPr>
            <p:ph type="subTitle" idx="19"/>
          </p:nvPr>
        </p:nvSpPr>
        <p:spPr>
          <a:xfrm>
            <a:off x="7287933" y="4767888"/>
            <a:ext cx="3476400" cy="98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Tree>
    <p:extLst>
      <p:ext uri="{BB962C8B-B14F-4D97-AF65-F5344CB8AC3E}">
        <p14:creationId xmlns:p14="http://schemas.microsoft.com/office/powerpoint/2010/main" val="75629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l="-6643" t="13471" r="27548" b="-35825"/>
          <a:stretch/>
        </p:blipFill>
        <p:spPr>
          <a:xfrm>
            <a:off x="7758733" y="0"/>
            <a:ext cx="4433267" cy="6858000"/>
          </a:xfrm>
          <a:prstGeom prst="rect">
            <a:avLst/>
          </a:prstGeom>
          <a:noFill/>
          <a:ln>
            <a:noFill/>
          </a:ln>
        </p:spPr>
      </p:pic>
      <p:pic>
        <p:nvPicPr>
          <p:cNvPr id="74" name="Google Shape;74;p14"/>
          <p:cNvPicPr preferRelativeResize="0"/>
          <p:nvPr/>
        </p:nvPicPr>
        <p:blipFill rotWithShape="1">
          <a:blip r:embed="rId2">
            <a:alphaModFix/>
          </a:blip>
          <a:srcRect l="-235242" t="44962" r="44460" b="-108521"/>
          <a:stretch/>
        </p:blipFill>
        <p:spPr>
          <a:xfrm rot="10800000">
            <a:off x="-13533" y="1"/>
            <a:ext cx="12205533" cy="6864500"/>
          </a:xfrm>
          <a:prstGeom prst="rect">
            <a:avLst/>
          </a:prstGeom>
          <a:noFill/>
          <a:ln>
            <a:noFill/>
          </a:ln>
        </p:spPr>
      </p:pic>
      <p:sp>
        <p:nvSpPr>
          <p:cNvPr id="75" name="Google Shape;75;p14"/>
          <p:cNvSpPr txBox="1">
            <a:spLocks noGrp="1"/>
          </p:cNvSpPr>
          <p:nvPr>
            <p:ph type="subTitle" idx="1"/>
          </p:nvPr>
        </p:nvSpPr>
        <p:spPr>
          <a:xfrm>
            <a:off x="953467" y="2004233"/>
            <a:ext cx="7906800" cy="267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4000"/>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sp>
        <p:nvSpPr>
          <p:cNvPr id="76" name="Google Shape;76;p14"/>
          <p:cNvSpPr txBox="1">
            <a:spLocks noGrp="1"/>
          </p:cNvSpPr>
          <p:nvPr>
            <p:ph type="subTitle" idx="2"/>
          </p:nvPr>
        </p:nvSpPr>
        <p:spPr>
          <a:xfrm>
            <a:off x="953467" y="5287067"/>
            <a:ext cx="7906800" cy="608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Tree>
    <p:extLst>
      <p:ext uri="{BB962C8B-B14F-4D97-AF65-F5344CB8AC3E}">
        <p14:creationId xmlns:p14="http://schemas.microsoft.com/office/powerpoint/2010/main" val="298988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1"/>
        </a:solidFill>
        <a:effectLst/>
      </p:bgPr>
    </p:bg>
    <p:spTree>
      <p:nvGrpSpPr>
        <p:cNvPr id="1"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l="-19689" t="41478" r="19690" b="2272"/>
          <a:stretch/>
        </p:blipFill>
        <p:spPr>
          <a:xfrm rot="10800000" flipH="1">
            <a:off x="0" y="-3047"/>
            <a:ext cx="12192000" cy="6864093"/>
          </a:xfrm>
          <a:prstGeom prst="rect">
            <a:avLst/>
          </a:prstGeom>
          <a:noFill/>
          <a:ln>
            <a:noFill/>
          </a:ln>
        </p:spPr>
      </p:pic>
      <p:sp>
        <p:nvSpPr>
          <p:cNvPr id="79" name="Google Shape;79;p15"/>
          <p:cNvSpPr txBox="1">
            <a:spLocks noGrp="1"/>
          </p:cNvSpPr>
          <p:nvPr>
            <p:ph type="title"/>
          </p:nvPr>
        </p:nvSpPr>
        <p:spPr>
          <a:xfrm>
            <a:off x="953467" y="3012767"/>
            <a:ext cx="5702400" cy="308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9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
        <p:nvSpPr>
          <p:cNvPr id="80" name="Google Shape;80;p15"/>
          <p:cNvSpPr txBox="1">
            <a:spLocks noGrp="1"/>
          </p:cNvSpPr>
          <p:nvPr>
            <p:ph type="body" idx="1"/>
          </p:nvPr>
        </p:nvSpPr>
        <p:spPr>
          <a:xfrm>
            <a:off x="6096000" y="713333"/>
            <a:ext cx="5142000" cy="1078800"/>
          </a:xfrm>
          <a:prstGeom prst="rect">
            <a:avLst/>
          </a:prstGeom>
          <a:ln>
            <a:noFill/>
          </a:ln>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1"/>
              </a:buClr>
              <a:buSzPts val="1200"/>
              <a:buChar char="●"/>
              <a:defRPr sz="1867">
                <a:solidFill>
                  <a:schemeClr val="dk1"/>
                </a:solidFill>
              </a:defRPr>
            </a:lvl1pPr>
            <a:lvl2pPr marL="1219170" lvl="1" indent="-406390" rtl="0">
              <a:lnSpc>
                <a:spcPct val="100000"/>
              </a:lnSpc>
              <a:spcBef>
                <a:spcPts val="0"/>
              </a:spcBef>
              <a:spcAft>
                <a:spcPts val="0"/>
              </a:spcAft>
              <a:buClr>
                <a:schemeClr val="dk1"/>
              </a:buClr>
              <a:buSzPts val="1200"/>
              <a:buChar char="○"/>
              <a:defRPr sz="1600">
                <a:solidFill>
                  <a:schemeClr val="dk1"/>
                </a:solidFill>
              </a:defRPr>
            </a:lvl2pPr>
            <a:lvl3pPr marL="1828754" lvl="2" indent="-406390" rtl="0">
              <a:lnSpc>
                <a:spcPct val="100000"/>
              </a:lnSpc>
              <a:spcBef>
                <a:spcPts val="0"/>
              </a:spcBef>
              <a:spcAft>
                <a:spcPts val="0"/>
              </a:spcAft>
              <a:buClr>
                <a:schemeClr val="dk1"/>
              </a:buClr>
              <a:buSzPts val="1200"/>
              <a:buChar char="■"/>
              <a:defRPr sz="1600">
                <a:solidFill>
                  <a:schemeClr val="dk1"/>
                </a:solidFill>
              </a:defRPr>
            </a:lvl3pPr>
            <a:lvl4pPr marL="2438339" lvl="3" indent="-406390" rtl="0">
              <a:lnSpc>
                <a:spcPct val="100000"/>
              </a:lnSpc>
              <a:spcBef>
                <a:spcPts val="0"/>
              </a:spcBef>
              <a:spcAft>
                <a:spcPts val="0"/>
              </a:spcAft>
              <a:buClr>
                <a:schemeClr val="dk1"/>
              </a:buClr>
              <a:buSzPts val="1200"/>
              <a:buChar char="●"/>
              <a:defRPr sz="1600">
                <a:solidFill>
                  <a:schemeClr val="dk1"/>
                </a:solidFill>
              </a:defRPr>
            </a:lvl4pPr>
            <a:lvl5pPr marL="3047924" lvl="4" indent="-406390" rtl="0">
              <a:lnSpc>
                <a:spcPct val="100000"/>
              </a:lnSpc>
              <a:spcBef>
                <a:spcPts val="0"/>
              </a:spcBef>
              <a:spcAft>
                <a:spcPts val="0"/>
              </a:spcAft>
              <a:buClr>
                <a:schemeClr val="dk1"/>
              </a:buClr>
              <a:buSzPts val="1200"/>
              <a:buChar char="○"/>
              <a:defRPr sz="1600">
                <a:solidFill>
                  <a:schemeClr val="dk1"/>
                </a:solidFill>
              </a:defRPr>
            </a:lvl5pPr>
            <a:lvl6pPr marL="3657509" lvl="5" indent="-406390" rtl="0">
              <a:lnSpc>
                <a:spcPct val="100000"/>
              </a:lnSpc>
              <a:spcBef>
                <a:spcPts val="0"/>
              </a:spcBef>
              <a:spcAft>
                <a:spcPts val="0"/>
              </a:spcAft>
              <a:buClr>
                <a:schemeClr val="dk1"/>
              </a:buClr>
              <a:buSzPts val="1200"/>
              <a:buChar char="■"/>
              <a:defRPr sz="1600">
                <a:solidFill>
                  <a:schemeClr val="dk1"/>
                </a:solidFill>
              </a:defRPr>
            </a:lvl6pPr>
            <a:lvl7pPr marL="4267093" lvl="6" indent="-406390" rtl="0">
              <a:lnSpc>
                <a:spcPct val="100000"/>
              </a:lnSpc>
              <a:spcBef>
                <a:spcPts val="0"/>
              </a:spcBef>
              <a:spcAft>
                <a:spcPts val="0"/>
              </a:spcAft>
              <a:buClr>
                <a:schemeClr val="dk1"/>
              </a:buClr>
              <a:buSzPts val="1200"/>
              <a:buChar char="●"/>
              <a:defRPr sz="1600">
                <a:solidFill>
                  <a:schemeClr val="dk1"/>
                </a:solidFill>
              </a:defRPr>
            </a:lvl7pPr>
            <a:lvl8pPr marL="4876678" lvl="7" indent="-406390" rtl="0">
              <a:lnSpc>
                <a:spcPct val="100000"/>
              </a:lnSpc>
              <a:spcBef>
                <a:spcPts val="0"/>
              </a:spcBef>
              <a:spcAft>
                <a:spcPts val="0"/>
              </a:spcAft>
              <a:buClr>
                <a:schemeClr val="dk1"/>
              </a:buClr>
              <a:buSzPts val="1200"/>
              <a:buChar char="○"/>
              <a:defRPr sz="1600">
                <a:solidFill>
                  <a:schemeClr val="dk1"/>
                </a:solidFill>
              </a:defRPr>
            </a:lvl8pPr>
            <a:lvl9pPr marL="5486263" lvl="8" indent="-406390" rtl="0">
              <a:lnSpc>
                <a:spcPct val="100000"/>
              </a:lnSpc>
              <a:spcBef>
                <a:spcPts val="0"/>
              </a:spcBef>
              <a:spcAft>
                <a:spcPts val="0"/>
              </a:spcAft>
              <a:buClr>
                <a:schemeClr val="dk1"/>
              </a:buClr>
              <a:buSzPts val="1200"/>
              <a:buChar char="■"/>
              <a:defRPr sz="1600">
                <a:solidFill>
                  <a:schemeClr val="dk1"/>
                </a:solidFill>
              </a:defRPr>
            </a:lvl9pPr>
          </a:lstStyle>
          <a:p>
            <a:endParaRPr/>
          </a:p>
        </p:txBody>
      </p:sp>
    </p:spTree>
    <p:extLst>
      <p:ext uri="{BB962C8B-B14F-4D97-AF65-F5344CB8AC3E}">
        <p14:creationId xmlns:p14="http://schemas.microsoft.com/office/powerpoint/2010/main" val="1907265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lt1"/>
        </a:solidFill>
        <a:effectLst/>
      </p:bgPr>
    </p:bg>
    <p:spTree>
      <p:nvGrpSpPr>
        <p:cNvPr id="1" name="Shape 81"/>
        <p:cNvGrpSpPr/>
        <p:nvPr/>
      </p:nvGrpSpPr>
      <p:grpSpPr>
        <a:xfrm>
          <a:off x="0" y="0"/>
          <a:ext cx="0" cy="0"/>
          <a:chOff x="0" y="0"/>
          <a:chExt cx="0" cy="0"/>
        </a:xfrm>
      </p:grpSpPr>
      <p:pic>
        <p:nvPicPr>
          <p:cNvPr id="82" name="Google Shape;82;p16"/>
          <p:cNvPicPr preferRelativeResize="0"/>
          <p:nvPr/>
        </p:nvPicPr>
        <p:blipFill rotWithShape="1">
          <a:blip r:embed="rId2">
            <a:alphaModFix/>
          </a:blip>
          <a:srcRect l="7043" t="47434" r="-48486" b="-26994"/>
          <a:stretch/>
        </p:blipFill>
        <p:spPr>
          <a:xfrm rot="10800000" flipH="1">
            <a:off x="-16" y="-3047"/>
            <a:ext cx="12192000" cy="6864093"/>
          </a:xfrm>
          <a:prstGeom prst="rect">
            <a:avLst/>
          </a:prstGeom>
          <a:noFill/>
          <a:ln>
            <a:noFill/>
          </a:ln>
        </p:spPr>
      </p:pic>
      <p:sp>
        <p:nvSpPr>
          <p:cNvPr id="83" name="Google Shape;83;p16"/>
          <p:cNvSpPr txBox="1">
            <a:spLocks noGrp="1"/>
          </p:cNvSpPr>
          <p:nvPr>
            <p:ph type="title"/>
          </p:nvPr>
        </p:nvSpPr>
        <p:spPr>
          <a:xfrm>
            <a:off x="953467" y="2575800"/>
            <a:ext cx="4939200" cy="731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
        <p:nvSpPr>
          <p:cNvPr id="84" name="Google Shape;84;p16"/>
          <p:cNvSpPr txBox="1">
            <a:spLocks noGrp="1"/>
          </p:cNvSpPr>
          <p:nvPr>
            <p:ph type="body" idx="1"/>
          </p:nvPr>
        </p:nvSpPr>
        <p:spPr>
          <a:xfrm>
            <a:off x="953467" y="3307400"/>
            <a:ext cx="4939200" cy="974800"/>
          </a:xfrm>
          <a:prstGeom prst="rect">
            <a:avLst/>
          </a:prstGeom>
          <a:ln>
            <a:noFill/>
          </a:ln>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1"/>
              </a:buClr>
              <a:buSzPts val="1200"/>
              <a:buChar char="●"/>
              <a:defRPr sz="1600">
                <a:solidFill>
                  <a:schemeClr val="dk1"/>
                </a:solidFill>
              </a:defRPr>
            </a:lvl1pPr>
            <a:lvl2pPr marL="1219170" lvl="1" indent="-406390" rtl="0">
              <a:lnSpc>
                <a:spcPct val="100000"/>
              </a:lnSpc>
              <a:spcBef>
                <a:spcPts val="0"/>
              </a:spcBef>
              <a:spcAft>
                <a:spcPts val="0"/>
              </a:spcAft>
              <a:buClr>
                <a:schemeClr val="dk1"/>
              </a:buClr>
              <a:buSzPts val="1200"/>
              <a:buChar char="○"/>
              <a:defRPr sz="1600">
                <a:solidFill>
                  <a:schemeClr val="dk1"/>
                </a:solidFill>
              </a:defRPr>
            </a:lvl2pPr>
            <a:lvl3pPr marL="1828754" lvl="2" indent="-406390" rtl="0">
              <a:lnSpc>
                <a:spcPct val="100000"/>
              </a:lnSpc>
              <a:spcBef>
                <a:spcPts val="0"/>
              </a:spcBef>
              <a:spcAft>
                <a:spcPts val="0"/>
              </a:spcAft>
              <a:buClr>
                <a:schemeClr val="dk1"/>
              </a:buClr>
              <a:buSzPts val="1200"/>
              <a:buChar char="■"/>
              <a:defRPr sz="1600">
                <a:solidFill>
                  <a:schemeClr val="dk1"/>
                </a:solidFill>
              </a:defRPr>
            </a:lvl3pPr>
            <a:lvl4pPr marL="2438339" lvl="3" indent="-406390" rtl="0">
              <a:lnSpc>
                <a:spcPct val="100000"/>
              </a:lnSpc>
              <a:spcBef>
                <a:spcPts val="0"/>
              </a:spcBef>
              <a:spcAft>
                <a:spcPts val="0"/>
              </a:spcAft>
              <a:buClr>
                <a:schemeClr val="dk1"/>
              </a:buClr>
              <a:buSzPts val="1200"/>
              <a:buChar char="●"/>
              <a:defRPr sz="1600">
                <a:solidFill>
                  <a:schemeClr val="dk1"/>
                </a:solidFill>
              </a:defRPr>
            </a:lvl4pPr>
            <a:lvl5pPr marL="3047924" lvl="4" indent="-406390" rtl="0">
              <a:lnSpc>
                <a:spcPct val="100000"/>
              </a:lnSpc>
              <a:spcBef>
                <a:spcPts val="0"/>
              </a:spcBef>
              <a:spcAft>
                <a:spcPts val="0"/>
              </a:spcAft>
              <a:buClr>
                <a:schemeClr val="dk1"/>
              </a:buClr>
              <a:buSzPts val="1200"/>
              <a:buChar char="○"/>
              <a:defRPr sz="1600">
                <a:solidFill>
                  <a:schemeClr val="dk1"/>
                </a:solidFill>
              </a:defRPr>
            </a:lvl5pPr>
            <a:lvl6pPr marL="3657509" lvl="5" indent="-406390" rtl="0">
              <a:lnSpc>
                <a:spcPct val="100000"/>
              </a:lnSpc>
              <a:spcBef>
                <a:spcPts val="0"/>
              </a:spcBef>
              <a:spcAft>
                <a:spcPts val="0"/>
              </a:spcAft>
              <a:buClr>
                <a:schemeClr val="dk1"/>
              </a:buClr>
              <a:buSzPts val="1200"/>
              <a:buChar char="■"/>
              <a:defRPr sz="1600">
                <a:solidFill>
                  <a:schemeClr val="dk1"/>
                </a:solidFill>
              </a:defRPr>
            </a:lvl6pPr>
            <a:lvl7pPr marL="4267093" lvl="6" indent="-406390" rtl="0">
              <a:lnSpc>
                <a:spcPct val="100000"/>
              </a:lnSpc>
              <a:spcBef>
                <a:spcPts val="0"/>
              </a:spcBef>
              <a:spcAft>
                <a:spcPts val="0"/>
              </a:spcAft>
              <a:buClr>
                <a:schemeClr val="dk1"/>
              </a:buClr>
              <a:buSzPts val="1200"/>
              <a:buChar char="●"/>
              <a:defRPr sz="1600">
                <a:solidFill>
                  <a:schemeClr val="dk1"/>
                </a:solidFill>
              </a:defRPr>
            </a:lvl7pPr>
            <a:lvl8pPr marL="4876678" lvl="7" indent="-406390" rtl="0">
              <a:lnSpc>
                <a:spcPct val="100000"/>
              </a:lnSpc>
              <a:spcBef>
                <a:spcPts val="0"/>
              </a:spcBef>
              <a:spcAft>
                <a:spcPts val="0"/>
              </a:spcAft>
              <a:buClr>
                <a:schemeClr val="dk1"/>
              </a:buClr>
              <a:buSzPts val="1200"/>
              <a:buChar char="○"/>
              <a:defRPr sz="1600">
                <a:solidFill>
                  <a:schemeClr val="dk1"/>
                </a:solidFill>
              </a:defRPr>
            </a:lvl8pPr>
            <a:lvl9pPr marL="5486263" lvl="8" indent="-406390" rtl="0">
              <a:lnSpc>
                <a:spcPct val="100000"/>
              </a:lnSpc>
              <a:spcBef>
                <a:spcPts val="0"/>
              </a:spcBef>
              <a:spcAft>
                <a:spcPts val="0"/>
              </a:spcAft>
              <a:buClr>
                <a:schemeClr val="dk1"/>
              </a:buClr>
              <a:buSzPts val="1200"/>
              <a:buChar char="■"/>
              <a:defRPr sz="1600">
                <a:solidFill>
                  <a:schemeClr val="dk1"/>
                </a:solidFill>
              </a:defRPr>
            </a:lvl9pPr>
          </a:lstStyle>
          <a:p>
            <a:endParaRPr/>
          </a:p>
        </p:txBody>
      </p:sp>
    </p:spTree>
    <p:extLst>
      <p:ext uri="{BB962C8B-B14F-4D97-AF65-F5344CB8AC3E}">
        <p14:creationId xmlns:p14="http://schemas.microsoft.com/office/powerpoint/2010/main" val="189054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lt1"/>
        </a:solidFill>
        <a:effectLst/>
      </p:bgPr>
    </p:bg>
    <p:spTree>
      <p:nvGrpSpPr>
        <p:cNvPr id="1"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l="-50000" t="49600" r="50000" b="-5849"/>
          <a:stretch/>
        </p:blipFill>
        <p:spPr>
          <a:xfrm>
            <a:off x="0" y="0"/>
            <a:ext cx="12192000" cy="6858000"/>
          </a:xfrm>
          <a:prstGeom prst="rect">
            <a:avLst/>
          </a:prstGeom>
          <a:noFill/>
          <a:ln>
            <a:noFill/>
          </a:ln>
        </p:spPr>
      </p:pic>
      <p:sp>
        <p:nvSpPr>
          <p:cNvPr id="87" name="Google Shape;87;p17"/>
          <p:cNvSpPr txBox="1">
            <a:spLocks noGrp="1"/>
          </p:cNvSpPr>
          <p:nvPr>
            <p:ph type="title"/>
          </p:nvPr>
        </p:nvSpPr>
        <p:spPr>
          <a:xfrm>
            <a:off x="5736363" y="2575800"/>
            <a:ext cx="4939200" cy="731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
        <p:nvSpPr>
          <p:cNvPr id="88" name="Google Shape;88;p17"/>
          <p:cNvSpPr txBox="1">
            <a:spLocks noGrp="1"/>
          </p:cNvSpPr>
          <p:nvPr>
            <p:ph type="body" idx="1"/>
          </p:nvPr>
        </p:nvSpPr>
        <p:spPr>
          <a:xfrm>
            <a:off x="5736363" y="3307400"/>
            <a:ext cx="4939200" cy="974800"/>
          </a:xfrm>
          <a:prstGeom prst="rect">
            <a:avLst/>
          </a:prstGeom>
          <a:ln>
            <a:noFill/>
          </a:ln>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1"/>
              </a:buClr>
              <a:buSzPts val="1200"/>
              <a:buChar char="●"/>
              <a:defRPr sz="1600">
                <a:solidFill>
                  <a:schemeClr val="dk1"/>
                </a:solidFill>
              </a:defRPr>
            </a:lvl1pPr>
            <a:lvl2pPr marL="1219170" lvl="1" indent="-406390" rtl="0">
              <a:lnSpc>
                <a:spcPct val="100000"/>
              </a:lnSpc>
              <a:spcBef>
                <a:spcPts val="0"/>
              </a:spcBef>
              <a:spcAft>
                <a:spcPts val="0"/>
              </a:spcAft>
              <a:buClr>
                <a:schemeClr val="dk1"/>
              </a:buClr>
              <a:buSzPts val="1200"/>
              <a:buChar char="○"/>
              <a:defRPr sz="1600">
                <a:solidFill>
                  <a:schemeClr val="dk1"/>
                </a:solidFill>
              </a:defRPr>
            </a:lvl2pPr>
            <a:lvl3pPr marL="1828754" lvl="2" indent="-406390" rtl="0">
              <a:lnSpc>
                <a:spcPct val="100000"/>
              </a:lnSpc>
              <a:spcBef>
                <a:spcPts val="0"/>
              </a:spcBef>
              <a:spcAft>
                <a:spcPts val="0"/>
              </a:spcAft>
              <a:buClr>
                <a:schemeClr val="dk1"/>
              </a:buClr>
              <a:buSzPts val="1200"/>
              <a:buChar char="■"/>
              <a:defRPr sz="1600">
                <a:solidFill>
                  <a:schemeClr val="dk1"/>
                </a:solidFill>
              </a:defRPr>
            </a:lvl3pPr>
            <a:lvl4pPr marL="2438339" lvl="3" indent="-406390" rtl="0">
              <a:lnSpc>
                <a:spcPct val="100000"/>
              </a:lnSpc>
              <a:spcBef>
                <a:spcPts val="0"/>
              </a:spcBef>
              <a:spcAft>
                <a:spcPts val="0"/>
              </a:spcAft>
              <a:buClr>
                <a:schemeClr val="dk1"/>
              </a:buClr>
              <a:buSzPts val="1200"/>
              <a:buChar char="●"/>
              <a:defRPr sz="1600">
                <a:solidFill>
                  <a:schemeClr val="dk1"/>
                </a:solidFill>
              </a:defRPr>
            </a:lvl4pPr>
            <a:lvl5pPr marL="3047924" lvl="4" indent="-406390" rtl="0">
              <a:lnSpc>
                <a:spcPct val="100000"/>
              </a:lnSpc>
              <a:spcBef>
                <a:spcPts val="0"/>
              </a:spcBef>
              <a:spcAft>
                <a:spcPts val="0"/>
              </a:spcAft>
              <a:buClr>
                <a:schemeClr val="dk1"/>
              </a:buClr>
              <a:buSzPts val="1200"/>
              <a:buChar char="○"/>
              <a:defRPr sz="1600">
                <a:solidFill>
                  <a:schemeClr val="dk1"/>
                </a:solidFill>
              </a:defRPr>
            </a:lvl5pPr>
            <a:lvl6pPr marL="3657509" lvl="5" indent="-406390" rtl="0">
              <a:lnSpc>
                <a:spcPct val="100000"/>
              </a:lnSpc>
              <a:spcBef>
                <a:spcPts val="0"/>
              </a:spcBef>
              <a:spcAft>
                <a:spcPts val="0"/>
              </a:spcAft>
              <a:buClr>
                <a:schemeClr val="dk1"/>
              </a:buClr>
              <a:buSzPts val="1200"/>
              <a:buChar char="■"/>
              <a:defRPr sz="1600">
                <a:solidFill>
                  <a:schemeClr val="dk1"/>
                </a:solidFill>
              </a:defRPr>
            </a:lvl6pPr>
            <a:lvl7pPr marL="4267093" lvl="6" indent="-406390" rtl="0">
              <a:lnSpc>
                <a:spcPct val="100000"/>
              </a:lnSpc>
              <a:spcBef>
                <a:spcPts val="0"/>
              </a:spcBef>
              <a:spcAft>
                <a:spcPts val="0"/>
              </a:spcAft>
              <a:buClr>
                <a:schemeClr val="dk1"/>
              </a:buClr>
              <a:buSzPts val="1200"/>
              <a:buChar char="●"/>
              <a:defRPr sz="1600">
                <a:solidFill>
                  <a:schemeClr val="dk1"/>
                </a:solidFill>
              </a:defRPr>
            </a:lvl7pPr>
            <a:lvl8pPr marL="4876678" lvl="7" indent="-406390" rtl="0">
              <a:lnSpc>
                <a:spcPct val="100000"/>
              </a:lnSpc>
              <a:spcBef>
                <a:spcPts val="0"/>
              </a:spcBef>
              <a:spcAft>
                <a:spcPts val="0"/>
              </a:spcAft>
              <a:buClr>
                <a:schemeClr val="dk1"/>
              </a:buClr>
              <a:buSzPts val="1200"/>
              <a:buChar char="○"/>
              <a:defRPr sz="1600">
                <a:solidFill>
                  <a:schemeClr val="dk1"/>
                </a:solidFill>
              </a:defRPr>
            </a:lvl8pPr>
            <a:lvl9pPr marL="5486263" lvl="8" indent="-406390" rtl="0">
              <a:lnSpc>
                <a:spcPct val="100000"/>
              </a:lnSpc>
              <a:spcBef>
                <a:spcPts val="0"/>
              </a:spcBef>
              <a:spcAft>
                <a:spcPts val="0"/>
              </a:spcAft>
              <a:buClr>
                <a:schemeClr val="dk1"/>
              </a:buClr>
              <a:buSzPts val="1200"/>
              <a:buChar char="■"/>
              <a:defRPr sz="1600">
                <a:solidFill>
                  <a:schemeClr val="dk1"/>
                </a:solidFill>
              </a:defRPr>
            </a:lvl9pPr>
          </a:lstStyle>
          <a:p>
            <a:endParaRPr/>
          </a:p>
        </p:txBody>
      </p:sp>
    </p:spTree>
    <p:extLst>
      <p:ext uri="{BB962C8B-B14F-4D97-AF65-F5344CB8AC3E}">
        <p14:creationId xmlns:p14="http://schemas.microsoft.com/office/powerpoint/2010/main" val="230556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lt1"/>
        </a:solidFill>
        <a:effectLst/>
      </p:bgPr>
    </p:bg>
    <p:spTree>
      <p:nvGrpSpPr>
        <p:cNvPr id="1"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l="-55210" t="50562" r="55209" b="-6811"/>
          <a:stretch/>
        </p:blipFill>
        <p:spPr>
          <a:xfrm rot="10800000">
            <a:off x="0" y="0"/>
            <a:ext cx="12192000" cy="6858000"/>
          </a:xfrm>
          <a:prstGeom prst="rect">
            <a:avLst/>
          </a:prstGeom>
          <a:noFill/>
          <a:ln>
            <a:noFill/>
          </a:ln>
        </p:spPr>
      </p:pic>
      <p:sp>
        <p:nvSpPr>
          <p:cNvPr id="91" name="Google Shape;91;p18"/>
          <p:cNvSpPr txBox="1">
            <a:spLocks noGrp="1"/>
          </p:cNvSpPr>
          <p:nvPr>
            <p:ph type="title"/>
          </p:nvPr>
        </p:nvSpPr>
        <p:spPr>
          <a:xfrm>
            <a:off x="2060629" y="2575800"/>
            <a:ext cx="4939200" cy="731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
        <p:nvSpPr>
          <p:cNvPr id="92" name="Google Shape;92;p18"/>
          <p:cNvSpPr txBox="1">
            <a:spLocks noGrp="1"/>
          </p:cNvSpPr>
          <p:nvPr>
            <p:ph type="body" idx="1"/>
          </p:nvPr>
        </p:nvSpPr>
        <p:spPr>
          <a:xfrm>
            <a:off x="2060629" y="3307400"/>
            <a:ext cx="4939200" cy="974800"/>
          </a:xfrm>
          <a:prstGeom prst="rect">
            <a:avLst/>
          </a:prstGeom>
          <a:ln>
            <a:noFill/>
          </a:ln>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1"/>
              </a:buClr>
              <a:buSzPts val="1200"/>
              <a:buChar char="●"/>
              <a:defRPr sz="1600">
                <a:solidFill>
                  <a:schemeClr val="dk1"/>
                </a:solidFill>
              </a:defRPr>
            </a:lvl1pPr>
            <a:lvl2pPr marL="1219170" lvl="1" indent="-406390" rtl="0">
              <a:lnSpc>
                <a:spcPct val="100000"/>
              </a:lnSpc>
              <a:spcBef>
                <a:spcPts val="0"/>
              </a:spcBef>
              <a:spcAft>
                <a:spcPts val="0"/>
              </a:spcAft>
              <a:buClr>
                <a:schemeClr val="dk1"/>
              </a:buClr>
              <a:buSzPts val="1200"/>
              <a:buChar char="○"/>
              <a:defRPr sz="1600">
                <a:solidFill>
                  <a:schemeClr val="dk1"/>
                </a:solidFill>
              </a:defRPr>
            </a:lvl2pPr>
            <a:lvl3pPr marL="1828754" lvl="2" indent="-406390" rtl="0">
              <a:lnSpc>
                <a:spcPct val="100000"/>
              </a:lnSpc>
              <a:spcBef>
                <a:spcPts val="0"/>
              </a:spcBef>
              <a:spcAft>
                <a:spcPts val="0"/>
              </a:spcAft>
              <a:buClr>
                <a:schemeClr val="dk1"/>
              </a:buClr>
              <a:buSzPts val="1200"/>
              <a:buChar char="■"/>
              <a:defRPr sz="1600">
                <a:solidFill>
                  <a:schemeClr val="dk1"/>
                </a:solidFill>
              </a:defRPr>
            </a:lvl3pPr>
            <a:lvl4pPr marL="2438339" lvl="3" indent="-406390" rtl="0">
              <a:lnSpc>
                <a:spcPct val="100000"/>
              </a:lnSpc>
              <a:spcBef>
                <a:spcPts val="0"/>
              </a:spcBef>
              <a:spcAft>
                <a:spcPts val="0"/>
              </a:spcAft>
              <a:buClr>
                <a:schemeClr val="dk1"/>
              </a:buClr>
              <a:buSzPts val="1200"/>
              <a:buChar char="●"/>
              <a:defRPr sz="1600">
                <a:solidFill>
                  <a:schemeClr val="dk1"/>
                </a:solidFill>
              </a:defRPr>
            </a:lvl4pPr>
            <a:lvl5pPr marL="3047924" lvl="4" indent="-406390" rtl="0">
              <a:lnSpc>
                <a:spcPct val="100000"/>
              </a:lnSpc>
              <a:spcBef>
                <a:spcPts val="0"/>
              </a:spcBef>
              <a:spcAft>
                <a:spcPts val="0"/>
              </a:spcAft>
              <a:buClr>
                <a:schemeClr val="dk1"/>
              </a:buClr>
              <a:buSzPts val="1200"/>
              <a:buChar char="○"/>
              <a:defRPr sz="1600">
                <a:solidFill>
                  <a:schemeClr val="dk1"/>
                </a:solidFill>
              </a:defRPr>
            </a:lvl5pPr>
            <a:lvl6pPr marL="3657509" lvl="5" indent="-406390" rtl="0">
              <a:lnSpc>
                <a:spcPct val="100000"/>
              </a:lnSpc>
              <a:spcBef>
                <a:spcPts val="0"/>
              </a:spcBef>
              <a:spcAft>
                <a:spcPts val="0"/>
              </a:spcAft>
              <a:buClr>
                <a:schemeClr val="dk1"/>
              </a:buClr>
              <a:buSzPts val="1200"/>
              <a:buChar char="■"/>
              <a:defRPr sz="1600">
                <a:solidFill>
                  <a:schemeClr val="dk1"/>
                </a:solidFill>
              </a:defRPr>
            </a:lvl6pPr>
            <a:lvl7pPr marL="4267093" lvl="6" indent="-406390" rtl="0">
              <a:lnSpc>
                <a:spcPct val="100000"/>
              </a:lnSpc>
              <a:spcBef>
                <a:spcPts val="0"/>
              </a:spcBef>
              <a:spcAft>
                <a:spcPts val="0"/>
              </a:spcAft>
              <a:buClr>
                <a:schemeClr val="dk1"/>
              </a:buClr>
              <a:buSzPts val="1200"/>
              <a:buChar char="●"/>
              <a:defRPr sz="1600">
                <a:solidFill>
                  <a:schemeClr val="dk1"/>
                </a:solidFill>
              </a:defRPr>
            </a:lvl7pPr>
            <a:lvl8pPr marL="4876678" lvl="7" indent="-406390" rtl="0">
              <a:lnSpc>
                <a:spcPct val="100000"/>
              </a:lnSpc>
              <a:spcBef>
                <a:spcPts val="0"/>
              </a:spcBef>
              <a:spcAft>
                <a:spcPts val="0"/>
              </a:spcAft>
              <a:buClr>
                <a:schemeClr val="dk1"/>
              </a:buClr>
              <a:buSzPts val="1200"/>
              <a:buChar char="○"/>
              <a:defRPr sz="1600">
                <a:solidFill>
                  <a:schemeClr val="dk1"/>
                </a:solidFill>
              </a:defRPr>
            </a:lvl8pPr>
            <a:lvl9pPr marL="5486263" lvl="8" indent="-406390" rtl="0">
              <a:lnSpc>
                <a:spcPct val="100000"/>
              </a:lnSpc>
              <a:spcBef>
                <a:spcPts val="0"/>
              </a:spcBef>
              <a:spcAft>
                <a:spcPts val="0"/>
              </a:spcAft>
              <a:buClr>
                <a:schemeClr val="dk1"/>
              </a:buClr>
              <a:buSzPts val="1200"/>
              <a:buChar char="■"/>
              <a:defRPr sz="1600">
                <a:solidFill>
                  <a:schemeClr val="dk1"/>
                </a:solidFill>
              </a:defRPr>
            </a:lvl9pPr>
          </a:lstStyle>
          <a:p>
            <a:endParaRPr/>
          </a:p>
        </p:txBody>
      </p:sp>
    </p:spTree>
    <p:extLst>
      <p:ext uri="{BB962C8B-B14F-4D97-AF65-F5344CB8AC3E}">
        <p14:creationId xmlns:p14="http://schemas.microsoft.com/office/powerpoint/2010/main" val="150353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lt1"/>
        </a:solidFill>
        <a:effectLst/>
      </p:bgPr>
    </p:bg>
    <p:spTree>
      <p:nvGrpSpPr>
        <p:cNvPr id="1"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l="-50000" t="49600" r="50000" b="-5849"/>
          <a:stretch/>
        </p:blipFill>
        <p:spPr>
          <a:xfrm>
            <a:off x="0" y="0"/>
            <a:ext cx="12192000" cy="6858000"/>
          </a:xfrm>
          <a:prstGeom prst="rect">
            <a:avLst/>
          </a:prstGeom>
          <a:noFill/>
          <a:ln>
            <a:noFill/>
          </a:ln>
        </p:spPr>
      </p:pic>
      <p:sp>
        <p:nvSpPr>
          <p:cNvPr id="95" name="Google Shape;95;p19"/>
          <p:cNvSpPr txBox="1">
            <a:spLocks noGrp="1"/>
          </p:cNvSpPr>
          <p:nvPr>
            <p:ph type="subTitle" idx="1"/>
          </p:nvPr>
        </p:nvSpPr>
        <p:spPr>
          <a:xfrm>
            <a:off x="953467" y="2728667"/>
            <a:ext cx="7906800" cy="9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9"/>
          <p:cNvSpPr txBox="1">
            <a:spLocks noGrp="1"/>
          </p:cNvSpPr>
          <p:nvPr>
            <p:ph type="title"/>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
        <p:nvSpPr>
          <p:cNvPr id="97" name="Google Shape;97;p19"/>
          <p:cNvSpPr txBox="1">
            <a:spLocks noGrp="1"/>
          </p:cNvSpPr>
          <p:nvPr>
            <p:ph type="subTitle" idx="2"/>
          </p:nvPr>
        </p:nvSpPr>
        <p:spPr>
          <a:xfrm>
            <a:off x="953467" y="4398667"/>
            <a:ext cx="7906800" cy="9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9"/>
          <p:cNvSpPr txBox="1">
            <a:spLocks noGrp="1"/>
          </p:cNvSpPr>
          <p:nvPr>
            <p:ph type="subTitle" idx="3"/>
          </p:nvPr>
        </p:nvSpPr>
        <p:spPr>
          <a:xfrm>
            <a:off x="953467" y="2222267"/>
            <a:ext cx="7906800" cy="608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99" name="Google Shape;99;p19"/>
          <p:cNvSpPr txBox="1">
            <a:spLocks noGrp="1"/>
          </p:cNvSpPr>
          <p:nvPr>
            <p:ph type="subTitle" idx="4"/>
          </p:nvPr>
        </p:nvSpPr>
        <p:spPr>
          <a:xfrm>
            <a:off x="953467" y="3892267"/>
            <a:ext cx="7906800" cy="608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Tree>
    <p:extLst>
      <p:ext uri="{BB962C8B-B14F-4D97-AF65-F5344CB8AC3E}">
        <p14:creationId xmlns:p14="http://schemas.microsoft.com/office/powerpoint/2010/main" val="1096606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lt1"/>
        </a:solidFill>
        <a:effectLst/>
      </p:bgPr>
    </p:bg>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l="-235242" t="44962" r="44460" b="-108521"/>
          <a:stretch/>
        </p:blipFill>
        <p:spPr>
          <a:xfrm rot="10800000">
            <a:off x="-13533" y="1"/>
            <a:ext cx="12205533" cy="6864500"/>
          </a:xfrm>
          <a:prstGeom prst="rect">
            <a:avLst/>
          </a:prstGeom>
          <a:noFill/>
          <a:ln>
            <a:noFill/>
          </a:ln>
        </p:spPr>
      </p:pic>
      <p:pic>
        <p:nvPicPr>
          <p:cNvPr id="102" name="Google Shape;102;p20"/>
          <p:cNvPicPr preferRelativeResize="0"/>
          <p:nvPr/>
        </p:nvPicPr>
        <p:blipFill rotWithShape="1">
          <a:blip r:embed="rId2">
            <a:alphaModFix/>
          </a:blip>
          <a:srcRect l="-235242" t="44962" r="44460" b="-108521"/>
          <a:stretch/>
        </p:blipFill>
        <p:spPr>
          <a:xfrm rot="10800000" flipH="1">
            <a:off x="-6095" y="-3249"/>
            <a:ext cx="12204193" cy="6864500"/>
          </a:xfrm>
          <a:prstGeom prst="rect">
            <a:avLst/>
          </a:prstGeom>
          <a:noFill/>
          <a:ln>
            <a:noFill/>
          </a:ln>
        </p:spPr>
      </p:pic>
      <p:sp>
        <p:nvSpPr>
          <p:cNvPr id="103" name="Google Shape;103;p20"/>
          <p:cNvSpPr txBox="1">
            <a:spLocks noGrp="1"/>
          </p:cNvSpPr>
          <p:nvPr>
            <p:ph type="subTitle" idx="1"/>
          </p:nvPr>
        </p:nvSpPr>
        <p:spPr>
          <a:xfrm>
            <a:off x="953467" y="3105033"/>
            <a:ext cx="2842400" cy="194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20"/>
          <p:cNvSpPr txBox="1">
            <a:spLocks noGrp="1"/>
          </p:cNvSpPr>
          <p:nvPr>
            <p:ph type="title"/>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
        <p:nvSpPr>
          <p:cNvPr id="105" name="Google Shape;105;p20"/>
          <p:cNvSpPr txBox="1">
            <a:spLocks noGrp="1"/>
          </p:cNvSpPr>
          <p:nvPr>
            <p:ph type="subTitle" idx="2"/>
          </p:nvPr>
        </p:nvSpPr>
        <p:spPr>
          <a:xfrm>
            <a:off x="953467" y="2222267"/>
            <a:ext cx="2842400" cy="97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06" name="Google Shape;106;p20"/>
          <p:cNvSpPr txBox="1">
            <a:spLocks noGrp="1"/>
          </p:cNvSpPr>
          <p:nvPr>
            <p:ph type="subTitle" idx="3"/>
          </p:nvPr>
        </p:nvSpPr>
        <p:spPr>
          <a:xfrm>
            <a:off x="4674800" y="3105033"/>
            <a:ext cx="2842400" cy="194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20"/>
          <p:cNvSpPr txBox="1">
            <a:spLocks noGrp="1"/>
          </p:cNvSpPr>
          <p:nvPr>
            <p:ph type="subTitle" idx="4"/>
          </p:nvPr>
        </p:nvSpPr>
        <p:spPr>
          <a:xfrm>
            <a:off x="4674799" y="2222267"/>
            <a:ext cx="2842400" cy="97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08" name="Google Shape;108;p20"/>
          <p:cNvSpPr txBox="1">
            <a:spLocks noGrp="1"/>
          </p:cNvSpPr>
          <p:nvPr>
            <p:ph type="subTitle" idx="5"/>
          </p:nvPr>
        </p:nvSpPr>
        <p:spPr>
          <a:xfrm>
            <a:off x="8396269" y="3105033"/>
            <a:ext cx="2842400" cy="194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20"/>
          <p:cNvSpPr txBox="1">
            <a:spLocks noGrp="1"/>
          </p:cNvSpPr>
          <p:nvPr>
            <p:ph type="subTitle" idx="6"/>
          </p:nvPr>
        </p:nvSpPr>
        <p:spPr>
          <a:xfrm>
            <a:off x="8396267" y="2222267"/>
            <a:ext cx="2842400" cy="97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Tree>
    <p:extLst>
      <p:ext uri="{BB962C8B-B14F-4D97-AF65-F5344CB8AC3E}">
        <p14:creationId xmlns:p14="http://schemas.microsoft.com/office/powerpoint/2010/main" val="1089195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lt1"/>
        </a:solidFill>
        <a:effectLst/>
      </p:bgPr>
    </p:bg>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l="-50000" t="49600" r="50000" b="-5849"/>
          <a:stretch/>
        </p:blipFill>
        <p:spPr>
          <a:xfrm>
            <a:off x="0" y="0"/>
            <a:ext cx="12192000" cy="6858000"/>
          </a:xfrm>
          <a:prstGeom prst="rect">
            <a:avLst/>
          </a:prstGeom>
          <a:noFill/>
          <a:ln>
            <a:noFill/>
          </a:ln>
        </p:spPr>
      </p:pic>
      <p:sp>
        <p:nvSpPr>
          <p:cNvPr id="112" name="Google Shape;112;p21"/>
          <p:cNvSpPr txBox="1">
            <a:spLocks noGrp="1"/>
          </p:cNvSpPr>
          <p:nvPr>
            <p:ph type="subTitle" idx="1"/>
          </p:nvPr>
        </p:nvSpPr>
        <p:spPr>
          <a:xfrm>
            <a:off x="953467" y="5011484"/>
            <a:ext cx="2842400" cy="7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21"/>
          <p:cNvSpPr txBox="1">
            <a:spLocks noGrp="1"/>
          </p:cNvSpPr>
          <p:nvPr>
            <p:ph type="title"/>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
        <p:nvSpPr>
          <p:cNvPr id="114" name="Google Shape;114;p21"/>
          <p:cNvSpPr txBox="1">
            <a:spLocks noGrp="1"/>
          </p:cNvSpPr>
          <p:nvPr>
            <p:ph type="subTitle" idx="2"/>
          </p:nvPr>
        </p:nvSpPr>
        <p:spPr>
          <a:xfrm>
            <a:off x="953467" y="4503484"/>
            <a:ext cx="2842400" cy="60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15" name="Google Shape;115;p21"/>
          <p:cNvSpPr txBox="1">
            <a:spLocks noGrp="1"/>
          </p:cNvSpPr>
          <p:nvPr>
            <p:ph type="subTitle" idx="3"/>
          </p:nvPr>
        </p:nvSpPr>
        <p:spPr>
          <a:xfrm>
            <a:off x="4674799" y="5011484"/>
            <a:ext cx="2842400" cy="7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1"/>
          <p:cNvSpPr txBox="1">
            <a:spLocks noGrp="1"/>
          </p:cNvSpPr>
          <p:nvPr>
            <p:ph type="subTitle" idx="4"/>
          </p:nvPr>
        </p:nvSpPr>
        <p:spPr>
          <a:xfrm>
            <a:off x="4674799" y="4503484"/>
            <a:ext cx="2842400" cy="60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17" name="Google Shape;117;p21"/>
          <p:cNvSpPr txBox="1">
            <a:spLocks noGrp="1"/>
          </p:cNvSpPr>
          <p:nvPr>
            <p:ph type="subTitle" idx="5"/>
          </p:nvPr>
        </p:nvSpPr>
        <p:spPr>
          <a:xfrm>
            <a:off x="8396267" y="5011484"/>
            <a:ext cx="2842400" cy="7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21"/>
          <p:cNvSpPr txBox="1">
            <a:spLocks noGrp="1"/>
          </p:cNvSpPr>
          <p:nvPr>
            <p:ph type="subTitle" idx="6"/>
          </p:nvPr>
        </p:nvSpPr>
        <p:spPr>
          <a:xfrm>
            <a:off x="8396267" y="4503484"/>
            <a:ext cx="2842400" cy="60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Tree>
    <p:extLst>
      <p:ext uri="{BB962C8B-B14F-4D97-AF65-F5344CB8AC3E}">
        <p14:creationId xmlns:p14="http://schemas.microsoft.com/office/powerpoint/2010/main" val="2891888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119"/>
        <p:cNvGrpSpPr/>
        <p:nvPr/>
      </p:nvGrpSpPr>
      <p:grpSpPr>
        <a:xfrm>
          <a:off x="0" y="0"/>
          <a:ext cx="0" cy="0"/>
          <a:chOff x="0" y="0"/>
          <a:chExt cx="0" cy="0"/>
        </a:xfrm>
      </p:grpSpPr>
      <p:pic>
        <p:nvPicPr>
          <p:cNvPr id="120" name="Google Shape;120;p22"/>
          <p:cNvPicPr preferRelativeResize="0"/>
          <p:nvPr/>
        </p:nvPicPr>
        <p:blipFill rotWithShape="1">
          <a:blip r:embed="rId2">
            <a:alphaModFix/>
          </a:blip>
          <a:srcRect l="104756" t="-108210" r="280062" b="47851"/>
          <a:stretch/>
        </p:blipFill>
        <p:spPr>
          <a:xfrm rot="10800000">
            <a:off x="1767" y="-2182"/>
            <a:ext cx="12188600" cy="6862367"/>
          </a:xfrm>
          <a:prstGeom prst="rect">
            <a:avLst/>
          </a:prstGeom>
          <a:noFill/>
          <a:ln>
            <a:noFill/>
          </a:ln>
        </p:spPr>
      </p:pic>
      <p:sp>
        <p:nvSpPr>
          <p:cNvPr id="121" name="Google Shape;121;p22"/>
          <p:cNvSpPr txBox="1">
            <a:spLocks noGrp="1"/>
          </p:cNvSpPr>
          <p:nvPr>
            <p:ph type="subTitle" idx="1"/>
          </p:nvPr>
        </p:nvSpPr>
        <p:spPr>
          <a:xfrm>
            <a:off x="953467" y="2728667"/>
            <a:ext cx="5040800" cy="9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2"/>
          <p:cNvSpPr txBox="1">
            <a:spLocks noGrp="1"/>
          </p:cNvSpPr>
          <p:nvPr>
            <p:ph type="title"/>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
        <p:nvSpPr>
          <p:cNvPr id="123" name="Google Shape;123;p22"/>
          <p:cNvSpPr txBox="1">
            <a:spLocks noGrp="1"/>
          </p:cNvSpPr>
          <p:nvPr>
            <p:ph type="subTitle" idx="2"/>
          </p:nvPr>
        </p:nvSpPr>
        <p:spPr>
          <a:xfrm>
            <a:off x="953467" y="4398667"/>
            <a:ext cx="5040800" cy="9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22"/>
          <p:cNvSpPr txBox="1">
            <a:spLocks noGrp="1"/>
          </p:cNvSpPr>
          <p:nvPr>
            <p:ph type="subTitle" idx="3"/>
          </p:nvPr>
        </p:nvSpPr>
        <p:spPr>
          <a:xfrm>
            <a:off x="953467" y="2222267"/>
            <a:ext cx="5040800" cy="608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25" name="Google Shape;125;p22"/>
          <p:cNvSpPr txBox="1">
            <a:spLocks noGrp="1"/>
          </p:cNvSpPr>
          <p:nvPr>
            <p:ph type="subTitle" idx="4"/>
          </p:nvPr>
        </p:nvSpPr>
        <p:spPr>
          <a:xfrm>
            <a:off x="953467" y="3892267"/>
            <a:ext cx="5040800" cy="608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26" name="Google Shape;126;p22"/>
          <p:cNvSpPr txBox="1">
            <a:spLocks noGrp="1"/>
          </p:cNvSpPr>
          <p:nvPr>
            <p:ph type="subTitle" idx="5"/>
          </p:nvPr>
        </p:nvSpPr>
        <p:spPr>
          <a:xfrm>
            <a:off x="6197733" y="2728667"/>
            <a:ext cx="5040800" cy="9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22"/>
          <p:cNvSpPr txBox="1">
            <a:spLocks noGrp="1"/>
          </p:cNvSpPr>
          <p:nvPr>
            <p:ph type="subTitle" idx="6"/>
          </p:nvPr>
        </p:nvSpPr>
        <p:spPr>
          <a:xfrm>
            <a:off x="6197733" y="4398667"/>
            <a:ext cx="5040800" cy="9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2"/>
          <p:cNvSpPr txBox="1">
            <a:spLocks noGrp="1"/>
          </p:cNvSpPr>
          <p:nvPr>
            <p:ph type="subTitle" idx="7"/>
          </p:nvPr>
        </p:nvSpPr>
        <p:spPr>
          <a:xfrm>
            <a:off x="6197733" y="2222267"/>
            <a:ext cx="5040800" cy="608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29" name="Google Shape;129;p22"/>
          <p:cNvSpPr txBox="1">
            <a:spLocks noGrp="1"/>
          </p:cNvSpPr>
          <p:nvPr>
            <p:ph type="subTitle" idx="8"/>
          </p:nvPr>
        </p:nvSpPr>
        <p:spPr>
          <a:xfrm>
            <a:off x="6197733" y="3892267"/>
            <a:ext cx="5040800" cy="608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Tree>
    <p:extLst>
      <p:ext uri="{BB962C8B-B14F-4D97-AF65-F5344CB8AC3E}">
        <p14:creationId xmlns:p14="http://schemas.microsoft.com/office/powerpoint/2010/main" val="75631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55210" t="50562" r="55209" b="-6811"/>
          <a:stretch/>
        </p:blipFill>
        <p:spPr>
          <a:xfrm flipH="1">
            <a:off x="0" y="0"/>
            <a:ext cx="12192000" cy="6858000"/>
          </a:xfrm>
          <a:prstGeom prst="rect">
            <a:avLst/>
          </a:prstGeom>
          <a:noFill/>
          <a:ln>
            <a:noFill/>
          </a:ln>
        </p:spPr>
      </p:pic>
      <p:pic>
        <p:nvPicPr>
          <p:cNvPr id="15" name="Google Shape;15;p3"/>
          <p:cNvPicPr preferRelativeResize="0"/>
          <p:nvPr/>
        </p:nvPicPr>
        <p:blipFill rotWithShape="1">
          <a:blip r:embed="rId3">
            <a:alphaModFix/>
          </a:blip>
          <a:srcRect l="36283" t="30" r="-6" b="-40"/>
          <a:stretch/>
        </p:blipFill>
        <p:spPr>
          <a:xfrm rot="10800000">
            <a:off x="7819933" y="-4366"/>
            <a:ext cx="4372067" cy="6862367"/>
          </a:xfrm>
          <a:prstGeom prst="rect">
            <a:avLst/>
          </a:prstGeom>
          <a:noFill/>
          <a:ln>
            <a:noFill/>
          </a:ln>
        </p:spPr>
      </p:pic>
      <p:sp>
        <p:nvSpPr>
          <p:cNvPr id="16" name="Google Shape;16;p3"/>
          <p:cNvSpPr txBox="1">
            <a:spLocks noGrp="1"/>
          </p:cNvSpPr>
          <p:nvPr>
            <p:ph type="title"/>
          </p:nvPr>
        </p:nvSpPr>
        <p:spPr>
          <a:xfrm>
            <a:off x="953467" y="4437400"/>
            <a:ext cx="10278400" cy="1671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9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7" name="Google Shape;17;p3"/>
          <p:cNvSpPr txBox="1">
            <a:spLocks noGrp="1"/>
          </p:cNvSpPr>
          <p:nvPr>
            <p:ph type="title" idx="2" hasCustomPrompt="1"/>
          </p:nvPr>
        </p:nvSpPr>
        <p:spPr>
          <a:xfrm>
            <a:off x="953467" y="2765667"/>
            <a:ext cx="10278400" cy="167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6000"/>
              <a:buNone/>
              <a:defRPr sz="9333">
                <a:solidFill>
                  <a:schemeClr val="lt2"/>
                </a:solidFill>
              </a:defRPr>
            </a:lvl1pPr>
            <a:lvl2pPr lvl="1" algn="ctr" rtl="0">
              <a:spcBef>
                <a:spcPts val="0"/>
              </a:spcBef>
              <a:spcAft>
                <a:spcPts val="0"/>
              </a:spcAft>
              <a:buClr>
                <a:schemeClr val="lt2"/>
              </a:buClr>
              <a:buSzPts val="6000"/>
              <a:buNone/>
              <a:defRPr sz="8000">
                <a:solidFill>
                  <a:schemeClr val="lt2"/>
                </a:solidFill>
              </a:defRPr>
            </a:lvl2pPr>
            <a:lvl3pPr lvl="2" algn="ctr" rtl="0">
              <a:spcBef>
                <a:spcPts val="0"/>
              </a:spcBef>
              <a:spcAft>
                <a:spcPts val="0"/>
              </a:spcAft>
              <a:buClr>
                <a:schemeClr val="lt2"/>
              </a:buClr>
              <a:buSzPts val="6000"/>
              <a:buNone/>
              <a:defRPr sz="8000">
                <a:solidFill>
                  <a:schemeClr val="lt2"/>
                </a:solidFill>
              </a:defRPr>
            </a:lvl3pPr>
            <a:lvl4pPr lvl="3" algn="ctr" rtl="0">
              <a:spcBef>
                <a:spcPts val="0"/>
              </a:spcBef>
              <a:spcAft>
                <a:spcPts val="0"/>
              </a:spcAft>
              <a:buClr>
                <a:schemeClr val="lt2"/>
              </a:buClr>
              <a:buSzPts val="6000"/>
              <a:buNone/>
              <a:defRPr sz="8000">
                <a:solidFill>
                  <a:schemeClr val="lt2"/>
                </a:solidFill>
              </a:defRPr>
            </a:lvl4pPr>
            <a:lvl5pPr lvl="4" algn="ctr" rtl="0">
              <a:spcBef>
                <a:spcPts val="0"/>
              </a:spcBef>
              <a:spcAft>
                <a:spcPts val="0"/>
              </a:spcAft>
              <a:buClr>
                <a:schemeClr val="lt2"/>
              </a:buClr>
              <a:buSzPts val="6000"/>
              <a:buNone/>
              <a:defRPr sz="8000">
                <a:solidFill>
                  <a:schemeClr val="lt2"/>
                </a:solidFill>
              </a:defRPr>
            </a:lvl5pPr>
            <a:lvl6pPr lvl="5" algn="ctr" rtl="0">
              <a:spcBef>
                <a:spcPts val="0"/>
              </a:spcBef>
              <a:spcAft>
                <a:spcPts val="0"/>
              </a:spcAft>
              <a:buClr>
                <a:schemeClr val="lt2"/>
              </a:buClr>
              <a:buSzPts val="6000"/>
              <a:buNone/>
              <a:defRPr sz="8000">
                <a:solidFill>
                  <a:schemeClr val="lt2"/>
                </a:solidFill>
              </a:defRPr>
            </a:lvl6pPr>
            <a:lvl7pPr lvl="6" algn="ctr" rtl="0">
              <a:spcBef>
                <a:spcPts val="0"/>
              </a:spcBef>
              <a:spcAft>
                <a:spcPts val="0"/>
              </a:spcAft>
              <a:buClr>
                <a:schemeClr val="lt2"/>
              </a:buClr>
              <a:buSzPts val="6000"/>
              <a:buNone/>
              <a:defRPr sz="8000">
                <a:solidFill>
                  <a:schemeClr val="lt2"/>
                </a:solidFill>
              </a:defRPr>
            </a:lvl7pPr>
            <a:lvl8pPr lvl="7" algn="ctr" rtl="0">
              <a:spcBef>
                <a:spcPts val="0"/>
              </a:spcBef>
              <a:spcAft>
                <a:spcPts val="0"/>
              </a:spcAft>
              <a:buClr>
                <a:schemeClr val="lt2"/>
              </a:buClr>
              <a:buSzPts val="6000"/>
              <a:buNone/>
              <a:defRPr sz="8000">
                <a:solidFill>
                  <a:schemeClr val="lt2"/>
                </a:solidFill>
              </a:defRPr>
            </a:lvl8pPr>
            <a:lvl9pPr lvl="8" algn="ctr" rtl="0">
              <a:spcBef>
                <a:spcPts val="0"/>
              </a:spcBef>
              <a:spcAft>
                <a:spcPts val="0"/>
              </a:spcAft>
              <a:buClr>
                <a:schemeClr val="lt2"/>
              </a:buClr>
              <a:buSzPts val="6000"/>
              <a:buNone/>
              <a:defRPr sz="8000">
                <a:solidFill>
                  <a:schemeClr val="lt2"/>
                </a:solidFill>
              </a:defRPr>
            </a:lvl9pPr>
          </a:lstStyle>
          <a:p>
            <a:r>
              <a:t>xx%</a:t>
            </a:r>
          </a:p>
        </p:txBody>
      </p:sp>
      <p:sp>
        <p:nvSpPr>
          <p:cNvPr id="18" name="Google Shape;18;p3"/>
          <p:cNvSpPr txBox="1">
            <a:spLocks noGrp="1"/>
          </p:cNvSpPr>
          <p:nvPr>
            <p:ph type="subTitle" idx="1"/>
          </p:nvPr>
        </p:nvSpPr>
        <p:spPr>
          <a:xfrm>
            <a:off x="6096000" y="713333"/>
            <a:ext cx="5142400" cy="51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520717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lt1"/>
        </a:solidFill>
        <a:effectLst/>
      </p:bgPr>
    </p:bg>
    <p:spTree>
      <p:nvGrpSpPr>
        <p:cNvPr id="1" name="Shape 130"/>
        <p:cNvGrpSpPr/>
        <p:nvPr/>
      </p:nvGrpSpPr>
      <p:grpSpPr>
        <a:xfrm>
          <a:off x="0" y="0"/>
          <a:ext cx="0" cy="0"/>
          <a:chOff x="0" y="0"/>
          <a:chExt cx="0" cy="0"/>
        </a:xfrm>
      </p:grpSpPr>
      <p:sp>
        <p:nvSpPr>
          <p:cNvPr id="131" name="Google Shape;131;p23"/>
          <p:cNvSpPr txBox="1">
            <a:spLocks noGrp="1"/>
          </p:cNvSpPr>
          <p:nvPr>
            <p:ph type="subTitle" idx="1"/>
          </p:nvPr>
        </p:nvSpPr>
        <p:spPr>
          <a:xfrm>
            <a:off x="953467" y="2506267"/>
            <a:ext cx="3243200" cy="118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3"/>
          <p:cNvSpPr txBox="1">
            <a:spLocks noGrp="1"/>
          </p:cNvSpPr>
          <p:nvPr>
            <p:ph type="title"/>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
        <p:nvSpPr>
          <p:cNvPr id="133" name="Google Shape;133;p23"/>
          <p:cNvSpPr txBox="1">
            <a:spLocks noGrp="1"/>
          </p:cNvSpPr>
          <p:nvPr>
            <p:ph type="subTitle" idx="2"/>
          </p:nvPr>
        </p:nvSpPr>
        <p:spPr>
          <a:xfrm>
            <a:off x="953467" y="4765867"/>
            <a:ext cx="3243200" cy="118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23"/>
          <p:cNvSpPr txBox="1">
            <a:spLocks noGrp="1"/>
          </p:cNvSpPr>
          <p:nvPr>
            <p:ph type="subTitle" idx="3"/>
          </p:nvPr>
        </p:nvSpPr>
        <p:spPr>
          <a:xfrm>
            <a:off x="953467" y="1632667"/>
            <a:ext cx="3243200" cy="97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35" name="Google Shape;135;p23"/>
          <p:cNvSpPr txBox="1">
            <a:spLocks noGrp="1"/>
          </p:cNvSpPr>
          <p:nvPr>
            <p:ph type="subTitle" idx="4"/>
          </p:nvPr>
        </p:nvSpPr>
        <p:spPr>
          <a:xfrm>
            <a:off x="953467" y="3892267"/>
            <a:ext cx="3243200" cy="97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36" name="Google Shape;136;p23"/>
          <p:cNvSpPr txBox="1">
            <a:spLocks noGrp="1"/>
          </p:cNvSpPr>
          <p:nvPr>
            <p:ph type="subTitle" idx="5"/>
          </p:nvPr>
        </p:nvSpPr>
        <p:spPr>
          <a:xfrm>
            <a:off x="4474399" y="2506267"/>
            <a:ext cx="3243200" cy="118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23"/>
          <p:cNvSpPr txBox="1">
            <a:spLocks noGrp="1"/>
          </p:cNvSpPr>
          <p:nvPr>
            <p:ph type="subTitle" idx="6"/>
          </p:nvPr>
        </p:nvSpPr>
        <p:spPr>
          <a:xfrm>
            <a:off x="4474399" y="4765867"/>
            <a:ext cx="3243200" cy="118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3"/>
          <p:cNvSpPr txBox="1">
            <a:spLocks noGrp="1"/>
          </p:cNvSpPr>
          <p:nvPr>
            <p:ph type="subTitle" idx="7"/>
          </p:nvPr>
        </p:nvSpPr>
        <p:spPr>
          <a:xfrm>
            <a:off x="4474400" y="1632667"/>
            <a:ext cx="3243200" cy="97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39" name="Google Shape;139;p23"/>
          <p:cNvSpPr txBox="1">
            <a:spLocks noGrp="1"/>
          </p:cNvSpPr>
          <p:nvPr>
            <p:ph type="subTitle" idx="8"/>
          </p:nvPr>
        </p:nvSpPr>
        <p:spPr>
          <a:xfrm>
            <a:off x="4474400" y="3892267"/>
            <a:ext cx="3243200" cy="97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40" name="Google Shape;140;p23"/>
          <p:cNvSpPr txBox="1">
            <a:spLocks noGrp="1"/>
          </p:cNvSpPr>
          <p:nvPr>
            <p:ph type="subTitle" idx="9"/>
          </p:nvPr>
        </p:nvSpPr>
        <p:spPr>
          <a:xfrm>
            <a:off x="7995335" y="2506267"/>
            <a:ext cx="3243200" cy="118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23"/>
          <p:cNvSpPr txBox="1">
            <a:spLocks noGrp="1"/>
          </p:cNvSpPr>
          <p:nvPr>
            <p:ph type="subTitle" idx="13"/>
          </p:nvPr>
        </p:nvSpPr>
        <p:spPr>
          <a:xfrm>
            <a:off x="7995335" y="4765867"/>
            <a:ext cx="3243200" cy="118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23"/>
          <p:cNvSpPr txBox="1">
            <a:spLocks noGrp="1"/>
          </p:cNvSpPr>
          <p:nvPr>
            <p:ph type="subTitle" idx="14"/>
          </p:nvPr>
        </p:nvSpPr>
        <p:spPr>
          <a:xfrm>
            <a:off x="7995337" y="1632667"/>
            <a:ext cx="3243200" cy="97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43" name="Google Shape;143;p23"/>
          <p:cNvSpPr txBox="1">
            <a:spLocks noGrp="1"/>
          </p:cNvSpPr>
          <p:nvPr>
            <p:ph type="subTitle" idx="15"/>
          </p:nvPr>
        </p:nvSpPr>
        <p:spPr>
          <a:xfrm>
            <a:off x="7995337" y="3892267"/>
            <a:ext cx="3243200" cy="97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Tree>
    <p:extLst>
      <p:ext uri="{BB962C8B-B14F-4D97-AF65-F5344CB8AC3E}">
        <p14:creationId xmlns:p14="http://schemas.microsoft.com/office/powerpoint/2010/main" val="3714186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lt1"/>
        </a:solidFill>
        <a:effectLst/>
      </p:bgPr>
    </p:bg>
    <p:spTree>
      <p:nvGrpSpPr>
        <p:cNvPr id="1" name="Shape 144"/>
        <p:cNvGrpSpPr/>
        <p:nvPr/>
      </p:nvGrpSpPr>
      <p:grpSpPr>
        <a:xfrm>
          <a:off x="0" y="0"/>
          <a:ext cx="0" cy="0"/>
          <a:chOff x="0" y="0"/>
          <a:chExt cx="0" cy="0"/>
        </a:xfrm>
      </p:grpSpPr>
      <p:pic>
        <p:nvPicPr>
          <p:cNvPr id="145" name="Google Shape;145;p24"/>
          <p:cNvPicPr preferRelativeResize="0"/>
          <p:nvPr/>
        </p:nvPicPr>
        <p:blipFill rotWithShape="1">
          <a:blip r:embed="rId2">
            <a:alphaModFix/>
          </a:blip>
          <a:srcRect l="-50000" t="49600" r="50000" b="-5849"/>
          <a:stretch/>
        </p:blipFill>
        <p:spPr>
          <a:xfrm>
            <a:off x="0" y="0"/>
            <a:ext cx="12192000" cy="6858000"/>
          </a:xfrm>
          <a:prstGeom prst="rect">
            <a:avLst/>
          </a:prstGeom>
          <a:noFill/>
          <a:ln>
            <a:noFill/>
          </a:ln>
        </p:spPr>
      </p:pic>
      <p:sp>
        <p:nvSpPr>
          <p:cNvPr id="146" name="Google Shape;146;p24"/>
          <p:cNvSpPr txBox="1">
            <a:spLocks noGrp="1"/>
          </p:cNvSpPr>
          <p:nvPr>
            <p:ph type="title" hasCustomPrompt="1"/>
          </p:nvPr>
        </p:nvSpPr>
        <p:spPr>
          <a:xfrm>
            <a:off x="953467" y="1310667"/>
            <a:ext cx="10285200" cy="12692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6667"/>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47" name="Google Shape;147;p24"/>
          <p:cNvSpPr txBox="1">
            <a:spLocks noGrp="1"/>
          </p:cNvSpPr>
          <p:nvPr>
            <p:ph type="subTitle" idx="1"/>
          </p:nvPr>
        </p:nvSpPr>
        <p:spPr>
          <a:xfrm>
            <a:off x="953467" y="2478267"/>
            <a:ext cx="10285200" cy="8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24"/>
          <p:cNvSpPr txBox="1">
            <a:spLocks noGrp="1"/>
          </p:cNvSpPr>
          <p:nvPr>
            <p:ph type="title" idx="2" hasCustomPrompt="1"/>
          </p:nvPr>
        </p:nvSpPr>
        <p:spPr>
          <a:xfrm>
            <a:off x="953467" y="3895467"/>
            <a:ext cx="10285200" cy="12692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6667"/>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49" name="Google Shape;149;p24"/>
          <p:cNvSpPr txBox="1">
            <a:spLocks noGrp="1"/>
          </p:cNvSpPr>
          <p:nvPr>
            <p:ph type="subTitle" idx="3"/>
          </p:nvPr>
        </p:nvSpPr>
        <p:spPr>
          <a:xfrm>
            <a:off x="953467" y="5063067"/>
            <a:ext cx="10285200" cy="8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033556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solidFill>
          <a:schemeClr val="lt1"/>
        </a:solidFill>
        <a:effectLst/>
      </p:bgPr>
    </p:bg>
    <p:spTree>
      <p:nvGrpSpPr>
        <p:cNvPr id="1"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l="-235242" t="44962" r="44460" b="-108521"/>
          <a:stretch/>
        </p:blipFill>
        <p:spPr>
          <a:xfrm rot="10800000">
            <a:off x="-13533" y="1"/>
            <a:ext cx="12205533" cy="6864500"/>
          </a:xfrm>
          <a:prstGeom prst="rect">
            <a:avLst/>
          </a:prstGeom>
          <a:noFill/>
          <a:ln>
            <a:noFill/>
          </a:ln>
        </p:spPr>
      </p:pic>
      <p:sp>
        <p:nvSpPr>
          <p:cNvPr id="152" name="Google Shape;152;p25"/>
          <p:cNvSpPr txBox="1">
            <a:spLocks noGrp="1"/>
          </p:cNvSpPr>
          <p:nvPr>
            <p:ph type="title"/>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4000">
                <a:solidFill>
                  <a:schemeClr val="dk1"/>
                </a:solidFill>
              </a:defRPr>
            </a:lvl2pPr>
            <a:lvl3pPr lvl="2" rtl="0">
              <a:spcBef>
                <a:spcPts val="0"/>
              </a:spcBef>
              <a:spcAft>
                <a:spcPts val="0"/>
              </a:spcAft>
              <a:buClr>
                <a:schemeClr val="dk1"/>
              </a:buClr>
              <a:buSzPts val="3000"/>
              <a:buNone/>
              <a:defRPr sz="4000">
                <a:solidFill>
                  <a:schemeClr val="dk1"/>
                </a:solidFill>
              </a:defRPr>
            </a:lvl3pPr>
            <a:lvl4pPr lvl="3" rtl="0">
              <a:spcBef>
                <a:spcPts val="0"/>
              </a:spcBef>
              <a:spcAft>
                <a:spcPts val="0"/>
              </a:spcAft>
              <a:buClr>
                <a:schemeClr val="dk1"/>
              </a:buClr>
              <a:buSzPts val="3000"/>
              <a:buNone/>
              <a:defRPr sz="4000">
                <a:solidFill>
                  <a:schemeClr val="dk1"/>
                </a:solidFill>
              </a:defRPr>
            </a:lvl4pPr>
            <a:lvl5pPr lvl="4" rtl="0">
              <a:spcBef>
                <a:spcPts val="0"/>
              </a:spcBef>
              <a:spcAft>
                <a:spcPts val="0"/>
              </a:spcAft>
              <a:buClr>
                <a:schemeClr val="dk1"/>
              </a:buClr>
              <a:buSzPts val="3000"/>
              <a:buNone/>
              <a:defRPr sz="4000">
                <a:solidFill>
                  <a:schemeClr val="dk1"/>
                </a:solidFill>
              </a:defRPr>
            </a:lvl5pPr>
            <a:lvl6pPr lvl="5" rtl="0">
              <a:spcBef>
                <a:spcPts val="0"/>
              </a:spcBef>
              <a:spcAft>
                <a:spcPts val="0"/>
              </a:spcAft>
              <a:buClr>
                <a:schemeClr val="dk1"/>
              </a:buClr>
              <a:buSzPts val="3000"/>
              <a:buNone/>
              <a:defRPr sz="4000">
                <a:solidFill>
                  <a:schemeClr val="dk1"/>
                </a:solidFill>
              </a:defRPr>
            </a:lvl6pPr>
            <a:lvl7pPr lvl="6" rtl="0">
              <a:spcBef>
                <a:spcPts val="0"/>
              </a:spcBef>
              <a:spcAft>
                <a:spcPts val="0"/>
              </a:spcAft>
              <a:buClr>
                <a:schemeClr val="dk1"/>
              </a:buClr>
              <a:buSzPts val="3000"/>
              <a:buNone/>
              <a:defRPr sz="4000">
                <a:solidFill>
                  <a:schemeClr val="dk1"/>
                </a:solidFill>
              </a:defRPr>
            </a:lvl7pPr>
            <a:lvl8pPr lvl="7" rtl="0">
              <a:spcBef>
                <a:spcPts val="0"/>
              </a:spcBef>
              <a:spcAft>
                <a:spcPts val="0"/>
              </a:spcAft>
              <a:buClr>
                <a:schemeClr val="dk1"/>
              </a:buClr>
              <a:buSzPts val="3000"/>
              <a:buNone/>
              <a:defRPr sz="4000">
                <a:solidFill>
                  <a:schemeClr val="dk1"/>
                </a:solidFill>
              </a:defRPr>
            </a:lvl8pPr>
            <a:lvl9pPr lvl="8" rtl="0">
              <a:spcBef>
                <a:spcPts val="0"/>
              </a:spcBef>
              <a:spcAft>
                <a:spcPts val="0"/>
              </a:spcAft>
              <a:buClr>
                <a:schemeClr val="dk1"/>
              </a:buClr>
              <a:buSzPts val="3000"/>
              <a:buNone/>
              <a:defRPr sz="4000">
                <a:solidFill>
                  <a:schemeClr val="dk1"/>
                </a:solidFill>
              </a:defRPr>
            </a:lvl9pPr>
          </a:lstStyle>
          <a:p>
            <a:endParaRPr/>
          </a:p>
        </p:txBody>
      </p:sp>
      <p:sp>
        <p:nvSpPr>
          <p:cNvPr id="153" name="Google Shape;153;p25"/>
          <p:cNvSpPr txBox="1">
            <a:spLocks noGrp="1"/>
          </p:cNvSpPr>
          <p:nvPr>
            <p:ph type="title" idx="2" hasCustomPrompt="1"/>
          </p:nvPr>
        </p:nvSpPr>
        <p:spPr>
          <a:xfrm>
            <a:off x="953467" y="3376467"/>
            <a:ext cx="5040800" cy="608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54" name="Google Shape;154;p25"/>
          <p:cNvSpPr txBox="1">
            <a:spLocks noGrp="1"/>
          </p:cNvSpPr>
          <p:nvPr>
            <p:ph type="subTitle" idx="1"/>
          </p:nvPr>
        </p:nvSpPr>
        <p:spPr>
          <a:xfrm>
            <a:off x="953467" y="4389267"/>
            <a:ext cx="5040800" cy="11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25"/>
          <p:cNvSpPr txBox="1">
            <a:spLocks noGrp="1"/>
          </p:cNvSpPr>
          <p:nvPr>
            <p:ph type="subTitle" idx="3"/>
          </p:nvPr>
        </p:nvSpPr>
        <p:spPr>
          <a:xfrm>
            <a:off x="953467" y="3882867"/>
            <a:ext cx="5040800" cy="608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56" name="Google Shape;156;p25"/>
          <p:cNvSpPr txBox="1">
            <a:spLocks noGrp="1"/>
          </p:cNvSpPr>
          <p:nvPr>
            <p:ph type="subTitle" idx="4"/>
          </p:nvPr>
        </p:nvSpPr>
        <p:spPr>
          <a:xfrm>
            <a:off x="6197733" y="4389267"/>
            <a:ext cx="5040800" cy="11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25"/>
          <p:cNvSpPr txBox="1">
            <a:spLocks noGrp="1"/>
          </p:cNvSpPr>
          <p:nvPr>
            <p:ph type="subTitle" idx="5"/>
          </p:nvPr>
        </p:nvSpPr>
        <p:spPr>
          <a:xfrm>
            <a:off x="6197733" y="3882867"/>
            <a:ext cx="5040800" cy="608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3200">
                <a:solidFill>
                  <a:schemeClr val="dk1"/>
                </a:solidFill>
                <a:latin typeface="Alexandria Medium"/>
                <a:ea typeface="Alexandria Medium"/>
                <a:cs typeface="Alexandria Medium"/>
                <a:sym typeface="Alexandria Medium"/>
              </a:defRPr>
            </a:lvl9pPr>
          </a:lstStyle>
          <a:p>
            <a:endParaRPr/>
          </a:p>
        </p:txBody>
      </p:sp>
      <p:sp>
        <p:nvSpPr>
          <p:cNvPr id="158" name="Google Shape;158;p25"/>
          <p:cNvSpPr txBox="1">
            <a:spLocks noGrp="1"/>
          </p:cNvSpPr>
          <p:nvPr>
            <p:ph type="title" idx="6" hasCustomPrompt="1"/>
          </p:nvPr>
        </p:nvSpPr>
        <p:spPr>
          <a:xfrm>
            <a:off x="6197733" y="3376467"/>
            <a:ext cx="5040800" cy="608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3458339469"/>
      </p:ext>
    </p:extLst>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lt1"/>
        </a:solidFill>
        <a:effectLst/>
      </p:bgPr>
    </p:bg>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Tree>
    <p:extLst>
      <p:ext uri="{BB962C8B-B14F-4D97-AF65-F5344CB8AC3E}">
        <p14:creationId xmlns:p14="http://schemas.microsoft.com/office/powerpoint/2010/main" val="1373529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1"/>
        </a:solidFill>
        <a:effectLst/>
      </p:bgPr>
    </p:bg>
    <p:spTree>
      <p:nvGrpSpPr>
        <p:cNvPr id="1" name="Shape 161"/>
        <p:cNvGrpSpPr/>
        <p:nvPr/>
      </p:nvGrpSpPr>
      <p:grpSpPr>
        <a:xfrm>
          <a:off x="0" y="0"/>
          <a:ext cx="0" cy="0"/>
          <a:chOff x="0" y="0"/>
          <a:chExt cx="0" cy="0"/>
        </a:xfrm>
      </p:grpSpPr>
      <p:pic>
        <p:nvPicPr>
          <p:cNvPr id="162" name="Google Shape;162;p27"/>
          <p:cNvPicPr preferRelativeResize="0"/>
          <p:nvPr/>
        </p:nvPicPr>
        <p:blipFill rotWithShape="1">
          <a:blip r:embed="rId2">
            <a:alphaModFix/>
          </a:blip>
          <a:srcRect l="-235242" t="44962" r="44460" b="-108521"/>
          <a:stretch/>
        </p:blipFill>
        <p:spPr>
          <a:xfrm rot="10800000">
            <a:off x="-13533" y="1"/>
            <a:ext cx="12205533" cy="6864500"/>
          </a:xfrm>
          <a:prstGeom prst="rect">
            <a:avLst/>
          </a:prstGeom>
          <a:noFill/>
          <a:ln>
            <a:noFill/>
          </a:ln>
        </p:spPr>
      </p:pic>
      <p:pic>
        <p:nvPicPr>
          <p:cNvPr id="163" name="Google Shape;163;p27"/>
          <p:cNvPicPr preferRelativeResize="0"/>
          <p:nvPr/>
        </p:nvPicPr>
        <p:blipFill rotWithShape="1">
          <a:blip r:embed="rId2">
            <a:alphaModFix/>
          </a:blip>
          <a:srcRect l="-235242" t="44962" r="44460" b="-108521"/>
          <a:stretch/>
        </p:blipFill>
        <p:spPr>
          <a:xfrm rot="10800000" flipH="1">
            <a:off x="-6095" y="-3249"/>
            <a:ext cx="12204193" cy="6864500"/>
          </a:xfrm>
          <a:prstGeom prst="rect">
            <a:avLst/>
          </a:prstGeom>
          <a:noFill/>
          <a:ln>
            <a:noFill/>
          </a:ln>
        </p:spPr>
      </p:pic>
      <p:sp>
        <p:nvSpPr>
          <p:cNvPr id="164" name="Google Shape;164;p27"/>
          <p:cNvSpPr txBox="1">
            <a:spLocks noGrp="1"/>
          </p:cNvSpPr>
          <p:nvPr>
            <p:ph type="title"/>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Tree>
    <p:extLst>
      <p:ext uri="{BB962C8B-B14F-4D97-AF65-F5344CB8AC3E}">
        <p14:creationId xmlns:p14="http://schemas.microsoft.com/office/powerpoint/2010/main" val="2346483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lt1"/>
        </a:solidFill>
        <a:effectLst/>
      </p:bgPr>
    </p:bg>
    <p:spTree>
      <p:nvGrpSpPr>
        <p:cNvPr id="1"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l="-6643" t="-11183" r="27548" b="-11170"/>
          <a:stretch/>
        </p:blipFill>
        <p:spPr>
          <a:xfrm>
            <a:off x="7758733" y="0"/>
            <a:ext cx="4433267" cy="6858000"/>
          </a:xfrm>
          <a:prstGeom prst="rect">
            <a:avLst/>
          </a:prstGeom>
          <a:noFill/>
          <a:ln>
            <a:noFill/>
          </a:ln>
        </p:spPr>
      </p:pic>
      <p:sp>
        <p:nvSpPr>
          <p:cNvPr id="167" name="Google Shape;167;p28"/>
          <p:cNvSpPr txBox="1">
            <a:spLocks noGrp="1"/>
          </p:cNvSpPr>
          <p:nvPr>
            <p:ph type="title"/>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Tree>
    <p:extLst>
      <p:ext uri="{BB962C8B-B14F-4D97-AF65-F5344CB8AC3E}">
        <p14:creationId xmlns:p14="http://schemas.microsoft.com/office/powerpoint/2010/main" val="219987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l="-6643" t="13471" r="27548" b="-35825"/>
          <a:stretch/>
        </p:blipFill>
        <p:spPr>
          <a:xfrm flipH="1">
            <a:off x="-14240" y="-3249"/>
            <a:ext cx="4428391" cy="6858000"/>
          </a:xfrm>
          <a:prstGeom prst="rect">
            <a:avLst/>
          </a:prstGeom>
          <a:noFill/>
          <a:ln>
            <a:noFill/>
          </a:ln>
        </p:spPr>
      </p:pic>
      <p:pic>
        <p:nvPicPr>
          <p:cNvPr id="176" name="Google Shape;176;p30"/>
          <p:cNvPicPr preferRelativeResize="0"/>
          <p:nvPr/>
        </p:nvPicPr>
        <p:blipFill rotWithShape="1">
          <a:blip r:embed="rId2">
            <a:alphaModFix/>
          </a:blip>
          <a:srcRect l="-235242" t="44962" r="44460" b="-108521"/>
          <a:stretch/>
        </p:blipFill>
        <p:spPr>
          <a:xfrm rot="10800000" flipH="1">
            <a:off x="-14240" y="-3249"/>
            <a:ext cx="12192107" cy="6864500"/>
          </a:xfrm>
          <a:prstGeom prst="rect">
            <a:avLst/>
          </a:prstGeom>
          <a:noFill/>
          <a:ln>
            <a:noFill/>
          </a:ln>
        </p:spPr>
      </p:pic>
    </p:spTree>
    <p:extLst>
      <p:ext uri="{BB962C8B-B14F-4D97-AF65-F5344CB8AC3E}">
        <p14:creationId xmlns:p14="http://schemas.microsoft.com/office/powerpoint/2010/main" val="26828391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l="-55210" t="50562" r="55209" b="-6811"/>
          <a:stretch/>
        </p:blipFill>
        <p:spPr>
          <a:xfrm>
            <a:off x="0" y="0"/>
            <a:ext cx="12192000" cy="6858000"/>
          </a:xfrm>
          <a:prstGeom prst="rect">
            <a:avLst/>
          </a:prstGeom>
          <a:noFill/>
          <a:ln>
            <a:noFill/>
          </a:ln>
        </p:spPr>
      </p:pic>
      <p:pic>
        <p:nvPicPr>
          <p:cNvPr id="179" name="Google Shape;179;p31"/>
          <p:cNvPicPr preferRelativeResize="0"/>
          <p:nvPr/>
        </p:nvPicPr>
        <p:blipFill rotWithShape="1">
          <a:blip r:embed="rId2">
            <a:alphaModFix/>
          </a:blip>
          <a:srcRect l="-55210" t="50562" r="55209" b="-6811"/>
          <a:stretch/>
        </p:blipFill>
        <p:spPr>
          <a:xfrm rot="10800000">
            <a:off x="0" y="0"/>
            <a:ext cx="12192000" cy="6858000"/>
          </a:xfrm>
          <a:prstGeom prst="rect">
            <a:avLst/>
          </a:prstGeom>
          <a:noFill/>
          <a:ln>
            <a:noFill/>
          </a:ln>
        </p:spPr>
      </p:pic>
    </p:spTree>
    <p:extLst>
      <p:ext uri="{BB962C8B-B14F-4D97-AF65-F5344CB8AC3E}">
        <p14:creationId xmlns:p14="http://schemas.microsoft.com/office/powerpoint/2010/main" val="1436770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l="-55210" t="50562" r="55209" b="-6811"/>
          <a:stretch/>
        </p:blipFill>
        <p:spPr>
          <a:xfrm rot="10800000">
            <a:off x="0" y="0"/>
            <a:ext cx="12192000" cy="6858000"/>
          </a:xfrm>
          <a:prstGeom prst="rect">
            <a:avLst/>
          </a:prstGeom>
          <a:noFill/>
          <a:ln>
            <a:noFill/>
          </a:ln>
        </p:spPr>
      </p:pic>
      <p:sp>
        <p:nvSpPr>
          <p:cNvPr id="26" name="Google Shape;26;p5"/>
          <p:cNvSpPr txBox="1">
            <a:spLocks noGrp="1"/>
          </p:cNvSpPr>
          <p:nvPr>
            <p:ph type="subTitle" idx="1"/>
          </p:nvPr>
        </p:nvSpPr>
        <p:spPr>
          <a:xfrm>
            <a:off x="1586333" y="2323867"/>
            <a:ext cx="3876800" cy="29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title"/>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
        <p:nvSpPr>
          <p:cNvPr id="28" name="Google Shape;28;p5"/>
          <p:cNvSpPr txBox="1">
            <a:spLocks noGrp="1"/>
          </p:cNvSpPr>
          <p:nvPr>
            <p:ph type="subTitle" idx="2"/>
          </p:nvPr>
        </p:nvSpPr>
        <p:spPr>
          <a:xfrm>
            <a:off x="6728867" y="2323867"/>
            <a:ext cx="3876800" cy="29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83224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l="104756" t="-108210" r="280062" b="47851"/>
          <a:stretch/>
        </p:blipFill>
        <p:spPr>
          <a:xfrm rot="10800000">
            <a:off x="1767" y="-2182"/>
            <a:ext cx="12188600" cy="6862367"/>
          </a:xfrm>
          <a:prstGeom prst="rect">
            <a:avLst/>
          </a:prstGeom>
          <a:noFill/>
          <a:ln>
            <a:noFill/>
          </a:ln>
        </p:spPr>
      </p:pic>
      <p:sp>
        <p:nvSpPr>
          <p:cNvPr id="31" name="Google Shape;31;p6"/>
          <p:cNvSpPr txBox="1">
            <a:spLocks noGrp="1"/>
          </p:cNvSpPr>
          <p:nvPr>
            <p:ph type="title"/>
          </p:nvPr>
        </p:nvSpPr>
        <p:spPr>
          <a:xfrm>
            <a:off x="953467" y="713333"/>
            <a:ext cx="10285200" cy="73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3333">
                <a:solidFill>
                  <a:schemeClr val="dk1"/>
                </a:solidFill>
              </a:defRPr>
            </a:lvl1pPr>
            <a:lvl2pPr lvl="1" rtl="0">
              <a:spcBef>
                <a:spcPts val="0"/>
              </a:spcBef>
              <a:spcAft>
                <a:spcPts val="0"/>
              </a:spcAft>
              <a:buClr>
                <a:schemeClr val="dk1"/>
              </a:buClr>
              <a:buSzPts val="2500"/>
              <a:buNone/>
              <a:defRPr sz="3333">
                <a:solidFill>
                  <a:schemeClr val="dk1"/>
                </a:solidFill>
              </a:defRPr>
            </a:lvl2pPr>
            <a:lvl3pPr lvl="2" rtl="0">
              <a:spcBef>
                <a:spcPts val="0"/>
              </a:spcBef>
              <a:spcAft>
                <a:spcPts val="0"/>
              </a:spcAft>
              <a:buClr>
                <a:schemeClr val="dk1"/>
              </a:buClr>
              <a:buSzPts val="2500"/>
              <a:buNone/>
              <a:defRPr sz="3333">
                <a:solidFill>
                  <a:schemeClr val="dk1"/>
                </a:solidFill>
              </a:defRPr>
            </a:lvl3pPr>
            <a:lvl4pPr lvl="3" rtl="0">
              <a:spcBef>
                <a:spcPts val="0"/>
              </a:spcBef>
              <a:spcAft>
                <a:spcPts val="0"/>
              </a:spcAft>
              <a:buClr>
                <a:schemeClr val="dk1"/>
              </a:buClr>
              <a:buSzPts val="2500"/>
              <a:buNone/>
              <a:defRPr sz="3333">
                <a:solidFill>
                  <a:schemeClr val="dk1"/>
                </a:solidFill>
              </a:defRPr>
            </a:lvl4pPr>
            <a:lvl5pPr lvl="4" rtl="0">
              <a:spcBef>
                <a:spcPts val="0"/>
              </a:spcBef>
              <a:spcAft>
                <a:spcPts val="0"/>
              </a:spcAft>
              <a:buClr>
                <a:schemeClr val="dk1"/>
              </a:buClr>
              <a:buSzPts val="2500"/>
              <a:buNone/>
              <a:defRPr sz="3333">
                <a:solidFill>
                  <a:schemeClr val="dk1"/>
                </a:solidFill>
              </a:defRPr>
            </a:lvl5pPr>
            <a:lvl6pPr lvl="5" rtl="0">
              <a:spcBef>
                <a:spcPts val="0"/>
              </a:spcBef>
              <a:spcAft>
                <a:spcPts val="0"/>
              </a:spcAft>
              <a:buClr>
                <a:schemeClr val="dk1"/>
              </a:buClr>
              <a:buSzPts val="2500"/>
              <a:buNone/>
              <a:defRPr sz="3333">
                <a:solidFill>
                  <a:schemeClr val="dk1"/>
                </a:solidFill>
              </a:defRPr>
            </a:lvl6pPr>
            <a:lvl7pPr lvl="6" rtl="0">
              <a:spcBef>
                <a:spcPts val="0"/>
              </a:spcBef>
              <a:spcAft>
                <a:spcPts val="0"/>
              </a:spcAft>
              <a:buClr>
                <a:schemeClr val="dk1"/>
              </a:buClr>
              <a:buSzPts val="2500"/>
              <a:buNone/>
              <a:defRPr sz="3333">
                <a:solidFill>
                  <a:schemeClr val="dk1"/>
                </a:solidFill>
              </a:defRPr>
            </a:lvl7pPr>
            <a:lvl8pPr lvl="7" rtl="0">
              <a:spcBef>
                <a:spcPts val="0"/>
              </a:spcBef>
              <a:spcAft>
                <a:spcPts val="0"/>
              </a:spcAft>
              <a:buClr>
                <a:schemeClr val="dk1"/>
              </a:buClr>
              <a:buSzPts val="2500"/>
              <a:buNone/>
              <a:defRPr sz="3333">
                <a:solidFill>
                  <a:schemeClr val="dk1"/>
                </a:solidFill>
              </a:defRPr>
            </a:lvl8pPr>
            <a:lvl9pPr lvl="8" rtl="0">
              <a:spcBef>
                <a:spcPts val="0"/>
              </a:spcBef>
              <a:spcAft>
                <a:spcPts val="0"/>
              </a:spcAft>
              <a:buClr>
                <a:schemeClr val="dk1"/>
              </a:buClr>
              <a:buSzPts val="2500"/>
              <a:buNone/>
              <a:defRPr sz="3333">
                <a:solidFill>
                  <a:schemeClr val="dk1"/>
                </a:solidFill>
              </a:defRPr>
            </a:lvl9pPr>
          </a:lstStyle>
          <a:p>
            <a:endParaRPr/>
          </a:p>
        </p:txBody>
      </p:sp>
    </p:spTree>
    <p:extLst>
      <p:ext uri="{BB962C8B-B14F-4D97-AF65-F5344CB8AC3E}">
        <p14:creationId xmlns:p14="http://schemas.microsoft.com/office/powerpoint/2010/main" val="284803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l="-19689" t="41478" r="19690" b="2272"/>
          <a:stretch/>
        </p:blipFill>
        <p:spPr>
          <a:xfrm>
            <a:off x="0" y="0"/>
            <a:ext cx="12192000" cy="6858000"/>
          </a:xfrm>
          <a:prstGeom prst="rect">
            <a:avLst/>
          </a:prstGeom>
          <a:noFill/>
          <a:ln>
            <a:noFill/>
          </a:ln>
        </p:spPr>
      </p:pic>
      <p:sp>
        <p:nvSpPr>
          <p:cNvPr id="39" name="Google Shape;39;p8"/>
          <p:cNvSpPr txBox="1">
            <a:spLocks noGrp="1"/>
          </p:cNvSpPr>
          <p:nvPr>
            <p:ph type="title"/>
          </p:nvPr>
        </p:nvSpPr>
        <p:spPr>
          <a:xfrm>
            <a:off x="953467" y="713333"/>
            <a:ext cx="10285200" cy="30896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93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41064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l="7043" t="47434" r="-48486" b="-26994"/>
          <a:stretch/>
        </p:blipFill>
        <p:spPr>
          <a:xfrm rot="10800000" flipH="1">
            <a:off x="-16" y="-3047"/>
            <a:ext cx="12192000" cy="6864093"/>
          </a:xfrm>
          <a:prstGeom prst="rect">
            <a:avLst/>
          </a:prstGeom>
          <a:noFill/>
          <a:ln>
            <a:noFill/>
          </a:ln>
        </p:spPr>
      </p:pic>
      <p:sp>
        <p:nvSpPr>
          <p:cNvPr id="42" name="Google Shape;42;p9"/>
          <p:cNvSpPr txBox="1">
            <a:spLocks noGrp="1"/>
          </p:cNvSpPr>
          <p:nvPr>
            <p:ph type="title"/>
          </p:nvPr>
        </p:nvSpPr>
        <p:spPr>
          <a:xfrm>
            <a:off x="960000" y="713333"/>
            <a:ext cx="7900400" cy="1667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9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3" name="Google Shape;43;p9"/>
          <p:cNvSpPr txBox="1">
            <a:spLocks noGrp="1"/>
          </p:cNvSpPr>
          <p:nvPr>
            <p:ph type="subTitle" idx="1"/>
          </p:nvPr>
        </p:nvSpPr>
        <p:spPr>
          <a:xfrm>
            <a:off x="6096000" y="4477467"/>
            <a:ext cx="5142400" cy="16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88117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a:spLocks noGrp="1"/>
          </p:cNvSpPr>
          <p:nvPr>
            <p:ph type="pic" idx="2"/>
          </p:nvPr>
        </p:nvSpPr>
        <p:spPr>
          <a:xfrm>
            <a:off x="0" y="0"/>
            <a:ext cx="12192000" cy="6858000"/>
          </a:xfrm>
          <a:prstGeom prst="rect">
            <a:avLst/>
          </a:prstGeom>
          <a:noFill/>
          <a:ln>
            <a:noFill/>
          </a:ln>
        </p:spPr>
      </p:sp>
      <p:sp>
        <p:nvSpPr>
          <p:cNvPr id="46" name="Google Shape;46;p10"/>
          <p:cNvSpPr txBox="1">
            <a:spLocks noGrp="1"/>
          </p:cNvSpPr>
          <p:nvPr>
            <p:ph type="title"/>
          </p:nvPr>
        </p:nvSpPr>
        <p:spPr>
          <a:xfrm>
            <a:off x="953467" y="5413067"/>
            <a:ext cx="10284800" cy="731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extLst>
      <p:ext uri="{BB962C8B-B14F-4D97-AF65-F5344CB8AC3E}">
        <p14:creationId xmlns:p14="http://schemas.microsoft.com/office/powerpoint/2010/main" val="290876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lt1"/>
        </a:solidFill>
        <a:effectLst/>
      </p:bgPr>
    </p:bg>
    <p:spTree>
      <p:nvGrpSpPr>
        <p:cNvPr id="1"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l="-55210" t="50562" r="55209" b="-6811"/>
          <a:stretch/>
        </p:blipFill>
        <p:spPr>
          <a:xfrm flipH="1">
            <a:off x="0" y="0"/>
            <a:ext cx="12192000" cy="6858000"/>
          </a:xfrm>
          <a:prstGeom prst="rect">
            <a:avLst/>
          </a:prstGeom>
          <a:noFill/>
          <a:ln>
            <a:noFill/>
          </a:ln>
        </p:spPr>
      </p:pic>
      <p:pic>
        <p:nvPicPr>
          <p:cNvPr id="49" name="Google Shape;49;p11"/>
          <p:cNvPicPr preferRelativeResize="0"/>
          <p:nvPr/>
        </p:nvPicPr>
        <p:blipFill rotWithShape="1">
          <a:blip r:embed="rId2">
            <a:alphaModFix/>
          </a:blip>
          <a:srcRect l="-55210" t="50562" r="55209" b="-6811"/>
          <a:stretch/>
        </p:blipFill>
        <p:spPr>
          <a:xfrm rot="10800000" flipH="1">
            <a:off x="0" y="0"/>
            <a:ext cx="12192000" cy="6858000"/>
          </a:xfrm>
          <a:prstGeom prst="rect">
            <a:avLst/>
          </a:prstGeom>
          <a:noFill/>
          <a:ln>
            <a:noFill/>
          </a:ln>
        </p:spPr>
      </p:pic>
      <p:sp>
        <p:nvSpPr>
          <p:cNvPr id="50" name="Google Shape;50;p11"/>
          <p:cNvSpPr txBox="1">
            <a:spLocks noGrp="1"/>
          </p:cNvSpPr>
          <p:nvPr>
            <p:ph type="title" hasCustomPrompt="1"/>
          </p:nvPr>
        </p:nvSpPr>
        <p:spPr>
          <a:xfrm>
            <a:off x="953467" y="4091467"/>
            <a:ext cx="10285200" cy="2053200"/>
          </a:xfrm>
          <a:prstGeom prst="rect">
            <a:avLst/>
          </a:prstGeom>
        </p:spPr>
        <p:txBody>
          <a:bodyPr spcFirstLastPara="1" wrap="square" lIns="91425" tIns="91425" rIns="91425" bIns="91425" anchor="t" anchorCtr="0">
            <a:noAutofit/>
          </a:bodyPr>
          <a:lstStyle>
            <a:lvl1pPr lvl="0">
              <a:spcBef>
                <a:spcPts val="0"/>
              </a:spcBef>
              <a:spcAft>
                <a:spcPts val="0"/>
              </a:spcAft>
              <a:buSzPts val="9600"/>
              <a:buNone/>
              <a:defRPr sz="12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51" name="Google Shape;51;p11"/>
          <p:cNvSpPr txBox="1">
            <a:spLocks noGrp="1"/>
          </p:cNvSpPr>
          <p:nvPr>
            <p:ph type="subTitle" idx="1"/>
          </p:nvPr>
        </p:nvSpPr>
        <p:spPr>
          <a:xfrm>
            <a:off x="6096000" y="713333"/>
            <a:ext cx="5142400" cy="51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375478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265992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713333"/>
            <a:ext cx="10285200" cy="73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953467" y="1444933"/>
            <a:ext cx="10285200" cy="46996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extLst>
      <p:ext uri="{BB962C8B-B14F-4D97-AF65-F5344CB8AC3E}">
        <p14:creationId xmlns:p14="http://schemas.microsoft.com/office/powerpoint/2010/main" val="396427551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9" r:id="rId26"/>
    <p:sldLayoutId id="2147483690"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barun2104/telecom-churn"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656900" y="3429000"/>
            <a:ext cx="10294200" cy="2715667"/>
          </a:xfrm>
          <a:prstGeom prst="rect">
            <a:avLst/>
          </a:prstGeom>
        </p:spPr>
        <p:txBody>
          <a:bodyPr spcFirstLastPara="1" wrap="square" lIns="121900" tIns="121900" rIns="121900" bIns="121900" anchor="t" anchorCtr="0">
            <a:noAutofit/>
          </a:bodyPr>
          <a:lstStyle/>
          <a:p>
            <a:r>
              <a:rPr lang="en-US" sz="8000" b="1">
                <a:latin typeface="Arial"/>
                <a:cs typeface="Arial"/>
              </a:rPr>
              <a:t>Which customers are likely to churn?</a:t>
            </a:r>
          </a:p>
        </p:txBody>
      </p:sp>
      <p:sp>
        <p:nvSpPr>
          <p:cNvPr id="4" name="Подзаголовок 3">
            <a:extLst>
              <a:ext uri="{FF2B5EF4-FFF2-40B4-BE49-F238E27FC236}">
                <a16:creationId xmlns:a16="http://schemas.microsoft.com/office/drawing/2014/main" id="{957A4D85-E17F-EF3C-8F4E-1E6338908CA3}"/>
              </a:ext>
            </a:extLst>
          </p:cNvPr>
          <p:cNvSpPr>
            <a:spLocks noGrp="1"/>
          </p:cNvSpPr>
          <p:nvPr>
            <p:ph type="subTitle" idx="1"/>
          </p:nvPr>
        </p:nvSpPr>
        <p:spPr>
          <a:xfrm>
            <a:off x="6368577" y="623346"/>
            <a:ext cx="5147200" cy="517600"/>
          </a:xfrm>
        </p:spPr>
        <p:txBody>
          <a:bodyPr/>
          <a:lstStyle/>
          <a:p>
            <a:r>
              <a:rPr lang="en-US" sz="1850" dirty="0">
                <a:latin typeface="Arial"/>
                <a:cs typeface="Arial"/>
              </a:rPr>
              <a:t>Final report, Group 24</a:t>
            </a:r>
            <a:endParaRPr lang="en-US" sz="1850" dirty="0">
              <a:latin typeface="Arial" panose="020B0604020202020204" pitchFamily="34" charset="0"/>
              <a:cs typeface="Arial" panose="020B0604020202020204" pitchFamily="34" charset="0"/>
            </a:endParaRPr>
          </a:p>
        </p:txBody>
      </p:sp>
      <p:sp>
        <p:nvSpPr>
          <p:cNvPr id="3" name="Подзаголовок 3">
            <a:extLst>
              <a:ext uri="{FF2B5EF4-FFF2-40B4-BE49-F238E27FC236}">
                <a16:creationId xmlns:a16="http://schemas.microsoft.com/office/drawing/2014/main" id="{C5D0E636-24FA-ABC0-07EE-01F87402E3F1}"/>
              </a:ext>
            </a:extLst>
          </p:cNvPr>
          <p:cNvSpPr txBox="1">
            <a:spLocks/>
          </p:cNvSpPr>
          <p:nvPr/>
        </p:nvSpPr>
        <p:spPr>
          <a:xfrm>
            <a:off x="6390493" y="1064192"/>
            <a:ext cx="5147200" cy="51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Albert Sans"/>
              <a:buNone/>
              <a:defRPr sz="1867"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24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24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24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24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24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24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24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2400" b="0" i="0" u="none" strike="noStrike" cap="none">
                <a:solidFill>
                  <a:schemeClr val="dk1"/>
                </a:solidFill>
                <a:latin typeface="Albert Sans"/>
                <a:ea typeface="Albert Sans"/>
                <a:cs typeface="Albert Sans"/>
                <a:sym typeface="Albert Sans"/>
              </a:defRPr>
            </a:lvl9pPr>
          </a:lstStyle>
          <a:p>
            <a:r>
              <a:rPr lang="en-US" sz="1850" b="1" kern="0" dirty="0">
                <a:latin typeface="Arial"/>
                <a:cs typeface="Arial"/>
              </a:rPr>
              <a:t>Group members</a:t>
            </a:r>
            <a:r>
              <a:rPr lang="en-US" sz="1850" kern="0" dirty="0">
                <a:latin typeface="Arial"/>
                <a:cs typeface="Arial"/>
              </a:rPr>
              <a:t>: </a:t>
            </a:r>
            <a:endParaRPr lang="en-US" dirty="0">
              <a:cs typeface="Arial"/>
            </a:endParaRPr>
          </a:p>
          <a:p>
            <a:r>
              <a:rPr lang="en-US" sz="1850" kern="0" dirty="0">
                <a:latin typeface="Arial"/>
                <a:cs typeface="Arial"/>
              </a:rPr>
              <a:t>Mariia </a:t>
            </a:r>
            <a:r>
              <a:rPr lang="en-US" sz="1850" kern="0" dirty="0" err="1">
                <a:latin typeface="Arial"/>
                <a:cs typeface="Arial"/>
              </a:rPr>
              <a:t>Nedelkina</a:t>
            </a:r>
            <a:r>
              <a:rPr lang="en-US" sz="1850" kern="0" dirty="0">
                <a:latin typeface="Arial"/>
                <a:cs typeface="Arial"/>
              </a:rPr>
              <a:t> </a:t>
            </a:r>
            <a:endParaRPr lang="en-US" sz="1850" dirty="0">
              <a:cs typeface="Arial"/>
            </a:endParaRPr>
          </a:p>
          <a:p>
            <a:r>
              <a:rPr lang="en-US" sz="1850" kern="0" dirty="0">
                <a:latin typeface="Arial"/>
                <a:cs typeface="Arial"/>
              </a:rPr>
              <a:t>Juulia Sillanpää </a:t>
            </a:r>
            <a:endParaRPr lang="en-US" sz="1850" dirty="0">
              <a:cs typeface="Arial"/>
            </a:endParaRPr>
          </a:p>
          <a:p>
            <a:r>
              <a:rPr lang="en-US" sz="1850" kern="0" dirty="0">
                <a:latin typeface="Arial"/>
                <a:cs typeface="Arial"/>
              </a:rPr>
              <a:t>Belinda </a:t>
            </a:r>
            <a:r>
              <a:rPr lang="en-US" sz="1850" kern="0" dirty="0" err="1">
                <a:latin typeface="Arial"/>
                <a:cs typeface="Arial"/>
              </a:rPr>
              <a:t>Puutio</a:t>
            </a:r>
            <a:r>
              <a:rPr lang="en-US" sz="1850" kern="0" dirty="0">
                <a:latin typeface="Arial"/>
                <a:cs typeface="Arial"/>
              </a:rPr>
              <a:t> </a:t>
            </a:r>
            <a:endParaRPr lang="en-US" sz="1850" dirty="0">
              <a:cs typeface="Arial"/>
            </a:endParaRPr>
          </a:p>
          <a:p>
            <a:r>
              <a:rPr lang="en-US" sz="1850" kern="0" dirty="0">
                <a:latin typeface="Arial"/>
                <a:cs typeface="Arial"/>
              </a:rPr>
              <a:t>Nhi Nguyen</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a:extLst>
              <a:ext uri="{FF2B5EF4-FFF2-40B4-BE49-F238E27FC236}">
                <a16:creationId xmlns:a16="http://schemas.microsoft.com/office/drawing/2014/main" id="{A613AFA6-7AAC-FE61-53EC-1D031D21A97A}"/>
              </a:ext>
            </a:extLst>
          </p:cNvPr>
          <p:cNvSpPr>
            <a:spLocks noGrp="1"/>
          </p:cNvSpPr>
          <p:nvPr>
            <p:ph type="title"/>
          </p:nvPr>
        </p:nvSpPr>
        <p:spPr>
          <a:xfrm>
            <a:off x="658593" y="591369"/>
            <a:ext cx="11047286" cy="792163"/>
          </a:xfrm>
        </p:spPr>
        <p:txBody>
          <a:bodyPr/>
          <a:lstStyle/>
          <a:p>
            <a:r>
              <a:rPr lang="en-US" sz="3200" b="1" dirty="0">
                <a:latin typeface="Arial"/>
                <a:cs typeface="Arial"/>
              </a:rPr>
              <a:t>Model evaluation – model selection (3/3)</a:t>
            </a:r>
            <a:endParaRPr lang="en-US" sz="2800" dirty="0"/>
          </a:p>
        </p:txBody>
      </p:sp>
      <p:sp>
        <p:nvSpPr>
          <p:cNvPr id="8" name="TextBox 7">
            <a:extLst>
              <a:ext uri="{FF2B5EF4-FFF2-40B4-BE49-F238E27FC236}">
                <a16:creationId xmlns:a16="http://schemas.microsoft.com/office/drawing/2014/main" id="{5692FB00-CB4E-4A78-AB48-928BF5FD686A}"/>
              </a:ext>
            </a:extLst>
          </p:cNvPr>
          <p:cNvSpPr txBox="1"/>
          <p:nvPr/>
        </p:nvSpPr>
        <p:spPr>
          <a:xfrm>
            <a:off x="4000086" y="1446869"/>
            <a:ext cx="7543953" cy="3139321"/>
          </a:xfrm>
          <a:prstGeom prst="rect">
            <a:avLst/>
          </a:prstGeom>
          <a:noFill/>
        </p:spPr>
        <p:txBody>
          <a:bodyPr wrap="square" lIns="91440" tIns="45720" rIns="91440" bIns="45720" rtlCol="0" anchor="t">
            <a:spAutoFit/>
          </a:bodyPr>
          <a:lstStyle/>
          <a:p>
            <a:pPr fontAlgn="base"/>
            <a:r>
              <a:rPr lang="en" b="1" dirty="0">
                <a:latin typeface="Arial"/>
                <a:cs typeface="Arial"/>
              </a:rPr>
              <a:t>It is most important for the company to correctly predict the real churners, so that actions can be taken to prevent some of the churns. </a:t>
            </a:r>
            <a:r>
              <a:rPr lang="en" dirty="0">
                <a:latin typeface="Arial"/>
                <a:cs typeface="Arial"/>
              </a:rPr>
              <a:t>It is </a:t>
            </a:r>
            <a:r>
              <a:rPr lang="en" dirty="0">
                <a:ea typeface="+mn-lt"/>
                <a:cs typeface="+mn-lt"/>
              </a:rPr>
              <a:t>more costly if the actual churners go unnoticed than if the churn-preventing actions are targeted at some customers who are actually non-churners. </a:t>
            </a:r>
            <a:endParaRPr lang="en" b="0" i="0" u="none" strike="noStrike" dirty="0">
              <a:effectLst/>
              <a:latin typeface="Arial" panose="020B0604020202020204" pitchFamily="34" charset="0"/>
              <a:cs typeface="Arial"/>
            </a:endParaRPr>
          </a:p>
          <a:p>
            <a:pPr>
              <a:spcBef>
                <a:spcPts val="0"/>
              </a:spcBef>
              <a:spcAft>
                <a:spcPts val="0"/>
              </a:spcAft>
            </a:pPr>
            <a:endParaRPr lang="en" b="0" i="0" u="none" strike="noStrike" dirty="0">
              <a:effectLst/>
              <a:latin typeface="Arial" panose="020B0604020202020204" pitchFamily="34" charset="0"/>
              <a:cs typeface="Arial"/>
            </a:endParaRPr>
          </a:p>
          <a:p>
            <a:r>
              <a:rPr lang="en" b="1" dirty="0">
                <a:latin typeface="Arial"/>
                <a:cs typeface="Arial"/>
              </a:rPr>
              <a:t>That is why we selected the final model based on the highest recall</a:t>
            </a:r>
            <a:r>
              <a:rPr lang="en" dirty="0">
                <a:latin typeface="Arial"/>
                <a:cs typeface="Arial"/>
              </a:rPr>
              <a:t>, which is telling the model's ability to correctly predict True Positives. </a:t>
            </a:r>
          </a:p>
          <a:p>
            <a:endParaRPr lang="en" dirty="0">
              <a:latin typeface="Arial"/>
              <a:cs typeface="Arial"/>
            </a:endParaRPr>
          </a:p>
          <a:p>
            <a:r>
              <a:rPr lang="en" dirty="0">
                <a:latin typeface="Arial"/>
                <a:cs typeface="Arial"/>
              </a:rPr>
              <a:t>The selected model was </a:t>
            </a:r>
            <a:r>
              <a:rPr lang="en" b="1" dirty="0">
                <a:latin typeface="Arial"/>
                <a:cs typeface="Arial"/>
              </a:rPr>
              <a:t>Logistic Regression, and the training data was balanced using SMOTE</a:t>
            </a:r>
            <a:r>
              <a:rPr lang="en" dirty="0">
                <a:latin typeface="Arial"/>
                <a:cs typeface="Arial"/>
              </a:rPr>
              <a:t>.</a:t>
            </a:r>
            <a:endParaRPr lang="en" dirty="0">
              <a:latin typeface="Arial" panose="020B0604020202020204" pitchFamily="34" charset="0"/>
              <a:cs typeface="Arial"/>
            </a:endParaRPr>
          </a:p>
        </p:txBody>
      </p:sp>
      <p:pic>
        <p:nvPicPr>
          <p:cNvPr id="5" name="Picture 4" descr="A blue squares with white text&#10;&#10;Description automatically generated">
            <a:extLst>
              <a:ext uri="{FF2B5EF4-FFF2-40B4-BE49-F238E27FC236}">
                <a16:creationId xmlns:a16="http://schemas.microsoft.com/office/drawing/2014/main" id="{658E6B0B-0DC5-1993-9D5E-FB488885D979}"/>
              </a:ext>
            </a:extLst>
          </p:cNvPr>
          <p:cNvPicPr>
            <a:picLocks noChangeAspect="1"/>
          </p:cNvPicPr>
          <p:nvPr/>
        </p:nvPicPr>
        <p:blipFill>
          <a:blip r:embed="rId2"/>
          <a:stretch>
            <a:fillRect/>
          </a:stretch>
        </p:blipFill>
        <p:spPr>
          <a:xfrm>
            <a:off x="573075" y="1463923"/>
            <a:ext cx="3156435" cy="3139579"/>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05E7A960-6C27-F00D-755D-848D44244A48}"/>
              </a:ext>
            </a:extLst>
          </p:cNvPr>
          <p:cNvPicPr>
            <a:picLocks noChangeAspect="1"/>
          </p:cNvPicPr>
          <p:nvPr/>
        </p:nvPicPr>
        <p:blipFill>
          <a:blip r:embed="rId3"/>
          <a:stretch>
            <a:fillRect/>
          </a:stretch>
        </p:blipFill>
        <p:spPr>
          <a:xfrm>
            <a:off x="573075" y="4979453"/>
            <a:ext cx="11045850" cy="1209069"/>
          </a:xfrm>
          <a:prstGeom prst="rect">
            <a:avLst/>
          </a:prstGeom>
        </p:spPr>
      </p:pic>
    </p:spTree>
    <p:extLst>
      <p:ext uri="{BB962C8B-B14F-4D97-AF65-F5344CB8AC3E}">
        <p14:creationId xmlns:p14="http://schemas.microsoft.com/office/powerpoint/2010/main" val="7000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DD75FA-4A70-3A13-430A-98A022A522E0}"/>
              </a:ext>
            </a:extLst>
          </p:cNvPr>
          <p:cNvSpPr txBox="1">
            <a:spLocks/>
          </p:cNvSpPr>
          <p:nvPr/>
        </p:nvSpPr>
        <p:spPr>
          <a:xfrm>
            <a:off x="647960" y="621835"/>
            <a:ext cx="11047286" cy="792163"/>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kern="0" dirty="0"/>
              <a:t>Hyperparameter optimization </a:t>
            </a:r>
            <a:endParaRPr lang="en-US" sz="3800" b="1" kern="0" dirty="0"/>
          </a:p>
        </p:txBody>
      </p:sp>
      <p:sp>
        <p:nvSpPr>
          <p:cNvPr id="3" name="TextBox 2">
            <a:extLst>
              <a:ext uri="{FF2B5EF4-FFF2-40B4-BE49-F238E27FC236}">
                <a16:creationId xmlns:a16="http://schemas.microsoft.com/office/drawing/2014/main" id="{BCAC092E-8E62-2E09-6AD5-F7F13C535F27}"/>
              </a:ext>
            </a:extLst>
          </p:cNvPr>
          <p:cNvSpPr txBox="1"/>
          <p:nvPr/>
        </p:nvSpPr>
        <p:spPr>
          <a:xfrm>
            <a:off x="669226" y="4728380"/>
            <a:ext cx="10884342" cy="1477328"/>
          </a:xfrm>
          <a:prstGeom prst="rect">
            <a:avLst/>
          </a:prstGeom>
          <a:noFill/>
        </p:spPr>
        <p:txBody>
          <a:bodyPr wrap="square" lIns="91440" tIns="45720" rIns="91440" bIns="45720" rtlCol="0" anchor="t">
            <a:spAutoFit/>
          </a:bodyPr>
          <a:lstStyle/>
          <a:p>
            <a:pPr>
              <a:spcAft>
                <a:spcPts val="1200"/>
              </a:spcAft>
            </a:pPr>
            <a:r>
              <a:rPr lang="en" sz="1600" dirty="0">
                <a:latin typeface="Arial"/>
                <a:cs typeface="Arial"/>
              </a:rPr>
              <a:t>The Logistic Regression model on resampled SMOTE dataset is optimized using Grid Search. Hyperparameter combination of </a:t>
            </a:r>
            <a:r>
              <a:rPr lang="en" sz="1600" dirty="0">
                <a:ea typeface="+mn-lt"/>
                <a:cs typeface="+mn-lt"/>
              </a:rPr>
              <a:t>{'C': 0.0001, '</a:t>
            </a:r>
            <a:r>
              <a:rPr lang="en" sz="1600" dirty="0" err="1">
                <a:ea typeface="+mn-lt"/>
                <a:cs typeface="+mn-lt"/>
              </a:rPr>
              <a:t>max_iter</a:t>
            </a:r>
            <a:r>
              <a:rPr lang="en" sz="1600" dirty="0">
                <a:ea typeface="+mn-lt"/>
                <a:cs typeface="+mn-lt"/>
              </a:rPr>
              <a:t>': 50, 'penalty': 'l2', 'solver': '</a:t>
            </a:r>
            <a:r>
              <a:rPr lang="en" sz="1600" dirty="0" err="1">
                <a:ea typeface="+mn-lt"/>
                <a:cs typeface="+mn-lt"/>
              </a:rPr>
              <a:t>liblinear</a:t>
            </a:r>
            <a:r>
              <a:rPr lang="en" sz="1600" dirty="0">
                <a:ea typeface="+mn-lt"/>
                <a:cs typeface="+mn-lt"/>
              </a:rPr>
              <a:t>'} yielded the highest Recall.</a:t>
            </a:r>
          </a:p>
          <a:p>
            <a:r>
              <a:rPr lang="en" sz="1600" dirty="0">
                <a:solidFill>
                  <a:srgbClr val="000000"/>
                </a:solidFill>
                <a:ea typeface="+mn-lt"/>
                <a:cs typeface="+mn-lt"/>
              </a:rPr>
              <a:t>The Logistic Regression model after tuning has a slightly lower AUC score yet performs better at predicting customers who will churn. </a:t>
            </a:r>
            <a:r>
              <a:rPr lang="en" sz="1600" b="1" dirty="0">
                <a:solidFill>
                  <a:srgbClr val="000000"/>
                </a:solidFill>
                <a:ea typeface="+mn-lt"/>
                <a:cs typeface="+mn-lt"/>
              </a:rPr>
              <a:t>Our goal is to increase the model's accuracy in finding True Positives even if the model is a bit less accurate in predicting the people who do not churn.</a:t>
            </a:r>
            <a:endParaRPr lang="en" sz="1600" b="1" dirty="0"/>
          </a:p>
        </p:txBody>
      </p:sp>
      <p:pic>
        <p:nvPicPr>
          <p:cNvPr id="4" name="Picture 3" descr="A blue squares with white text&#10;&#10;Description automatically generated">
            <a:extLst>
              <a:ext uri="{FF2B5EF4-FFF2-40B4-BE49-F238E27FC236}">
                <a16:creationId xmlns:a16="http://schemas.microsoft.com/office/drawing/2014/main" id="{6C9B6592-BAB1-BFA6-D2B2-945825A26768}"/>
              </a:ext>
            </a:extLst>
          </p:cNvPr>
          <p:cNvPicPr>
            <a:picLocks noChangeAspect="1"/>
          </p:cNvPicPr>
          <p:nvPr/>
        </p:nvPicPr>
        <p:blipFill>
          <a:blip r:embed="rId2"/>
          <a:stretch>
            <a:fillRect/>
          </a:stretch>
        </p:blipFill>
        <p:spPr>
          <a:xfrm>
            <a:off x="6095999" y="1318301"/>
            <a:ext cx="4328285" cy="3131015"/>
          </a:xfrm>
          <a:prstGeom prst="rect">
            <a:avLst/>
          </a:prstGeom>
        </p:spPr>
      </p:pic>
      <p:pic>
        <p:nvPicPr>
          <p:cNvPr id="5" name="Picture 4" descr="A blue squares with white text&#10;&#10;Description automatically generated">
            <a:extLst>
              <a:ext uri="{FF2B5EF4-FFF2-40B4-BE49-F238E27FC236}">
                <a16:creationId xmlns:a16="http://schemas.microsoft.com/office/drawing/2014/main" id="{643C045F-3F1A-D635-D007-7CFE0A5644B2}"/>
              </a:ext>
            </a:extLst>
          </p:cNvPr>
          <p:cNvPicPr>
            <a:picLocks noChangeAspect="1"/>
          </p:cNvPicPr>
          <p:nvPr/>
        </p:nvPicPr>
        <p:blipFill>
          <a:blip r:embed="rId3"/>
          <a:stretch>
            <a:fillRect/>
          </a:stretch>
        </p:blipFill>
        <p:spPr>
          <a:xfrm>
            <a:off x="766762" y="1318301"/>
            <a:ext cx="4322466" cy="3131015"/>
          </a:xfrm>
          <a:prstGeom prst="rect">
            <a:avLst/>
          </a:prstGeom>
        </p:spPr>
      </p:pic>
    </p:spTree>
    <p:extLst>
      <p:ext uri="{BB962C8B-B14F-4D97-AF65-F5344CB8AC3E}">
        <p14:creationId xmlns:p14="http://schemas.microsoft.com/office/powerpoint/2010/main" val="130431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1ED8087D-372D-18E2-350E-7078337939EF}"/>
              </a:ext>
            </a:extLst>
          </p:cNvPr>
          <p:cNvSpPr>
            <a:spLocks noGrp="1"/>
          </p:cNvSpPr>
          <p:nvPr>
            <p:ph type="title"/>
          </p:nvPr>
        </p:nvSpPr>
        <p:spPr>
          <a:xfrm>
            <a:off x="661367" y="579336"/>
            <a:ext cx="10959133" cy="660742"/>
          </a:xfrm>
        </p:spPr>
        <p:txBody>
          <a:bodyPr/>
          <a:lstStyle/>
          <a:p>
            <a:r>
              <a:rPr lang="en-US" sz="3200" b="1" dirty="0">
                <a:latin typeface="Arial"/>
                <a:cs typeface="Arial"/>
              </a:rPr>
              <a:t>Study results</a:t>
            </a:r>
            <a:endParaRPr lang="ru-FI" sz="32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2C6E859-2567-6BB3-E63D-8C46445FED18}"/>
              </a:ext>
            </a:extLst>
          </p:cNvPr>
          <p:cNvSpPr txBox="1"/>
          <p:nvPr/>
        </p:nvSpPr>
        <p:spPr>
          <a:xfrm>
            <a:off x="661366" y="1240078"/>
            <a:ext cx="10869267" cy="53014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300"/>
              </a:spcAft>
            </a:pPr>
            <a:r>
              <a:rPr lang="en" b="1" dirty="0">
                <a:latin typeface="Helvetica Neue"/>
              </a:rPr>
              <a:t>Who’s likely to churn in the near future?</a:t>
            </a:r>
            <a:r>
              <a:rPr lang="en" b="1" dirty="0">
                <a:latin typeface="Helvetica Neue"/>
                <a:cs typeface="Arial"/>
              </a:rPr>
              <a:t> </a:t>
            </a:r>
            <a:r>
              <a:rPr lang="en-US" b="1" dirty="0">
                <a:latin typeface="Arial"/>
                <a:cs typeface="Arial"/>
              </a:rPr>
              <a:t>(</a:t>
            </a:r>
            <a:r>
              <a:rPr lang="en-US" b="1" dirty="0" err="1">
                <a:solidFill>
                  <a:schemeClr val="tx2"/>
                </a:solidFill>
                <a:latin typeface="Arial"/>
                <a:cs typeface="Arial"/>
              </a:rPr>
              <a:t>i.e</a:t>
            </a:r>
            <a:r>
              <a:rPr lang="en-US" b="1" dirty="0">
                <a:latin typeface="Arial"/>
                <a:cs typeface="Arial"/>
              </a:rPr>
              <a:t>, the prediction problem)</a:t>
            </a:r>
          </a:p>
          <a:p>
            <a:pPr>
              <a:spcAft>
                <a:spcPts val="300"/>
              </a:spcAft>
            </a:pPr>
            <a:r>
              <a:rPr lang="en-US" b="1" dirty="0">
                <a:latin typeface="Arial"/>
                <a:cs typeface="Arial"/>
              </a:rPr>
              <a:t>Outcome: </a:t>
            </a:r>
            <a:r>
              <a:rPr lang="en-US" dirty="0">
                <a:latin typeface="Arial"/>
                <a:cs typeface="Arial"/>
              </a:rPr>
              <a:t>with the True Positive rate of 82%, the </a:t>
            </a:r>
            <a:r>
              <a:rPr lang="en-US" dirty="0">
                <a:cs typeface="Arial"/>
              </a:rPr>
              <a:t>chosen </a:t>
            </a:r>
            <a:r>
              <a:rPr lang="en-US" dirty="0">
                <a:latin typeface="Arial"/>
                <a:cs typeface="Arial"/>
              </a:rPr>
              <a:t>model can identify potential churners</a:t>
            </a:r>
          </a:p>
          <a:p>
            <a:pPr>
              <a:spcAft>
                <a:spcPts val="300"/>
              </a:spcAft>
            </a:pPr>
            <a:endParaRPr lang="en-US" dirty="0">
              <a:latin typeface="Arial"/>
              <a:cs typeface="Arial"/>
            </a:endParaRPr>
          </a:p>
          <a:p>
            <a:pPr>
              <a:spcAft>
                <a:spcPts val="300"/>
              </a:spcAft>
            </a:pPr>
            <a:endParaRPr lang="en-US" dirty="0">
              <a:latin typeface="Arial"/>
              <a:cs typeface="Arial"/>
            </a:endParaRPr>
          </a:p>
          <a:p>
            <a:pPr>
              <a:spcAft>
                <a:spcPts val="300"/>
              </a:spcAft>
            </a:pPr>
            <a:r>
              <a:rPr lang="en-US" dirty="0">
                <a:latin typeface="Arial"/>
                <a:cs typeface="Arial"/>
              </a:rPr>
              <a:t>Objective 1. To explore ML predictive models</a:t>
            </a:r>
          </a:p>
          <a:p>
            <a:pPr>
              <a:spcAft>
                <a:spcPts val="300"/>
              </a:spcAft>
            </a:pPr>
            <a:r>
              <a:rPr lang="en-US" b="1" dirty="0">
                <a:latin typeface="Arial"/>
                <a:cs typeface="Arial"/>
              </a:rPr>
              <a:t>Outcome</a:t>
            </a:r>
            <a:r>
              <a:rPr lang="en-US" dirty="0">
                <a:latin typeface="Arial"/>
                <a:cs typeface="Arial"/>
              </a:rPr>
              <a:t>: three predictive models were examined and compared </a:t>
            </a:r>
          </a:p>
          <a:p>
            <a:pPr>
              <a:spcAft>
                <a:spcPts val="300"/>
              </a:spcAft>
            </a:pPr>
            <a:endParaRPr lang="en-US" dirty="0">
              <a:latin typeface="Arial"/>
              <a:cs typeface="Arial"/>
            </a:endParaRPr>
          </a:p>
          <a:p>
            <a:pPr>
              <a:spcAft>
                <a:spcPts val="300"/>
              </a:spcAft>
            </a:pPr>
            <a:r>
              <a:rPr lang="en-US" dirty="0">
                <a:latin typeface="Arial"/>
                <a:cs typeface="Arial"/>
              </a:rPr>
              <a:t>Objective 2. To select the best-performing model for the given business case</a:t>
            </a:r>
          </a:p>
          <a:p>
            <a:pPr>
              <a:spcAft>
                <a:spcPts val="300"/>
              </a:spcAft>
            </a:pPr>
            <a:r>
              <a:rPr lang="en-US" b="1" dirty="0">
                <a:latin typeface="Arial"/>
                <a:cs typeface="Arial"/>
              </a:rPr>
              <a:t>Outcome</a:t>
            </a:r>
            <a:r>
              <a:rPr lang="en-US" dirty="0">
                <a:latin typeface="Arial"/>
                <a:cs typeface="Arial"/>
              </a:rPr>
              <a:t>: Logistic Regression trained on balanced data resampled by SMOTE method is the most suitable model for </a:t>
            </a:r>
            <a:r>
              <a:rPr lang="en-US" dirty="0" err="1">
                <a:latin typeface="Arial"/>
                <a:cs typeface="Arial"/>
              </a:rPr>
              <a:t>TelecomStar</a:t>
            </a:r>
            <a:r>
              <a:rPr lang="en-US" dirty="0">
                <a:latin typeface="Arial"/>
                <a:cs typeface="Arial"/>
              </a:rPr>
              <a:t> Oy</a:t>
            </a:r>
          </a:p>
          <a:p>
            <a:pPr>
              <a:spcAft>
                <a:spcPts val="300"/>
              </a:spcAft>
            </a:pPr>
            <a:endParaRPr lang="en-US" dirty="0">
              <a:latin typeface="Arial"/>
              <a:cs typeface="Arial"/>
            </a:endParaRPr>
          </a:p>
          <a:p>
            <a:pPr>
              <a:spcAft>
                <a:spcPts val="300"/>
              </a:spcAft>
            </a:pPr>
            <a:r>
              <a:rPr lang="en-US" dirty="0">
                <a:latin typeface="Arial"/>
                <a:cs typeface="Arial"/>
              </a:rPr>
              <a:t>Objective 3. To deliver the findings and code to </a:t>
            </a:r>
            <a:r>
              <a:rPr lang="en-US" dirty="0" err="1">
                <a:latin typeface="Arial"/>
                <a:cs typeface="Arial"/>
              </a:rPr>
              <a:t>TelecomStar</a:t>
            </a:r>
            <a:r>
              <a:rPr lang="en-US" dirty="0">
                <a:latin typeface="Arial"/>
                <a:cs typeface="Arial"/>
              </a:rPr>
              <a:t>, so that they can be used for similar data further on</a:t>
            </a:r>
          </a:p>
          <a:p>
            <a:pPr>
              <a:spcAft>
                <a:spcPts val="300"/>
              </a:spcAft>
            </a:pPr>
            <a:r>
              <a:rPr lang="en-US" b="1" dirty="0">
                <a:latin typeface="Arial"/>
                <a:cs typeface="Arial"/>
              </a:rPr>
              <a:t>Outcome</a:t>
            </a:r>
            <a:r>
              <a:rPr lang="en-US" dirty="0">
                <a:latin typeface="Arial"/>
                <a:cs typeface="Arial"/>
              </a:rPr>
              <a:t>: simultaneously with this submission, the files could be delivered to the company</a:t>
            </a:r>
          </a:p>
          <a:p>
            <a:pPr>
              <a:spcAft>
                <a:spcPts val="300"/>
              </a:spcAft>
            </a:pPr>
            <a:endParaRPr lang="en-US" dirty="0">
              <a:latin typeface="Arial"/>
              <a:cs typeface="Arial"/>
            </a:endParaRPr>
          </a:p>
          <a:p>
            <a:pPr>
              <a:spcAft>
                <a:spcPts val="300"/>
              </a:spcAft>
            </a:pPr>
            <a:r>
              <a:rPr lang="en-US" b="1" dirty="0">
                <a:latin typeface="Arial"/>
                <a:cs typeface="Arial"/>
              </a:rPr>
              <a:t>Extra</a:t>
            </a:r>
            <a:r>
              <a:rPr lang="en-US" dirty="0">
                <a:latin typeface="Arial"/>
                <a:cs typeface="Arial"/>
              </a:rPr>
              <a:t>: we’re able to communicate interesting findings of descriptive analysis such as </a:t>
            </a:r>
            <a:r>
              <a:rPr lang="en-US" dirty="0">
                <a:cs typeface="Arial"/>
              </a:rPr>
              <a:t>churns making more customer service calls in a month</a:t>
            </a:r>
          </a:p>
        </p:txBody>
      </p:sp>
    </p:spTree>
    <p:extLst>
      <p:ext uri="{BB962C8B-B14F-4D97-AF65-F5344CB8AC3E}">
        <p14:creationId xmlns:p14="http://schemas.microsoft.com/office/powerpoint/2010/main" val="3439012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1ED8087D-372D-18E2-350E-7078337939EF}"/>
              </a:ext>
            </a:extLst>
          </p:cNvPr>
          <p:cNvSpPr>
            <a:spLocks noGrp="1"/>
          </p:cNvSpPr>
          <p:nvPr>
            <p:ph type="title"/>
          </p:nvPr>
        </p:nvSpPr>
        <p:spPr>
          <a:xfrm>
            <a:off x="658637" y="579336"/>
            <a:ext cx="10959133" cy="1006138"/>
          </a:xfrm>
        </p:spPr>
        <p:txBody>
          <a:bodyPr/>
          <a:lstStyle/>
          <a:p>
            <a:r>
              <a:rPr lang="en-US" sz="3200" b="1" dirty="0">
                <a:latin typeface="Arial"/>
                <a:cs typeface="Arial"/>
              </a:rPr>
              <a:t>Business recommendations</a:t>
            </a:r>
            <a:endParaRPr lang="ru-FI" sz="32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3D3A48D-CDEE-46EA-B83A-1B1067C7A40E}"/>
              </a:ext>
            </a:extLst>
          </p:cNvPr>
          <p:cNvSpPr txBox="1"/>
          <p:nvPr/>
        </p:nvSpPr>
        <p:spPr>
          <a:xfrm>
            <a:off x="658636" y="1313101"/>
            <a:ext cx="6494517" cy="5016758"/>
          </a:xfrm>
          <a:prstGeom prst="rect">
            <a:avLst/>
          </a:prstGeom>
          <a:noFill/>
        </p:spPr>
        <p:txBody>
          <a:bodyPr wrap="square" lIns="91440" tIns="45720" rIns="91440" bIns="45720" rtlCol="0" anchor="t">
            <a:spAutoFit/>
          </a:bodyPr>
          <a:lstStyle/>
          <a:p>
            <a:r>
              <a:rPr lang="en-US" sz="1600" dirty="0">
                <a:ea typeface="+mn-lt"/>
                <a:cs typeface="+mn-lt"/>
              </a:rPr>
              <a:t>For customers at a risk of churning, run a tailored marketing campaign or offer, e.g., one month of unlimited data usage at an affordable price – to encourage customer retention</a:t>
            </a:r>
          </a:p>
          <a:p>
            <a:endParaRPr lang="en-US" sz="1600" dirty="0">
              <a:cs typeface="Arial"/>
            </a:endParaRPr>
          </a:p>
          <a:p>
            <a:endParaRPr lang="en-US" sz="1600" dirty="0">
              <a:cs typeface="Arial"/>
            </a:endParaRPr>
          </a:p>
          <a:p>
            <a:r>
              <a:rPr lang="en-US" sz="1600" dirty="0">
                <a:ea typeface="+mn-lt"/>
                <a:cs typeface="+mn-lt"/>
              </a:rPr>
              <a:t>Define concrete benefits of customers staying, costs of retention efforts and build an expected value framework to target customers with the highest expected profit</a:t>
            </a:r>
          </a:p>
          <a:p>
            <a:endParaRPr lang="en-US" sz="1600" dirty="0">
              <a:cs typeface="Arial"/>
            </a:endParaRPr>
          </a:p>
          <a:p>
            <a:endParaRPr lang="en-US" sz="1600" dirty="0">
              <a:cs typeface="Arial"/>
            </a:endParaRPr>
          </a:p>
          <a:p>
            <a:r>
              <a:rPr lang="en-US" sz="1600" dirty="0">
                <a:ea typeface="+mn-lt"/>
                <a:cs typeface="+mn-lt"/>
              </a:rPr>
              <a:t>Gain more insights into each feature and improve it. As customers who churn have more customer service calls, the company can do further quantitative &amp; qualitative analysis to find insights on, e.g., what problems churning customers call the service for</a:t>
            </a:r>
          </a:p>
          <a:p>
            <a:endParaRPr lang="en-US" sz="1600" dirty="0">
              <a:ea typeface="+mn-lt"/>
              <a:cs typeface="+mn-lt"/>
            </a:endParaRPr>
          </a:p>
          <a:p>
            <a:endParaRPr lang="en-US" sz="1600" dirty="0">
              <a:ea typeface="+mn-lt"/>
              <a:cs typeface="+mn-lt"/>
            </a:endParaRPr>
          </a:p>
          <a:p>
            <a:r>
              <a:rPr lang="en-US" sz="1600" dirty="0">
                <a:ea typeface="+mn-lt"/>
                <a:cs typeface="+mn-lt"/>
              </a:rPr>
              <a:t>For even more effective and accurate modeling, the company could also track and record other relevant demographic features that can impact the churn like salary, country/city of residence, age, and profession</a:t>
            </a:r>
            <a:endParaRPr lang="en-US" sz="1600" dirty="0">
              <a:cs typeface="Arial"/>
            </a:endParaRPr>
          </a:p>
        </p:txBody>
      </p:sp>
      <p:pic>
        <p:nvPicPr>
          <p:cNvPr id="6" name="Рисунок 5" descr="Изображение выглядит как темнота, освещение, ночь, потолок&#10;&#10;Автоматически созданное описание">
            <a:extLst>
              <a:ext uri="{FF2B5EF4-FFF2-40B4-BE49-F238E27FC236}">
                <a16:creationId xmlns:a16="http://schemas.microsoft.com/office/drawing/2014/main" id="{B0E50302-AA4A-F35A-7A61-BED8E6A89348}"/>
              </a:ext>
            </a:extLst>
          </p:cNvPr>
          <p:cNvPicPr>
            <a:picLocks noChangeAspect="1"/>
          </p:cNvPicPr>
          <p:nvPr/>
        </p:nvPicPr>
        <p:blipFill>
          <a:blip r:embed="rId2"/>
          <a:stretch>
            <a:fillRect/>
          </a:stretch>
        </p:blipFill>
        <p:spPr>
          <a:xfrm>
            <a:off x="7454097" y="-141790"/>
            <a:ext cx="4761053" cy="7141580"/>
          </a:xfrm>
          <a:prstGeom prst="rect">
            <a:avLst/>
          </a:prstGeom>
        </p:spPr>
      </p:pic>
    </p:spTree>
    <p:extLst>
      <p:ext uri="{BB962C8B-B14F-4D97-AF65-F5344CB8AC3E}">
        <p14:creationId xmlns:p14="http://schemas.microsoft.com/office/powerpoint/2010/main" val="172768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DC5B19-89BB-A5B5-598F-E9FB66A33BC9}"/>
              </a:ext>
            </a:extLst>
          </p:cNvPr>
          <p:cNvSpPr txBox="1"/>
          <p:nvPr/>
        </p:nvSpPr>
        <p:spPr>
          <a:xfrm>
            <a:off x="2655570" y="1574646"/>
            <a:ext cx="8990494" cy="37087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300"/>
              </a:spcAft>
            </a:pPr>
            <a:r>
              <a:rPr lang="en-US" sz="2000" dirty="0">
                <a:cs typeface="Arial"/>
              </a:rPr>
              <a:t>Telecommunications company </a:t>
            </a:r>
            <a:r>
              <a:rPr lang="en-US" sz="2000" dirty="0" err="1">
                <a:cs typeface="Arial"/>
              </a:rPr>
              <a:t>TelecomStar</a:t>
            </a:r>
            <a:r>
              <a:rPr lang="en-US" sz="2000" dirty="0">
                <a:cs typeface="Arial"/>
              </a:rPr>
              <a:t> Oy recently launched a new product and witnessed a rise in the churn rate. The management approached us with a dataset and </a:t>
            </a:r>
            <a:r>
              <a:rPr lang="en-US" sz="2000" b="1" dirty="0">
                <a:cs typeface="Arial"/>
              </a:rPr>
              <a:t>the following question</a:t>
            </a:r>
            <a:r>
              <a:rPr lang="en-US" sz="2000" dirty="0">
                <a:cs typeface="Arial"/>
              </a:rPr>
              <a:t> to be able to get ahead and boost the user experience of potential churners: </a:t>
            </a:r>
          </a:p>
          <a:p>
            <a:pPr>
              <a:spcAft>
                <a:spcPts val="300"/>
              </a:spcAft>
            </a:pPr>
            <a:endParaRPr lang="en-US" sz="2000" dirty="0">
              <a:cs typeface="Arial"/>
            </a:endParaRPr>
          </a:p>
          <a:p>
            <a:pPr>
              <a:spcAft>
                <a:spcPts val="300"/>
              </a:spcAft>
            </a:pPr>
            <a:r>
              <a:rPr lang="en" sz="2000" b="1" dirty="0">
                <a:latin typeface="Helvetica Neue"/>
              </a:rPr>
              <a:t>Who’s likely to churn in the near future?</a:t>
            </a:r>
            <a:r>
              <a:rPr lang="en" sz="2000" b="1" dirty="0">
                <a:latin typeface="Helvetica Neue"/>
                <a:cs typeface="Arial"/>
              </a:rPr>
              <a:t> </a:t>
            </a:r>
            <a:r>
              <a:rPr lang="en-US" sz="2000" b="1" dirty="0">
                <a:latin typeface="Arial"/>
                <a:cs typeface="Arial"/>
              </a:rPr>
              <a:t>(</a:t>
            </a:r>
            <a:r>
              <a:rPr lang="en-US" sz="2000" b="1" dirty="0" err="1">
                <a:solidFill>
                  <a:schemeClr val="tx2"/>
                </a:solidFill>
                <a:latin typeface="Arial"/>
                <a:cs typeface="Arial"/>
              </a:rPr>
              <a:t>i.e</a:t>
            </a:r>
            <a:r>
              <a:rPr lang="en-US" sz="2000" b="1" dirty="0">
                <a:latin typeface="Arial"/>
                <a:cs typeface="Arial"/>
              </a:rPr>
              <a:t>, the prediction problem)</a:t>
            </a:r>
          </a:p>
          <a:p>
            <a:pPr>
              <a:spcAft>
                <a:spcPts val="300"/>
              </a:spcAft>
            </a:pPr>
            <a:endParaRPr lang="en-US" sz="2000" dirty="0">
              <a:latin typeface="Arial"/>
              <a:cs typeface="Arial"/>
            </a:endParaRPr>
          </a:p>
          <a:p>
            <a:pPr marL="457200" indent="-457200">
              <a:spcAft>
                <a:spcPts val="300"/>
              </a:spcAft>
              <a:buAutoNum type="arabicPeriod"/>
            </a:pPr>
            <a:r>
              <a:rPr lang="en-US" sz="2000" dirty="0">
                <a:latin typeface="Arial"/>
                <a:cs typeface="Arial"/>
              </a:rPr>
              <a:t>To explore ML predictive models</a:t>
            </a:r>
          </a:p>
          <a:p>
            <a:pPr marL="457200" indent="-457200">
              <a:spcAft>
                <a:spcPts val="300"/>
              </a:spcAft>
              <a:buAutoNum type="arabicPeriod"/>
            </a:pPr>
            <a:r>
              <a:rPr lang="en-US" sz="2000" dirty="0">
                <a:latin typeface="Arial"/>
                <a:cs typeface="Arial"/>
              </a:rPr>
              <a:t>To select the best-performing model for the given business case</a:t>
            </a:r>
          </a:p>
          <a:p>
            <a:pPr marL="457200" indent="-457200">
              <a:spcAft>
                <a:spcPts val="300"/>
              </a:spcAft>
              <a:buAutoNum type="arabicPeriod"/>
            </a:pPr>
            <a:r>
              <a:rPr lang="en-US" sz="2000" dirty="0">
                <a:latin typeface="Arial"/>
                <a:cs typeface="Arial"/>
              </a:rPr>
              <a:t>To deliver the findings and code to </a:t>
            </a:r>
            <a:r>
              <a:rPr lang="en-US" sz="2000" dirty="0" err="1">
                <a:latin typeface="Arial"/>
                <a:cs typeface="Arial"/>
              </a:rPr>
              <a:t>TelecomStar</a:t>
            </a:r>
            <a:r>
              <a:rPr lang="en-US" sz="2000" dirty="0">
                <a:latin typeface="Arial"/>
                <a:cs typeface="Arial"/>
              </a:rPr>
              <a:t>, so that they can be used for similar data further on</a:t>
            </a:r>
          </a:p>
        </p:txBody>
      </p:sp>
      <p:sp>
        <p:nvSpPr>
          <p:cNvPr id="5" name="TextBox 4">
            <a:extLst>
              <a:ext uri="{FF2B5EF4-FFF2-40B4-BE49-F238E27FC236}">
                <a16:creationId xmlns:a16="http://schemas.microsoft.com/office/drawing/2014/main" id="{B3502134-55CB-796B-F2DC-69E7E2CBF816}"/>
              </a:ext>
            </a:extLst>
          </p:cNvPr>
          <p:cNvSpPr txBox="1"/>
          <p:nvPr/>
        </p:nvSpPr>
        <p:spPr>
          <a:xfrm>
            <a:off x="670457" y="1557084"/>
            <a:ext cx="14080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tx2"/>
                </a:solidFill>
                <a:cs typeface="Arial"/>
              </a:rPr>
              <a:t>Problem:</a:t>
            </a:r>
          </a:p>
        </p:txBody>
      </p:sp>
      <p:sp>
        <p:nvSpPr>
          <p:cNvPr id="8" name="TextBox 7">
            <a:extLst>
              <a:ext uri="{FF2B5EF4-FFF2-40B4-BE49-F238E27FC236}">
                <a16:creationId xmlns:a16="http://schemas.microsoft.com/office/drawing/2014/main" id="{89E8D0F5-30F7-8AB6-FF25-8C0274AEC390}"/>
              </a:ext>
            </a:extLst>
          </p:cNvPr>
          <p:cNvSpPr txBox="1"/>
          <p:nvPr/>
        </p:nvSpPr>
        <p:spPr>
          <a:xfrm>
            <a:off x="670457" y="3838628"/>
            <a:ext cx="17115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tx2"/>
                </a:solidFill>
                <a:cs typeface="Arial"/>
              </a:rPr>
              <a:t>Objectives:</a:t>
            </a:r>
          </a:p>
        </p:txBody>
      </p:sp>
      <p:pic>
        <p:nvPicPr>
          <p:cNvPr id="9" name="Рисунок 8" descr="Изображение выглядит как человек, Человеческое лицо, одежда, сорочка&#10;&#10;Автоматически созданное описание">
            <a:extLst>
              <a:ext uri="{FF2B5EF4-FFF2-40B4-BE49-F238E27FC236}">
                <a16:creationId xmlns:a16="http://schemas.microsoft.com/office/drawing/2014/main" id="{659EC216-B04A-E8EF-3E81-0435A88EDE43}"/>
              </a:ext>
            </a:extLst>
          </p:cNvPr>
          <p:cNvPicPr>
            <a:picLocks noChangeAspect="1"/>
          </p:cNvPicPr>
          <p:nvPr/>
        </p:nvPicPr>
        <p:blipFill>
          <a:blip r:embed="rId2"/>
          <a:stretch>
            <a:fillRect/>
          </a:stretch>
        </p:blipFill>
        <p:spPr>
          <a:xfrm>
            <a:off x="9751837" y="5140061"/>
            <a:ext cx="1673401" cy="2510101"/>
          </a:xfrm>
          <a:prstGeom prst="rect">
            <a:avLst/>
          </a:prstGeom>
        </p:spPr>
      </p:pic>
    </p:spTree>
    <p:extLst>
      <p:ext uri="{BB962C8B-B14F-4D97-AF65-F5344CB8AC3E}">
        <p14:creationId xmlns:p14="http://schemas.microsoft.com/office/powerpoint/2010/main" val="159847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894BC9-D880-C97B-A424-0D4F499FD86F}"/>
              </a:ext>
            </a:extLst>
          </p:cNvPr>
          <p:cNvSpPr txBox="1"/>
          <p:nvPr/>
        </p:nvSpPr>
        <p:spPr>
          <a:xfrm>
            <a:off x="2857500" y="1767006"/>
            <a:ext cx="8678449"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300"/>
              </a:spcAft>
            </a:pPr>
            <a:r>
              <a:rPr lang="en-US" sz="2000" dirty="0">
                <a:cs typeface="Arial"/>
              </a:rPr>
              <a:t>By answering the question and meeting the objectives, we're able to serve multiple teams of </a:t>
            </a:r>
            <a:r>
              <a:rPr lang="en-US" sz="2000" dirty="0" err="1">
                <a:cs typeface="Arial"/>
              </a:rPr>
              <a:t>TelecomStar</a:t>
            </a:r>
            <a:r>
              <a:rPr lang="en-US" sz="2000" dirty="0">
                <a:cs typeface="Arial"/>
              </a:rPr>
              <a:t>: </a:t>
            </a:r>
          </a:p>
          <a:p>
            <a:pPr>
              <a:spcAft>
                <a:spcPts val="300"/>
              </a:spcAft>
            </a:pPr>
            <a:endParaRPr lang="en-US" sz="2000" b="1" dirty="0">
              <a:solidFill>
                <a:schemeClr val="tx2"/>
              </a:solidFill>
              <a:cs typeface="Arial"/>
            </a:endParaRPr>
          </a:p>
          <a:p>
            <a:pPr>
              <a:spcAft>
                <a:spcPts val="300"/>
              </a:spcAft>
            </a:pPr>
            <a:r>
              <a:rPr lang="en-US" sz="2000" b="1" dirty="0">
                <a:solidFill>
                  <a:schemeClr val="tx2"/>
                </a:solidFill>
              </a:rPr>
              <a:t>Sales team </a:t>
            </a:r>
            <a:r>
              <a:rPr lang="en-US" sz="2000" dirty="0"/>
              <a:t>=&gt; predicted potential churners can be reached out to and offered a good deal, which helps to hit sales quotas and increase company revenue </a:t>
            </a:r>
            <a:endParaRPr lang="en-US" sz="2000" dirty="0">
              <a:cs typeface="Arial"/>
            </a:endParaRPr>
          </a:p>
          <a:p>
            <a:pPr>
              <a:spcAft>
                <a:spcPts val="300"/>
              </a:spcAft>
            </a:pPr>
            <a:r>
              <a:rPr lang="en-US" sz="2000" b="1" dirty="0">
                <a:solidFill>
                  <a:schemeClr val="tx2"/>
                </a:solidFill>
              </a:rPr>
              <a:t>Marketing team </a:t>
            </a:r>
            <a:r>
              <a:rPr lang="en-US" sz="2000" dirty="0"/>
              <a:t>=&gt; better, unlikely-to-churn audience can be targeted, thus saving marketing budgets</a:t>
            </a:r>
            <a:endParaRPr lang="en-US" sz="2000" dirty="0">
              <a:cs typeface="Arial"/>
            </a:endParaRPr>
          </a:p>
          <a:p>
            <a:pPr>
              <a:spcAft>
                <a:spcPts val="300"/>
              </a:spcAft>
            </a:pPr>
            <a:r>
              <a:rPr lang="en-US" sz="2000" b="1" dirty="0">
                <a:solidFill>
                  <a:schemeClr val="tx2"/>
                </a:solidFill>
              </a:rPr>
              <a:t>Product team </a:t>
            </a:r>
            <a:r>
              <a:rPr lang="en-US" sz="2000" dirty="0"/>
              <a:t>=&gt; potential churners can be researched, and the product can be improved using the findings</a:t>
            </a:r>
            <a:endParaRPr lang="en-US" sz="2000" dirty="0">
              <a:latin typeface="Arial"/>
              <a:cs typeface="Arial"/>
            </a:endParaRPr>
          </a:p>
        </p:txBody>
      </p:sp>
      <p:sp>
        <p:nvSpPr>
          <p:cNvPr id="4" name="TextBox 3">
            <a:extLst>
              <a:ext uri="{FF2B5EF4-FFF2-40B4-BE49-F238E27FC236}">
                <a16:creationId xmlns:a16="http://schemas.microsoft.com/office/drawing/2014/main" id="{B575A2E2-5A63-200B-64B0-41A315A0DCDC}"/>
              </a:ext>
            </a:extLst>
          </p:cNvPr>
          <p:cNvSpPr txBox="1"/>
          <p:nvPr/>
        </p:nvSpPr>
        <p:spPr>
          <a:xfrm>
            <a:off x="656050" y="1767006"/>
            <a:ext cx="22014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tx2"/>
                </a:solidFill>
                <a:cs typeface="Arial"/>
              </a:rPr>
              <a:t>Motivation &amp; business value: </a:t>
            </a:r>
            <a:endParaRPr lang="en-US" sz="2000" b="1" dirty="0">
              <a:solidFill>
                <a:schemeClr val="tx2"/>
              </a:solidFill>
            </a:endParaRPr>
          </a:p>
        </p:txBody>
      </p:sp>
    </p:spTree>
    <p:extLst>
      <p:ext uri="{BB962C8B-B14F-4D97-AF65-F5344CB8AC3E}">
        <p14:creationId xmlns:p14="http://schemas.microsoft.com/office/powerpoint/2010/main" val="317858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F928BB-C465-759A-48E5-35864FB6BE56}"/>
              </a:ext>
            </a:extLst>
          </p:cNvPr>
          <p:cNvSpPr txBox="1"/>
          <p:nvPr/>
        </p:nvSpPr>
        <p:spPr>
          <a:xfrm>
            <a:off x="665162" y="649060"/>
            <a:ext cx="10900762" cy="600164"/>
          </a:xfrm>
          <a:prstGeom prst="rect">
            <a:avLst/>
          </a:prstGeom>
          <a:noFill/>
        </p:spPr>
        <p:txBody>
          <a:bodyPr wrap="square" lIns="91440" tIns="45720" rIns="91440" bIns="45720" rtlCol="0" anchor="t">
            <a:spAutoFit/>
          </a:bodyPr>
          <a:lstStyle/>
          <a:p>
            <a:r>
              <a:rPr lang="en-US" sz="3200" b="1" dirty="0">
                <a:latin typeface="Arial"/>
                <a:cs typeface="Arial"/>
              </a:rPr>
              <a:t>Dataset Overview</a:t>
            </a:r>
            <a:endParaRPr lang="en-US" sz="3200" dirty="0"/>
          </a:p>
        </p:txBody>
      </p:sp>
      <p:pic>
        <p:nvPicPr>
          <p:cNvPr id="1026" name="Picture 2">
            <a:extLst>
              <a:ext uri="{FF2B5EF4-FFF2-40B4-BE49-F238E27FC236}">
                <a16:creationId xmlns:a16="http://schemas.microsoft.com/office/drawing/2014/main" id="{F882DCB3-C7AB-C0DA-428D-78C2E950DB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93" b="12606"/>
          <a:stretch/>
        </p:blipFill>
        <p:spPr bwMode="auto">
          <a:xfrm>
            <a:off x="6050296" y="2034730"/>
            <a:ext cx="5374942" cy="34979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214191-B4C9-4B8A-4693-4F914CC59268}"/>
              </a:ext>
            </a:extLst>
          </p:cNvPr>
          <p:cNvSpPr txBox="1"/>
          <p:nvPr/>
        </p:nvSpPr>
        <p:spPr>
          <a:xfrm>
            <a:off x="665162" y="2034730"/>
            <a:ext cx="5374941" cy="3477875"/>
          </a:xfrm>
          <a:prstGeom prst="rect">
            <a:avLst/>
          </a:prstGeom>
          <a:noFill/>
        </p:spPr>
        <p:txBody>
          <a:bodyPr wrap="square" lIns="91440" tIns="45720" rIns="91440" bIns="45720" anchor="t">
            <a:spAutoFit/>
          </a:bodyPr>
          <a:lstStyle/>
          <a:p>
            <a:pPr fontAlgn="base"/>
            <a:r>
              <a:rPr lang="en" sz="2000" dirty="0">
                <a:latin typeface="Arial"/>
                <a:cs typeface="Arial"/>
              </a:rPr>
              <a:t>The dataset is sourced from Kaggle via </a:t>
            </a:r>
            <a:r>
              <a:rPr lang="en" sz="2000" dirty="0">
                <a:latin typeface="Arial"/>
                <a:cs typeface="Arial"/>
                <a:hlinkClick r:id="rId3"/>
              </a:rPr>
              <a:t>the link</a:t>
            </a:r>
            <a:endParaRPr lang="en" sz="2000" dirty="0">
              <a:latin typeface="Arial"/>
              <a:cs typeface="Arial"/>
            </a:endParaRPr>
          </a:p>
          <a:p>
            <a:endParaRPr lang="en" sz="2000" dirty="0">
              <a:latin typeface="Arial"/>
              <a:cs typeface="Arial"/>
            </a:endParaRPr>
          </a:p>
          <a:p>
            <a:r>
              <a:rPr lang="en" sz="2000" dirty="0">
                <a:latin typeface="Arial"/>
                <a:cs typeface="Arial"/>
              </a:rPr>
              <a:t>”</a:t>
            </a:r>
            <a:r>
              <a:rPr lang="en" sz="2000" b="0" i="0" u="none" strike="noStrike" dirty="0">
                <a:effectLst/>
                <a:latin typeface="Arial"/>
                <a:cs typeface="Arial"/>
              </a:rPr>
              <a:t>Churn”, “</a:t>
            </a:r>
            <a:r>
              <a:rPr lang="en" sz="2000" b="0" i="0" u="none" strike="noStrike" dirty="0" err="1">
                <a:effectLst/>
                <a:latin typeface="Arial"/>
                <a:cs typeface="Arial"/>
              </a:rPr>
              <a:t>ContractRenewal</a:t>
            </a:r>
            <a:r>
              <a:rPr lang="en" sz="2000" b="0" i="0" u="none" strike="noStrike" dirty="0">
                <a:effectLst/>
                <a:latin typeface="Arial"/>
                <a:cs typeface="Arial"/>
              </a:rPr>
              <a:t>”, and “</a:t>
            </a:r>
            <a:r>
              <a:rPr lang="en" sz="2000" b="0" i="0" u="none" strike="noStrike" dirty="0" err="1">
                <a:effectLst/>
                <a:latin typeface="Arial"/>
                <a:cs typeface="Arial"/>
              </a:rPr>
              <a:t>DataPlan</a:t>
            </a:r>
            <a:r>
              <a:rPr lang="en" sz="2000" b="0" i="0" u="none" strike="noStrike" dirty="0">
                <a:effectLst/>
                <a:latin typeface="Arial"/>
                <a:cs typeface="Arial"/>
              </a:rPr>
              <a:t>” are binary </a:t>
            </a:r>
            <a:r>
              <a:rPr lang="en" sz="2000" dirty="0">
                <a:latin typeface="Arial"/>
                <a:cs typeface="Arial"/>
              </a:rPr>
              <a:t>and the rest</a:t>
            </a:r>
            <a:r>
              <a:rPr lang="en" sz="2000" b="0" i="0" u="none" strike="noStrike" dirty="0">
                <a:effectLst/>
                <a:latin typeface="Arial"/>
                <a:cs typeface="Arial"/>
              </a:rPr>
              <a:t> are continuous</a:t>
            </a:r>
            <a:r>
              <a:rPr lang="en" sz="2000" dirty="0">
                <a:latin typeface="Arial"/>
                <a:cs typeface="Arial"/>
              </a:rPr>
              <a:t> variables</a:t>
            </a:r>
          </a:p>
          <a:p>
            <a:pPr rtl="0" fontAlgn="base">
              <a:spcBef>
                <a:spcPts val="0"/>
              </a:spcBef>
              <a:spcAft>
                <a:spcPts val="0"/>
              </a:spcAft>
            </a:pPr>
            <a:endParaRPr lang="en" sz="2000" b="0" i="0" u="none" strike="noStrike" dirty="0">
              <a:effectLst/>
              <a:latin typeface="Arial" panose="020B0604020202020204" pitchFamily="34" charset="0"/>
            </a:endParaRPr>
          </a:p>
          <a:p>
            <a:pPr fontAlgn="base"/>
            <a:r>
              <a:rPr lang="en" sz="2000" b="1" i="0" u="none" strike="noStrike" dirty="0">
                <a:effectLst/>
                <a:latin typeface="Arial"/>
                <a:cs typeface="Arial"/>
              </a:rPr>
              <a:t>The target variable is ”Churn”</a:t>
            </a:r>
          </a:p>
          <a:p>
            <a:pPr fontAlgn="base"/>
            <a:endParaRPr lang="en" sz="2000" b="0" i="0" u="none" strike="noStrike" dirty="0">
              <a:effectLst/>
              <a:latin typeface="Arial" panose="020B0604020202020204" pitchFamily="34" charset="0"/>
            </a:endParaRPr>
          </a:p>
          <a:p>
            <a:pPr fontAlgn="base"/>
            <a:r>
              <a:rPr lang="en" sz="2000" dirty="0">
                <a:latin typeface="Arial"/>
                <a:cs typeface="Arial"/>
              </a:rPr>
              <a:t>All variables are numerical so no one-hot encoding is needed</a:t>
            </a:r>
            <a:endParaRPr lang="en" sz="2000" b="0" i="0" u="none" strike="noStrike" dirty="0">
              <a:effectLst/>
              <a:latin typeface="Arial" panose="020B0604020202020204" pitchFamily="34" charset="0"/>
              <a:cs typeface="Arial"/>
            </a:endParaRPr>
          </a:p>
        </p:txBody>
      </p:sp>
    </p:spTree>
    <p:extLst>
      <p:ext uri="{BB962C8B-B14F-4D97-AF65-F5344CB8AC3E}">
        <p14:creationId xmlns:p14="http://schemas.microsoft.com/office/powerpoint/2010/main" val="349696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95C37-E314-AE58-7FFA-7D8D6CC44613}"/>
              </a:ext>
            </a:extLst>
          </p:cNvPr>
          <p:cNvSpPr>
            <a:spLocks noGrp="1"/>
          </p:cNvSpPr>
          <p:nvPr>
            <p:ph type="title"/>
          </p:nvPr>
        </p:nvSpPr>
        <p:spPr>
          <a:xfrm>
            <a:off x="639514" y="581247"/>
            <a:ext cx="9725347" cy="693522"/>
          </a:xfrm>
        </p:spPr>
        <p:txBody>
          <a:bodyPr/>
          <a:lstStyle/>
          <a:p>
            <a:r>
              <a:rPr lang="en-US" sz="3200" b="1" dirty="0">
                <a:latin typeface="Arial"/>
                <a:cs typeface="Arial"/>
              </a:rPr>
              <a:t>Descriptive analysis (1/2)</a:t>
            </a:r>
            <a:endParaRPr lang="en-US" sz="3200" b="1"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4CD73369-7220-E469-CC3C-E48E0CA9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514" y="1337364"/>
            <a:ext cx="3159269" cy="254072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DEE3A9CB-A557-0263-0A04-2061E19E0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667" y="1337364"/>
            <a:ext cx="3398683" cy="25853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9CDB347-59BA-82AA-E5CA-80BADE5FA6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1615" y="1337364"/>
            <a:ext cx="3341846" cy="25853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EEA81F-6DBF-5A90-A02C-B517CDD8864E}"/>
              </a:ext>
            </a:extLst>
          </p:cNvPr>
          <p:cNvSpPr txBox="1"/>
          <p:nvPr/>
        </p:nvSpPr>
        <p:spPr>
          <a:xfrm>
            <a:off x="639514" y="4002567"/>
            <a:ext cx="3521138" cy="2308324"/>
          </a:xfrm>
          <a:prstGeom prst="rect">
            <a:avLst/>
          </a:prstGeom>
          <a:noFill/>
        </p:spPr>
        <p:txBody>
          <a:bodyPr wrap="square" lIns="91440" tIns="45720" rIns="91440" bIns="45720" rtlCol="0" anchor="t">
            <a:spAutoFit/>
          </a:bodyPr>
          <a:lstStyle/>
          <a:p>
            <a:r>
              <a:rPr lang="en" sz="1800" dirty="0">
                <a:effectLst/>
                <a:latin typeface="Helvetica Neue"/>
              </a:rPr>
              <a:t>“Who’s likely to churn in the near future?”</a:t>
            </a:r>
            <a:r>
              <a:rPr lang="en" dirty="0">
                <a:latin typeface="Helvetica Neue"/>
              </a:rPr>
              <a:t> -&gt; </a:t>
            </a:r>
            <a:r>
              <a:rPr lang="en" sz="1800" dirty="0">
                <a:effectLst/>
                <a:latin typeface="Helvetica Neue"/>
              </a:rPr>
              <a:t>The goal is to predict the minority class</a:t>
            </a:r>
            <a:r>
              <a:rPr lang="en" dirty="0">
                <a:latin typeface="Helvetica Neue"/>
              </a:rPr>
              <a:t> (churners)</a:t>
            </a:r>
            <a:endParaRPr lang="en" sz="1800" dirty="0">
              <a:effectLst/>
              <a:latin typeface="Helvetica Neue"/>
            </a:endParaRPr>
          </a:p>
          <a:p>
            <a:endParaRPr lang="en" dirty="0">
              <a:latin typeface="Helvetica Neue"/>
              <a:cs typeface="Arial"/>
            </a:endParaRPr>
          </a:p>
          <a:p>
            <a:r>
              <a:rPr lang="en-US" dirty="0">
                <a:latin typeface="Arial"/>
                <a:cs typeface="Arial"/>
              </a:rPr>
              <a:t>There is an imbalance in the data: 14.5% of customers churn and 85.5% don't churn</a:t>
            </a:r>
            <a:endParaRPr lang="en" dirty="0"/>
          </a:p>
        </p:txBody>
      </p:sp>
      <p:sp>
        <p:nvSpPr>
          <p:cNvPr id="5" name="TextBox 4">
            <a:extLst>
              <a:ext uri="{FF2B5EF4-FFF2-40B4-BE49-F238E27FC236}">
                <a16:creationId xmlns:a16="http://schemas.microsoft.com/office/drawing/2014/main" id="{53C36080-CCE0-B77E-26A4-63EA6E892894}"/>
              </a:ext>
            </a:extLst>
          </p:cNvPr>
          <p:cNvSpPr txBox="1"/>
          <p:nvPr/>
        </p:nvSpPr>
        <p:spPr>
          <a:xfrm>
            <a:off x="4632667" y="4418065"/>
            <a:ext cx="693530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5110E"/>
                </a:solidFill>
                <a:ea typeface="+mn-lt"/>
                <a:cs typeface="+mn-lt"/>
              </a:rPr>
              <a:t>Customers who renew the contract and have more data usage are less likely to churn</a:t>
            </a:r>
            <a:endParaRPr lang="en-US" dirty="0"/>
          </a:p>
          <a:p>
            <a:endParaRPr lang="en-US" dirty="0">
              <a:solidFill>
                <a:srgbClr val="15110E"/>
              </a:solidFill>
              <a:ea typeface="+mn-lt"/>
              <a:cs typeface="+mn-lt"/>
            </a:endParaRPr>
          </a:p>
          <a:p>
            <a:r>
              <a:rPr lang="en-US" dirty="0">
                <a:solidFill>
                  <a:srgbClr val="15110E"/>
                </a:solidFill>
                <a:ea typeface="+mn-lt"/>
                <a:cs typeface="+mn-lt"/>
              </a:rPr>
              <a:t>Other visualizations point to a similar conclusion for users with fewer overage fees and fewer monthly charges</a:t>
            </a:r>
            <a:endParaRPr lang="en-US" dirty="0">
              <a:cs typeface="Arial"/>
            </a:endParaRPr>
          </a:p>
        </p:txBody>
      </p:sp>
    </p:spTree>
    <p:extLst>
      <p:ext uri="{BB962C8B-B14F-4D97-AF65-F5344CB8AC3E}">
        <p14:creationId xmlns:p14="http://schemas.microsoft.com/office/powerpoint/2010/main" val="315258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95C37-E314-AE58-7FFA-7D8D6CC44613}"/>
              </a:ext>
            </a:extLst>
          </p:cNvPr>
          <p:cNvSpPr>
            <a:spLocks noGrp="1"/>
          </p:cNvSpPr>
          <p:nvPr>
            <p:ph type="title"/>
          </p:nvPr>
        </p:nvSpPr>
        <p:spPr>
          <a:xfrm>
            <a:off x="649595" y="599439"/>
            <a:ext cx="10789271" cy="894805"/>
          </a:xfrm>
        </p:spPr>
        <p:txBody>
          <a:bodyPr/>
          <a:lstStyle/>
          <a:p>
            <a:r>
              <a:rPr lang="en-US" sz="3200" b="1" dirty="0">
                <a:latin typeface="Arial"/>
                <a:cs typeface="Arial"/>
              </a:rPr>
              <a:t>Descriptive analysis – correlation heatmaps (2/2)</a:t>
            </a:r>
            <a:endParaRPr lang="en-US" dirty="0"/>
          </a:p>
        </p:txBody>
      </p:sp>
      <p:sp>
        <p:nvSpPr>
          <p:cNvPr id="10" name="TextBox 9">
            <a:extLst>
              <a:ext uri="{FF2B5EF4-FFF2-40B4-BE49-F238E27FC236}">
                <a16:creationId xmlns:a16="http://schemas.microsoft.com/office/drawing/2014/main" id="{6AC88A95-A52C-F810-7ABA-6041EAE08140}"/>
              </a:ext>
            </a:extLst>
          </p:cNvPr>
          <p:cNvSpPr txBox="1"/>
          <p:nvPr/>
        </p:nvSpPr>
        <p:spPr>
          <a:xfrm>
            <a:off x="635967" y="5103357"/>
            <a:ext cx="107892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Customer Service Calls (number of them) and </a:t>
            </a:r>
            <a:r>
              <a:rPr lang="en-US" dirty="0" err="1">
                <a:cs typeface="Arial"/>
              </a:rPr>
              <a:t>DayMins</a:t>
            </a:r>
            <a:r>
              <a:rPr lang="en-US" dirty="0">
                <a:cs typeface="Arial"/>
              </a:rPr>
              <a:t> (average per month) correlate the most with churn, both having a correlation coefficient of 0.21</a:t>
            </a:r>
          </a:p>
          <a:p>
            <a:endParaRPr lang="en-US" dirty="0">
              <a:cs typeface="Arial"/>
            </a:endParaRPr>
          </a:p>
          <a:p>
            <a:r>
              <a:rPr lang="en-US" dirty="0">
                <a:cs typeface="Arial"/>
              </a:rPr>
              <a:t>Contract renewal in turn has the strongest inverse correlation with churn with the coefficient of –0.26</a:t>
            </a:r>
            <a:endParaRPr lang="en-US" dirty="0"/>
          </a:p>
        </p:txBody>
      </p:sp>
      <p:pic>
        <p:nvPicPr>
          <p:cNvPr id="11" name="Picture 10">
            <a:extLst>
              <a:ext uri="{FF2B5EF4-FFF2-40B4-BE49-F238E27FC236}">
                <a16:creationId xmlns:a16="http://schemas.microsoft.com/office/drawing/2014/main" id="{05179A7B-D173-B8F5-2784-E44D54734B00}"/>
              </a:ext>
            </a:extLst>
          </p:cNvPr>
          <p:cNvPicPr>
            <a:picLocks noChangeAspect="1"/>
          </p:cNvPicPr>
          <p:nvPr/>
        </p:nvPicPr>
        <p:blipFill>
          <a:blip r:embed="rId2"/>
          <a:stretch>
            <a:fillRect/>
          </a:stretch>
        </p:blipFill>
        <p:spPr>
          <a:xfrm>
            <a:off x="6096001" y="1286462"/>
            <a:ext cx="4408772" cy="3730037"/>
          </a:xfrm>
          <a:prstGeom prst="rect">
            <a:avLst/>
          </a:prstGeom>
        </p:spPr>
      </p:pic>
      <p:pic>
        <p:nvPicPr>
          <p:cNvPr id="12" name="Picture 11" descr="A graph with blue squares&#10;&#10;Description automatically generated">
            <a:extLst>
              <a:ext uri="{FF2B5EF4-FFF2-40B4-BE49-F238E27FC236}">
                <a16:creationId xmlns:a16="http://schemas.microsoft.com/office/drawing/2014/main" id="{F64B2B69-6966-14D6-F2CA-205D8465A6FC}"/>
              </a:ext>
            </a:extLst>
          </p:cNvPr>
          <p:cNvPicPr>
            <a:picLocks noChangeAspect="1"/>
          </p:cNvPicPr>
          <p:nvPr/>
        </p:nvPicPr>
        <p:blipFill>
          <a:blip r:embed="rId3"/>
          <a:stretch>
            <a:fillRect/>
          </a:stretch>
        </p:blipFill>
        <p:spPr>
          <a:xfrm>
            <a:off x="766764" y="1286463"/>
            <a:ext cx="3951564" cy="3730037"/>
          </a:xfrm>
          <a:prstGeom prst="rect">
            <a:avLst/>
          </a:prstGeom>
        </p:spPr>
      </p:pic>
    </p:spTree>
    <p:extLst>
      <p:ext uri="{BB962C8B-B14F-4D97-AF65-F5344CB8AC3E}">
        <p14:creationId xmlns:p14="http://schemas.microsoft.com/office/powerpoint/2010/main" val="296419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4C61F2-476F-A66C-5A01-6365328F2D8E}"/>
              </a:ext>
            </a:extLst>
          </p:cNvPr>
          <p:cNvSpPr>
            <a:spLocks noGrp="1"/>
          </p:cNvSpPr>
          <p:nvPr>
            <p:ph type="title"/>
          </p:nvPr>
        </p:nvSpPr>
        <p:spPr>
          <a:xfrm>
            <a:off x="669226" y="570103"/>
            <a:ext cx="11047286" cy="792163"/>
          </a:xfrm>
        </p:spPr>
        <p:txBody>
          <a:bodyPr/>
          <a:lstStyle/>
          <a:p>
            <a:r>
              <a:rPr lang="en-US" sz="3200" b="1" dirty="0">
                <a:latin typeface="Arial"/>
                <a:cs typeface="Arial"/>
              </a:rPr>
              <a:t>Data manipulation &amp; selection of methods</a:t>
            </a:r>
          </a:p>
        </p:txBody>
      </p:sp>
      <p:sp>
        <p:nvSpPr>
          <p:cNvPr id="5" name="TextBox 4">
            <a:extLst>
              <a:ext uri="{FF2B5EF4-FFF2-40B4-BE49-F238E27FC236}">
                <a16:creationId xmlns:a16="http://schemas.microsoft.com/office/drawing/2014/main" id="{0C4C2C36-5666-774B-DF49-1F1D4E511FA2}"/>
              </a:ext>
            </a:extLst>
          </p:cNvPr>
          <p:cNvSpPr txBox="1"/>
          <p:nvPr/>
        </p:nvSpPr>
        <p:spPr>
          <a:xfrm>
            <a:off x="669226" y="1405569"/>
            <a:ext cx="10756012" cy="4801314"/>
          </a:xfrm>
          <a:prstGeom prst="rect">
            <a:avLst/>
          </a:prstGeom>
          <a:noFill/>
        </p:spPr>
        <p:txBody>
          <a:bodyPr wrap="square" lIns="91440" tIns="45720" rIns="91440" bIns="45720" anchor="t">
            <a:spAutoFit/>
          </a:bodyPr>
          <a:lstStyle/>
          <a:p>
            <a:r>
              <a:rPr lang="en" dirty="0">
                <a:cs typeface="Arial"/>
              </a:rPr>
              <a:t>1. </a:t>
            </a:r>
            <a:r>
              <a:rPr lang="en" dirty="0" err="1">
                <a:cs typeface="Arial"/>
              </a:rPr>
              <a:t>StandardScaler</a:t>
            </a:r>
            <a:r>
              <a:rPr lang="en" dirty="0">
                <a:cs typeface="Arial"/>
              </a:rPr>
              <a:t> is used to scale feature data into a standard format</a:t>
            </a:r>
          </a:p>
          <a:p>
            <a:endParaRPr lang="en" dirty="0">
              <a:cs typeface="Arial"/>
            </a:endParaRPr>
          </a:p>
          <a:p>
            <a:r>
              <a:rPr lang="en" dirty="0">
                <a:cs typeface="Arial"/>
              </a:rPr>
              <a:t>2. The dataset is split into train and test sets with a test size of 30%</a:t>
            </a:r>
            <a:endParaRPr lang="en" dirty="0">
              <a:latin typeface="Arial"/>
              <a:cs typeface="Arial"/>
            </a:endParaRPr>
          </a:p>
          <a:p>
            <a:endParaRPr lang="en" dirty="0">
              <a:latin typeface="Arial"/>
              <a:cs typeface="Arial"/>
            </a:endParaRPr>
          </a:p>
          <a:p>
            <a:r>
              <a:rPr lang="en" dirty="0">
                <a:latin typeface="Arial"/>
                <a:cs typeface="Arial"/>
              </a:rPr>
              <a:t>3. The goal is to choose the best model out of the Decision Tree, Logistic Regression, and Support Vector Machine using the original imbalanced data and rebalanced data using SMOTE and ADASYN methods. The reasoning for using the above-mentioned models: </a:t>
            </a:r>
          </a:p>
          <a:p>
            <a:pPr lvl="1"/>
            <a:endParaRPr lang="en" b="1" dirty="0">
              <a:solidFill>
                <a:schemeClr val="tx2"/>
              </a:solidFill>
              <a:latin typeface="Arial"/>
              <a:cs typeface="Arial"/>
            </a:endParaRPr>
          </a:p>
          <a:p>
            <a:pPr lvl="1"/>
            <a:r>
              <a:rPr lang="en" b="1" dirty="0">
                <a:solidFill>
                  <a:schemeClr val="tx2"/>
                </a:solidFill>
                <a:latin typeface="Arial"/>
                <a:cs typeface="Arial"/>
              </a:rPr>
              <a:t>Decision</a:t>
            </a:r>
            <a:r>
              <a:rPr lang="en" b="1" i="0" u="none" strike="noStrike" dirty="0">
                <a:solidFill>
                  <a:schemeClr val="tx2"/>
                </a:solidFill>
                <a:effectLst/>
                <a:latin typeface="Arial"/>
                <a:cs typeface="Arial"/>
              </a:rPr>
              <a:t> tree model</a:t>
            </a:r>
            <a:endParaRPr lang="en" b="0" dirty="0">
              <a:solidFill>
                <a:schemeClr val="tx2"/>
              </a:solidFill>
              <a:effectLst/>
              <a:latin typeface="Arial"/>
              <a:cs typeface="Arial"/>
            </a:endParaRPr>
          </a:p>
          <a:p>
            <a:pPr lvl="1" fontAlgn="base"/>
            <a:r>
              <a:rPr lang="en" b="0" i="0" u="none" strike="noStrike" dirty="0">
                <a:solidFill>
                  <a:srgbClr val="000000"/>
                </a:solidFill>
                <a:effectLst/>
                <a:latin typeface="Arial"/>
                <a:cs typeface="Arial"/>
              </a:rPr>
              <a:t>	Supports non-linearity</a:t>
            </a:r>
          </a:p>
          <a:p>
            <a:pPr lvl="1" fontAlgn="base"/>
            <a:r>
              <a:rPr lang="en" b="0" i="0" u="none" strike="noStrike" dirty="0">
                <a:solidFill>
                  <a:srgbClr val="000000"/>
                </a:solidFill>
                <a:effectLst/>
                <a:latin typeface="Arial"/>
                <a:cs typeface="Arial"/>
              </a:rPr>
              <a:t>	Can provide an understandable explanation over the prediction</a:t>
            </a:r>
            <a:br>
              <a:rPr lang="en" b="0" dirty="0">
                <a:effectLst/>
                <a:latin typeface="Arial" panose="020B0604020202020204" pitchFamily="34" charset="0"/>
                <a:cs typeface="Arial" panose="020B0604020202020204" pitchFamily="34" charset="0"/>
              </a:rPr>
            </a:br>
            <a:r>
              <a:rPr lang="en" b="1" i="0" u="none" strike="noStrike" dirty="0">
                <a:solidFill>
                  <a:schemeClr val="tx2"/>
                </a:solidFill>
                <a:effectLst/>
                <a:latin typeface="Arial"/>
                <a:cs typeface="Arial"/>
              </a:rPr>
              <a:t>Logistic regression</a:t>
            </a:r>
            <a:endParaRPr lang="en" b="0" dirty="0">
              <a:solidFill>
                <a:schemeClr val="tx2"/>
              </a:solidFill>
              <a:effectLst/>
              <a:latin typeface="Arial"/>
              <a:cs typeface="Arial"/>
            </a:endParaRPr>
          </a:p>
          <a:p>
            <a:pPr lvl="1"/>
            <a:r>
              <a:rPr lang="en" dirty="0">
                <a:solidFill>
                  <a:srgbClr val="000000"/>
                </a:solidFill>
                <a:cs typeface="Arial"/>
              </a:rPr>
              <a:t>       Good for classification problems</a:t>
            </a:r>
          </a:p>
          <a:p>
            <a:pPr lvl="1" fontAlgn="base"/>
            <a:r>
              <a:rPr lang="en" b="0" i="0" u="none" strike="noStrike" dirty="0">
                <a:solidFill>
                  <a:srgbClr val="000000"/>
                </a:solidFill>
                <a:effectLst/>
                <a:latin typeface="Arial"/>
                <a:cs typeface="Arial"/>
              </a:rPr>
              <a:t>	</a:t>
            </a:r>
            <a:r>
              <a:rPr lang="en" dirty="0">
                <a:solidFill>
                  <a:srgbClr val="000000"/>
                </a:solidFill>
                <a:latin typeface="Arial"/>
                <a:cs typeface="Arial"/>
              </a:rPr>
              <a:t>Easy to interpret</a:t>
            </a:r>
            <a:br>
              <a:rPr lang="en" b="0" dirty="0">
                <a:effectLst/>
                <a:latin typeface="Arial" panose="020B0604020202020204" pitchFamily="34" charset="0"/>
                <a:cs typeface="Arial" panose="020B0604020202020204" pitchFamily="34" charset="0"/>
              </a:rPr>
            </a:br>
            <a:r>
              <a:rPr lang="en" b="1" i="0" u="none" strike="noStrike" dirty="0">
                <a:solidFill>
                  <a:schemeClr val="tx2"/>
                </a:solidFill>
                <a:effectLst/>
                <a:latin typeface="Arial"/>
                <a:cs typeface="Arial"/>
              </a:rPr>
              <a:t>Support vector machine</a:t>
            </a:r>
            <a:endParaRPr lang="en" b="0" dirty="0">
              <a:solidFill>
                <a:schemeClr val="tx2"/>
              </a:solidFill>
              <a:effectLst/>
              <a:latin typeface="Arial"/>
              <a:cs typeface="Arial"/>
            </a:endParaRPr>
          </a:p>
          <a:p>
            <a:pPr lvl="1" fontAlgn="base"/>
            <a:r>
              <a:rPr lang="en" b="0" i="0" u="none" strike="noStrike" dirty="0">
                <a:solidFill>
                  <a:srgbClr val="000000"/>
                </a:solidFill>
                <a:effectLst/>
                <a:latin typeface="Arial"/>
                <a:cs typeface="Arial"/>
              </a:rPr>
              <a:t>	Supports both linear and non-linear solutions</a:t>
            </a:r>
          </a:p>
          <a:p>
            <a:pPr lvl="1" fontAlgn="base"/>
            <a:r>
              <a:rPr lang="en" b="0" i="0" u="none" strike="noStrike" dirty="0">
                <a:solidFill>
                  <a:srgbClr val="000000"/>
                </a:solidFill>
                <a:effectLst/>
                <a:latin typeface="Arial"/>
                <a:cs typeface="Arial"/>
              </a:rPr>
              <a:t>	Memory efficient</a:t>
            </a:r>
          </a:p>
        </p:txBody>
      </p:sp>
    </p:spTree>
    <p:extLst>
      <p:ext uri="{BB962C8B-B14F-4D97-AF65-F5344CB8AC3E}">
        <p14:creationId xmlns:p14="http://schemas.microsoft.com/office/powerpoint/2010/main" val="75250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4C61F2-476F-A66C-5A01-6365328F2D8E}"/>
              </a:ext>
            </a:extLst>
          </p:cNvPr>
          <p:cNvSpPr>
            <a:spLocks noGrp="1"/>
          </p:cNvSpPr>
          <p:nvPr>
            <p:ph type="title"/>
          </p:nvPr>
        </p:nvSpPr>
        <p:spPr>
          <a:xfrm>
            <a:off x="669226" y="585093"/>
            <a:ext cx="11047286" cy="792163"/>
          </a:xfrm>
        </p:spPr>
        <p:txBody>
          <a:bodyPr/>
          <a:lstStyle/>
          <a:p>
            <a:r>
              <a:rPr lang="en-US" sz="3200" b="1" dirty="0">
                <a:latin typeface="Arial"/>
                <a:cs typeface="Arial"/>
              </a:rPr>
              <a:t>Model evaluation – confusion matrices (1/3)</a:t>
            </a:r>
            <a:endParaRPr lang="en-US" sz="8000" dirty="0"/>
          </a:p>
        </p:txBody>
      </p:sp>
      <p:sp>
        <p:nvSpPr>
          <p:cNvPr id="5" name="TextBox 4">
            <a:extLst>
              <a:ext uri="{FF2B5EF4-FFF2-40B4-BE49-F238E27FC236}">
                <a16:creationId xmlns:a16="http://schemas.microsoft.com/office/drawing/2014/main" id="{0C4C2C36-5666-774B-DF49-1F1D4E511FA2}"/>
              </a:ext>
            </a:extLst>
          </p:cNvPr>
          <p:cNvSpPr txBox="1"/>
          <p:nvPr/>
        </p:nvSpPr>
        <p:spPr>
          <a:xfrm>
            <a:off x="669226" y="1754961"/>
            <a:ext cx="10756012" cy="292388"/>
          </a:xfrm>
          <a:prstGeom prst="rect">
            <a:avLst/>
          </a:prstGeom>
          <a:noFill/>
        </p:spPr>
        <p:txBody>
          <a:bodyPr wrap="square" lIns="91440" tIns="45720" rIns="91440" bIns="45720" anchor="t">
            <a:spAutoFit/>
          </a:bodyPr>
          <a:lstStyle/>
          <a:p>
            <a:endParaRPr lang="en" sz="1300" b="1">
              <a:solidFill>
                <a:schemeClr val="bg1">
                  <a:lumMod val="10000"/>
                </a:schemeClr>
              </a:solidFill>
              <a:cs typeface="Arial"/>
            </a:endParaRPr>
          </a:p>
        </p:txBody>
      </p:sp>
      <p:pic>
        <p:nvPicPr>
          <p:cNvPr id="3" name="Picture 2" descr="A group of blue squares&#10;&#10;Description automatically generated">
            <a:extLst>
              <a:ext uri="{FF2B5EF4-FFF2-40B4-BE49-F238E27FC236}">
                <a16:creationId xmlns:a16="http://schemas.microsoft.com/office/drawing/2014/main" id="{8E3C54F3-C0E1-2D15-1B93-53022E50502A}"/>
              </a:ext>
            </a:extLst>
          </p:cNvPr>
          <p:cNvPicPr>
            <a:picLocks noChangeAspect="1"/>
          </p:cNvPicPr>
          <p:nvPr/>
        </p:nvPicPr>
        <p:blipFill>
          <a:blip r:embed="rId2"/>
          <a:stretch>
            <a:fillRect/>
          </a:stretch>
        </p:blipFill>
        <p:spPr>
          <a:xfrm>
            <a:off x="4755956" y="1233563"/>
            <a:ext cx="6806007" cy="5082155"/>
          </a:xfrm>
          <a:prstGeom prst="rect">
            <a:avLst/>
          </a:prstGeom>
        </p:spPr>
      </p:pic>
      <p:sp>
        <p:nvSpPr>
          <p:cNvPr id="6" name="TextBox 5">
            <a:extLst>
              <a:ext uri="{FF2B5EF4-FFF2-40B4-BE49-F238E27FC236}">
                <a16:creationId xmlns:a16="http://schemas.microsoft.com/office/drawing/2014/main" id="{C9499292-C796-AB6A-E15D-D4394B572FF8}"/>
              </a:ext>
            </a:extLst>
          </p:cNvPr>
          <p:cNvSpPr txBox="1"/>
          <p:nvPr/>
        </p:nvSpPr>
        <p:spPr>
          <a:xfrm>
            <a:off x="669226" y="1701423"/>
            <a:ext cx="4047541" cy="4247317"/>
          </a:xfrm>
          <a:prstGeom prst="rect">
            <a:avLst/>
          </a:prstGeom>
          <a:noFill/>
        </p:spPr>
        <p:txBody>
          <a:bodyPr wrap="square" lIns="91440" tIns="45720" rIns="91440" bIns="45720" rtlCol="0" anchor="t">
            <a:spAutoFit/>
          </a:bodyPr>
          <a:lstStyle/>
          <a:p>
            <a:r>
              <a:rPr lang="en" dirty="0">
                <a:latin typeface="Arial"/>
                <a:cs typeface="Arial"/>
              </a:rPr>
              <a:t>As can be seen from the confusion matrices, every model's </a:t>
            </a:r>
            <a:r>
              <a:rPr lang="en" b="1" dirty="0">
                <a:latin typeface="Arial"/>
                <a:cs typeface="Arial"/>
              </a:rPr>
              <a:t>ability to predict</a:t>
            </a:r>
            <a:r>
              <a:rPr lang="en" dirty="0">
                <a:latin typeface="Arial"/>
                <a:cs typeface="Arial"/>
              </a:rPr>
              <a:t> </a:t>
            </a:r>
            <a:r>
              <a:rPr lang="en" b="1" dirty="0">
                <a:latin typeface="Arial"/>
                <a:cs typeface="Arial"/>
              </a:rPr>
              <a:t>True Positives increases significantly with balanced data.</a:t>
            </a:r>
          </a:p>
          <a:p>
            <a:endParaRPr lang="en" dirty="0">
              <a:latin typeface="Arial"/>
              <a:cs typeface="Arial"/>
            </a:endParaRPr>
          </a:p>
          <a:p>
            <a:endParaRPr lang="en" dirty="0">
              <a:latin typeface="Arial"/>
              <a:cs typeface="Arial"/>
            </a:endParaRPr>
          </a:p>
          <a:p>
            <a:r>
              <a:rPr lang="en" dirty="0">
                <a:latin typeface="Arial"/>
                <a:cs typeface="Arial"/>
              </a:rPr>
              <a:t>The best models according to True Positive rate are Logistic Regression with SMOTE, Logistic Regression with ADASYN, and SVM with ADASYN.</a:t>
            </a:r>
          </a:p>
          <a:p>
            <a:endParaRPr lang="en" dirty="0">
              <a:latin typeface="Arial"/>
              <a:cs typeface="Arial"/>
            </a:endParaRPr>
          </a:p>
          <a:p>
            <a:endParaRPr lang="en" dirty="0">
              <a:latin typeface="Arial"/>
              <a:cs typeface="Arial"/>
            </a:endParaRPr>
          </a:p>
          <a:p>
            <a:r>
              <a:rPr lang="en" dirty="0">
                <a:latin typeface="Arial"/>
                <a:cs typeface="Arial"/>
              </a:rPr>
              <a:t>The best True Negative rates are obtained with unbalanced data.</a:t>
            </a:r>
            <a:endParaRPr lang="en" dirty="0">
              <a:cs typeface="Arial"/>
            </a:endParaRPr>
          </a:p>
        </p:txBody>
      </p:sp>
    </p:spTree>
    <p:extLst>
      <p:ext uri="{BB962C8B-B14F-4D97-AF65-F5344CB8AC3E}">
        <p14:creationId xmlns:p14="http://schemas.microsoft.com/office/powerpoint/2010/main" val="59036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4C61F2-476F-A66C-5A01-6365328F2D8E}"/>
              </a:ext>
            </a:extLst>
          </p:cNvPr>
          <p:cNvSpPr>
            <a:spLocks noGrp="1"/>
          </p:cNvSpPr>
          <p:nvPr>
            <p:ph type="title"/>
          </p:nvPr>
        </p:nvSpPr>
        <p:spPr>
          <a:xfrm>
            <a:off x="669226" y="585093"/>
            <a:ext cx="11047286" cy="792163"/>
          </a:xfrm>
        </p:spPr>
        <p:txBody>
          <a:bodyPr/>
          <a:lstStyle/>
          <a:p>
            <a:r>
              <a:rPr lang="en-US" sz="3200" b="1" dirty="0">
                <a:latin typeface="Arial"/>
                <a:cs typeface="Arial"/>
              </a:rPr>
              <a:t>Model evaluation – ROC curves &amp; AUC (2/3)</a:t>
            </a:r>
            <a:endParaRPr lang="en-US" sz="8000" dirty="0"/>
          </a:p>
        </p:txBody>
      </p:sp>
      <p:pic>
        <p:nvPicPr>
          <p:cNvPr id="3" name="Picture 2">
            <a:extLst>
              <a:ext uri="{FF2B5EF4-FFF2-40B4-BE49-F238E27FC236}">
                <a16:creationId xmlns:a16="http://schemas.microsoft.com/office/drawing/2014/main" id="{0749C298-226C-69E9-7A54-7EA9CFEFF0B0}"/>
              </a:ext>
            </a:extLst>
          </p:cNvPr>
          <p:cNvPicPr>
            <a:picLocks noChangeAspect="1"/>
          </p:cNvPicPr>
          <p:nvPr/>
        </p:nvPicPr>
        <p:blipFill>
          <a:blip r:embed="rId2"/>
          <a:stretch>
            <a:fillRect/>
          </a:stretch>
        </p:blipFill>
        <p:spPr>
          <a:xfrm>
            <a:off x="6521386" y="1254964"/>
            <a:ext cx="4978283" cy="5049842"/>
          </a:xfrm>
          <a:prstGeom prst="rect">
            <a:avLst/>
          </a:prstGeom>
        </p:spPr>
      </p:pic>
      <p:sp>
        <p:nvSpPr>
          <p:cNvPr id="6" name="TextBox 5">
            <a:extLst>
              <a:ext uri="{FF2B5EF4-FFF2-40B4-BE49-F238E27FC236}">
                <a16:creationId xmlns:a16="http://schemas.microsoft.com/office/drawing/2014/main" id="{5E4431BC-EFF2-8283-A25F-286759132B0D}"/>
              </a:ext>
            </a:extLst>
          </p:cNvPr>
          <p:cNvSpPr txBox="1"/>
          <p:nvPr/>
        </p:nvSpPr>
        <p:spPr>
          <a:xfrm>
            <a:off x="669226" y="2151727"/>
            <a:ext cx="5665535" cy="2554545"/>
          </a:xfrm>
          <a:prstGeom prst="rect">
            <a:avLst/>
          </a:prstGeom>
          <a:noFill/>
        </p:spPr>
        <p:txBody>
          <a:bodyPr wrap="square" lIns="91440" tIns="45720" rIns="91440" bIns="45720" rtlCol="0" anchor="t">
            <a:spAutoFit/>
          </a:bodyPr>
          <a:lstStyle/>
          <a:p>
            <a:r>
              <a:rPr lang="en" sz="2000" dirty="0">
                <a:cs typeface="Arial"/>
              </a:rPr>
              <a:t>According to AUC, the best-performing model is SVM with unbalanced data</a:t>
            </a:r>
          </a:p>
          <a:p>
            <a:endParaRPr lang="en" sz="2000" dirty="0">
              <a:cs typeface="Arial"/>
            </a:endParaRPr>
          </a:p>
          <a:p>
            <a:endParaRPr lang="en" sz="2000" dirty="0">
              <a:cs typeface="Arial"/>
            </a:endParaRPr>
          </a:p>
          <a:p>
            <a:r>
              <a:rPr lang="en" sz="2000" dirty="0">
                <a:cs typeface="Arial"/>
              </a:rPr>
              <a:t>The good performance of models with unbalanced data is explained by the fact that they have high accuracy in predicting the non-churners i.e. True Negatives</a:t>
            </a:r>
          </a:p>
        </p:txBody>
      </p:sp>
    </p:spTree>
    <p:extLst>
      <p:ext uri="{BB962C8B-B14F-4D97-AF65-F5344CB8AC3E}">
        <p14:creationId xmlns:p14="http://schemas.microsoft.com/office/powerpoint/2010/main" val="2751206965"/>
      </p:ext>
    </p:extLst>
  </p:cSld>
  <p:clrMapOvr>
    <a:masterClrMapping/>
  </p:clrMapOvr>
</p:sld>
</file>

<file path=ppt/theme/theme1.xml><?xml version="1.0" encoding="utf-8"?>
<a:theme xmlns:a="http://schemas.openxmlformats.org/drawingml/2006/main"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1110</Words>
  <Application>Microsoft Macintosh PowerPoint</Application>
  <PresentationFormat>Широкоэкранный</PresentationFormat>
  <Paragraphs>103</Paragraphs>
  <Slides>13</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Albert Sans</vt:lpstr>
      <vt:lpstr>Alexandria Medium</vt:lpstr>
      <vt:lpstr>Arial</vt:lpstr>
      <vt:lpstr>Calibri</vt:lpstr>
      <vt:lpstr>Helvetica Neue</vt:lpstr>
      <vt:lpstr>Lead Funnel by Slidesgo</vt:lpstr>
      <vt:lpstr>Which customers are likely to churn?</vt:lpstr>
      <vt:lpstr>Презентация PowerPoint</vt:lpstr>
      <vt:lpstr>Презентация PowerPoint</vt:lpstr>
      <vt:lpstr>Презентация PowerPoint</vt:lpstr>
      <vt:lpstr>Descriptive analysis (1/2)</vt:lpstr>
      <vt:lpstr>Descriptive analysis – correlation heatmaps (2/2)</vt:lpstr>
      <vt:lpstr>Data manipulation &amp; selection of methods</vt:lpstr>
      <vt:lpstr>Model evaluation – confusion matrices (1/3)</vt:lpstr>
      <vt:lpstr>Model evaluation – ROC curves &amp; AUC (2/3)</vt:lpstr>
      <vt:lpstr>Model evaluation – model selection (3/3)</vt:lpstr>
      <vt:lpstr>Презентация PowerPoint</vt:lpstr>
      <vt:lpstr>Study results</vt:lpstr>
      <vt:lpstr>Business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Mariia Nedelkina</dc:creator>
  <cp:lastModifiedBy>Mariia Nedelkina</cp:lastModifiedBy>
  <cp:revision>157</cp:revision>
  <dcterms:created xsi:type="dcterms:W3CDTF">2023-10-11T08:53:53Z</dcterms:created>
  <dcterms:modified xsi:type="dcterms:W3CDTF">2023-10-22T18:45:20Z</dcterms:modified>
</cp:coreProperties>
</file>