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お祭り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要ります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いります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I need it   Tôi cần nó   मलाई यो चाहिन्छ   ကျွန်တော်လိုပါတယ်   我需要它   我需要它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動きます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動きます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うごきます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It's moving   Nó đang di chuyển   यो चलिरहेको छ   ရွေ့လျားနေတယ်   它正在移动   它正在移動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思います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思います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おもいます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I think so   Tôi nghĩ như vậy   मलाई लाग्छ   ထင်တာပဲ   我认为是这样   我認為是這樣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終わり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終わり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おわり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end   kết thúc   समाप्ति   အဆုံး   结尾   結尾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勝ちます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勝ちます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かちます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I'll win   Tôi sẽ thắng   म जित्नेछु   ငါအနိုင်ရမယ်   我会赢   我會贏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葛飾北斎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お祭り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おまつり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Festival   Lễ hội   चाड   ပဲှတော်ကြီး   节日   節日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葛飾北斎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かつしかほくさい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Katsushika Hokusai   Katsushika Hokusai   Katsuphika Hokaiai   Katsushika hokusai   Katsushika Hokusai   Katsushika Hokusai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体にいい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体にいい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からだにいい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Good for your health   Tốt cho sức khỏe của bạn   तपाईंको स्वास्थ्यको लागि राम्रो   သင့်ရဲ့ကျန်းမာရေးအတွက်ကောင်းတယ်   对您的健康有益   對您的健康有益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乾杯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乾杯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かんぱい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cheers   Chúc mừng   चिन्नु   ရွှင်လန်းသူ   干杯   乾杯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君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きみ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you   Bạn   तिमीहरु   ခင်ဗျားတို့   你   你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着物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着物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きもの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kimono   Kimono   किनिनोलोमो   ကီမိုနို   和服   和服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気をつけます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言います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気をつけます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きをつけます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I'll be careful   Tôi sẽ cẩn thận   म सावधान रहन्छु   ငါသတိထားပါလိမ့်မယ်   我要小心   我要小心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（名前）君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（名前）君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（なまえ）くん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(Name) You   (Tên) Bạn   (नाम) तपाईं   (နာမည်)   （名字）你   （名字）你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交通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交通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こうつう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traffic   giao thông   बाटामा चल्ने सवारी   အသွားအလာ   交通   交通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歩きます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歩きます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あるきます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I'm going to walk   Tôi sẽ đi bộ   म हिंड्न जाँदैछु   ငါလမ်းလျှောက်တော့မယ်   我要走路   我要走路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案内します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案内します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あんないします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I'll show you   Tôi sẽ chỉ cho bạn   म तिमीलाई देखाउने   ငါမင်းကိုပြမယ်   我会告诉你   我會告訴你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田舎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言います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いいます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I'll say it   Tôi sẽ nói nó   म यो भन्छु   ငါပြောမယ်   我会说   我會說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田舎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いなか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countryside   nông thôn   गक्ति क्षेत्र   ကျေးလံ   农村   農村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意味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意味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いみ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meaning   nghĩa   अर्थ   အဓိပ္ပါယ်   意义   意義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お菓子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お菓子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おかし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sweets   đồ ngọt   सुगन्धित   သကြားလုံး   糖果   糖果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億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おく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hundred million   Hàng trăm triệu   सय मिलियन   ရာဂဏန်း   亿   億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送ります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送ります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おくります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send   gửi   पठाउनु   ပေးပို့   发送   發送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お世話になりました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意見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お世話になりました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おせわに なりました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Thank you for your help   Cảm ơn bạn đã giúp đỡ   तपाईको सहयोगको लागि धन्यवाद   အကူအညီပေးသည့်အတွက်ကျေးဇူးတင်ပါတယ်   感谢您的帮助   感謝您的幫助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音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おと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sound   âm thanh   राम्रो अवस्थामा   ကျန်းမာသော   声音   聲音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変えます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変えます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かえます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I'll change it   Tôi sẽ thay đổi nó   म यसलाई परिवर्तन गर्नेछु   ငါအဲဒါကိုပြောင်းလိုက်မယ်   我会更改它   我會更改它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菓子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菓子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かし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Candy   Kẹo   मिश्री   သကြားလုံး   糖果   糖果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角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角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かど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corner   góc   कुनो   ထောင့်   角落   角落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考えます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意見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いけん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opinion   ý kiến   विचार   သဘော   观点   觀點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考えます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かんがえます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I'll think about it   Tôi sẽ nghĩ về nó   म यसको बारेमा सोच्नेछु   ငါစဉ်းစားမယ်   我会考虑的   我會考慮的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頑張ります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頑張ります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がんばります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I will do my best   Tôi sẽ cố gắng hết sức   म सक्दो राम्रो गर्नेछु   ငါအကောင်းဆုံးလုပ်မယ်   我会尽力而为   我會盡力而為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聞きます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聞きます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ききます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I'll listen   Tôi sẽ lắng nghe   म सुन्नेछु   ငါနားထောင်မယ်   我会听   我會聽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交差点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交差点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こうさてん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intersection   giao điểm   परस्पर काटिने ठाउ   ဖီလာပြတ်ရာနေရာ   路口   路口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故障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故障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こしょう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breakdown   sự cố   बिरामी   ပျက်သည်   分解   分解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一度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一度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6616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/>
              <a:t>いちど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6344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500"/>
              <a:t>one time   một lần   एक पटक   တစ်ကြိမ်   一度   一度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028700"/>
            <a:ext cx="91440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8400"/>
              <a:t>要ります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25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