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あつめます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集めます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I'll collect it   म यसलाई संकलन गर्नेछु   Tôi sẽ thu thập nó   ငါစုဆောင်းမယ်   我会收集它   我會收集它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げんきん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現金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cash   नगद   tiền mặt   ငေှလက်ငင်း   现金   現金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あらいます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洗います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I'll wash it   म यसलाई नुहाउनेछु   Tôi sẽ rửa nó   ငါရေချိုးမယ်   我会洗   我會洗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いんたーねっと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インターネット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internet   इन्टरनेट   internet   အင်တာနက်   互联网   網際網路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うたいます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歌います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I'll sing   म गाउने छु   Tôi sẽ hát   ငါသီချင်းဆိုလိမ့်မယ်   我会唱歌   我會唱歌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うま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horse   घोडा   ngựa   မြင်း   马   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うんてんします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運転します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I'll drive   म गाडी चलाउनेछु   Tôi sẽ lái xe   ငါမောင်းမယ်   我会开车   我會開車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おいのり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[お]祈り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[Oh] Prayer   [ओह] प्रार्थना   [Oh] Cầu nguyện   [အိုး] ဆုတောင်းခြင်း   [哦]祈祷   [哦]祈禱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かえます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換えます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I'll change it   म यसलाई परिवर्तन गर्नेछु   Tôi sẽ thay đổi nó   ငါအဲဒါကိုပြောင်းလိုက်မယ်   我会更改它   我會更改它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かちょう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34924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課長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8293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Section Chief   खण्ड प्रमुख   Phần trưởng   အပိုင်းအကြီးအကဲ   部门负责人   部門負責人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