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68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9" y="1241658"/>
            <a:ext cx="5486399" cy="9362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DAAB0"/>
                </a:solidFill>
              </a:rPr>
              <a:t>Project Landscape: Insurance Claims- fraud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49363" y="511208"/>
            <a:ext cx="3977648" cy="1323719"/>
          </a:xfrm>
        </p:spPr>
        <p:txBody>
          <a:bodyPr>
            <a:noAutofit/>
          </a:bodyPr>
          <a:lstStyle/>
          <a:p>
            <a:r>
              <a:rPr lang="en-ZA" sz="1600" b="1" dirty="0"/>
              <a:t>Advanced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Developing machine learning models to identify patterns indicative of fraud.</a:t>
            </a:r>
            <a:endParaRPr lang="en-Z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Detect anomalies and trends that may suggest fraudulent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Implementing systems for real-time claims monitoring and fraud detection.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49363" y="2426497"/>
            <a:ext cx="3977648" cy="836198"/>
          </a:xfrm>
        </p:spPr>
        <p:txBody>
          <a:bodyPr>
            <a:noAutofit/>
          </a:bodyPr>
          <a:lstStyle/>
          <a:p>
            <a:r>
              <a:rPr lang="en-ZA" sz="1600" b="1" dirty="0"/>
              <a:t>Blockchain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Create secure, tamper-proof records of insurance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Automating claim processing and reducing the opportunities for fraudulent manipulation</a:t>
            </a:r>
            <a:r>
              <a:rPr lang="en-ZA" sz="1200" dirty="0"/>
              <a:t>.</a:t>
            </a:r>
            <a:endParaRPr lang="en-US" sz="1200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756" y="2365538"/>
            <a:ext cx="4634882" cy="2687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ZA" dirty="0"/>
              <a:t>The project landscape encompasses several key areas, including technology implementation, industry collaboration, legal and regulatory measures, and consumer education. Each area contributes to a holistic strategy aimed at reducing fraudulent activities, ensuring financial stability, and restoring trust in the insurance industry.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EC8AF0-972B-613A-662D-35EDF9621BB7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7149363" y="3552025"/>
            <a:ext cx="4993675" cy="9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model with existing claims processing systems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APIs for real-time fraud detection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B7E6-7CA4-78F8-E917-E3BB211BC0CD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7156246" y="4798884"/>
            <a:ext cx="51122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advanced analytics, AI, and blockchain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new technologies with existing systems and test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0</TotalTime>
  <Words>147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Helvetica Light</vt:lpstr>
      <vt:lpstr>Office Theme</vt:lpstr>
      <vt:lpstr>Project Landscape: Insurance Claims- fraud</vt:lpstr>
    </vt:vector>
  </TitlesOfParts>
  <Company>WesBank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Landscape: Insurance Claims- fraud</dc:title>
  <dc:creator>Malatji, Nhlanhla</dc:creator>
  <cp:lastModifiedBy>Malatji, Nhlanhla</cp:lastModifiedBy>
  <cp:revision>1</cp:revision>
  <dcterms:created xsi:type="dcterms:W3CDTF">2024-06-18T18:50:25Z</dcterms:created>
  <dcterms:modified xsi:type="dcterms:W3CDTF">2024-06-18T19:23:06Z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2024-06-18T19:22:53Z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e288ccbf-b40c-4be8-8309-0a119932edb1</vt:lpwstr>
  </property>
  <property fmtid="{D5CDD505-2E9C-101B-9397-08002B2CF9AE}" pid="8" name="MSIP_Label_216eec4e-c7b8-491d-b7d8-90a69632743d_ContentBits">
    <vt:lpwstr>0</vt:lpwstr>
  </property>
</Properties>
</file>