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60" r:id="rId5"/>
    <p:sldId id="256" r:id="rId6"/>
    <p:sldId id="257" r:id="rId7"/>
    <p:sldId id="258" r:id="rId8"/>
    <p:sldId id="259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444081-236E-42CF-BFA7-E49751D90FB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1FFA733-D7FD-4CAE-8FC4-793266F52072}">
      <dgm:prSet/>
      <dgm:spPr/>
      <dgm:t>
        <a:bodyPr/>
        <a:lstStyle/>
        <a:p>
          <a:r>
            <a:rPr lang="en-US"/>
            <a:t>Nhlavutelo Maluleke</a:t>
          </a:r>
        </a:p>
      </dgm:t>
    </dgm:pt>
    <dgm:pt modelId="{D0A659E3-F854-4DD2-B6A8-F1F18230E8C1}" type="parTrans" cxnId="{4A26F542-B0EF-44E2-B1F2-29D1CF0B6FC9}">
      <dgm:prSet/>
      <dgm:spPr/>
      <dgm:t>
        <a:bodyPr/>
        <a:lstStyle/>
        <a:p>
          <a:endParaRPr lang="en-US"/>
        </a:p>
      </dgm:t>
    </dgm:pt>
    <dgm:pt modelId="{7C9C1872-0496-47F8-AD4C-69DC04CA0FC4}" type="sibTrans" cxnId="{4A26F542-B0EF-44E2-B1F2-29D1CF0B6FC9}">
      <dgm:prSet/>
      <dgm:spPr/>
      <dgm:t>
        <a:bodyPr/>
        <a:lstStyle/>
        <a:p>
          <a:endParaRPr lang="en-US"/>
        </a:p>
      </dgm:t>
    </dgm:pt>
    <dgm:pt modelId="{E93F916E-6134-4227-A2AE-70B05F91D3A6}">
      <dgm:prSet/>
      <dgm:spPr/>
      <dgm:t>
        <a:bodyPr/>
        <a:lstStyle/>
        <a:p>
          <a:r>
            <a:rPr lang="en-US"/>
            <a:t>Mokgadi Morokolo</a:t>
          </a:r>
        </a:p>
      </dgm:t>
    </dgm:pt>
    <dgm:pt modelId="{BE7F20C9-19B1-4A31-A9AB-E950AF6E946D}" type="parTrans" cxnId="{214EA9F2-7D57-4E94-9F42-08EABF66F866}">
      <dgm:prSet/>
      <dgm:spPr/>
      <dgm:t>
        <a:bodyPr/>
        <a:lstStyle/>
        <a:p>
          <a:endParaRPr lang="en-US"/>
        </a:p>
      </dgm:t>
    </dgm:pt>
    <dgm:pt modelId="{4D0D54E7-F4BE-40B0-8DEF-E9CC7C5A7646}" type="sibTrans" cxnId="{214EA9F2-7D57-4E94-9F42-08EABF66F866}">
      <dgm:prSet/>
      <dgm:spPr/>
      <dgm:t>
        <a:bodyPr/>
        <a:lstStyle/>
        <a:p>
          <a:endParaRPr lang="en-US"/>
        </a:p>
      </dgm:t>
    </dgm:pt>
    <dgm:pt modelId="{9A82AF7A-5644-421D-B904-911562F23185}">
      <dgm:prSet/>
      <dgm:spPr/>
      <dgm:t>
        <a:bodyPr/>
        <a:lstStyle/>
        <a:p>
          <a:r>
            <a:rPr lang="en-US"/>
            <a:t>Zandile Mnizi</a:t>
          </a:r>
        </a:p>
      </dgm:t>
    </dgm:pt>
    <dgm:pt modelId="{4E09AFDC-8F58-473B-9C1A-0BD1C806965E}" type="parTrans" cxnId="{6772E840-34E8-40C2-97BC-655E10322B78}">
      <dgm:prSet/>
      <dgm:spPr/>
      <dgm:t>
        <a:bodyPr/>
        <a:lstStyle/>
        <a:p>
          <a:endParaRPr lang="en-US"/>
        </a:p>
      </dgm:t>
    </dgm:pt>
    <dgm:pt modelId="{86481D6A-9F03-47D8-8C86-EA363504ABFD}" type="sibTrans" cxnId="{6772E840-34E8-40C2-97BC-655E10322B78}">
      <dgm:prSet/>
      <dgm:spPr/>
      <dgm:t>
        <a:bodyPr/>
        <a:lstStyle/>
        <a:p>
          <a:endParaRPr lang="en-US"/>
        </a:p>
      </dgm:t>
    </dgm:pt>
    <dgm:pt modelId="{3A30D14F-1373-4112-BC1E-938DC78E7E69}">
      <dgm:prSet/>
      <dgm:spPr/>
      <dgm:t>
        <a:bodyPr/>
        <a:lstStyle/>
        <a:p>
          <a:r>
            <a:rPr lang="en-US"/>
            <a:t>Vhuhwavho Netsianda</a:t>
          </a:r>
        </a:p>
      </dgm:t>
    </dgm:pt>
    <dgm:pt modelId="{191275ED-1479-4E6A-9439-6D57337A93F3}" type="parTrans" cxnId="{3DB65B0F-22A2-4EC9-9584-DC8D5FA3E57F}">
      <dgm:prSet/>
      <dgm:spPr/>
      <dgm:t>
        <a:bodyPr/>
        <a:lstStyle/>
        <a:p>
          <a:endParaRPr lang="en-US"/>
        </a:p>
      </dgm:t>
    </dgm:pt>
    <dgm:pt modelId="{682A4104-20F0-42E3-BB46-5098537A2DD3}" type="sibTrans" cxnId="{3DB65B0F-22A2-4EC9-9584-DC8D5FA3E57F}">
      <dgm:prSet/>
      <dgm:spPr/>
      <dgm:t>
        <a:bodyPr/>
        <a:lstStyle/>
        <a:p>
          <a:endParaRPr lang="en-US"/>
        </a:p>
      </dgm:t>
    </dgm:pt>
    <dgm:pt modelId="{2ABB81B8-C78D-49B5-9639-76E7753CCF0C}">
      <dgm:prSet/>
      <dgm:spPr/>
      <dgm:t>
        <a:bodyPr/>
        <a:lstStyle/>
        <a:p>
          <a:r>
            <a:rPr lang="en-US"/>
            <a:t>Karabo Tsolo</a:t>
          </a:r>
        </a:p>
      </dgm:t>
    </dgm:pt>
    <dgm:pt modelId="{32C93123-1DA4-4C63-9979-A7C029290FBB}" type="parTrans" cxnId="{3C437CAA-18CA-4B3C-98F1-90A515AEA013}">
      <dgm:prSet/>
      <dgm:spPr/>
      <dgm:t>
        <a:bodyPr/>
        <a:lstStyle/>
        <a:p>
          <a:endParaRPr lang="en-US"/>
        </a:p>
      </dgm:t>
    </dgm:pt>
    <dgm:pt modelId="{E8955E38-0828-4FA6-903D-CF605B91B374}" type="sibTrans" cxnId="{3C437CAA-18CA-4B3C-98F1-90A515AEA013}">
      <dgm:prSet/>
      <dgm:spPr/>
      <dgm:t>
        <a:bodyPr/>
        <a:lstStyle/>
        <a:p>
          <a:endParaRPr lang="en-US"/>
        </a:p>
      </dgm:t>
    </dgm:pt>
    <dgm:pt modelId="{0D50282C-8A82-4AE5-B921-DF1C0059C6D5}" type="pres">
      <dgm:prSet presAssocID="{AF444081-236E-42CF-BFA7-E49751D90FBA}" presName="vert0" presStyleCnt="0">
        <dgm:presLayoutVars>
          <dgm:dir/>
          <dgm:animOne val="branch"/>
          <dgm:animLvl val="lvl"/>
        </dgm:presLayoutVars>
      </dgm:prSet>
      <dgm:spPr/>
    </dgm:pt>
    <dgm:pt modelId="{FE1C0189-3016-4371-B1D7-F93D06E23476}" type="pres">
      <dgm:prSet presAssocID="{01FFA733-D7FD-4CAE-8FC4-793266F52072}" presName="thickLine" presStyleLbl="alignNode1" presStyleIdx="0" presStyleCnt="5"/>
      <dgm:spPr/>
    </dgm:pt>
    <dgm:pt modelId="{12EF3CE6-2F06-479F-8C4C-C6563CFD0709}" type="pres">
      <dgm:prSet presAssocID="{01FFA733-D7FD-4CAE-8FC4-793266F52072}" presName="horz1" presStyleCnt="0"/>
      <dgm:spPr/>
    </dgm:pt>
    <dgm:pt modelId="{3426C56C-CCB5-4AC4-9614-4EA051C923EC}" type="pres">
      <dgm:prSet presAssocID="{01FFA733-D7FD-4CAE-8FC4-793266F52072}" presName="tx1" presStyleLbl="revTx" presStyleIdx="0" presStyleCnt="5"/>
      <dgm:spPr/>
    </dgm:pt>
    <dgm:pt modelId="{BF94995B-7670-43E1-B0FA-160A7299398B}" type="pres">
      <dgm:prSet presAssocID="{01FFA733-D7FD-4CAE-8FC4-793266F52072}" presName="vert1" presStyleCnt="0"/>
      <dgm:spPr/>
    </dgm:pt>
    <dgm:pt modelId="{A67D4C98-4264-480E-813D-17BE6872E5DD}" type="pres">
      <dgm:prSet presAssocID="{E93F916E-6134-4227-A2AE-70B05F91D3A6}" presName="thickLine" presStyleLbl="alignNode1" presStyleIdx="1" presStyleCnt="5"/>
      <dgm:spPr/>
    </dgm:pt>
    <dgm:pt modelId="{12FB891C-DEC5-4AB9-9340-DCD19AE583BA}" type="pres">
      <dgm:prSet presAssocID="{E93F916E-6134-4227-A2AE-70B05F91D3A6}" presName="horz1" presStyleCnt="0"/>
      <dgm:spPr/>
    </dgm:pt>
    <dgm:pt modelId="{6C3DFB51-EF30-4207-8C0F-22B54DEEBF8B}" type="pres">
      <dgm:prSet presAssocID="{E93F916E-6134-4227-A2AE-70B05F91D3A6}" presName="tx1" presStyleLbl="revTx" presStyleIdx="1" presStyleCnt="5"/>
      <dgm:spPr/>
    </dgm:pt>
    <dgm:pt modelId="{F8F0A66A-283F-4751-97D2-635CA38DFE02}" type="pres">
      <dgm:prSet presAssocID="{E93F916E-6134-4227-A2AE-70B05F91D3A6}" presName="vert1" presStyleCnt="0"/>
      <dgm:spPr/>
    </dgm:pt>
    <dgm:pt modelId="{C376829B-DB15-45CE-AA0D-51DB701C5EAA}" type="pres">
      <dgm:prSet presAssocID="{9A82AF7A-5644-421D-B904-911562F23185}" presName="thickLine" presStyleLbl="alignNode1" presStyleIdx="2" presStyleCnt="5"/>
      <dgm:spPr/>
    </dgm:pt>
    <dgm:pt modelId="{1F6A16E4-6DE1-4CFE-A61B-A7D8C09F065E}" type="pres">
      <dgm:prSet presAssocID="{9A82AF7A-5644-421D-B904-911562F23185}" presName="horz1" presStyleCnt="0"/>
      <dgm:spPr/>
    </dgm:pt>
    <dgm:pt modelId="{5C0A6229-D154-4174-9AE4-01480228CFA1}" type="pres">
      <dgm:prSet presAssocID="{9A82AF7A-5644-421D-B904-911562F23185}" presName="tx1" presStyleLbl="revTx" presStyleIdx="2" presStyleCnt="5"/>
      <dgm:spPr/>
    </dgm:pt>
    <dgm:pt modelId="{74CDF868-5485-43C7-A88B-A5830D5E2400}" type="pres">
      <dgm:prSet presAssocID="{9A82AF7A-5644-421D-B904-911562F23185}" presName="vert1" presStyleCnt="0"/>
      <dgm:spPr/>
    </dgm:pt>
    <dgm:pt modelId="{5C4795C8-A9B1-4CF4-866C-6E49DE9797BA}" type="pres">
      <dgm:prSet presAssocID="{3A30D14F-1373-4112-BC1E-938DC78E7E69}" presName="thickLine" presStyleLbl="alignNode1" presStyleIdx="3" presStyleCnt="5"/>
      <dgm:spPr/>
    </dgm:pt>
    <dgm:pt modelId="{069834BE-7DE7-4B7B-A510-6370D291A424}" type="pres">
      <dgm:prSet presAssocID="{3A30D14F-1373-4112-BC1E-938DC78E7E69}" presName="horz1" presStyleCnt="0"/>
      <dgm:spPr/>
    </dgm:pt>
    <dgm:pt modelId="{BD159D49-0739-49A5-B731-5B20B6A658D5}" type="pres">
      <dgm:prSet presAssocID="{3A30D14F-1373-4112-BC1E-938DC78E7E69}" presName="tx1" presStyleLbl="revTx" presStyleIdx="3" presStyleCnt="5"/>
      <dgm:spPr/>
    </dgm:pt>
    <dgm:pt modelId="{43727F9F-A7A6-42B4-9B91-D6F1951243E2}" type="pres">
      <dgm:prSet presAssocID="{3A30D14F-1373-4112-BC1E-938DC78E7E69}" presName="vert1" presStyleCnt="0"/>
      <dgm:spPr/>
    </dgm:pt>
    <dgm:pt modelId="{72E1D11E-F958-4F6A-AC95-AD25DC75F033}" type="pres">
      <dgm:prSet presAssocID="{2ABB81B8-C78D-49B5-9639-76E7753CCF0C}" presName="thickLine" presStyleLbl="alignNode1" presStyleIdx="4" presStyleCnt="5"/>
      <dgm:spPr/>
    </dgm:pt>
    <dgm:pt modelId="{D9C6BB25-005B-476B-97B4-AD644A37FF57}" type="pres">
      <dgm:prSet presAssocID="{2ABB81B8-C78D-49B5-9639-76E7753CCF0C}" presName="horz1" presStyleCnt="0"/>
      <dgm:spPr/>
    </dgm:pt>
    <dgm:pt modelId="{500E288E-854F-4D16-AC65-DDEB01ED2ECC}" type="pres">
      <dgm:prSet presAssocID="{2ABB81B8-C78D-49B5-9639-76E7753CCF0C}" presName="tx1" presStyleLbl="revTx" presStyleIdx="4" presStyleCnt="5"/>
      <dgm:spPr/>
    </dgm:pt>
    <dgm:pt modelId="{E4250EBB-FB05-42F1-8B21-E8AC1C51684A}" type="pres">
      <dgm:prSet presAssocID="{2ABB81B8-C78D-49B5-9639-76E7753CCF0C}" presName="vert1" presStyleCnt="0"/>
      <dgm:spPr/>
    </dgm:pt>
  </dgm:ptLst>
  <dgm:cxnLst>
    <dgm:cxn modelId="{A78A3D0F-28C0-4D5C-B64B-E44BE484433E}" type="presOf" srcId="{2ABB81B8-C78D-49B5-9639-76E7753CCF0C}" destId="{500E288E-854F-4D16-AC65-DDEB01ED2ECC}" srcOrd="0" destOrd="0" presId="urn:microsoft.com/office/officeart/2008/layout/LinedList"/>
    <dgm:cxn modelId="{3DB65B0F-22A2-4EC9-9584-DC8D5FA3E57F}" srcId="{AF444081-236E-42CF-BFA7-E49751D90FBA}" destId="{3A30D14F-1373-4112-BC1E-938DC78E7E69}" srcOrd="3" destOrd="0" parTransId="{191275ED-1479-4E6A-9439-6D57337A93F3}" sibTransId="{682A4104-20F0-42E3-BB46-5098537A2DD3}"/>
    <dgm:cxn modelId="{F403F731-AA0C-497C-A1B1-12EA22CBB68F}" type="presOf" srcId="{9A82AF7A-5644-421D-B904-911562F23185}" destId="{5C0A6229-D154-4174-9AE4-01480228CFA1}" srcOrd="0" destOrd="0" presId="urn:microsoft.com/office/officeart/2008/layout/LinedList"/>
    <dgm:cxn modelId="{6772E840-34E8-40C2-97BC-655E10322B78}" srcId="{AF444081-236E-42CF-BFA7-E49751D90FBA}" destId="{9A82AF7A-5644-421D-B904-911562F23185}" srcOrd="2" destOrd="0" parTransId="{4E09AFDC-8F58-473B-9C1A-0BD1C806965E}" sibTransId="{86481D6A-9F03-47D8-8C86-EA363504ABFD}"/>
    <dgm:cxn modelId="{4A26F542-B0EF-44E2-B1F2-29D1CF0B6FC9}" srcId="{AF444081-236E-42CF-BFA7-E49751D90FBA}" destId="{01FFA733-D7FD-4CAE-8FC4-793266F52072}" srcOrd="0" destOrd="0" parTransId="{D0A659E3-F854-4DD2-B6A8-F1F18230E8C1}" sibTransId="{7C9C1872-0496-47F8-AD4C-69DC04CA0FC4}"/>
    <dgm:cxn modelId="{F88B426E-0FC1-49E6-806C-498D2B25776F}" type="presOf" srcId="{AF444081-236E-42CF-BFA7-E49751D90FBA}" destId="{0D50282C-8A82-4AE5-B921-DF1C0059C6D5}" srcOrd="0" destOrd="0" presId="urn:microsoft.com/office/officeart/2008/layout/LinedList"/>
    <dgm:cxn modelId="{52796891-8233-49EA-9286-7681BF6248D5}" type="presOf" srcId="{01FFA733-D7FD-4CAE-8FC4-793266F52072}" destId="{3426C56C-CCB5-4AC4-9614-4EA051C923EC}" srcOrd="0" destOrd="0" presId="urn:microsoft.com/office/officeart/2008/layout/LinedList"/>
    <dgm:cxn modelId="{3C437CAA-18CA-4B3C-98F1-90A515AEA013}" srcId="{AF444081-236E-42CF-BFA7-E49751D90FBA}" destId="{2ABB81B8-C78D-49B5-9639-76E7753CCF0C}" srcOrd="4" destOrd="0" parTransId="{32C93123-1DA4-4C63-9979-A7C029290FBB}" sibTransId="{E8955E38-0828-4FA6-903D-CF605B91B374}"/>
    <dgm:cxn modelId="{A03CEECE-20D8-467B-8BEE-215FF8C19377}" type="presOf" srcId="{E93F916E-6134-4227-A2AE-70B05F91D3A6}" destId="{6C3DFB51-EF30-4207-8C0F-22B54DEEBF8B}" srcOrd="0" destOrd="0" presId="urn:microsoft.com/office/officeart/2008/layout/LinedList"/>
    <dgm:cxn modelId="{214EA9F2-7D57-4E94-9F42-08EABF66F866}" srcId="{AF444081-236E-42CF-BFA7-E49751D90FBA}" destId="{E93F916E-6134-4227-A2AE-70B05F91D3A6}" srcOrd="1" destOrd="0" parTransId="{BE7F20C9-19B1-4A31-A9AB-E950AF6E946D}" sibTransId="{4D0D54E7-F4BE-40B0-8DEF-E9CC7C5A7646}"/>
    <dgm:cxn modelId="{1D2890F7-F204-49A7-A372-ABDF7F8BA2E9}" type="presOf" srcId="{3A30D14F-1373-4112-BC1E-938DC78E7E69}" destId="{BD159D49-0739-49A5-B731-5B20B6A658D5}" srcOrd="0" destOrd="0" presId="urn:microsoft.com/office/officeart/2008/layout/LinedList"/>
    <dgm:cxn modelId="{CBD260ED-01EA-4049-B90E-DB30A2C7417C}" type="presParOf" srcId="{0D50282C-8A82-4AE5-B921-DF1C0059C6D5}" destId="{FE1C0189-3016-4371-B1D7-F93D06E23476}" srcOrd="0" destOrd="0" presId="urn:microsoft.com/office/officeart/2008/layout/LinedList"/>
    <dgm:cxn modelId="{0A5A8C17-05D5-4F06-A354-901F6677937B}" type="presParOf" srcId="{0D50282C-8A82-4AE5-B921-DF1C0059C6D5}" destId="{12EF3CE6-2F06-479F-8C4C-C6563CFD0709}" srcOrd="1" destOrd="0" presId="urn:microsoft.com/office/officeart/2008/layout/LinedList"/>
    <dgm:cxn modelId="{F3FD08CB-D857-42CC-9BD7-4252C15D653A}" type="presParOf" srcId="{12EF3CE6-2F06-479F-8C4C-C6563CFD0709}" destId="{3426C56C-CCB5-4AC4-9614-4EA051C923EC}" srcOrd="0" destOrd="0" presId="urn:microsoft.com/office/officeart/2008/layout/LinedList"/>
    <dgm:cxn modelId="{C283A3E1-F8AE-403A-98E5-07AA34ADD69E}" type="presParOf" srcId="{12EF3CE6-2F06-479F-8C4C-C6563CFD0709}" destId="{BF94995B-7670-43E1-B0FA-160A7299398B}" srcOrd="1" destOrd="0" presId="urn:microsoft.com/office/officeart/2008/layout/LinedList"/>
    <dgm:cxn modelId="{C28F99D7-443A-419D-A0B0-849DE4AD1A07}" type="presParOf" srcId="{0D50282C-8A82-4AE5-B921-DF1C0059C6D5}" destId="{A67D4C98-4264-480E-813D-17BE6872E5DD}" srcOrd="2" destOrd="0" presId="urn:microsoft.com/office/officeart/2008/layout/LinedList"/>
    <dgm:cxn modelId="{FE48A57E-9F28-47A2-909A-94E1A6292E62}" type="presParOf" srcId="{0D50282C-8A82-4AE5-B921-DF1C0059C6D5}" destId="{12FB891C-DEC5-4AB9-9340-DCD19AE583BA}" srcOrd="3" destOrd="0" presId="urn:microsoft.com/office/officeart/2008/layout/LinedList"/>
    <dgm:cxn modelId="{2F24F16C-F571-4ADA-B31A-D01055065273}" type="presParOf" srcId="{12FB891C-DEC5-4AB9-9340-DCD19AE583BA}" destId="{6C3DFB51-EF30-4207-8C0F-22B54DEEBF8B}" srcOrd="0" destOrd="0" presId="urn:microsoft.com/office/officeart/2008/layout/LinedList"/>
    <dgm:cxn modelId="{CD0EF0AE-DAF9-48C5-BCF0-869C28EED654}" type="presParOf" srcId="{12FB891C-DEC5-4AB9-9340-DCD19AE583BA}" destId="{F8F0A66A-283F-4751-97D2-635CA38DFE02}" srcOrd="1" destOrd="0" presId="urn:microsoft.com/office/officeart/2008/layout/LinedList"/>
    <dgm:cxn modelId="{AB36572E-FC2C-4296-9EF4-837E8C7FB539}" type="presParOf" srcId="{0D50282C-8A82-4AE5-B921-DF1C0059C6D5}" destId="{C376829B-DB15-45CE-AA0D-51DB701C5EAA}" srcOrd="4" destOrd="0" presId="urn:microsoft.com/office/officeart/2008/layout/LinedList"/>
    <dgm:cxn modelId="{6980B29C-E45C-4274-8B39-3C4AC64AC76D}" type="presParOf" srcId="{0D50282C-8A82-4AE5-B921-DF1C0059C6D5}" destId="{1F6A16E4-6DE1-4CFE-A61B-A7D8C09F065E}" srcOrd="5" destOrd="0" presId="urn:microsoft.com/office/officeart/2008/layout/LinedList"/>
    <dgm:cxn modelId="{9633BB8F-D7B8-4A71-81D2-53AC04F59E42}" type="presParOf" srcId="{1F6A16E4-6DE1-4CFE-A61B-A7D8C09F065E}" destId="{5C0A6229-D154-4174-9AE4-01480228CFA1}" srcOrd="0" destOrd="0" presId="urn:microsoft.com/office/officeart/2008/layout/LinedList"/>
    <dgm:cxn modelId="{6B8FD8F4-E7A2-4446-9D02-9B68273FFE5C}" type="presParOf" srcId="{1F6A16E4-6DE1-4CFE-A61B-A7D8C09F065E}" destId="{74CDF868-5485-43C7-A88B-A5830D5E2400}" srcOrd="1" destOrd="0" presId="urn:microsoft.com/office/officeart/2008/layout/LinedList"/>
    <dgm:cxn modelId="{3F2D9BAF-1E1F-4372-A75B-7DEF077A3660}" type="presParOf" srcId="{0D50282C-8A82-4AE5-B921-DF1C0059C6D5}" destId="{5C4795C8-A9B1-4CF4-866C-6E49DE9797BA}" srcOrd="6" destOrd="0" presId="urn:microsoft.com/office/officeart/2008/layout/LinedList"/>
    <dgm:cxn modelId="{F1D5C868-C1C4-49D1-A71D-00DCCE7FAB8B}" type="presParOf" srcId="{0D50282C-8A82-4AE5-B921-DF1C0059C6D5}" destId="{069834BE-7DE7-4B7B-A510-6370D291A424}" srcOrd="7" destOrd="0" presId="urn:microsoft.com/office/officeart/2008/layout/LinedList"/>
    <dgm:cxn modelId="{C49712C5-2E9B-41E7-925D-AF1D3DC55FDD}" type="presParOf" srcId="{069834BE-7DE7-4B7B-A510-6370D291A424}" destId="{BD159D49-0739-49A5-B731-5B20B6A658D5}" srcOrd="0" destOrd="0" presId="urn:microsoft.com/office/officeart/2008/layout/LinedList"/>
    <dgm:cxn modelId="{42FC580C-A26B-4022-902C-50160D0E31EE}" type="presParOf" srcId="{069834BE-7DE7-4B7B-A510-6370D291A424}" destId="{43727F9F-A7A6-42B4-9B91-D6F1951243E2}" srcOrd="1" destOrd="0" presId="urn:microsoft.com/office/officeart/2008/layout/LinedList"/>
    <dgm:cxn modelId="{F1102987-61A2-488B-8E52-3D5447C110C6}" type="presParOf" srcId="{0D50282C-8A82-4AE5-B921-DF1C0059C6D5}" destId="{72E1D11E-F958-4F6A-AC95-AD25DC75F033}" srcOrd="8" destOrd="0" presId="urn:microsoft.com/office/officeart/2008/layout/LinedList"/>
    <dgm:cxn modelId="{DB0FB571-2447-4D0D-B468-FA1544175F63}" type="presParOf" srcId="{0D50282C-8A82-4AE5-B921-DF1C0059C6D5}" destId="{D9C6BB25-005B-476B-97B4-AD644A37FF57}" srcOrd="9" destOrd="0" presId="urn:microsoft.com/office/officeart/2008/layout/LinedList"/>
    <dgm:cxn modelId="{3712B41B-6239-47E0-A771-A8F7CB690C65}" type="presParOf" srcId="{D9C6BB25-005B-476B-97B4-AD644A37FF57}" destId="{500E288E-854F-4D16-AC65-DDEB01ED2ECC}" srcOrd="0" destOrd="0" presId="urn:microsoft.com/office/officeart/2008/layout/LinedList"/>
    <dgm:cxn modelId="{B1C96F7A-0CA7-4FB5-91A8-A791793414DA}" type="presParOf" srcId="{D9C6BB25-005B-476B-97B4-AD644A37FF57}" destId="{E4250EBB-FB05-42F1-8B21-E8AC1C51684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A3FEEC-0775-4DE3-8E31-1E43E66537C1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BF51BF7-04EB-4034-8C11-46CBD9136BDD}">
      <dgm:prSet/>
      <dgm:spPr/>
      <dgm:t>
        <a:bodyPr/>
        <a:lstStyle/>
        <a:p>
          <a:r>
            <a:rPr lang="en-US"/>
            <a:t>Creating a simple database in Python</a:t>
          </a:r>
        </a:p>
      </dgm:t>
    </dgm:pt>
    <dgm:pt modelId="{3E200872-D616-46C3-8BED-C4FD219A1C3A}" type="parTrans" cxnId="{27C996FC-6DFA-4FA0-B14B-065F74A2CB82}">
      <dgm:prSet/>
      <dgm:spPr/>
      <dgm:t>
        <a:bodyPr/>
        <a:lstStyle/>
        <a:p>
          <a:endParaRPr lang="en-US"/>
        </a:p>
      </dgm:t>
    </dgm:pt>
    <dgm:pt modelId="{EFC17795-6961-4209-8402-06AE284C8A70}" type="sibTrans" cxnId="{27C996FC-6DFA-4FA0-B14B-065F74A2CB82}">
      <dgm:prSet/>
      <dgm:spPr/>
      <dgm:t>
        <a:bodyPr/>
        <a:lstStyle/>
        <a:p>
          <a:endParaRPr lang="en-US"/>
        </a:p>
      </dgm:t>
    </dgm:pt>
    <dgm:pt modelId="{64B64172-A960-4F0B-9F3E-79D0E7EE04B5}">
      <dgm:prSet/>
      <dgm:spPr/>
      <dgm:t>
        <a:bodyPr/>
        <a:lstStyle/>
        <a:p>
          <a:r>
            <a:rPr lang="en-US"/>
            <a:t>Import the database: import sqlite3</a:t>
          </a:r>
        </a:p>
      </dgm:t>
    </dgm:pt>
    <dgm:pt modelId="{FB760875-3EC6-4A54-A97F-B00DBB882EDE}" type="parTrans" cxnId="{B40FD278-40CC-4EF2-808B-8C858CE9E176}">
      <dgm:prSet/>
      <dgm:spPr/>
      <dgm:t>
        <a:bodyPr/>
        <a:lstStyle/>
        <a:p>
          <a:endParaRPr lang="en-US"/>
        </a:p>
      </dgm:t>
    </dgm:pt>
    <dgm:pt modelId="{3C3DEF4F-AC8B-4BCF-B59D-AB06C4BA3B2C}" type="sibTrans" cxnId="{B40FD278-40CC-4EF2-808B-8C858CE9E176}">
      <dgm:prSet/>
      <dgm:spPr/>
      <dgm:t>
        <a:bodyPr/>
        <a:lstStyle/>
        <a:p>
          <a:endParaRPr lang="en-US"/>
        </a:p>
      </dgm:t>
    </dgm:pt>
    <dgm:pt modelId="{42F04665-C30F-4783-A30F-2C00F1D5A80B}">
      <dgm:prSet/>
      <dgm:spPr/>
      <dgm:t>
        <a:bodyPr/>
        <a:lstStyle/>
        <a:p>
          <a:r>
            <a:rPr lang="en-US"/>
            <a:t>Create a database connection if it doesn’t exist</a:t>
          </a:r>
        </a:p>
      </dgm:t>
    </dgm:pt>
    <dgm:pt modelId="{B7E2299D-62A0-43E3-B881-F72829859C5C}" type="parTrans" cxnId="{B7F739B9-1EAF-4956-A4BB-ED4733FBE2D7}">
      <dgm:prSet/>
      <dgm:spPr/>
      <dgm:t>
        <a:bodyPr/>
        <a:lstStyle/>
        <a:p>
          <a:endParaRPr lang="en-US"/>
        </a:p>
      </dgm:t>
    </dgm:pt>
    <dgm:pt modelId="{2A778466-3457-421A-99FC-BC867940F005}" type="sibTrans" cxnId="{B7F739B9-1EAF-4956-A4BB-ED4733FBE2D7}">
      <dgm:prSet/>
      <dgm:spPr/>
      <dgm:t>
        <a:bodyPr/>
        <a:lstStyle/>
        <a:p>
          <a:endParaRPr lang="en-US"/>
        </a:p>
      </dgm:t>
    </dgm:pt>
    <dgm:pt modelId="{FA14AFB6-10A1-4084-8253-B3E7C7402896}">
      <dgm:prSet/>
      <dgm:spPr/>
      <dgm:t>
        <a:bodyPr/>
        <a:lstStyle/>
        <a:p>
          <a:r>
            <a:rPr lang="en-US"/>
            <a:t>Conn = sqlite.connect(‘’)</a:t>
          </a:r>
        </a:p>
      </dgm:t>
    </dgm:pt>
    <dgm:pt modelId="{F09A636E-7288-47FB-9787-29B63BBB4607}" type="parTrans" cxnId="{36D2FE25-10FA-47E2-857A-1DE2BBA6ED90}">
      <dgm:prSet/>
      <dgm:spPr/>
      <dgm:t>
        <a:bodyPr/>
        <a:lstStyle/>
        <a:p>
          <a:endParaRPr lang="en-US"/>
        </a:p>
      </dgm:t>
    </dgm:pt>
    <dgm:pt modelId="{13464801-733B-48EC-8AE2-03857FE1AA82}" type="sibTrans" cxnId="{36D2FE25-10FA-47E2-857A-1DE2BBA6ED90}">
      <dgm:prSet/>
      <dgm:spPr/>
      <dgm:t>
        <a:bodyPr/>
        <a:lstStyle/>
        <a:p>
          <a:endParaRPr lang="en-US"/>
        </a:p>
      </dgm:t>
    </dgm:pt>
    <dgm:pt modelId="{073336F0-0068-449F-A6E4-D77FC076CE34}">
      <dgm:prSet/>
      <dgm:spPr/>
      <dgm:t>
        <a:bodyPr/>
        <a:lstStyle/>
        <a:p>
          <a:r>
            <a:rPr lang="en-US"/>
            <a:t>Create a Table</a:t>
          </a:r>
        </a:p>
      </dgm:t>
    </dgm:pt>
    <dgm:pt modelId="{18E234FA-5276-4E25-865C-A73CEDB12739}" type="parTrans" cxnId="{22D720F1-A3AF-471A-BA50-E63602608743}">
      <dgm:prSet/>
      <dgm:spPr/>
      <dgm:t>
        <a:bodyPr/>
        <a:lstStyle/>
        <a:p>
          <a:endParaRPr lang="en-US"/>
        </a:p>
      </dgm:t>
    </dgm:pt>
    <dgm:pt modelId="{54F65177-FFB7-477C-95A6-EB8C2EAF3EB7}" type="sibTrans" cxnId="{22D720F1-A3AF-471A-BA50-E63602608743}">
      <dgm:prSet/>
      <dgm:spPr/>
      <dgm:t>
        <a:bodyPr/>
        <a:lstStyle/>
        <a:p>
          <a:endParaRPr lang="en-US"/>
        </a:p>
      </dgm:t>
    </dgm:pt>
    <dgm:pt modelId="{7BDA2CEE-1E79-40EB-9443-7482D85EFD5A}">
      <dgm:prSet/>
      <dgm:spPr/>
      <dgm:t>
        <a:bodyPr/>
        <a:lstStyle/>
        <a:p>
          <a:r>
            <a:rPr lang="en-ZA"/>
            <a:t>c.execute(‘’’CREATE TABLE IF NOT EXIST users(id INTEGER PRIMARY KEY, name TEXT, age INTEGER)’’’)</a:t>
          </a:r>
          <a:endParaRPr lang="en-US"/>
        </a:p>
      </dgm:t>
    </dgm:pt>
    <dgm:pt modelId="{CC399EC6-218E-41D1-84DA-AFFD00BF9F0E}" type="parTrans" cxnId="{CB015FD2-329C-4F75-BB65-E412C14EA54A}">
      <dgm:prSet/>
      <dgm:spPr/>
      <dgm:t>
        <a:bodyPr/>
        <a:lstStyle/>
        <a:p>
          <a:endParaRPr lang="en-US"/>
        </a:p>
      </dgm:t>
    </dgm:pt>
    <dgm:pt modelId="{7ACB2AC3-1FBD-4240-8144-CC099BB44066}" type="sibTrans" cxnId="{CB015FD2-329C-4F75-BB65-E412C14EA54A}">
      <dgm:prSet/>
      <dgm:spPr/>
      <dgm:t>
        <a:bodyPr/>
        <a:lstStyle/>
        <a:p>
          <a:endParaRPr lang="en-US"/>
        </a:p>
      </dgm:t>
    </dgm:pt>
    <dgm:pt modelId="{81C336AD-3F28-46BB-88AD-7F0281B45C0F}">
      <dgm:prSet/>
      <dgm:spPr/>
      <dgm:t>
        <a:bodyPr/>
        <a:lstStyle/>
        <a:p>
          <a:r>
            <a:rPr lang="en-ZA"/>
            <a:t>Inserting data into a table</a:t>
          </a:r>
          <a:endParaRPr lang="en-US"/>
        </a:p>
      </dgm:t>
    </dgm:pt>
    <dgm:pt modelId="{F1BA3EC2-D6A9-438F-9BA3-05A8C26B4747}" type="parTrans" cxnId="{FD1B2E16-74E5-4317-A210-2C7172A23371}">
      <dgm:prSet/>
      <dgm:spPr/>
      <dgm:t>
        <a:bodyPr/>
        <a:lstStyle/>
        <a:p>
          <a:endParaRPr lang="en-US"/>
        </a:p>
      </dgm:t>
    </dgm:pt>
    <dgm:pt modelId="{969A08BB-6C88-4414-9E8C-D4FF4A287CE2}" type="sibTrans" cxnId="{FD1B2E16-74E5-4317-A210-2C7172A23371}">
      <dgm:prSet/>
      <dgm:spPr/>
      <dgm:t>
        <a:bodyPr/>
        <a:lstStyle/>
        <a:p>
          <a:endParaRPr lang="en-US"/>
        </a:p>
      </dgm:t>
    </dgm:pt>
    <dgm:pt modelId="{727388E7-5250-4440-B4A2-A28417CE7C05}">
      <dgm:prSet/>
      <dgm:spPr/>
      <dgm:t>
        <a:bodyPr/>
        <a:lstStyle/>
        <a:p>
          <a:r>
            <a:rPr lang="en-ZA"/>
            <a:t>c.execute(“INSERT INTO users(name, age) VALUES(‘Nhlavu Malu’, 30)”)</a:t>
          </a:r>
          <a:endParaRPr lang="en-US"/>
        </a:p>
      </dgm:t>
    </dgm:pt>
    <dgm:pt modelId="{6DC2D21F-E640-447F-BDC6-66EE8ABAF650}" type="parTrans" cxnId="{8B7E62E8-D521-4797-A219-AB70376D9504}">
      <dgm:prSet/>
      <dgm:spPr/>
      <dgm:t>
        <a:bodyPr/>
        <a:lstStyle/>
        <a:p>
          <a:endParaRPr lang="en-US"/>
        </a:p>
      </dgm:t>
    </dgm:pt>
    <dgm:pt modelId="{C22EA464-CE93-4163-B1F3-B666688425AE}" type="sibTrans" cxnId="{8B7E62E8-D521-4797-A219-AB70376D9504}">
      <dgm:prSet/>
      <dgm:spPr/>
      <dgm:t>
        <a:bodyPr/>
        <a:lstStyle/>
        <a:p>
          <a:endParaRPr lang="en-US"/>
        </a:p>
      </dgm:t>
    </dgm:pt>
    <dgm:pt modelId="{02C4BB08-04CF-4110-901B-1F5A2CE0DDE4}">
      <dgm:prSet/>
      <dgm:spPr/>
      <dgm:t>
        <a:bodyPr/>
        <a:lstStyle/>
        <a:p>
          <a:r>
            <a:rPr lang="en-ZA"/>
            <a:t>conn.commit() </a:t>
          </a:r>
          <a:endParaRPr lang="en-US"/>
        </a:p>
      </dgm:t>
    </dgm:pt>
    <dgm:pt modelId="{19CA1C56-511A-4EB9-8B2C-2570C838E6A3}" type="parTrans" cxnId="{57AC57F8-4584-4274-9623-63793CA30444}">
      <dgm:prSet/>
      <dgm:spPr/>
      <dgm:t>
        <a:bodyPr/>
        <a:lstStyle/>
        <a:p>
          <a:endParaRPr lang="en-US"/>
        </a:p>
      </dgm:t>
    </dgm:pt>
    <dgm:pt modelId="{2A51EB7B-740E-4884-A2E8-FEB258092EA6}" type="sibTrans" cxnId="{57AC57F8-4584-4274-9623-63793CA30444}">
      <dgm:prSet/>
      <dgm:spPr/>
      <dgm:t>
        <a:bodyPr/>
        <a:lstStyle/>
        <a:p>
          <a:endParaRPr lang="en-US"/>
        </a:p>
      </dgm:t>
    </dgm:pt>
    <dgm:pt modelId="{5022C4F5-A7EB-4AEA-9D81-67688E429ADC}">
      <dgm:prSet/>
      <dgm:spPr/>
      <dgm:t>
        <a:bodyPr/>
        <a:lstStyle/>
        <a:p>
          <a:r>
            <a:rPr lang="en-ZA"/>
            <a:t>Close the connection</a:t>
          </a:r>
          <a:endParaRPr lang="en-US"/>
        </a:p>
      </dgm:t>
    </dgm:pt>
    <dgm:pt modelId="{43B6FE58-7AF5-483D-96E7-DB8C3EC72AF1}" type="parTrans" cxnId="{18239737-D801-4E2D-AB66-08147E95C1CA}">
      <dgm:prSet/>
      <dgm:spPr/>
      <dgm:t>
        <a:bodyPr/>
        <a:lstStyle/>
        <a:p>
          <a:endParaRPr lang="en-US"/>
        </a:p>
      </dgm:t>
    </dgm:pt>
    <dgm:pt modelId="{B2C56684-FFA4-407E-AC0D-776D6D86D4EA}" type="sibTrans" cxnId="{18239737-D801-4E2D-AB66-08147E95C1CA}">
      <dgm:prSet/>
      <dgm:spPr/>
      <dgm:t>
        <a:bodyPr/>
        <a:lstStyle/>
        <a:p>
          <a:endParaRPr lang="en-US"/>
        </a:p>
      </dgm:t>
    </dgm:pt>
    <dgm:pt modelId="{71C04EB8-992B-4402-8DC6-EEC97E79233C}">
      <dgm:prSet/>
      <dgm:spPr/>
      <dgm:t>
        <a:bodyPr/>
        <a:lstStyle/>
        <a:p>
          <a:r>
            <a:rPr lang="en-ZA"/>
            <a:t>Conn.close()</a:t>
          </a:r>
          <a:endParaRPr lang="en-US"/>
        </a:p>
      </dgm:t>
    </dgm:pt>
    <dgm:pt modelId="{40EC2541-FFFB-4AA3-B3C0-8891AC05BF68}" type="parTrans" cxnId="{F5605D44-5518-424F-AFD3-B2984ED47C46}">
      <dgm:prSet/>
      <dgm:spPr/>
      <dgm:t>
        <a:bodyPr/>
        <a:lstStyle/>
        <a:p>
          <a:endParaRPr lang="en-US"/>
        </a:p>
      </dgm:t>
    </dgm:pt>
    <dgm:pt modelId="{F7E2F090-4BF5-4159-AE0D-3307418B39CA}" type="sibTrans" cxnId="{F5605D44-5518-424F-AFD3-B2984ED47C46}">
      <dgm:prSet/>
      <dgm:spPr/>
      <dgm:t>
        <a:bodyPr/>
        <a:lstStyle/>
        <a:p>
          <a:endParaRPr lang="en-US"/>
        </a:p>
      </dgm:t>
    </dgm:pt>
    <dgm:pt modelId="{9296CBF5-0F53-4905-AAA6-2E98D566BA97}" type="pres">
      <dgm:prSet presAssocID="{53A3FEEC-0775-4DE3-8E31-1E43E66537C1}" presName="diagram" presStyleCnt="0">
        <dgm:presLayoutVars>
          <dgm:dir/>
          <dgm:resizeHandles val="exact"/>
        </dgm:presLayoutVars>
      </dgm:prSet>
      <dgm:spPr/>
    </dgm:pt>
    <dgm:pt modelId="{D2C21D4C-4FF3-4DD8-B25A-B41095435984}" type="pres">
      <dgm:prSet presAssocID="{3BF51BF7-04EB-4034-8C11-46CBD9136BDD}" presName="node" presStyleLbl="node1" presStyleIdx="0" presStyleCnt="11">
        <dgm:presLayoutVars>
          <dgm:bulletEnabled val="1"/>
        </dgm:presLayoutVars>
      </dgm:prSet>
      <dgm:spPr/>
    </dgm:pt>
    <dgm:pt modelId="{6F0E5BD6-8425-46DD-946F-420530C9B322}" type="pres">
      <dgm:prSet presAssocID="{EFC17795-6961-4209-8402-06AE284C8A70}" presName="sibTrans" presStyleLbl="sibTrans2D1" presStyleIdx="0" presStyleCnt="10"/>
      <dgm:spPr/>
    </dgm:pt>
    <dgm:pt modelId="{1CB83DB4-8196-4F6C-8939-8C594AB71390}" type="pres">
      <dgm:prSet presAssocID="{EFC17795-6961-4209-8402-06AE284C8A70}" presName="connectorText" presStyleLbl="sibTrans2D1" presStyleIdx="0" presStyleCnt="10"/>
      <dgm:spPr/>
    </dgm:pt>
    <dgm:pt modelId="{31929172-F762-427F-8F4D-196944DA5E59}" type="pres">
      <dgm:prSet presAssocID="{64B64172-A960-4F0B-9F3E-79D0E7EE04B5}" presName="node" presStyleLbl="node1" presStyleIdx="1" presStyleCnt="11">
        <dgm:presLayoutVars>
          <dgm:bulletEnabled val="1"/>
        </dgm:presLayoutVars>
      </dgm:prSet>
      <dgm:spPr/>
    </dgm:pt>
    <dgm:pt modelId="{DE0EF34B-FB6F-4E58-A4B0-DE7FDF646788}" type="pres">
      <dgm:prSet presAssocID="{3C3DEF4F-AC8B-4BCF-B59D-AB06C4BA3B2C}" presName="sibTrans" presStyleLbl="sibTrans2D1" presStyleIdx="1" presStyleCnt="10"/>
      <dgm:spPr/>
    </dgm:pt>
    <dgm:pt modelId="{12F9C105-7F7C-45DB-A742-7DCEE5547B29}" type="pres">
      <dgm:prSet presAssocID="{3C3DEF4F-AC8B-4BCF-B59D-AB06C4BA3B2C}" presName="connectorText" presStyleLbl="sibTrans2D1" presStyleIdx="1" presStyleCnt="10"/>
      <dgm:spPr/>
    </dgm:pt>
    <dgm:pt modelId="{E90B7E92-A7E7-485B-921E-1B80D4DF0F90}" type="pres">
      <dgm:prSet presAssocID="{42F04665-C30F-4783-A30F-2C00F1D5A80B}" presName="node" presStyleLbl="node1" presStyleIdx="2" presStyleCnt="11">
        <dgm:presLayoutVars>
          <dgm:bulletEnabled val="1"/>
        </dgm:presLayoutVars>
      </dgm:prSet>
      <dgm:spPr/>
    </dgm:pt>
    <dgm:pt modelId="{EBE9337E-2FDA-41AD-A90C-05F7616D3F3C}" type="pres">
      <dgm:prSet presAssocID="{2A778466-3457-421A-99FC-BC867940F005}" presName="sibTrans" presStyleLbl="sibTrans2D1" presStyleIdx="2" presStyleCnt="10"/>
      <dgm:spPr/>
    </dgm:pt>
    <dgm:pt modelId="{5692AACD-7FA3-47C9-B6AD-1FB941849CB5}" type="pres">
      <dgm:prSet presAssocID="{2A778466-3457-421A-99FC-BC867940F005}" presName="connectorText" presStyleLbl="sibTrans2D1" presStyleIdx="2" presStyleCnt="10"/>
      <dgm:spPr/>
    </dgm:pt>
    <dgm:pt modelId="{977B35A8-C200-437E-9B12-E90B07F76E73}" type="pres">
      <dgm:prSet presAssocID="{FA14AFB6-10A1-4084-8253-B3E7C7402896}" presName="node" presStyleLbl="node1" presStyleIdx="3" presStyleCnt="11">
        <dgm:presLayoutVars>
          <dgm:bulletEnabled val="1"/>
        </dgm:presLayoutVars>
      </dgm:prSet>
      <dgm:spPr/>
    </dgm:pt>
    <dgm:pt modelId="{0557CE0B-9C64-4E18-BA4E-8D919920B18B}" type="pres">
      <dgm:prSet presAssocID="{13464801-733B-48EC-8AE2-03857FE1AA82}" presName="sibTrans" presStyleLbl="sibTrans2D1" presStyleIdx="3" presStyleCnt="10"/>
      <dgm:spPr/>
    </dgm:pt>
    <dgm:pt modelId="{7330ED43-773D-4414-A6CF-263181D9BACE}" type="pres">
      <dgm:prSet presAssocID="{13464801-733B-48EC-8AE2-03857FE1AA82}" presName="connectorText" presStyleLbl="sibTrans2D1" presStyleIdx="3" presStyleCnt="10"/>
      <dgm:spPr/>
    </dgm:pt>
    <dgm:pt modelId="{F122357A-72C6-4D2C-BC02-4117D0DD2D41}" type="pres">
      <dgm:prSet presAssocID="{073336F0-0068-449F-A6E4-D77FC076CE34}" presName="node" presStyleLbl="node1" presStyleIdx="4" presStyleCnt="11">
        <dgm:presLayoutVars>
          <dgm:bulletEnabled val="1"/>
        </dgm:presLayoutVars>
      </dgm:prSet>
      <dgm:spPr/>
    </dgm:pt>
    <dgm:pt modelId="{490DA946-DF93-4731-AF17-FD943090A017}" type="pres">
      <dgm:prSet presAssocID="{54F65177-FFB7-477C-95A6-EB8C2EAF3EB7}" presName="sibTrans" presStyleLbl="sibTrans2D1" presStyleIdx="4" presStyleCnt="10"/>
      <dgm:spPr/>
    </dgm:pt>
    <dgm:pt modelId="{20C422AE-AD6F-4FBE-A6A4-16B45F20EC20}" type="pres">
      <dgm:prSet presAssocID="{54F65177-FFB7-477C-95A6-EB8C2EAF3EB7}" presName="connectorText" presStyleLbl="sibTrans2D1" presStyleIdx="4" presStyleCnt="10"/>
      <dgm:spPr/>
    </dgm:pt>
    <dgm:pt modelId="{0606E388-B450-4ED8-BD99-106DC861F07B}" type="pres">
      <dgm:prSet presAssocID="{7BDA2CEE-1E79-40EB-9443-7482D85EFD5A}" presName="node" presStyleLbl="node1" presStyleIdx="5" presStyleCnt="11">
        <dgm:presLayoutVars>
          <dgm:bulletEnabled val="1"/>
        </dgm:presLayoutVars>
      </dgm:prSet>
      <dgm:spPr/>
    </dgm:pt>
    <dgm:pt modelId="{7AB15DE3-2744-4E69-AE2F-945920D17A25}" type="pres">
      <dgm:prSet presAssocID="{7ACB2AC3-1FBD-4240-8144-CC099BB44066}" presName="sibTrans" presStyleLbl="sibTrans2D1" presStyleIdx="5" presStyleCnt="10"/>
      <dgm:spPr/>
    </dgm:pt>
    <dgm:pt modelId="{60C8FC52-05C1-4A7D-899A-1C3A5BB053A7}" type="pres">
      <dgm:prSet presAssocID="{7ACB2AC3-1FBD-4240-8144-CC099BB44066}" presName="connectorText" presStyleLbl="sibTrans2D1" presStyleIdx="5" presStyleCnt="10"/>
      <dgm:spPr/>
    </dgm:pt>
    <dgm:pt modelId="{69DBD7AF-45CB-48B7-9D44-12B88985C900}" type="pres">
      <dgm:prSet presAssocID="{81C336AD-3F28-46BB-88AD-7F0281B45C0F}" presName="node" presStyleLbl="node1" presStyleIdx="6" presStyleCnt="11">
        <dgm:presLayoutVars>
          <dgm:bulletEnabled val="1"/>
        </dgm:presLayoutVars>
      </dgm:prSet>
      <dgm:spPr/>
    </dgm:pt>
    <dgm:pt modelId="{DB5AEC11-0D9C-413F-B68A-D6EA7999ED49}" type="pres">
      <dgm:prSet presAssocID="{969A08BB-6C88-4414-9E8C-D4FF4A287CE2}" presName="sibTrans" presStyleLbl="sibTrans2D1" presStyleIdx="6" presStyleCnt="10"/>
      <dgm:spPr/>
    </dgm:pt>
    <dgm:pt modelId="{E358BF89-DBD1-4ABE-BD2D-5E4CD3D1B106}" type="pres">
      <dgm:prSet presAssocID="{969A08BB-6C88-4414-9E8C-D4FF4A287CE2}" presName="connectorText" presStyleLbl="sibTrans2D1" presStyleIdx="6" presStyleCnt="10"/>
      <dgm:spPr/>
    </dgm:pt>
    <dgm:pt modelId="{53601C36-537A-45FD-8037-EC305297EFFB}" type="pres">
      <dgm:prSet presAssocID="{727388E7-5250-4440-B4A2-A28417CE7C05}" presName="node" presStyleLbl="node1" presStyleIdx="7" presStyleCnt="11">
        <dgm:presLayoutVars>
          <dgm:bulletEnabled val="1"/>
        </dgm:presLayoutVars>
      </dgm:prSet>
      <dgm:spPr/>
    </dgm:pt>
    <dgm:pt modelId="{E36CD3EF-8605-44AE-9664-124DC6C81BEA}" type="pres">
      <dgm:prSet presAssocID="{C22EA464-CE93-4163-B1F3-B666688425AE}" presName="sibTrans" presStyleLbl="sibTrans2D1" presStyleIdx="7" presStyleCnt="10"/>
      <dgm:spPr/>
    </dgm:pt>
    <dgm:pt modelId="{A94E648A-13DC-4A33-BAA7-BB9CE50C46F3}" type="pres">
      <dgm:prSet presAssocID="{C22EA464-CE93-4163-B1F3-B666688425AE}" presName="connectorText" presStyleLbl="sibTrans2D1" presStyleIdx="7" presStyleCnt="10"/>
      <dgm:spPr/>
    </dgm:pt>
    <dgm:pt modelId="{9E796E70-1449-4ECB-8BED-00D5018950F4}" type="pres">
      <dgm:prSet presAssocID="{02C4BB08-04CF-4110-901B-1F5A2CE0DDE4}" presName="node" presStyleLbl="node1" presStyleIdx="8" presStyleCnt="11">
        <dgm:presLayoutVars>
          <dgm:bulletEnabled val="1"/>
        </dgm:presLayoutVars>
      </dgm:prSet>
      <dgm:spPr/>
    </dgm:pt>
    <dgm:pt modelId="{5A174263-4A62-4CEA-AB90-D238BE7C9BCB}" type="pres">
      <dgm:prSet presAssocID="{2A51EB7B-740E-4884-A2E8-FEB258092EA6}" presName="sibTrans" presStyleLbl="sibTrans2D1" presStyleIdx="8" presStyleCnt="10"/>
      <dgm:spPr/>
    </dgm:pt>
    <dgm:pt modelId="{2842EED0-D6DB-462D-A4F9-F75C7F4A66BE}" type="pres">
      <dgm:prSet presAssocID="{2A51EB7B-740E-4884-A2E8-FEB258092EA6}" presName="connectorText" presStyleLbl="sibTrans2D1" presStyleIdx="8" presStyleCnt="10"/>
      <dgm:spPr/>
    </dgm:pt>
    <dgm:pt modelId="{2BD3420C-5749-439C-9CD6-AE6705502D91}" type="pres">
      <dgm:prSet presAssocID="{5022C4F5-A7EB-4AEA-9D81-67688E429ADC}" presName="node" presStyleLbl="node1" presStyleIdx="9" presStyleCnt="11">
        <dgm:presLayoutVars>
          <dgm:bulletEnabled val="1"/>
        </dgm:presLayoutVars>
      </dgm:prSet>
      <dgm:spPr/>
    </dgm:pt>
    <dgm:pt modelId="{6714D8DA-1C4D-477A-83CA-0B94939EBB39}" type="pres">
      <dgm:prSet presAssocID="{B2C56684-FFA4-407E-AC0D-776D6D86D4EA}" presName="sibTrans" presStyleLbl="sibTrans2D1" presStyleIdx="9" presStyleCnt="10"/>
      <dgm:spPr/>
    </dgm:pt>
    <dgm:pt modelId="{1B44C88E-04C2-4629-A278-922F8F00688B}" type="pres">
      <dgm:prSet presAssocID="{B2C56684-FFA4-407E-AC0D-776D6D86D4EA}" presName="connectorText" presStyleLbl="sibTrans2D1" presStyleIdx="9" presStyleCnt="10"/>
      <dgm:spPr/>
    </dgm:pt>
    <dgm:pt modelId="{DCFF2F58-875C-478E-9882-F4F58A746B5B}" type="pres">
      <dgm:prSet presAssocID="{71C04EB8-992B-4402-8DC6-EEC97E79233C}" presName="node" presStyleLbl="node1" presStyleIdx="10" presStyleCnt="11">
        <dgm:presLayoutVars>
          <dgm:bulletEnabled val="1"/>
        </dgm:presLayoutVars>
      </dgm:prSet>
      <dgm:spPr/>
    </dgm:pt>
  </dgm:ptLst>
  <dgm:cxnLst>
    <dgm:cxn modelId="{B6430706-098B-4E7A-AC39-B982892CC256}" type="presOf" srcId="{71C04EB8-992B-4402-8DC6-EEC97E79233C}" destId="{DCFF2F58-875C-478E-9882-F4F58A746B5B}" srcOrd="0" destOrd="0" presId="urn:microsoft.com/office/officeart/2005/8/layout/process5"/>
    <dgm:cxn modelId="{59182E07-3F52-4E5D-9BC1-68F2F389EEF9}" type="presOf" srcId="{02C4BB08-04CF-4110-901B-1F5A2CE0DDE4}" destId="{9E796E70-1449-4ECB-8BED-00D5018950F4}" srcOrd="0" destOrd="0" presId="urn:microsoft.com/office/officeart/2005/8/layout/process5"/>
    <dgm:cxn modelId="{88108D0C-5486-4673-AF0F-D166CF966722}" type="presOf" srcId="{2A778466-3457-421A-99FC-BC867940F005}" destId="{5692AACD-7FA3-47C9-B6AD-1FB941849CB5}" srcOrd="1" destOrd="0" presId="urn:microsoft.com/office/officeart/2005/8/layout/process5"/>
    <dgm:cxn modelId="{1AE6A40E-6579-4B0E-9087-A63B4F516961}" type="presOf" srcId="{7ACB2AC3-1FBD-4240-8144-CC099BB44066}" destId="{7AB15DE3-2744-4E69-AE2F-945920D17A25}" srcOrd="0" destOrd="0" presId="urn:microsoft.com/office/officeart/2005/8/layout/process5"/>
    <dgm:cxn modelId="{46B22D14-0FB7-4C41-BBE3-56CE74831FFB}" type="presOf" srcId="{42F04665-C30F-4783-A30F-2C00F1D5A80B}" destId="{E90B7E92-A7E7-485B-921E-1B80D4DF0F90}" srcOrd="0" destOrd="0" presId="urn:microsoft.com/office/officeart/2005/8/layout/process5"/>
    <dgm:cxn modelId="{FD1B2E16-74E5-4317-A210-2C7172A23371}" srcId="{53A3FEEC-0775-4DE3-8E31-1E43E66537C1}" destId="{81C336AD-3F28-46BB-88AD-7F0281B45C0F}" srcOrd="6" destOrd="0" parTransId="{F1BA3EC2-D6A9-438F-9BA3-05A8C26B4747}" sibTransId="{969A08BB-6C88-4414-9E8C-D4FF4A287CE2}"/>
    <dgm:cxn modelId="{7015321B-43D1-4D70-A058-8982C746DDD1}" type="presOf" srcId="{81C336AD-3F28-46BB-88AD-7F0281B45C0F}" destId="{69DBD7AF-45CB-48B7-9D44-12B88985C900}" srcOrd="0" destOrd="0" presId="urn:microsoft.com/office/officeart/2005/8/layout/process5"/>
    <dgm:cxn modelId="{08DED21D-9033-4200-8678-C964C53AEBCA}" type="presOf" srcId="{C22EA464-CE93-4163-B1F3-B666688425AE}" destId="{A94E648A-13DC-4A33-BAA7-BB9CE50C46F3}" srcOrd="1" destOrd="0" presId="urn:microsoft.com/office/officeart/2005/8/layout/process5"/>
    <dgm:cxn modelId="{F1B52320-F722-40B2-9094-785FE395AFA1}" type="presOf" srcId="{7ACB2AC3-1FBD-4240-8144-CC099BB44066}" destId="{60C8FC52-05C1-4A7D-899A-1C3A5BB053A7}" srcOrd="1" destOrd="0" presId="urn:microsoft.com/office/officeart/2005/8/layout/process5"/>
    <dgm:cxn modelId="{36D2FE25-10FA-47E2-857A-1DE2BBA6ED90}" srcId="{53A3FEEC-0775-4DE3-8E31-1E43E66537C1}" destId="{FA14AFB6-10A1-4084-8253-B3E7C7402896}" srcOrd="3" destOrd="0" parTransId="{F09A636E-7288-47FB-9787-29B63BBB4607}" sibTransId="{13464801-733B-48EC-8AE2-03857FE1AA82}"/>
    <dgm:cxn modelId="{7156AA2B-496F-4BCB-8228-04B0280FEB35}" type="presOf" srcId="{54F65177-FFB7-477C-95A6-EB8C2EAF3EB7}" destId="{20C422AE-AD6F-4FBE-A6A4-16B45F20EC20}" srcOrd="1" destOrd="0" presId="urn:microsoft.com/office/officeart/2005/8/layout/process5"/>
    <dgm:cxn modelId="{E52DFD33-3A57-4182-A6CB-6E17A2634649}" type="presOf" srcId="{2A778466-3457-421A-99FC-BC867940F005}" destId="{EBE9337E-2FDA-41AD-A90C-05F7616D3F3C}" srcOrd="0" destOrd="0" presId="urn:microsoft.com/office/officeart/2005/8/layout/process5"/>
    <dgm:cxn modelId="{67EA3836-ACA7-479F-B17F-899530674A77}" type="presOf" srcId="{54F65177-FFB7-477C-95A6-EB8C2EAF3EB7}" destId="{490DA946-DF93-4731-AF17-FD943090A017}" srcOrd="0" destOrd="0" presId="urn:microsoft.com/office/officeart/2005/8/layout/process5"/>
    <dgm:cxn modelId="{18239737-D801-4E2D-AB66-08147E95C1CA}" srcId="{53A3FEEC-0775-4DE3-8E31-1E43E66537C1}" destId="{5022C4F5-A7EB-4AEA-9D81-67688E429ADC}" srcOrd="9" destOrd="0" parTransId="{43B6FE58-7AF5-483D-96E7-DB8C3EC72AF1}" sibTransId="{B2C56684-FFA4-407E-AC0D-776D6D86D4EA}"/>
    <dgm:cxn modelId="{DEF2783B-22FB-45F5-8989-B2D5AEEB020E}" type="presOf" srcId="{13464801-733B-48EC-8AE2-03857FE1AA82}" destId="{0557CE0B-9C64-4E18-BA4E-8D919920B18B}" srcOrd="0" destOrd="0" presId="urn:microsoft.com/office/officeart/2005/8/layout/process5"/>
    <dgm:cxn modelId="{987F6F40-30FD-4CD0-8480-61F011F46B45}" type="presOf" srcId="{B2C56684-FFA4-407E-AC0D-776D6D86D4EA}" destId="{1B44C88E-04C2-4629-A278-922F8F00688B}" srcOrd="1" destOrd="0" presId="urn:microsoft.com/office/officeart/2005/8/layout/process5"/>
    <dgm:cxn modelId="{FED0D15D-B642-4511-AEDF-D3BBE0A80A7C}" type="presOf" srcId="{3C3DEF4F-AC8B-4BCF-B59D-AB06C4BA3B2C}" destId="{12F9C105-7F7C-45DB-A742-7DCEE5547B29}" srcOrd="1" destOrd="0" presId="urn:microsoft.com/office/officeart/2005/8/layout/process5"/>
    <dgm:cxn modelId="{995FEC60-A525-4D78-9588-37EB67879C7E}" type="presOf" srcId="{969A08BB-6C88-4414-9E8C-D4FF4A287CE2}" destId="{E358BF89-DBD1-4ABE-BD2D-5E4CD3D1B106}" srcOrd="1" destOrd="0" presId="urn:microsoft.com/office/officeart/2005/8/layout/process5"/>
    <dgm:cxn modelId="{F5605D44-5518-424F-AFD3-B2984ED47C46}" srcId="{53A3FEEC-0775-4DE3-8E31-1E43E66537C1}" destId="{71C04EB8-992B-4402-8DC6-EEC97E79233C}" srcOrd="10" destOrd="0" parTransId="{40EC2541-FFFB-4AA3-B3C0-8891AC05BF68}" sibTransId="{F7E2F090-4BF5-4159-AE0D-3307418B39CA}"/>
    <dgm:cxn modelId="{C7627E47-B3BC-4E80-9B46-ABC0BF9CB637}" type="presOf" srcId="{3C3DEF4F-AC8B-4BCF-B59D-AB06C4BA3B2C}" destId="{DE0EF34B-FB6F-4E58-A4B0-DE7FDF646788}" srcOrd="0" destOrd="0" presId="urn:microsoft.com/office/officeart/2005/8/layout/process5"/>
    <dgm:cxn modelId="{57FFDA4A-9CE0-4328-B20F-729F9B7B7311}" type="presOf" srcId="{2A51EB7B-740E-4884-A2E8-FEB258092EA6}" destId="{2842EED0-D6DB-462D-A4F9-F75C7F4A66BE}" srcOrd="1" destOrd="0" presId="urn:microsoft.com/office/officeart/2005/8/layout/process5"/>
    <dgm:cxn modelId="{07042D6B-BA3C-4A49-857F-89F0A54784EF}" type="presOf" srcId="{5022C4F5-A7EB-4AEA-9D81-67688E429ADC}" destId="{2BD3420C-5749-439C-9CD6-AE6705502D91}" srcOrd="0" destOrd="0" presId="urn:microsoft.com/office/officeart/2005/8/layout/process5"/>
    <dgm:cxn modelId="{6706B86C-E370-4C04-BC02-5E1E5492714E}" type="presOf" srcId="{EFC17795-6961-4209-8402-06AE284C8A70}" destId="{6F0E5BD6-8425-46DD-946F-420530C9B322}" srcOrd="0" destOrd="0" presId="urn:microsoft.com/office/officeart/2005/8/layout/process5"/>
    <dgm:cxn modelId="{00D92575-BE77-4A78-8F7F-1B2463223B11}" type="presOf" srcId="{53A3FEEC-0775-4DE3-8E31-1E43E66537C1}" destId="{9296CBF5-0F53-4905-AAA6-2E98D566BA97}" srcOrd="0" destOrd="0" presId="urn:microsoft.com/office/officeart/2005/8/layout/process5"/>
    <dgm:cxn modelId="{008B9E55-B90D-4CBB-8A69-37C565CB2B29}" type="presOf" srcId="{FA14AFB6-10A1-4084-8253-B3E7C7402896}" destId="{977B35A8-C200-437E-9B12-E90B07F76E73}" srcOrd="0" destOrd="0" presId="urn:microsoft.com/office/officeart/2005/8/layout/process5"/>
    <dgm:cxn modelId="{31E87558-6393-464B-8B45-A5F3844D72D5}" type="presOf" srcId="{EFC17795-6961-4209-8402-06AE284C8A70}" destId="{1CB83DB4-8196-4F6C-8939-8C594AB71390}" srcOrd="1" destOrd="0" presId="urn:microsoft.com/office/officeart/2005/8/layout/process5"/>
    <dgm:cxn modelId="{B40FD278-40CC-4EF2-808B-8C858CE9E176}" srcId="{53A3FEEC-0775-4DE3-8E31-1E43E66537C1}" destId="{64B64172-A960-4F0B-9F3E-79D0E7EE04B5}" srcOrd="1" destOrd="0" parTransId="{FB760875-3EC6-4A54-A97F-B00DBB882EDE}" sibTransId="{3C3DEF4F-AC8B-4BCF-B59D-AB06C4BA3B2C}"/>
    <dgm:cxn modelId="{451AD67E-979B-46FB-8B61-B77DEBA0FF8B}" type="presOf" srcId="{3BF51BF7-04EB-4034-8C11-46CBD9136BDD}" destId="{D2C21D4C-4FF3-4DD8-B25A-B41095435984}" srcOrd="0" destOrd="0" presId="urn:microsoft.com/office/officeart/2005/8/layout/process5"/>
    <dgm:cxn modelId="{4121D58A-6D27-4778-B294-45A667D90C68}" type="presOf" srcId="{969A08BB-6C88-4414-9E8C-D4FF4A287CE2}" destId="{DB5AEC11-0D9C-413F-B68A-D6EA7999ED49}" srcOrd="0" destOrd="0" presId="urn:microsoft.com/office/officeart/2005/8/layout/process5"/>
    <dgm:cxn modelId="{B22F9E96-54E7-4E18-9967-9231690FFF35}" type="presOf" srcId="{2A51EB7B-740E-4884-A2E8-FEB258092EA6}" destId="{5A174263-4A62-4CEA-AB90-D238BE7C9BCB}" srcOrd="0" destOrd="0" presId="urn:microsoft.com/office/officeart/2005/8/layout/process5"/>
    <dgm:cxn modelId="{AB10E697-917C-461D-BE08-AEA030097ED5}" type="presOf" srcId="{13464801-733B-48EC-8AE2-03857FE1AA82}" destId="{7330ED43-773D-4414-A6CF-263181D9BACE}" srcOrd="1" destOrd="0" presId="urn:microsoft.com/office/officeart/2005/8/layout/process5"/>
    <dgm:cxn modelId="{166501A1-0B6C-4EE6-A5D0-E434D3FF2497}" type="presOf" srcId="{B2C56684-FFA4-407E-AC0D-776D6D86D4EA}" destId="{6714D8DA-1C4D-477A-83CA-0B94939EBB39}" srcOrd="0" destOrd="0" presId="urn:microsoft.com/office/officeart/2005/8/layout/process5"/>
    <dgm:cxn modelId="{B7F739B9-1EAF-4956-A4BB-ED4733FBE2D7}" srcId="{53A3FEEC-0775-4DE3-8E31-1E43E66537C1}" destId="{42F04665-C30F-4783-A30F-2C00F1D5A80B}" srcOrd="2" destOrd="0" parTransId="{B7E2299D-62A0-43E3-B881-F72829859C5C}" sibTransId="{2A778466-3457-421A-99FC-BC867940F005}"/>
    <dgm:cxn modelId="{572A2BD1-3880-482D-B148-E2AECD3DE52F}" type="presOf" srcId="{64B64172-A960-4F0B-9F3E-79D0E7EE04B5}" destId="{31929172-F762-427F-8F4D-196944DA5E59}" srcOrd="0" destOrd="0" presId="urn:microsoft.com/office/officeart/2005/8/layout/process5"/>
    <dgm:cxn modelId="{CB015FD2-329C-4F75-BB65-E412C14EA54A}" srcId="{53A3FEEC-0775-4DE3-8E31-1E43E66537C1}" destId="{7BDA2CEE-1E79-40EB-9443-7482D85EFD5A}" srcOrd="5" destOrd="0" parTransId="{CC399EC6-218E-41D1-84DA-AFFD00BF9F0E}" sibTransId="{7ACB2AC3-1FBD-4240-8144-CC099BB44066}"/>
    <dgm:cxn modelId="{E60A33E6-314E-401A-B666-01D222D61FE6}" type="presOf" srcId="{7BDA2CEE-1E79-40EB-9443-7482D85EFD5A}" destId="{0606E388-B450-4ED8-BD99-106DC861F07B}" srcOrd="0" destOrd="0" presId="urn:microsoft.com/office/officeart/2005/8/layout/process5"/>
    <dgm:cxn modelId="{A30480E6-ECF3-44FF-A6C6-CC218ACEE68C}" type="presOf" srcId="{C22EA464-CE93-4163-B1F3-B666688425AE}" destId="{E36CD3EF-8605-44AE-9664-124DC6C81BEA}" srcOrd="0" destOrd="0" presId="urn:microsoft.com/office/officeart/2005/8/layout/process5"/>
    <dgm:cxn modelId="{8B7E62E8-D521-4797-A219-AB70376D9504}" srcId="{53A3FEEC-0775-4DE3-8E31-1E43E66537C1}" destId="{727388E7-5250-4440-B4A2-A28417CE7C05}" srcOrd="7" destOrd="0" parTransId="{6DC2D21F-E640-447F-BDC6-66EE8ABAF650}" sibTransId="{C22EA464-CE93-4163-B1F3-B666688425AE}"/>
    <dgm:cxn modelId="{DA96B1EC-BD30-477F-B0BB-5295ECAA2E4A}" type="presOf" srcId="{727388E7-5250-4440-B4A2-A28417CE7C05}" destId="{53601C36-537A-45FD-8037-EC305297EFFB}" srcOrd="0" destOrd="0" presId="urn:microsoft.com/office/officeart/2005/8/layout/process5"/>
    <dgm:cxn modelId="{22D720F1-A3AF-471A-BA50-E63602608743}" srcId="{53A3FEEC-0775-4DE3-8E31-1E43E66537C1}" destId="{073336F0-0068-449F-A6E4-D77FC076CE34}" srcOrd="4" destOrd="0" parTransId="{18E234FA-5276-4E25-865C-A73CEDB12739}" sibTransId="{54F65177-FFB7-477C-95A6-EB8C2EAF3EB7}"/>
    <dgm:cxn modelId="{C35484F4-6F0D-49F6-BF9F-9514F4901D93}" type="presOf" srcId="{073336F0-0068-449F-A6E4-D77FC076CE34}" destId="{F122357A-72C6-4D2C-BC02-4117D0DD2D41}" srcOrd="0" destOrd="0" presId="urn:microsoft.com/office/officeart/2005/8/layout/process5"/>
    <dgm:cxn modelId="{57AC57F8-4584-4274-9623-63793CA30444}" srcId="{53A3FEEC-0775-4DE3-8E31-1E43E66537C1}" destId="{02C4BB08-04CF-4110-901B-1F5A2CE0DDE4}" srcOrd="8" destOrd="0" parTransId="{19CA1C56-511A-4EB9-8B2C-2570C838E6A3}" sibTransId="{2A51EB7B-740E-4884-A2E8-FEB258092EA6}"/>
    <dgm:cxn modelId="{27C996FC-6DFA-4FA0-B14B-065F74A2CB82}" srcId="{53A3FEEC-0775-4DE3-8E31-1E43E66537C1}" destId="{3BF51BF7-04EB-4034-8C11-46CBD9136BDD}" srcOrd="0" destOrd="0" parTransId="{3E200872-D616-46C3-8BED-C4FD219A1C3A}" sibTransId="{EFC17795-6961-4209-8402-06AE284C8A70}"/>
    <dgm:cxn modelId="{57616134-814A-4462-BE1C-00EFE9CB28B4}" type="presParOf" srcId="{9296CBF5-0F53-4905-AAA6-2E98D566BA97}" destId="{D2C21D4C-4FF3-4DD8-B25A-B41095435984}" srcOrd="0" destOrd="0" presId="urn:microsoft.com/office/officeart/2005/8/layout/process5"/>
    <dgm:cxn modelId="{53150645-8691-4458-8938-E40F2427BBB7}" type="presParOf" srcId="{9296CBF5-0F53-4905-AAA6-2E98D566BA97}" destId="{6F0E5BD6-8425-46DD-946F-420530C9B322}" srcOrd="1" destOrd="0" presId="urn:microsoft.com/office/officeart/2005/8/layout/process5"/>
    <dgm:cxn modelId="{C2E50097-D846-4353-BEC0-49EB1681CE83}" type="presParOf" srcId="{6F0E5BD6-8425-46DD-946F-420530C9B322}" destId="{1CB83DB4-8196-4F6C-8939-8C594AB71390}" srcOrd="0" destOrd="0" presId="urn:microsoft.com/office/officeart/2005/8/layout/process5"/>
    <dgm:cxn modelId="{C53FDD99-59DC-400A-81B9-EC8D6DE5A788}" type="presParOf" srcId="{9296CBF5-0F53-4905-AAA6-2E98D566BA97}" destId="{31929172-F762-427F-8F4D-196944DA5E59}" srcOrd="2" destOrd="0" presId="urn:microsoft.com/office/officeart/2005/8/layout/process5"/>
    <dgm:cxn modelId="{180609B5-0236-40CD-8192-FDDCD8EF695C}" type="presParOf" srcId="{9296CBF5-0F53-4905-AAA6-2E98D566BA97}" destId="{DE0EF34B-FB6F-4E58-A4B0-DE7FDF646788}" srcOrd="3" destOrd="0" presId="urn:microsoft.com/office/officeart/2005/8/layout/process5"/>
    <dgm:cxn modelId="{DDE9A0FD-24CE-4182-AAD6-790F3FA9A8ED}" type="presParOf" srcId="{DE0EF34B-FB6F-4E58-A4B0-DE7FDF646788}" destId="{12F9C105-7F7C-45DB-A742-7DCEE5547B29}" srcOrd="0" destOrd="0" presId="urn:microsoft.com/office/officeart/2005/8/layout/process5"/>
    <dgm:cxn modelId="{07B7794A-6AC4-48DD-BA99-F248A6141067}" type="presParOf" srcId="{9296CBF5-0F53-4905-AAA6-2E98D566BA97}" destId="{E90B7E92-A7E7-485B-921E-1B80D4DF0F90}" srcOrd="4" destOrd="0" presId="urn:microsoft.com/office/officeart/2005/8/layout/process5"/>
    <dgm:cxn modelId="{9C55D2B0-0462-40E1-8047-BD248B4E489F}" type="presParOf" srcId="{9296CBF5-0F53-4905-AAA6-2E98D566BA97}" destId="{EBE9337E-2FDA-41AD-A90C-05F7616D3F3C}" srcOrd="5" destOrd="0" presId="urn:microsoft.com/office/officeart/2005/8/layout/process5"/>
    <dgm:cxn modelId="{C774E960-988E-493B-A385-3F91651D996F}" type="presParOf" srcId="{EBE9337E-2FDA-41AD-A90C-05F7616D3F3C}" destId="{5692AACD-7FA3-47C9-B6AD-1FB941849CB5}" srcOrd="0" destOrd="0" presId="urn:microsoft.com/office/officeart/2005/8/layout/process5"/>
    <dgm:cxn modelId="{1B687FBF-A3C0-4FDF-9224-5274E4CDE82B}" type="presParOf" srcId="{9296CBF5-0F53-4905-AAA6-2E98D566BA97}" destId="{977B35A8-C200-437E-9B12-E90B07F76E73}" srcOrd="6" destOrd="0" presId="urn:microsoft.com/office/officeart/2005/8/layout/process5"/>
    <dgm:cxn modelId="{A1287910-AEB4-434E-9D63-EE411EFA0454}" type="presParOf" srcId="{9296CBF5-0F53-4905-AAA6-2E98D566BA97}" destId="{0557CE0B-9C64-4E18-BA4E-8D919920B18B}" srcOrd="7" destOrd="0" presId="urn:microsoft.com/office/officeart/2005/8/layout/process5"/>
    <dgm:cxn modelId="{E8AC5FF8-5618-4690-AA67-21F393CA9BB1}" type="presParOf" srcId="{0557CE0B-9C64-4E18-BA4E-8D919920B18B}" destId="{7330ED43-773D-4414-A6CF-263181D9BACE}" srcOrd="0" destOrd="0" presId="urn:microsoft.com/office/officeart/2005/8/layout/process5"/>
    <dgm:cxn modelId="{29645722-B941-47B1-9AA2-EF6BCFE13172}" type="presParOf" srcId="{9296CBF5-0F53-4905-AAA6-2E98D566BA97}" destId="{F122357A-72C6-4D2C-BC02-4117D0DD2D41}" srcOrd="8" destOrd="0" presId="urn:microsoft.com/office/officeart/2005/8/layout/process5"/>
    <dgm:cxn modelId="{D31DB15F-3140-4298-BE8A-49E9F246B150}" type="presParOf" srcId="{9296CBF5-0F53-4905-AAA6-2E98D566BA97}" destId="{490DA946-DF93-4731-AF17-FD943090A017}" srcOrd="9" destOrd="0" presId="urn:microsoft.com/office/officeart/2005/8/layout/process5"/>
    <dgm:cxn modelId="{E0A5632F-746D-4139-8FF0-C1B7D610B0A3}" type="presParOf" srcId="{490DA946-DF93-4731-AF17-FD943090A017}" destId="{20C422AE-AD6F-4FBE-A6A4-16B45F20EC20}" srcOrd="0" destOrd="0" presId="urn:microsoft.com/office/officeart/2005/8/layout/process5"/>
    <dgm:cxn modelId="{22C78CEB-34B2-4C2C-90DC-69409C47ABD1}" type="presParOf" srcId="{9296CBF5-0F53-4905-AAA6-2E98D566BA97}" destId="{0606E388-B450-4ED8-BD99-106DC861F07B}" srcOrd="10" destOrd="0" presId="urn:microsoft.com/office/officeart/2005/8/layout/process5"/>
    <dgm:cxn modelId="{D434A7DA-8E46-4023-B37F-38C1E9601A9B}" type="presParOf" srcId="{9296CBF5-0F53-4905-AAA6-2E98D566BA97}" destId="{7AB15DE3-2744-4E69-AE2F-945920D17A25}" srcOrd="11" destOrd="0" presId="urn:microsoft.com/office/officeart/2005/8/layout/process5"/>
    <dgm:cxn modelId="{38B5E321-3D01-41F6-8A66-D4BC6C8BE274}" type="presParOf" srcId="{7AB15DE3-2744-4E69-AE2F-945920D17A25}" destId="{60C8FC52-05C1-4A7D-899A-1C3A5BB053A7}" srcOrd="0" destOrd="0" presId="urn:microsoft.com/office/officeart/2005/8/layout/process5"/>
    <dgm:cxn modelId="{2D64B9C8-4A6E-4F27-858A-4C7A1FCF1A5D}" type="presParOf" srcId="{9296CBF5-0F53-4905-AAA6-2E98D566BA97}" destId="{69DBD7AF-45CB-48B7-9D44-12B88985C900}" srcOrd="12" destOrd="0" presId="urn:microsoft.com/office/officeart/2005/8/layout/process5"/>
    <dgm:cxn modelId="{FD5254C0-8F46-440B-B64E-85800219A77D}" type="presParOf" srcId="{9296CBF5-0F53-4905-AAA6-2E98D566BA97}" destId="{DB5AEC11-0D9C-413F-B68A-D6EA7999ED49}" srcOrd="13" destOrd="0" presId="urn:microsoft.com/office/officeart/2005/8/layout/process5"/>
    <dgm:cxn modelId="{C50AEE04-B035-455C-8A23-9DF296BF1951}" type="presParOf" srcId="{DB5AEC11-0D9C-413F-B68A-D6EA7999ED49}" destId="{E358BF89-DBD1-4ABE-BD2D-5E4CD3D1B106}" srcOrd="0" destOrd="0" presId="urn:microsoft.com/office/officeart/2005/8/layout/process5"/>
    <dgm:cxn modelId="{FE2BA092-3872-4FF9-A193-724D2581F98B}" type="presParOf" srcId="{9296CBF5-0F53-4905-AAA6-2E98D566BA97}" destId="{53601C36-537A-45FD-8037-EC305297EFFB}" srcOrd="14" destOrd="0" presId="urn:microsoft.com/office/officeart/2005/8/layout/process5"/>
    <dgm:cxn modelId="{2859177F-7409-422E-85A2-780F2D8F7FFB}" type="presParOf" srcId="{9296CBF5-0F53-4905-AAA6-2E98D566BA97}" destId="{E36CD3EF-8605-44AE-9664-124DC6C81BEA}" srcOrd="15" destOrd="0" presId="urn:microsoft.com/office/officeart/2005/8/layout/process5"/>
    <dgm:cxn modelId="{66624886-7C36-4A7C-8F84-6CA8616DB517}" type="presParOf" srcId="{E36CD3EF-8605-44AE-9664-124DC6C81BEA}" destId="{A94E648A-13DC-4A33-BAA7-BB9CE50C46F3}" srcOrd="0" destOrd="0" presId="urn:microsoft.com/office/officeart/2005/8/layout/process5"/>
    <dgm:cxn modelId="{D9CB23C4-C723-455B-AE02-BC26E0E04457}" type="presParOf" srcId="{9296CBF5-0F53-4905-AAA6-2E98D566BA97}" destId="{9E796E70-1449-4ECB-8BED-00D5018950F4}" srcOrd="16" destOrd="0" presId="urn:microsoft.com/office/officeart/2005/8/layout/process5"/>
    <dgm:cxn modelId="{BC518B0A-9C5A-49C2-8751-5700A62A5352}" type="presParOf" srcId="{9296CBF5-0F53-4905-AAA6-2E98D566BA97}" destId="{5A174263-4A62-4CEA-AB90-D238BE7C9BCB}" srcOrd="17" destOrd="0" presId="urn:microsoft.com/office/officeart/2005/8/layout/process5"/>
    <dgm:cxn modelId="{87C8119E-E90F-4711-997A-7AAB1D0B0F96}" type="presParOf" srcId="{5A174263-4A62-4CEA-AB90-D238BE7C9BCB}" destId="{2842EED0-D6DB-462D-A4F9-F75C7F4A66BE}" srcOrd="0" destOrd="0" presId="urn:microsoft.com/office/officeart/2005/8/layout/process5"/>
    <dgm:cxn modelId="{0AFCC2DA-B8CE-4618-82F9-549B696018BD}" type="presParOf" srcId="{9296CBF5-0F53-4905-AAA6-2E98D566BA97}" destId="{2BD3420C-5749-439C-9CD6-AE6705502D91}" srcOrd="18" destOrd="0" presId="urn:microsoft.com/office/officeart/2005/8/layout/process5"/>
    <dgm:cxn modelId="{93ED0014-86A1-4437-9B24-5B6B0A3B88E5}" type="presParOf" srcId="{9296CBF5-0F53-4905-AAA6-2E98D566BA97}" destId="{6714D8DA-1C4D-477A-83CA-0B94939EBB39}" srcOrd="19" destOrd="0" presId="urn:microsoft.com/office/officeart/2005/8/layout/process5"/>
    <dgm:cxn modelId="{A9E0B800-02D5-4193-9B9A-4492BB29CE97}" type="presParOf" srcId="{6714D8DA-1C4D-477A-83CA-0B94939EBB39}" destId="{1B44C88E-04C2-4629-A278-922F8F00688B}" srcOrd="0" destOrd="0" presId="urn:microsoft.com/office/officeart/2005/8/layout/process5"/>
    <dgm:cxn modelId="{2153CEEE-92B5-44FB-BD23-230014ECFE36}" type="presParOf" srcId="{9296CBF5-0F53-4905-AAA6-2E98D566BA97}" destId="{DCFF2F58-875C-478E-9882-F4F58A746B5B}" srcOrd="20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1C0189-3016-4371-B1D7-F93D06E23476}">
      <dsp:nvSpPr>
        <dsp:cNvPr id="0" name=""/>
        <dsp:cNvSpPr/>
      </dsp:nvSpPr>
      <dsp:spPr>
        <a:xfrm>
          <a:off x="0" y="372"/>
          <a:ext cx="60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26C56C-CCB5-4AC4-9614-4EA051C923EC}">
      <dsp:nvSpPr>
        <dsp:cNvPr id="0" name=""/>
        <dsp:cNvSpPr/>
      </dsp:nvSpPr>
      <dsp:spPr>
        <a:xfrm>
          <a:off x="0" y="372"/>
          <a:ext cx="6095997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Nhlavutelo Maluleke</a:t>
          </a:r>
        </a:p>
      </dsp:txBody>
      <dsp:txXfrm>
        <a:off x="0" y="372"/>
        <a:ext cx="6095997" cy="609451"/>
      </dsp:txXfrm>
    </dsp:sp>
    <dsp:sp modelId="{A67D4C98-4264-480E-813D-17BE6872E5DD}">
      <dsp:nvSpPr>
        <dsp:cNvPr id="0" name=""/>
        <dsp:cNvSpPr/>
      </dsp:nvSpPr>
      <dsp:spPr>
        <a:xfrm>
          <a:off x="0" y="609823"/>
          <a:ext cx="60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DFB51-EF30-4207-8C0F-22B54DEEBF8B}">
      <dsp:nvSpPr>
        <dsp:cNvPr id="0" name=""/>
        <dsp:cNvSpPr/>
      </dsp:nvSpPr>
      <dsp:spPr>
        <a:xfrm>
          <a:off x="0" y="609823"/>
          <a:ext cx="6095997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Mokgadi Morokolo</a:t>
          </a:r>
        </a:p>
      </dsp:txBody>
      <dsp:txXfrm>
        <a:off x="0" y="609823"/>
        <a:ext cx="6095997" cy="609451"/>
      </dsp:txXfrm>
    </dsp:sp>
    <dsp:sp modelId="{C376829B-DB15-45CE-AA0D-51DB701C5EAA}">
      <dsp:nvSpPr>
        <dsp:cNvPr id="0" name=""/>
        <dsp:cNvSpPr/>
      </dsp:nvSpPr>
      <dsp:spPr>
        <a:xfrm>
          <a:off x="0" y="1219274"/>
          <a:ext cx="60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6229-D154-4174-9AE4-01480228CFA1}">
      <dsp:nvSpPr>
        <dsp:cNvPr id="0" name=""/>
        <dsp:cNvSpPr/>
      </dsp:nvSpPr>
      <dsp:spPr>
        <a:xfrm>
          <a:off x="0" y="1219274"/>
          <a:ext cx="6095997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Zandile Mnizi</a:t>
          </a:r>
        </a:p>
      </dsp:txBody>
      <dsp:txXfrm>
        <a:off x="0" y="1219274"/>
        <a:ext cx="6095997" cy="609451"/>
      </dsp:txXfrm>
    </dsp:sp>
    <dsp:sp modelId="{5C4795C8-A9B1-4CF4-866C-6E49DE9797BA}">
      <dsp:nvSpPr>
        <dsp:cNvPr id="0" name=""/>
        <dsp:cNvSpPr/>
      </dsp:nvSpPr>
      <dsp:spPr>
        <a:xfrm>
          <a:off x="0" y="1828726"/>
          <a:ext cx="60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59D49-0739-49A5-B731-5B20B6A658D5}">
      <dsp:nvSpPr>
        <dsp:cNvPr id="0" name=""/>
        <dsp:cNvSpPr/>
      </dsp:nvSpPr>
      <dsp:spPr>
        <a:xfrm>
          <a:off x="0" y="1828726"/>
          <a:ext cx="6095997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Vhuhwavho Netsianda</a:t>
          </a:r>
        </a:p>
      </dsp:txBody>
      <dsp:txXfrm>
        <a:off x="0" y="1828726"/>
        <a:ext cx="6095997" cy="609451"/>
      </dsp:txXfrm>
    </dsp:sp>
    <dsp:sp modelId="{72E1D11E-F958-4F6A-AC95-AD25DC75F033}">
      <dsp:nvSpPr>
        <dsp:cNvPr id="0" name=""/>
        <dsp:cNvSpPr/>
      </dsp:nvSpPr>
      <dsp:spPr>
        <a:xfrm>
          <a:off x="0" y="2438177"/>
          <a:ext cx="609599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0E288E-854F-4D16-AC65-DDEB01ED2ECC}">
      <dsp:nvSpPr>
        <dsp:cNvPr id="0" name=""/>
        <dsp:cNvSpPr/>
      </dsp:nvSpPr>
      <dsp:spPr>
        <a:xfrm>
          <a:off x="0" y="2438177"/>
          <a:ext cx="6095997" cy="6094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Karabo Tsolo</a:t>
          </a:r>
        </a:p>
      </dsp:txBody>
      <dsp:txXfrm>
        <a:off x="0" y="2438177"/>
        <a:ext cx="6095997" cy="6094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21D4C-4FF3-4DD8-B25A-B41095435984}">
      <dsp:nvSpPr>
        <dsp:cNvPr id="0" name=""/>
        <dsp:cNvSpPr/>
      </dsp:nvSpPr>
      <dsp:spPr>
        <a:xfrm>
          <a:off x="237232" y="1807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Creating a simple database in Python</a:t>
          </a:r>
        </a:p>
      </dsp:txBody>
      <dsp:txXfrm>
        <a:off x="263229" y="27804"/>
        <a:ext cx="1427357" cy="835616"/>
      </dsp:txXfrm>
    </dsp:sp>
    <dsp:sp modelId="{6F0E5BD6-8425-46DD-946F-420530C9B322}">
      <dsp:nvSpPr>
        <dsp:cNvPr id="0" name=""/>
        <dsp:cNvSpPr/>
      </dsp:nvSpPr>
      <dsp:spPr>
        <a:xfrm>
          <a:off x="1846766" y="262173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46766" y="335549"/>
        <a:ext cx="219535" cy="220127"/>
      </dsp:txXfrm>
    </dsp:sp>
    <dsp:sp modelId="{31929172-F762-427F-8F4D-196944DA5E59}">
      <dsp:nvSpPr>
        <dsp:cNvPr id="0" name=""/>
        <dsp:cNvSpPr/>
      </dsp:nvSpPr>
      <dsp:spPr>
        <a:xfrm>
          <a:off x="2308324" y="1807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Import the database: import sqlite3</a:t>
          </a:r>
        </a:p>
      </dsp:txBody>
      <dsp:txXfrm>
        <a:off x="2334321" y="27804"/>
        <a:ext cx="1427357" cy="835616"/>
      </dsp:txXfrm>
    </dsp:sp>
    <dsp:sp modelId="{DE0EF34B-FB6F-4E58-A4B0-DE7FDF646788}">
      <dsp:nvSpPr>
        <dsp:cNvPr id="0" name=""/>
        <dsp:cNvSpPr/>
      </dsp:nvSpPr>
      <dsp:spPr>
        <a:xfrm>
          <a:off x="3917858" y="262173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17858" y="335549"/>
        <a:ext cx="219535" cy="220127"/>
      </dsp:txXfrm>
    </dsp:sp>
    <dsp:sp modelId="{E90B7E92-A7E7-485B-921E-1B80D4DF0F90}">
      <dsp:nvSpPr>
        <dsp:cNvPr id="0" name=""/>
        <dsp:cNvSpPr/>
      </dsp:nvSpPr>
      <dsp:spPr>
        <a:xfrm>
          <a:off x="4379416" y="1807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Create a database connection if it doesn’t exist</a:t>
          </a:r>
        </a:p>
      </dsp:txBody>
      <dsp:txXfrm>
        <a:off x="4405413" y="27804"/>
        <a:ext cx="1427357" cy="835616"/>
      </dsp:txXfrm>
    </dsp:sp>
    <dsp:sp modelId="{EBE9337E-2FDA-41AD-A90C-05F7616D3F3C}">
      <dsp:nvSpPr>
        <dsp:cNvPr id="0" name=""/>
        <dsp:cNvSpPr/>
      </dsp:nvSpPr>
      <dsp:spPr>
        <a:xfrm rot="5400000">
          <a:off x="4962280" y="992972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009028" y="1019601"/>
        <a:ext cx="220127" cy="219535"/>
      </dsp:txXfrm>
    </dsp:sp>
    <dsp:sp modelId="{977B35A8-C200-437E-9B12-E90B07F76E73}">
      <dsp:nvSpPr>
        <dsp:cNvPr id="0" name=""/>
        <dsp:cNvSpPr/>
      </dsp:nvSpPr>
      <dsp:spPr>
        <a:xfrm>
          <a:off x="4379416" y="1481158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Conn = sqlite.connect(‘’)</a:t>
          </a:r>
        </a:p>
      </dsp:txBody>
      <dsp:txXfrm>
        <a:off x="4405413" y="1507155"/>
        <a:ext cx="1427357" cy="835616"/>
      </dsp:txXfrm>
    </dsp:sp>
    <dsp:sp modelId="{0557CE0B-9C64-4E18-BA4E-8D919920B18B}">
      <dsp:nvSpPr>
        <dsp:cNvPr id="0" name=""/>
        <dsp:cNvSpPr/>
      </dsp:nvSpPr>
      <dsp:spPr>
        <a:xfrm rot="10800000">
          <a:off x="3935610" y="1741524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29697" y="1814900"/>
        <a:ext cx="219535" cy="220127"/>
      </dsp:txXfrm>
    </dsp:sp>
    <dsp:sp modelId="{F122357A-72C6-4D2C-BC02-4117D0DD2D41}">
      <dsp:nvSpPr>
        <dsp:cNvPr id="0" name=""/>
        <dsp:cNvSpPr/>
      </dsp:nvSpPr>
      <dsp:spPr>
        <a:xfrm>
          <a:off x="2308324" y="1481158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Create a Table</a:t>
          </a:r>
        </a:p>
      </dsp:txBody>
      <dsp:txXfrm>
        <a:off x="2334321" y="1507155"/>
        <a:ext cx="1427357" cy="835616"/>
      </dsp:txXfrm>
    </dsp:sp>
    <dsp:sp modelId="{490DA946-DF93-4731-AF17-FD943090A017}">
      <dsp:nvSpPr>
        <dsp:cNvPr id="0" name=""/>
        <dsp:cNvSpPr/>
      </dsp:nvSpPr>
      <dsp:spPr>
        <a:xfrm rot="10800000">
          <a:off x="1864518" y="1741524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1958605" y="1814900"/>
        <a:ext cx="219535" cy="220127"/>
      </dsp:txXfrm>
    </dsp:sp>
    <dsp:sp modelId="{0606E388-B450-4ED8-BD99-106DC861F07B}">
      <dsp:nvSpPr>
        <dsp:cNvPr id="0" name=""/>
        <dsp:cNvSpPr/>
      </dsp:nvSpPr>
      <dsp:spPr>
        <a:xfrm>
          <a:off x="237232" y="1481158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c.execute(‘’’CREATE TABLE IF NOT EXIST users(id INTEGER PRIMARY KEY, name TEXT, age INTEGER)’’’)</a:t>
          </a:r>
          <a:endParaRPr lang="en-US" sz="900" kern="1200"/>
        </a:p>
      </dsp:txBody>
      <dsp:txXfrm>
        <a:off x="263229" y="1507155"/>
        <a:ext cx="1427357" cy="835616"/>
      </dsp:txXfrm>
    </dsp:sp>
    <dsp:sp modelId="{7AB15DE3-2744-4E69-AE2F-945920D17A25}">
      <dsp:nvSpPr>
        <dsp:cNvPr id="0" name=""/>
        <dsp:cNvSpPr/>
      </dsp:nvSpPr>
      <dsp:spPr>
        <a:xfrm rot="5400000">
          <a:off x="820096" y="2472324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866844" y="2498953"/>
        <a:ext cx="220127" cy="219535"/>
      </dsp:txXfrm>
    </dsp:sp>
    <dsp:sp modelId="{69DBD7AF-45CB-48B7-9D44-12B88985C900}">
      <dsp:nvSpPr>
        <dsp:cNvPr id="0" name=""/>
        <dsp:cNvSpPr/>
      </dsp:nvSpPr>
      <dsp:spPr>
        <a:xfrm>
          <a:off x="237232" y="2960510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Inserting data into a table</a:t>
          </a:r>
          <a:endParaRPr lang="en-US" sz="900" kern="1200"/>
        </a:p>
      </dsp:txBody>
      <dsp:txXfrm>
        <a:off x="263229" y="2986507"/>
        <a:ext cx="1427357" cy="835616"/>
      </dsp:txXfrm>
    </dsp:sp>
    <dsp:sp modelId="{DB5AEC11-0D9C-413F-B68A-D6EA7999ED49}">
      <dsp:nvSpPr>
        <dsp:cNvPr id="0" name=""/>
        <dsp:cNvSpPr/>
      </dsp:nvSpPr>
      <dsp:spPr>
        <a:xfrm>
          <a:off x="1846766" y="3220876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1846766" y="3294252"/>
        <a:ext cx="219535" cy="220127"/>
      </dsp:txXfrm>
    </dsp:sp>
    <dsp:sp modelId="{53601C36-537A-45FD-8037-EC305297EFFB}">
      <dsp:nvSpPr>
        <dsp:cNvPr id="0" name=""/>
        <dsp:cNvSpPr/>
      </dsp:nvSpPr>
      <dsp:spPr>
        <a:xfrm>
          <a:off x="2308324" y="2960510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c.execute(“INSERT INTO users(name, age) VALUES(‘Nhlavu Malu’, 30)”)</a:t>
          </a:r>
          <a:endParaRPr lang="en-US" sz="900" kern="1200"/>
        </a:p>
      </dsp:txBody>
      <dsp:txXfrm>
        <a:off x="2334321" y="2986507"/>
        <a:ext cx="1427357" cy="835616"/>
      </dsp:txXfrm>
    </dsp:sp>
    <dsp:sp modelId="{E36CD3EF-8605-44AE-9664-124DC6C81BEA}">
      <dsp:nvSpPr>
        <dsp:cNvPr id="0" name=""/>
        <dsp:cNvSpPr/>
      </dsp:nvSpPr>
      <dsp:spPr>
        <a:xfrm>
          <a:off x="3917858" y="3220876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>
        <a:off x="3917858" y="3294252"/>
        <a:ext cx="219535" cy="220127"/>
      </dsp:txXfrm>
    </dsp:sp>
    <dsp:sp modelId="{9E796E70-1449-4ECB-8BED-00D5018950F4}">
      <dsp:nvSpPr>
        <dsp:cNvPr id="0" name=""/>
        <dsp:cNvSpPr/>
      </dsp:nvSpPr>
      <dsp:spPr>
        <a:xfrm>
          <a:off x="4379416" y="2960510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conn.commit() </a:t>
          </a:r>
          <a:endParaRPr lang="en-US" sz="900" kern="1200"/>
        </a:p>
      </dsp:txBody>
      <dsp:txXfrm>
        <a:off x="4405413" y="2986507"/>
        <a:ext cx="1427357" cy="835616"/>
      </dsp:txXfrm>
    </dsp:sp>
    <dsp:sp modelId="{5A174263-4A62-4CEA-AB90-D238BE7C9BCB}">
      <dsp:nvSpPr>
        <dsp:cNvPr id="0" name=""/>
        <dsp:cNvSpPr/>
      </dsp:nvSpPr>
      <dsp:spPr>
        <a:xfrm rot="5400000">
          <a:off x="4962280" y="3951675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-5400000">
        <a:off x="5009028" y="3978304"/>
        <a:ext cx="220127" cy="219535"/>
      </dsp:txXfrm>
    </dsp:sp>
    <dsp:sp modelId="{2BD3420C-5749-439C-9CD6-AE6705502D91}">
      <dsp:nvSpPr>
        <dsp:cNvPr id="0" name=""/>
        <dsp:cNvSpPr/>
      </dsp:nvSpPr>
      <dsp:spPr>
        <a:xfrm>
          <a:off x="4379416" y="4439861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Close the connection</a:t>
          </a:r>
          <a:endParaRPr lang="en-US" sz="900" kern="1200"/>
        </a:p>
      </dsp:txBody>
      <dsp:txXfrm>
        <a:off x="4405413" y="4465858"/>
        <a:ext cx="1427357" cy="835616"/>
      </dsp:txXfrm>
    </dsp:sp>
    <dsp:sp modelId="{6714D8DA-1C4D-477A-83CA-0B94939EBB39}">
      <dsp:nvSpPr>
        <dsp:cNvPr id="0" name=""/>
        <dsp:cNvSpPr/>
      </dsp:nvSpPr>
      <dsp:spPr>
        <a:xfrm rot="10800000">
          <a:off x="3935610" y="4700227"/>
          <a:ext cx="313622" cy="3668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/>
        </a:p>
      </dsp:txBody>
      <dsp:txXfrm rot="10800000">
        <a:off x="4029697" y="4773603"/>
        <a:ext cx="219535" cy="220127"/>
      </dsp:txXfrm>
    </dsp:sp>
    <dsp:sp modelId="{DCFF2F58-875C-478E-9882-F4F58A746B5B}">
      <dsp:nvSpPr>
        <dsp:cNvPr id="0" name=""/>
        <dsp:cNvSpPr/>
      </dsp:nvSpPr>
      <dsp:spPr>
        <a:xfrm>
          <a:off x="2308324" y="4439861"/>
          <a:ext cx="1479351" cy="8876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900" kern="1200"/>
            <a:t>Conn.close()</a:t>
          </a:r>
          <a:endParaRPr lang="en-US" sz="900" kern="1200"/>
        </a:p>
      </dsp:txBody>
      <dsp:txXfrm>
        <a:off x="2334321" y="4465858"/>
        <a:ext cx="1427357" cy="8356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1A0-FB7A-4357-8B37-1EC930D1E0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3999"/>
            <a:ext cx="10668000" cy="198596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C075C-7238-4F43-87E7-63A35BE690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809999"/>
            <a:ext cx="10667998" cy="1985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67EEB-ABA8-4DA9-803B-0C6CD8A1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b" anchorCtr="0"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FD314-1E75-41B9-A585-4F4A32A34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CC8E8-C649-4A81-BF53-F078B2A98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797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CE73F-2F7C-4941-9B13-ACB43A498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5239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BC107E-F2BE-4057-B06B-1E50FD12B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3048000"/>
            <a:ext cx="10668000" cy="3048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9D7D8-1932-4215-A6E0-C16DA0DDB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8B662-65E3-47B2-AD95-B041B57F3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3DBC5-88B5-4F2A-A0E3-752CB4217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7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6599DF-5B13-4800-ADD7-3A2A2F1C4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523999"/>
            <a:ext cx="2705100" cy="4572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91E12-22D9-4DA9-A336-EA6A8B9B55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0" y="1524000"/>
            <a:ext cx="7620000" cy="4572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A1D5-B7EF-43A4-81EF-B5A7EA3561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9DFB-4410-42BF-B886-C984E3A53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487E8-E9A0-429E-88E5-34B1BE86B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3050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6A6A6-C260-4F8B-99DF-249C907BE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6F8CB-5C97-4437-A672-4E43D0E5A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0C990-05C1-4ECD-A899-722057AEA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9811C-37A0-4DD1-8607-EFD4226E5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AB506-9570-4D3E-804F-A184A73DB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54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569B8-DEA4-4F12-9078-ECD731F2A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30351"/>
            <a:ext cx="10668000" cy="227965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D1F3B-E79C-4822-999D-205B0E76C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4"/>
            <a:ext cx="10668000" cy="118318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45166-621E-4C71-A40F-64E514536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A175-E39F-477F-997B-99FF8677A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9115F-5456-4FA3-8484-B1806E7C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180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8BC5C-CCF0-4BA5-B102-213AC6FD5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37E63-3B4F-4C2F-A87C-9533227EB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ACE3E-2FED-4289-B138-3EC282690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58000" y="3048000"/>
            <a:ext cx="4572000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5DB51-20DA-4BEF-90BA-DDD37DC08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D22E1-F0DB-4CB7-B2E3-D578EE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9146B-54D6-4291-8EA2-643002482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866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B4AE7-507A-4E14-96E2-5412FF8EA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7048"/>
            <a:ext cx="10668000" cy="758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DEEE83-2945-4C22-9597-57F1F1262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C2494D-AD1D-4CB7-A17C-B69079113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1" y="3059113"/>
            <a:ext cx="4572000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E4950-830D-4EE3-9F51-DD730255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7998" y="2286000"/>
            <a:ext cx="4572001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F244AA-BDAA-4FDD-B742-449DF90573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858000" y="3059113"/>
            <a:ext cx="4571998" cy="30368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78494-ECE0-41D2-97E2-CFAC0434A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E4C20-6CC5-4259-B554-B19F1A7AA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09AB13-CCCC-4074-9B66-CE0B379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8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B5FF-4FD1-4CE4-BBC5-E6402FE06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381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E71AAD-C5B9-485B-84DD-60DAFD5F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7CACFF-0406-4EE2-9E8F-F594B952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2A47E-1990-4B6B-BCCB-75B6F213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03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C8FE4C-64F1-4C88-9D30-17F8131ED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5D8FB3-6FA4-40A7-BDBF-76CD0F22F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49F41-A021-4490-BB80-C89DF0293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5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CEF60-874B-45DE-BF65-CF0D0857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3821113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757B0-722D-425F-8BD4-9CD9093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524000"/>
            <a:ext cx="6096000" cy="3810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DB0F60-AADF-41C3-8BFC-B405E0A3F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3048000"/>
            <a:ext cx="3821113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B1E11-97B6-42FD-9F45-6EDC3B83F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D7DA9-F910-4337-99A2-91F4EA36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93A2F2-339E-4406-9A90-534A38C5A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7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71599-6E07-4A55-9B93-4CA5EFE3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0"/>
            <a:ext cx="3810000" cy="1524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2C2D26-DACA-4941-955E-18F7E23675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3999" y="1524000"/>
            <a:ext cx="6095999" cy="3810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EDB26D-C5B0-41D6-A75F-F89A87BE2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3048000"/>
            <a:ext cx="3810000" cy="3048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304B6-48DF-41FA-A089-8C83BBA63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DFB82F-A17A-4BC7-A522-CD934BC3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C530C-8824-4BE3-884E-2AFF30B57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29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1B49B9-8C94-4604-AEEE-CB5051962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9144000" cy="126364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C3204E-CAF5-48A1-928F-757507EC4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3047999"/>
            <a:ext cx="10668000" cy="3048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40D12-4B42-4790-8677-C9250F3CD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2000" y="401594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11/6/2024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B17CD-6C27-4CD1-B20D-EA4B8E54F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858000" y="6096000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A934F-C817-4C99-A2CF-C763A3F206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44000" y="401594"/>
            <a:ext cx="2286000" cy="762000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r">
              <a:defRPr sz="3600">
                <a:solidFill>
                  <a:schemeClr val="tx1"/>
                </a:solidFill>
                <a:latin typeface="+mj-lt"/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510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62" r:id="rId5"/>
    <p:sldLayoutId id="2147483663" r:id="rId6"/>
    <p:sldLayoutId id="2147483668" r:id="rId7"/>
    <p:sldLayoutId id="2147483664" r:id="rId8"/>
    <p:sldLayoutId id="2147483665" r:id="rId9"/>
    <p:sldLayoutId id="2147483666" r:id="rId10"/>
    <p:sldLayoutId id="21474836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sv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1B1AE-606C-1876-5BAC-33E558F3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6673" y="597408"/>
            <a:ext cx="6095998" cy="1548384"/>
          </a:xfrm>
        </p:spPr>
        <p:txBody>
          <a:bodyPr anchor="b">
            <a:normAutofit/>
          </a:bodyPr>
          <a:lstStyle/>
          <a:p>
            <a:r>
              <a:rPr lang="en-US" dirty="0"/>
              <a:t>Data Pioneers Research Project</a:t>
            </a:r>
            <a:endParaRPr lang="en-ZA" dirty="0"/>
          </a:p>
        </p:txBody>
      </p:sp>
      <p:pic>
        <p:nvPicPr>
          <p:cNvPr id="21" name="Graphic 20" descr="Magnifying glass">
            <a:extLst>
              <a:ext uri="{FF2B5EF4-FFF2-40B4-BE49-F238E27FC236}">
                <a16:creationId xmlns:a16="http://schemas.microsoft.com/office/drawing/2014/main" id="{910A482C-683D-434E-3CD8-DFB1CA9EF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481327"/>
            <a:ext cx="3895345" cy="3895345"/>
          </a:xfrm>
          <a:prstGeom prst="rect">
            <a:avLst/>
          </a:prstGeom>
        </p:spPr>
      </p:pic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266BB05D-E18E-415F-3CDE-1A19AB6A7FA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334003" y="3047999"/>
          <a:ext cx="6095997" cy="3048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308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FBF5B-23BA-A4BC-3B50-603922A0CD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009650"/>
            <a:ext cx="4400549" cy="1857375"/>
          </a:xfrm>
        </p:spPr>
        <p:txBody>
          <a:bodyPr vert="horz" lIns="91440" tIns="45720" rIns="91440" bIns="45720" rtlCol="0" anchor="b" anchorCtr="0">
            <a:normAutofit/>
          </a:bodyPr>
          <a:lstStyle/>
          <a:p>
            <a:pPr algn="l"/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 to Data Schemas and Relational Databases</a:t>
            </a:r>
          </a:p>
        </p:txBody>
      </p:sp>
      <p:pic>
        <p:nvPicPr>
          <p:cNvPr id="15" name="Picture 14" descr="Top view of cubes connected with black lines">
            <a:extLst>
              <a:ext uri="{FF2B5EF4-FFF2-40B4-BE49-F238E27FC236}">
                <a16:creationId xmlns:a16="http://schemas.microsoft.com/office/drawing/2014/main" id="{D410DA45-06F7-C1F5-12F8-D08180887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787" r="14787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E4BE2C95-BC98-23FE-D0BE-D7EBB56A0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3109956"/>
            <a:ext cx="4400549" cy="31670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Data Schema: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Definition: It is a blueprint that defines how data is structured, organized and constrained in a database.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700"/>
              <a:t>Relational Database:</a:t>
            </a:r>
          </a:p>
          <a:p>
            <a:pPr marL="342900" indent="-228600" algn="l">
              <a:buFont typeface="Arial" panose="020B0604020202020204" pitchFamily="34" charset="0"/>
              <a:buChar char="•"/>
            </a:pPr>
            <a:r>
              <a:rPr lang="en-US" sz="1700"/>
              <a:t>Definition: It is a type of database that organizes data into tables, each containing rows(records) and columns(attributes).</a:t>
            </a:r>
          </a:p>
        </p:txBody>
      </p:sp>
    </p:spTree>
    <p:extLst>
      <p:ext uri="{BB962C8B-B14F-4D97-AF65-F5344CB8AC3E}">
        <p14:creationId xmlns:p14="http://schemas.microsoft.com/office/powerpoint/2010/main" val="1975552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E17EE1-9F50-06A7-EB36-4EBFAA5A3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6095998" cy="2025649"/>
          </a:xfrm>
        </p:spPr>
        <p:txBody>
          <a:bodyPr anchor="b">
            <a:normAutofit/>
          </a:bodyPr>
          <a:lstStyle/>
          <a:p>
            <a:r>
              <a:rPr lang="en-US" dirty="0"/>
              <a:t>Explanation of Primary and Foreign Key with Examples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570F2-5B80-78DA-795C-65FA9DBB3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3047999"/>
            <a:ext cx="6095997" cy="3422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u="sng" dirty="0"/>
              <a:t>Primary Keys</a:t>
            </a:r>
          </a:p>
          <a:p>
            <a:r>
              <a:rPr lang="en-US" sz="1400" dirty="0"/>
              <a:t>Definition: A unique identifier for each record in a table. Ensures no duplicate or NULL values.</a:t>
            </a:r>
          </a:p>
          <a:p>
            <a:r>
              <a:rPr lang="en-US" sz="1400" dirty="0"/>
              <a:t>Example: In a customer table usually the Customer ID is the Primary key</a:t>
            </a:r>
          </a:p>
          <a:p>
            <a:endParaRPr lang="en-US" sz="1400" dirty="0"/>
          </a:p>
          <a:p>
            <a:pPr marL="0" indent="0">
              <a:buNone/>
            </a:pPr>
            <a:r>
              <a:rPr lang="en-US" sz="1400" b="1" u="sng" dirty="0"/>
              <a:t>Foreign Keys</a:t>
            </a:r>
          </a:p>
          <a:p>
            <a:r>
              <a:rPr lang="en-US" sz="1400" dirty="0"/>
              <a:t>Definition: A field in one table that links to the primary key in another table, creating a relationship between the tables</a:t>
            </a:r>
          </a:p>
          <a:p>
            <a:r>
              <a:rPr lang="en-US" sz="1400" dirty="0"/>
              <a:t>Example: In an “Orders” table, Customer ID can act as a foreign key, linking each order to a specific customer in the “Customers” table.</a:t>
            </a:r>
          </a:p>
          <a:p>
            <a:endParaRPr lang="en-US" sz="900" dirty="0"/>
          </a:p>
          <a:p>
            <a:endParaRPr lang="en-US" sz="900" dirty="0"/>
          </a:p>
          <a:p>
            <a:endParaRPr lang="en-ZA" sz="900" dirty="0"/>
          </a:p>
        </p:txBody>
      </p:sp>
      <p:pic>
        <p:nvPicPr>
          <p:cNvPr id="17" name="Graphic 16" descr="Key">
            <a:extLst>
              <a:ext uri="{FF2B5EF4-FFF2-40B4-BE49-F238E27FC236}">
                <a16:creationId xmlns:a16="http://schemas.microsoft.com/office/drawing/2014/main" id="{6B3A84DA-5B9B-30F9-8A0D-9C557ACAD2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34654" y="1481327"/>
            <a:ext cx="3895345" cy="389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7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E3FCFE-499E-C259-6816-8ED9925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72" y="946205"/>
            <a:ext cx="9955033" cy="1079829"/>
          </a:xfrm>
        </p:spPr>
        <p:txBody>
          <a:bodyPr anchor="ctr">
            <a:normAutofit/>
          </a:bodyPr>
          <a:lstStyle/>
          <a:p>
            <a:r>
              <a:rPr lang="en-US" dirty="0"/>
              <a:t>Database Design - Normalization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A1D4F-25DB-E602-AFF7-62FBBA777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522" y="3339548"/>
            <a:ext cx="7816134" cy="294389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500" dirty="0"/>
              <a:t>Normalization</a:t>
            </a:r>
          </a:p>
          <a:p>
            <a:r>
              <a:rPr lang="en-US" sz="1500" dirty="0"/>
              <a:t>Definition: Process of organizing data to reduce redundancy and improve data integrity.</a:t>
            </a:r>
          </a:p>
          <a:p>
            <a:pPr marL="0" indent="0">
              <a:buNone/>
            </a:pPr>
            <a:endParaRPr lang="en-ZA" sz="1500" dirty="0"/>
          </a:p>
          <a:p>
            <a:pPr marL="0" indent="0">
              <a:buNone/>
            </a:pPr>
            <a:r>
              <a:rPr lang="en-ZA" sz="1500" dirty="0"/>
              <a:t>Why is Normalization Useful</a:t>
            </a:r>
          </a:p>
          <a:p>
            <a:r>
              <a:rPr lang="en-ZA" sz="1500" dirty="0"/>
              <a:t>Reduces redundancy</a:t>
            </a:r>
          </a:p>
          <a:p>
            <a:r>
              <a:rPr lang="en-ZA" sz="1500" dirty="0"/>
              <a:t>Increases consistency</a:t>
            </a:r>
          </a:p>
          <a:p>
            <a:r>
              <a:rPr lang="en-ZA" sz="1500" dirty="0"/>
              <a:t>Simplifies Management</a:t>
            </a:r>
          </a:p>
          <a:p>
            <a:r>
              <a:rPr lang="en-ZA" sz="1500" dirty="0"/>
              <a:t>Improves Integrity</a:t>
            </a:r>
          </a:p>
          <a:p>
            <a:endParaRPr lang="en-US" sz="15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6904AF-CB04-4074-8038-1E84BC092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V="1">
            <a:off x="544" y="2244769"/>
            <a:ext cx="12191456" cy="2651760"/>
            <a:chOff x="476" y="-3923156"/>
            <a:chExt cx="10667524" cy="24937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74A189-041A-4CCA-8049-6735282006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88DA012-BD02-4870-86EF-931F6EF42F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6" y="-3923156"/>
              <a:ext cx="10667524" cy="2493728"/>
            </a:xfrm>
            <a:custGeom>
              <a:avLst/>
              <a:gdLst>
                <a:gd name="connsiteX0" fmla="*/ 6095524 w 6095524"/>
                <a:gd name="connsiteY0" fmla="*/ 0 h 1424940"/>
                <a:gd name="connsiteX1" fmla="*/ 6095524 w 6095524"/>
                <a:gd name="connsiteY1" fmla="*/ 17431 h 1424940"/>
                <a:gd name="connsiteX2" fmla="*/ 6095524 w 6095524"/>
                <a:gd name="connsiteY2" fmla="*/ 216290 h 1424940"/>
                <a:gd name="connsiteX3" fmla="*/ 6079998 w 6095524"/>
                <a:gd name="connsiteY3" fmla="*/ 230600 h 1424940"/>
                <a:gd name="connsiteX4" fmla="*/ 6012751 w 6095524"/>
                <a:gd name="connsiteY4" fmla="*/ 260699 h 1424940"/>
                <a:gd name="connsiteX5" fmla="*/ 5992749 w 6095524"/>
                <a:gd name="connsiteY5" fmla="*/ 268700 h 1424940"/>
                <a:gd name="connsiteX6" fmla="*/ 5910358 w 6095524"/>
                <a:gd name="connsiteY6" fmla="*/ 320231 h 1424940"/>
                <a:gd name="connsiteX7" fmla="*/ 5835777 w 6095524"/>
                <a:gd name="connsiteY7" fmla="*/ 383953 h 1424940"/>
                <a:gd name="connsiteX8" fmla="*/ 5781008 w 6095524"/>
                <a:gd name="connsiteY8" fmla="*/ 459581 h 1424940"/>
                <a:gd name="connsiteX9" fmla="*/ 5765673 w 6095524"/>
                <a:gd name="connsiteY9" fmla="*/ 477584 h 1424940"/>
                <a:gd name="connsiteX10" fmla="*/ 5723763 w 6095524"/>
                <a:gd name="connsiteY10" fmla="*/ 500158 h 1424940"/>
                <a:gd name="connsiteX11" fmla="*/ 5686711 w 6095524"/>
                <a:gd name="connsiteY11" fmla="*/ 517112 h 1424940"/>
                <a:gd name="connsiteX12" fmla="*/ 5659850 w 6095524"/>
                <a:gd name="connsiteY12" fmla="*/ 535877 h 1424940"/>
                <a:gd name="connsiteX13" fmla="*/ 5637181 w 6095524"/>
                <a:gd name="connsiteY13" fmla="*/ 553117 h 1424940"/>
                <a:gd name="connsiteX14" fmla="*/ 5585841 w 6095524"/>
                <a:gd name="connsiteY14" fmla="*/ 597694 h 1424940"/>
                <a:gd name="connsiteX15" fmla="*/ 5528977 w 6095524"/>
                <a:gd name="connsiteY15" fmla="*/ 635318 h 1424940"/>
                <a:gd name="connsiteX16" fmla="*/ 5483256 w 6095524"/>
                <a:gd name="connsiteY16" fmla="*/ 681419 h 1424940"/>
                <a:gd name="connsiteX17" fmla="*/ 5464397 w 6095524"/>
                <a:gd name="connsiteY17" fmla="*/ 706374 h 1424940"/>
                <a:gd name="connsiteX18" fmla="*/ 5424773 w 6095524"/>
                <a:gd name="connsiteY18" fmla="*/ 723424 h 1424940"/>
                <a:gd name="connsiteX19" fmla="*/ 5381815 w 6095524"/>
                <a:gd name="connsiteY19" fmla="*/ 750094 h 1424940"/>
                <a:gd name="connsiteX20" fmla="*/ 5351335 w 6095524"/>
                <a:gd name="connsiteY20" fmla="*/ 776573 h 1424940"/>
                <a:gd name="connsiteX21" fmla="*/ 5327809 w 6095524"/>
                <a:gd name="connsiteY21" fmla="*/ 794290 h 1424940"/>
                <a:gd name="connsiteX22" fmla="*/ 5294566 w 6095524"/>
                <a:gd name="connsiteY22" fmla="*/ 812102 h 1424940"/>
                <a:gd name="connsiteX23" fmla="*/ 5261229 w 6095524"/>
                <a:gd name="connsiteY23" fmla="*/ 835438 h 1424940"/>
                <a:gd name="connsiteX24" fmla="*/ 5245037 w 6095524"/>
                <a:gd name="connsiteY24" fmla="*/ 849821 h 1424940"/>
                <a:gd name="connsiteX25" fmla="*/ 5213699 w 6095524"/>
                <a:gd name="connsiteY25" fmla="*/ 873728 h 1424940"/>
                <a:gd name="connsiteX26" fmla="*/ 5181409 w 6095524"/>
                <a:gd name="connsiteY26" fmla="*/ 896017 h 1424940"/>
                <a:gd name="connsiteX27" fmla="*/ 5120735 w 6095524"/>
                <a:gd name="connsiteY27" fmla="*/ 921544 h 1424940"/>
                <a:gd name="connsiteX28" fmla="*/ 5065490 w 6095524"/>
                <a:gd name="connsiteY28" fmla="*/ 959072 h 1424940"/>
                <a:gd name="connsiteX29" fmla="*/ 5021675 w 6095524"/>
                <a:gd name="connsiteY29" fmla="*/ 986504 h 1424940"/>
                <a:gd name="connsiteX30" fmla="*/ 4996148 w 6095524"/>
                <a:gd name="connsiteY30" fmla="*/ 1004507 h 1424940"/>
                <a:gd name="connsiteX31" fmla="*/ 4949285 w 6095524"/>
                <a:gd name="connsiteY31" fmla="*/ 1044702 h 1424940"/>
                <a:gd name="connsiteX32" fmla="*/ 4876609 w 6095524"/>
                <a:gd name="connsiteY32" fmla="*/ 1086993 h 1424940"/>
                <a:gd name="connsiteX33" fmla="*/ 4832699 w 6095524"/>
                <a:gd name="connsiteY33" fmla="*/ 1109853 h 1424940"/>
                <a:gd name="connsiteX34" fmla="*/ 4738211 w 6095524"/>
                <a:gd name="connsiteY34" fmla="*/ 1144334 h 1424940"/>
                <a:gd name="connsiteX35" fmla="*/ 4707731 w 6095524"/>
                <a:gd name="connsiteY35" fmla="*/ 1156621 h 1424940"/>
                <a:gd name="connsiteX36" fmla="*/ 4672870 w 6095524"/>
                <a:gd name="connsiteY36" fmla="*/ 1164717 h 1424940"/>
                <a:gd name="connsiteX37" fmla="*/ 4616863 w 6095524"/>
                <a:gd name="connsiteY37" fmla="*/ 1183862 h 1424940"/>
                <a:gd name="connsiteX38" fmla="*/ 4507516 w 6095524"/>
                <a:gd name="connsiteY38" fmla="*/ 1216819 h 1424940"/>
                <a:gd name="connsiteX39" fmla="*/ 4483513 w 6095524"/>
                <a:gd name="connsiteY39" fmla="*/ 1221867 h 1424940"/>
                <a:gd name="connsiteX40" fmla="*/ 4422362 w 6095524"/>
                <a:gd name="connsiteY40" fmla="*/ 1243108 h 1424940"/>
                <a:gd name="connsiteX41" fmla="*/ 4385691 w 6095524"/>
                <a:gd name="connsiteY41" fmla="*/ 1257395 h 1424940"/>
                <a:gd name="connsiteX42" fmla="*/ 4355306 w 6095524"/>
                <a:gd name="connsiteY42" fmla="*/ 1265587 h 1424940"/>
                <a:gd name="connsiteX43" fmla="*/ 4328446 w 6095524"/>
                <a:gd name="connsiteY43" fmla="*/ 1269397 h 1424940"/>
                <a:gd name="connsiteX44" fmla="*/ 4257770 w 6095524"/>
                <a:gd name="connsiteY44" fmla="*/ 1288256 h 1424940"/>
                <a:gd name="connsiteX45" fmla="*/ 4229576 w 6095524"/>
                <a:gd name="connsiteY45" fmla="*/ 1295686 h 1424940"/>
                <a:gd name="connsiteX46" fmla="*/ 4156424 w 6095524"/>
                <a:gd name="connsiteY46" fmla="*/ 1321213 h 1424940"/>
                <a:gd name="connsiteX47" fmla="*/ 4094416 w 6095524"/>
                <a:gd name="connsiteY47" fmla="*/ 1338072 h 1424940"/>
                <a:gd name="connsiteX48" fmla="*/ 4068509 w 6095524"/>
                <a:gd name="connsiteY48" fmla="*/ 1346168 h 1424940"/>
                <a:gd name="connsiteX49" fmla="*/ 4009263 w 6095524"/>
                <a:gd name="connsiteY49" fmla="*/ 1359694 h 1424940"/>
                <a:gd name="connsiteX50" fmla="*/ 3975735 w 6095524"/>
                <a:gd name="connsiteY50" fmla="*/ 1369219 h 1424940"/>
                <a:gd name="connsiteX51" fmla="*/ 3893915 w 6095524"/>
                <a:gd name="connsiteY51" fmla="*/ 1379982 h 1424940"/>
                <a:gd name="connsiteX52" fmla="*/ 3809428 w 6095524"/>
                <a:gd name="connsiteY52" fmla="*/ 1390364 h 1424940"/>
                <a:gd name="connsiteX53" fmla="*/ 3763042 w 6095524"/>
                <a:gd name="connsiteY53" fmla="*/ 1393793 h 1424940"/>
                <a:gd name="connsiteX54" fmla="*/ 3722561 w 6095524"/>
                <a:gd name="connsiteY54" fmla="*/ 1399223 h 1424940"/>
                <a:gd name="connsiteX55" fmla="*/ 3687318 w 6095524"/>
                <a:gd name="connsiteY55" fmla="*/ 1402652 h 1424940"/>
                <a:gd name="connsiteX56" fmla="*/ 3631216 w 6095524"/>
                <a:gd name="connsiteY56" fmla="*/ 1409605 h 1424940"/>
                <a:gd name="connsiteX57" fmla="*/ 3607880 w 6095524"/>
                <a:gd name="connsiteY57" fmla="*/ 1411415 h 1424940"/>
                <a:gd name="connsiteX58" fmla="*/ 3552825 w 6095524"/>
                <a:gd name="connsiteY58" fmla="*/ 1411319 h 1424940"/>
                <a:gd name="connsiteX59" fmla="*/ 3533680 w 6095524"/>
                <a:gd name="connsiteY59" fmla="*/ 1410367 h 1424940"/>
                <a:gd name="connsiteX60" fmla="*/ 3496818 w 6095524"/>
                <a:gd name="connsiteY60" fmla="*/ 1398556 h 1424940"/>
                <a:gd name="connsiteX61" fmla="*/ 3492437 w 6095524"/>
                <a:gd name="connsiteY61" fmla="*/ 1397699 h 1424940"/>
                <a:gd name="connsiteX62" fmla="*/ 3468243 w 6095524"/>
                <a:gd name="connsiteY62" fmla="*/ 1393031 h 1424940"/>
                <a:gd name="connsiteX63" fmla="*/ 3455003 w 6095524"/>
                <a:gd name="connsiteY63" fmla="*/ 1391507 h 1424940"/>
                <a:gd name="connsiteX64" fmla="*/ 3404711 w 6095524"/>
                <a:gd name="connsiteY64" fmla="*/ 1381792 h 1424940"/>
                <a:gd name="connsiteX65" fmla="*/ 3375756 w 6095524"/>
                <a:gd name="connsiteY65" fmla="*/ 1377220 h 1424940"/>
                <a:gd name="connsiteX66" fmla="*/ 3352324 w 6095524"/>
                <a:gd name="connsiteY66" fmla="*/ 1377887 h 1424940"/>
                <a:gd name="connsiteX67" fmla="*/ 3311176 w 6095524"/>
                <a:gd name="connsiteY67" fmla="*/ 1378744 h 1424940"/>
                <a:gd name="connsiteX68" fmla="*/ 3298031 w 6095524"/>
                <a:gd name="connsiteY68" fmla="*/ 1380935 h 1424940"/>
                <a:gd name="connsiteX69" fmla="*/ 3238595 w 6095524"/>
                <a:gd name="connsiteY69" fmla="*/ 1374648 h 1424940"/>
                <a:gd name="connsiteX70" fmla="*/ 3204686 w 6095524"/>
                <a:gd name="connsiteY70" fmla="*/ 1374172 h 1424940"/>
                <a:gd name="connsiteX71" fmla="*/ 3166491 w 6095524"/>
                <a:gd name="connsiteY71" fmla="*/ 1366361 h 1424940"/>
                <a:gd name="connsiteX72" fmla="*/ 3155347 w 6095524"/>
                <a:gd name="connsiteY72" fmla="*/ 1366742 h 1424940"/>
                <a:gd name="connsiteX73" fmla="*/ 3142869 w 6095524"/>
                <a:gd name="connsiteY73" fmla="*/ 1367409 h 1424940"/>
                <a:gd name="connsiteX74" fmla="*/ 3104578 w 6095524"/>
                <a:gd name="connsiteY74" fmla="*/ 1367981 h 1424940"/>
                <a:gd name="connsiteX75" fmla="*/ 3081337 w 6095524"/>
                <a:gd name="connsiteY75" fmla="*/ 1370838 h 1424940"/>
                <a:gd name="connsiteX76" fmla="*/ 3037047 w 6095524"/>
                <a:gd name="connsiteY76" fmla="*/ 1369124 h 1424940"/>
                <a:gd name="connsiteX77" fmla="*/ 3020663 w 6095524"/>
                <a:gd name="connsiteY77" fmla="*/ 1371600 h 1424940"/>
                <a:gd name="connsiteX78" fmla="*/ 2979230 w 6095524"/>
                <a:gd name="connsiteY78" fmla="*/ 1371886 h 1424940"/>
                <a:gd name="connsiteX79" fmla="*/ 2942082 w 6095524"/>
                <a:gd name="connsiteY79" fmla="*/ 1370457 h 1424940"/>
                <a:gd name="connsiteX80" fmla="*/ 2906268 w 6095524"/>
                <a:gd name="connsiteY80" fmla="*/ 1371219 h 1424940"/>
                <a:gd name="connsiteX81" fmla="*/ 2880646 w 6095524"/>
                <a:gd name="connsiteY81" fmla="*/ 1374362 h 1424940"/>
                <a:gd name="connsiteX82" fmla="*/ 2852833 w 6095524"/>
                <a:gd name="connsiteY82" fmla="*/ 1376267 h 1424940"/>
                <a:gd name="connsiteX83" fmla="*/ 2776157 w 6095524"/>
                <a:gd name="connsiteY83" fmla="*/ 1387602 h 1424940"/>
                <a:gd name="connsiteX84" fmla="*/ 2761965 w 6095524"/>
                <a:gd name="connsiteY84" fmla="*/ 1384840 h 1424940"/>
                <a:gd name="connsiteX85" fmla="*/ 2681383 w 6095524"/>
                <a:gd name="connsiteY85" fmla="*/ 1382268 h 1424940"/>
                <a:gd name="connsiteX86" fmla="*/ 2663857 w 6095524"/>
                <a:gd name="connsiteY86" fmla="*/ 1382459 h 1424940"/>
                <a:gd name="connsiteX87" fmla="*/ 2616803 w 6095524"/>
                <a:gd name="connsiteY87" fmla="*/ 1371219 h 1424940"/>
                <a:gd name="connsiteX88" fmla="*/ 2544223 w 6095524"/>
                <a:gd name="connsiteY88" fmla="*/ 1389031 h 1424940"/>
                <a:gd name="connsiteX89" fmla="*/ 2476309 w 6095524"/>
                <a:gd name="connsiteY89" fmla="*/ 1411319 h 1424940"/>
                <a:gd name="connsiteX90" fmla="*/ 2467737 w 6095524"/>
                <a:gd name="connsiteY90" fmla="*/ 1414177 h 1424940"/>
                <a:gd name="connsiteX91" fmla="*/ 2443353 w 6095524"/>
                <a:gd name="connsiteY91" fmla="*/ 1419035 h 1424940"/>
                <a:gd name="connsiteX92" fmla="*/ 2413159 w 6095524"/>
                <a:gd name="connsiteY92" fmla="*/ 1420749 h 1424940"/>
                <a:gd name="connsiteX93" fmla="*/ 2374868 w 6095524"/>
                <a:gd name="connsiteY93" fmla="*/ 1424940 h 1424940"/>
                <a:gd name="connsiteX94" fmla="*/ 2344198 w 6095524"/>
                <a:gd name="connsiteY94" fmla="*/ 1419701 h 1424940"/>
                <a:gd name="connsiteX95" fmla="*/ 2301335 w 6095524"/>
                <a:gd name="connsiteY95" fmla="*/ 1411891 h 1424940"/>
                <a:gd name="connsiteX96" fmla="*/ 2260949 w 6095524"/>
                <a:gd name="connsiteY96" fmla="*/ 1404461 h 1424940"/>
                <a:gd name="connsiteX97" fmla="*/ 2248186 w 6095524"/>
                <a:gd name="connsiteY97" fmla="*/ 1413224 h 1424940"/>
                <a:gd name="connsiteX98" fmla="*/ 2228469 w 6095524"/>
                <a:gd name="connsiteY98" fmla="*/ 1420844 h 1424940"/>
                <a:gd name="connsiteX99" fmla="*/ 2206562 w 6095524"/>
                <a:gd name="connsiteY99" fmla="*/ 1411700 h 1424940"/>
                <a:gd name="connsiteX100" fmla="*/ 2155317 w 6095524"/>
                <a:gd name="connsiteY100" fmla="*/ 1392746 h 1424940"/>
                <a:gd name="connsiteX101" fmla="*/ 2122932 w 6095524"/>
                <a:gd name="connsiteY101" fmla="*/ 1391888 h 1424940"/>
                <a:gd name="connsiteX102" fmla="*/ 2052542 w 6095524"/>
                <a:gd name="connsiteY102" fmla="*/ 1383792 h 1424940"/>
                <a:gd name="connsiteX103" fmla="*/ 2006537 w 6095524"/>
                <a:gd name="connsiteY103" fmla="*/ 1372267 h 1424940"/>
                <a:gd name="connsiteX104" fmla="*/ 1973486 w 6095524"/>
                <a:gd name="connsiteY104" fmla="*/ 1359218 h 1424940"/>
                <a:gd name="connsiteX105" fmla="*/ 1926146 w 6095524"/>
                <a:gd name="connsiteY105" fmla="*/ 1342168 h 1424940"/>
                <a:gd name="connsiteX106" fmla="*/ 1878616 w 6095524"/>
                <a:gd name="connsiteY106" fmla="*/ 1333310 h 1424940"/>
                <a:gd name="connsiteX107" fmla="*/ 1844231 w 6095524"/>
                <a:gd name="connsiteY107" fmla="*/ 1322165 h 1424940"/>
                <a:gd name="connsiteX108" fmla="*/ 1802225 w 6095524"/>
                <a:gd name="connsiteY108" fmla="*/ 1314545 h 1424940"/>
                <a:gd name="connsiteX109" fmla="*/ 1766983 w 6095524"/>
                <a:gd name="connsiteY109" fmla="*/ 1314260 h 1424940"/>
                <a:gd name="connsiteX110" fmla="*/ 1711738 w 6095524"/>
                <a:gd name="connsiteY110" fmla="*/ 1315593 h 1424940"/>
                <a:gd name="connsiteX111" fmla="*/ 1644111 w 6095524"/>
                <a:gd name="connsiteY111" fmla="*/ 1292543 h 1424940"/>
                <a:gd name="connsiteX112" fmla="*/ 1616774 w 6095524"/>
                <a:gd name="connsiteY112" fmla="*/ 1287399 h 1424940"/>
                <a:gd name="connsiteX113" fmla="*/ 1591056 w 6095524"/>
                <a:gd name="connsiteY113" fmla="*/ 1285018 h 1424940"/>
                <a:gd name="connsiteX114" fmla="*/ 1536478 w 6095524"/>
                <a:gd name="connsiteY114" fmla="*/ 1269683 h 1424940"/>
                <a:gd name="connsiteX115" fmla="*/ 1514285 w 6095524"/>
                <a:gd name="connsiteY115" fmla="*/ 1264634 h 1424940"/>
                <a:gd name="connsiteX116" fmla="*/ 1483233 w 6095524"/>
                <a:gd name="connsiteY116" fmla="*/ 1264730 h 1424940"/>
                <a:gd name="connsiteX117" fmla="*/ 1426750 w 6095524"/>
                <a:gd name="connsiteY117" fmla="*/ 1257681 h 1424940"/>
                <a:gd name="connsiteX118" fmla="*/ 1370362 w 6095524"/>
                <a:gd name="connsiteY118" fmla="*/ 1237107 h 1424940"/>
                <a:gd name="connsiteX119" fmla="*/ 1346454 w 6095524"/>
                <a:gd name="connsiteY119" fmla="*/ 1239107 h 1424940"/>
                <a:gd name="connsiteX120" fmla="*/ 1337882 w 6095524"/>
                <a:gd name="connsiteY120" fmla="*/ 1238631 h 1424940"/>
                <a:gd name="connsiteX121" fmla="*/ 1260825 w 6095524"/>
                <a:gd name="connsiteY121" fmla="*/ 1227296 h 1424940"/>
                <a:gd name="connsiteX122" fmla="*/ 1253109 w 6095524"/>
                <a:gd name="connsiteY122" fmla="*/ 1226058 h 1424940"/>
                <a:gd name="connsiteX123" fmla="*/ 1216915 w 6095524"/>
                <a:gd name="connsiteY123" fmla="*/ 1215962 h 1424940"/>
                <a:gd name="connsiteX124" fmla="*/ 1125664 w 6095524"/>
                <a:gd name="connsiteY124" fmla="*/ 1209675 h 1424940"/>
                <a:gd name="connsiteX125" fmla="*/ 1120045 w 6095524"/>
                <a:gd name="connsiteY125" fmla="*/ 1208913 h 1424940"/>
                <a:gd name="connsiteX126" fmla="*/ 1089469 w 6095524"/>
                <a:gd name="connsiteY126" fmla="*/ 1213961 h 1424940"/>
                <a:gd name="connsiteX127" fmla="*/ 1074325 w 6095524"/>
                <a:gd name="connsiteY127" fmla="*/ 1221105 h 1424940"/>
                <a:gd name="connsiteX128" fmla="*/ 1050703 w 6095524"/>
                <a:gd name="connsiteY128" fmla="*/ 1228535 h 1424940"/>
                <a:gd name="connsiteX129" fmla="*/ 1026700 w 6095524"/>
                <a:gd name="connsiteY129" fmla="*/ 1231297 h 1424940"/>
                <a:gd name="connsiteX130" fmla="*/ 986409 w 6095524"/>
                <a:gd name="connsiteY130" fmla="*/ 1220057 h 1424940"/>
                <a:gd name="connsiteX131" fmla="*/ 971741 w 6095524"/>
                <a:gd name="connsiteY131" fmla="*/ 1218914 h 1424940"/>
                <a:gd name="connsiteX132" fmla="*/ 939070 w 6095524"/>
                <a:gd name="connsiteY132" fmla="*/ 1213485 h 1424940"/>
                <a:gd name="connsiteX133" fmla="*/ 910495 w 6095524"/>
                <a:gd name="connsiteY133" fmla="*/ 1213866 h 1424940"/>
                <a:gd name="connsiteX134" fmla="*/ 887540 w 6095524"/>
                <a:gd name="connsiteY134" fmla="*/ 1222534 h 1424940"/>
                <a:gd name="connsiteX135" fmla="*/ 854202 w 6095524"/>
                <a:gd name="connsiteY135" fmla="*/ 1224248 h 1424940"/>
                <a:gd name="connsiteX136" fmla="*/ 832675 w 6095524"/>
                <a:gd name="connsiteY136" fmla="*/ 1217962 h 1424940"/>
                <a:gd name="connsiteX137" fmla="*/ 828294 w 6095524"/>
                <a:gd name="connsiteY137" fmla="*/ 1217105 h 1424940"/>
                <a:gd name="connsiteX138" fmla="*/ 772001 w 6095524"/>
                <a:gd name="connsiteY138" fmla="*/ 1216723 h 1424940"/>
                <a:gd name="connsiteX139" fmla="*/ 701707 w 6095524"/>
                <a:gd name="connsiteY139" fmla="*/ 1235678 h 1424940"/>
                <a:gd name="connsiteX140" fmla="*/ 690086 w 6095524"/>
                <a:gd name="connsiteY140" fmla="*/ 1239679 h 1424940"/>
                <a:gd name="connsiteX141" fmla="*/ 633412 w 6095524"/>
                <a:gd name="connsiteY141" fmla="*/ 1246632 h 1424940"/>
                <a:gd name="connsiteX142" fmla="*/ 603028 w 6095524"/>
                <a:gd name="connsiteY142" fmla="*/ 1253681 h 1424940"/>
                <a:gd name="connsiteX143" fmla="*/ 581120 w 6095524"/>
                <a:gd name="connsiteY143" fmla="*/ 1254062 h 1424940"/>
                <a:gd name="connsiteX144" fmla="*/ 554642 w 6095524"/>
                <a:gd name="connsiteY144" fmla="*/ 1266539 h 1424940"/>
                <a:gd name="connsiteX145" fmla="*/ 545973 w 6095524"/>
                <a:gd name="connsiteY145" fmla="*/ 1271969 h 1424940"/>
                <a:gd name="connsiteX146" fmla="*/ 535591 w 6095524"/>
                <a:gd name="connsiteY146" fmla="*/ 1275207 h 1424940"/>
                <a:gd name="connsiteX147" fmla="*/ 488538 w 6095524"/>
                <a:gd name="connsiteY147" fmla="*/ 1285494 h 1424940"/>
                <a:gd name="connsiteX148" fmla="*/ 480155 w 6095524"/>
                <a:gd name="connsiteY148" fmla="*/ 1291304 h 1424940"/>
                <a:gd name="connsiteX149" fmla="*/ 474535 w 6095524"/>
                <a:gd name="connsiteY149" fmla="*/ 1294924 h 1424940"/>
                <a:gd name="connsiteX150" fmla="*/ 428816 w 6095524"/>
                <a:gd name="connsiteY150" fmla="*/ 1301020 h 1424940"/>
                <a:gd name="connsiteX151" fmla="*/ 400241 w 6095524"/>
                <a:gd name="connsiteY151" fmla="*/ 1318260 h 1424940"/>
                <a:gd name="connsiteX152" fmla="*/ 392431 w 6095524"/>
                <a:gd name="connsiteY152" fmla="*/ 1325594 h 1424940"/>
                <a:gd name="connsiteX153" fmla="*/ 365093 w 6095524"/>
                <a:gd name="connsiteY153" fmla="*/ 1336643 h 1424940"/>
                <a:gd name="connsiteX154" fmla="*/ 273177 w 6095524"/>
                <a:gd name="connsiteY154" fmla="*/ 1357884 h 1424940"/>
                <a:gd name="connsiteX155" fmla="*/ 246888 w 6095524"/>
                <a:gd name="connsiteY155" fmla="*/ 1350359 h 1424940"/>
                <a:gd name="connsiteX156" fmla="*/ 196977 w 6095524"/>
                <a:gd name="connsiteY156" fmla="*/ 1370552 h 1424940"/>
                <a:gd name="connsiteX157" fmla="*/ 153352 w 6095524"/>
                <a:gd name="connsiteY157" fmla="*/ 1381982 h 1424940"/>
                <a:gd name="connsiteX158" fmla="*/ 137160 w 6095524"/>
                <a:gd name="connsiteY158" fmla="*/ 1384745 h 1424940"/>
                <a:gd name="connsiteX159" fmla="*/ 85917 w 6095524"/>
                <a:gd name="connsiteY159" fmla="*/ 1389793 h 1424940"/>
                <a:gd name="connsiteX160" fmla="*/ 59532 w 6095524"/>
                <a:gd name="connsiteY160" fmla="*/ 1401223 h 1424940"/>
                <a:gd name="connsiteX161" fmla="*/ 30325 w 6095524"/>
                <a:gd name="connsiteY161" fmla="*/ 1409974 h 1424940"/>
                <a:gd name="connsiteX162" fmla="*/ 0 w 6095524"/>
                <a:gd name="connsiteY162" fmla="*/ 1412360 h 1424940"/>
                <a:gd name="connsiteX163" fmla="*/ 0 w 6095524"/>
                <a:gd name="connsiteY163" fmla="*/ 1058622 h 1424940"/>
                <a:gd name="connsiteX164" fmla="*/ 17145 w 6095524"/>
                <a:gd name="connsiteY164" fmla="*/ 1060228 h 1424940"/>
                <a:gd name="connsiteX165" fmla="*/ 44672 w 6095524"/>
                <a:gd name="connsiteY165" fmla="*/ 1066324 h 1424940"/>
                <a:gd name="connsiteX166" fmla="*/ 84677 w 6095524"/>
                <a:gd name="connsiteY166" fmla="*/ 1076230 h 1424940"/>
                <a:gd name="connsiteX167" fmla="*/ 132017 w 6095524"/>
                <a:gd name="connsiteY167" fmla="*/ 1064990 h 1424940"/>
                <a:gd name="connsiteX168" fmla="*/ 136779 w 6095524"/>
                <a:gd name="connsiteY168" fmla="*/ 1060323 h 1424940"/>
                <a:gd name="connsiteX169" fmla="*/ 187547 w 6095524"/>
                <a:gd name="connsiteY169" fmla="*/ 1049179 h 1424940"/>
                <a:gd name="connsiteX170" fmla="*/ 270891 w 6095524"/>
                <a:gd name="connsiteY170" fmla="*/ 1036415 h 1424940"/>
                <a:gd name="connsiteX171" fmla="*/ 276320 w 6095524"/>
                <a:gd name="connsiteY171" fmla="*/ 1035558 h 1424940"/>
                <a:gd name="connsiteX172" fmla="*/ 323755 w 6095524"/>
                <a:gd name="connsiteY172" fmla="*/ 1061561 h 1424940"/>
                <a:gd name="connsiteX173" fmla="*/ 361855 w 6095524"/>
                <a:gd name="connsiteY173" fmla="*/ 1057942 h 1424940"/>
                <a:gd name="connsiteX174" fmla="*/ 379571 w 6095524"/>
                <a:gd name="connsiteY174" fmla="*/ 1039939 h 1424940"/>
                <a:gd name="connsiteX175" fmla="*/ 430530 w 6095524"/>
                <a:gd name="connsiteY175" fmla="*/ 1025747 h 1424940"/>
                <a:gd name="connsiteX176" fmla="*/ 493300 w 6095524"/>
                <a:gd name="connsiteY176" fmla="*/ 1027176 h 1424940"/>
                <a:gd name="connsiteX177" fmla="*/ 537782 w 6095524"/>
                <a:gd name="connsiteY177" fmla="*/ 1025366 h 1424940"/>
                <a:gd name="connsiteX178" fmla="*/ 562166 w 6095524"/>
                <a:gd name="connsiteY178" fmla="*/ 1015746 h 1424940"/>
                <a:gd name="connsiteX179" fmla="*/ 579596 w 6095524"/>
                <a:gd name="connsiteY179" fmla="*/ 1016699 h 1424940"/>
                <a:gd name="connsiteX180" fmla="*/ 612362 w 6095524"/>
                <a:gd name="connsiteY180" fmla="*/ 1023557 h 1424940"/>
                <a:gd name="connsiteX181" fmla="*/ 716090 w 6095524"/>
                <a:gd name="connsiteY181" fmla="*/ 1031653 h 1424940"/>
                <a:gd name="connsiteX182" fmla="*/ 758381 w 6095524"/>
                <a:gd name="connsiteY182" fmla="*/ 1018985 h 1424940"/>
                <a:gd name="connsiteX183" fmla="*/ 771049 w 6095524"/>
                <a:gd name="connsiteY183" fmla="*/ 1018699 h 1424940"/>
                <a:gd name="connsiteX184" fmla="*/ 799433 w 6095524"/>
                <a:gd name="connsiteY184" fmla="*/ 1023652 h 1424940"/>
                <a:gd name="connsiteX185" fmla="*/ 858012 w 6095524"/>
                <a:gd name="connsiteY185" fmla="*/ 1020318 h 1424940"/>
                <a:gd name="connsiteX186" fmla="*/ 879634 w 6095524"/>
                <a:gd name="connsiteY186" fmla="*/ 1015270 h 1424940"/>
                <a:gd name="connsiteX187" fmla="*/ 891635 w 6095524"/>
                <a:gd name="connsiteY187" fmla="*/ 1012031 h 1424940"/>
                <a:gd name="connsiteX188" fmla="*/ 953262 w 6095524"/>
                <a:gd name="connsiteY188" fmla="*/ 1003078 h 1424940"/>
                <a:gd name="connsiteX189" fmla="*/ 980694 w 6095524"/>
                <a:gd name="connsiteY189" fmla="*/ 993458 h 1424940"/>
                <a:gd name="connsiteX190" fmla="*/ 988124 w 6095524"/>
                <a:gd name="connsiteY190" fmla="*/ 992029 h 1424940"/>
                <a:gd name="connsiteX191" fmla="*/ 1028795 w 6095524"/>
                <a:gd name="connsiteY191" fmla="*/ 996029 h 1424940"/>
                <a:gd name="connsiteX192" fmla="*/ 1059275 w 6095524"/>
                <a:gd name="connsiteY192" fmla="*/ 1011555 h 1424940"/>
                <a:gd name="connsiteX193" fmla="*/ 1065181 w 6095524"/>
                <a:gd name="connsiteY193" fmla="*/ 1016794 h 1424940"/>
                <a:gd name="connsiteX194" fmla="*/ 1150144 w 6095524"/>
                <a:gd name="connsiteY194" fmla="*/ 1014984 h 1424940"/>
                <a:gd name="connsiteX195" fmla="*/ 1163193 w 6095524"/>
                <a:gd name="connsiteY195" fmla="*/ 1012793 h 1424940"/>
                <a:gd name="connsiteX196" fmla="*/ 1226249 w 6095524"/>
                <a:gd name="connsiteY196" fmla="*/ 1021937 h 1424940"/>
                <a:gd name="connsiteX197" fmla="*/ 1244632 w 6095524"/>
                <a:gd name="connsiteY197" fmla="*/ 1023747 h 1424940"/>
                <a:gd name="connsiteX198" fmla="*/ 1310545 w 6095524"/>
                <a:gd name="connsiteY198" fmla="*/ 1031939 h 1424940"/>
                <a:gd name="connsiteX199" fmla="*/ 1319879 w 6095524"/>
                <a:gd name="connsiteY199" fmla="*/ 1024319 h 1424940"/>
                <a:gd name="connsiteX200" fmla="*/ 1346740 w 6095524"/>
                <a:gd name="connsiteY200" fmla="*/ 1005173 h 1424940"/>
                <a:gd name="connsiteX201" fmla="*/ 1399699 w 6095524"/>
                <a:gd name="connsiteY201" fmla="*/ 988219 h 1424940"/>
                <a:gd name="connsiteX202" fmla="*/ 1414082 w 6095524"/>
                <a:gd name="connsiteY202" fmla="*/ 989171 h 1424940"/>
                <a:gd name="connsiteX203" fmla="*/ 1450467 w 6095524"/>
                <a:gd name="connsiteY203" fmla="*/ 1017461 h 1424940"/>
                <a:gd name="connsiteX204" fmla="*/ 1468184 w 6095524"/>
                <a:gd name="connsiteY204" fmla="*/ 1028795 h 1424940"/>
                <a:gd name="connsiteX205" fmla="*/ 1518476 w 6095524"/>
                <a:gd name="connsiteY205" fmla="*/ 1049655 h 1424940"/>
                <a:gd name="connsiteX206" fmla="*/ 1522667 w 6095524"/>
                <a:gd name="connsiteY206" fmla="*/ 1053465 h 1424940"/>
                <a:gd name="connsiteX207" fmla="*/ 1559814 w 6095524"/>
                <a:gd name="connsiteY207" fmla="*/ 1098709 h 1424940"/>
                <a:gd name="connsiteX208" fmla="*/ 1568196 w 6095524"/>
                <a:gd name="connsiteY208" fmla="*/ 1106424 h 1424940"/>
                <a:gd name="connsiteX209" fmla="*/ 1578293 w 6095524"/>
                <a:gd name="connsiteY209" fmla="*/ 1118426 h 1424940"/>
                <a:gd name="connsiteX210" fmla="*/ 1609820 w 6095524"/>
                <a:gd name="connsiteY210" fmla="*/ 1141667 h 1424940"/>
                <a:gd name="connsiteX211" fmla="*/ 1648873 w 6095524"/>
                <a:gd name="connsiteY211" fmla="*/ 1149096 h 1424940"/>
                <a:gd name="connsiteX212" fmla="*/ 1696022 w 6095524"/>
                <a:gd name="connsiteY212" fmla="*/ 1160431 h 1424940"/>
                <a:gd name="connsiteX213" fmla="*/ 1715739 w 6095524"/>
                <a:gd name="connsiteY213" fmla="*/ 1168051 h 1424940"/>
                <a:gd name="connsiteX214" fmla="*/ 1768602 w 6095524"/>
                <a:gd name="connsiteY214" fmla="*/ 1182529 h 1424940"/>
                <a:gd name="connsiteX215" fmla="*/ 1806321 w 6095524"/>
                <a:gd name="connsiteY215" fmla="*/ 1194721 h 1424940"/>
                <a:gd name="connsiteX216" fmla="*/ 1860709 w 6095524"/>
                <a:gd name="connsiteY216" fmla="*/ 1201865 h 1424940"/>
                <a:gd name="connsiteX217" fmla="*/ 1887093 w 6095524"/>
                <a:gd name="connsiteY217" fmla="*/ 1202150 h 1424940"/>
                <a:gd name="connsiteX218" fmla="*/ 1935575 w 6095524"/>
                <a:gd name="connsiteY218" fmla="*/ 1238726 h 1424940"/>
                <a:gd name="connsiteX219" fmla="*/ 1974247 w 6095524"/>
                <a:gd name="connsiteY219" fmla="*/ 1262920 h 1424940"/>
                <a:gd name="connsiteX220" fmla="*/ 2014919 w 6095524"/>
                <a:gd name="connsiteY220" fmla="*/ 1251204 h 1424940"/>
                <a:gd name="connsiteX221" fmla="*/ 2025968 w 6095524"/>
                <a:gd name="connsiteY221" fmla="*/ 1240155 h 1424940"/>
                <a:gd name="connsiteX222" fmla="*/ 2092643 w 6095524"/>
                <a:gd name="connsiteY222" fmla="*/ 1229678 h 1424940"/>
                <a:gd name="connsiteX223" fmla="*/ 2187893 w 6095524"/>
                <a:gd name="connsiteY223" fmla="*/ 1229297 h 1424940"/>
                <a:gd name="connsiteX224" fmla="*/ 2346294 w 6095524"/>
                <a:gd name="connsiteY224" fmla="*/ 1205484 h 1424940"/>
                <a:gd name="connsiteX225" fmla="*/ 2373916 w 6095524"/>
                <a:gd name="connsiteY225" fmla="*/ 1194435 h 1424940"/>
                <a:gd name="connsiteX226" fmla="*/ 2404967 w 6095524"/>
                <a:gd name="connsiteY226" fmla="*/ 1191673 h 1424940"/>
                <a:gd name="connsiteX227" fmla="*/ 2416874 w 6095524"/>
                <a:gd name="connsiteY227" fmla="*/ 1198436 h 1424940"/>
                <a:gd name="connsiteX228" fmla="*/ 2468975 w 6095524"/>
                <a:gd name="connsiteY228" fmla="*/ 1208532 h 1424940"/>
                <a:gd name="connsiteX229" fmla="*/ 2478882 w 6095524"/>
                <a:gd name="connsiteY229" fmla="*/ 1208723 h 1424940"/>
                <a:gd name="connsiteX230" fmla="*/ 2512791 w 6095524"/>
                <a:gd name="connsiteY230" fmla="*/ 1204436 h 1424940"/>
                <a:gd name="connsiteX231" fmla="*/ 2544223 w 6095524"/>
                <a:gd name="connsiteY231" fmla="*/ 1201960 h 1424940"/>
                <a:gd name="connsiteX232" fmla="*/ 2623471 w 6095524"/>
                <a:gd name="connsiteY232" fmla="*/ 1210056 h 1424940"/>
                <a:gd name="connsiteX233" fmla="*/ 2684241 w 6095524"/>
                <a:gd name="connsiteY233" fmla="*/ 1208151 h 1424940"/>
                <a:gd name="connsiteX234" fmla="*/ 2712244 w 6095524"/>
                <a:gd name="connsiteY234" fmla="*/ 1210056 h 1424940"/>
                <a:gd name="connsiteX235" fmla="*/ 2728055 w 6095524"/>
                <a:gd name="connsiteY235" fmla="*/ 1212914 h 1424940"/>
                <a:gd name="connsiteX236" fmla="*/ 2763869 w 6095524"/>
                <a:gd name="connsiteY236" fmla="*/ 1232821 h 1424940"/>
                <a:gd name="connsiteX237" fmla="*/ 2783491 w 6095524"/>
                <a:gd name="connsiteY237" fmla="*/ 1237298 h 1424940"/>
                <a:gd name="connsiteX238" fmla="*/ 2842546 w 6095524"/>
                <a:gd name="connsiteY238" fmla="*/ 1236917 h 1424940"/>
                <a:gd name="connsiteX239" fmla="*/ 2931128 w 6095524"/>
                <a:gd name="connsiteY239" fmla="*/ 1206913 h 1424940"/>
                <a:gd name="connsiteX240" fmla="*/ 2940368 w 6095524"/>
                <a:gd name="connsiteY240" fmla="*/ 1202912 h 1424940"/>
                <a:gd name="connsiteX241" fmla="*/ 2985421 w 6095524"/>
                <a:gd name="connsiteY241" fmla="*/ 1197959 h 1424940"/>
                <a:gd name="connsiteX242" fmla="*/ 3015996 w 6095524"/>
                <a:gd name="connsiteY242" fmla="*/ 1204722 h 1424940"/>
                <a:gd name="connsiteX243" fmla="*/ 3057621 w 6095524"/>
                <a:gd name="connsiteY243" fmla="*/ 1218724 h 1424940"/>
                <a:gd name="connsiteX244" fmla="*/ 3095054 w 6095524"/>
                <a:gd name="connsiteY244" fmla="*/ 1230440 h 1424940"/>
                <a:gd name="connsiteX245" fmla="*/ 3122295 w 6095524"/>
                <a:gd name="connsiteY245" fmla="*/ 1243679 h 1424940"/>
                <a:gd name="connsiteX246" fmla="*/ 3184589 w 6095524"/>
                <a:gd name="connsiteY246" fmla="*/ 1253395 h 1424940"/>
                <a:gd name="connsiteX247" fmla="*/ 3191066 w 6095524"/>
                <a:gd name="connsiteY247" fmla="*/ 1255014 h 1424940"/>
                <a:gd name="connsiteX248" fmla="*/ 3237929 w 6095524"/>
                <a:gd name="connsiteY248" fmla="*/ 1243203 h 1424940"/>
                <a:gd name="connsiteX249" fmla="*/ 3294221 w 6095524"/>
                <a:gd name="connsiteY249" fmla="*/ 1231202 h 1424940"/>
                <a:gd name="connsiteX250" fmla="*/ 3314319 w 6095524"/>
                <a:gd name="connsiteY250" fmla="*/ 1235297 h 1424940"/>
                <a:gd name="connsiteX251" fmla="*/ 3341846 w 6095524"/>
                <a:gd name="connsiteY251" fmla="*/ 1241108 h 1424940"/>
                <a:gd name="connsiteX252" fmla="*/ 3367373 w 6095524"/>
                <a:gd name="connsiteY252" fmla="*/ 1238060 h 1424940"/>
                <a:gd name="connsiteX253" fmla="*/ 3382899 w 6095524"/>
                <a:gd name="connsiteY253" fmla="*/ 1237774 h 1424940"/>
                <a:gd name="connsiteX254" fmla="*/ 3453765 w 6095524"/>
                <a:gd name="connsiteY254" fmla="*/ 1273397 h 1424940"/>
                <a:gd name="connsiteX255" fmla="*/ 3471767 w 6095524"/>
                <a:gd name="connsiteY255" fmla="*/ 1276350 h 1424940"/>
                <a:gd name="connsiteX256" fmla="*/ 3481959 w 6095524"/>
                <a:gd name="connsiteY256" fmla="*/ 1280732 h 1424940"/>
                <a:gd name="connsiteX257" fmla="*/ 3543396 w 6095524"/>
                <a:gd name="connsiteY257" fmla="*/ 1324928 h 1424940"/>
                <a:gd name="connsiteX258" fmla="*/ 3569494 w 6095524"/>
                <a:gd name="connsiteY258" fmla="*/ 1333881 h 1424940"/>
                <a:gd name="connsiteX259" fmla="*/ 3598164 w 6095524"/>
                <a:gd name="connsiteY259" fmla="*/ 1332071 h 1424940"/>
                <a:gd name="connsiteX260" fmla="*/ 3614738 w 6095524"/>
                <a:gd name="connsiteY260" fmla="*/ 1328833 h 1424940"/>
                <a:gd name="connsiteX261" fmla="*/ 3655886 w 6095524"/>
                <a:gd name="connsiteY261" fmla="*/ 1300734 h 1424940"/>
                <a:gd name="connsiteX262" fmla="*/ 3679317 w 6095524"/>
                <a:gd name="connsiteY262" fmla="*/ 1301687 h 1424940"/>
                <a:gd name="connsiteX263" fmla="*/ 3715893 w 6095524"/>
                <a:gd name="connsiteY263" fmla="*/ 1321022 h 1424940"/>
                <a:gd name="connsiteX264" fmla="*/ 3782282 w 6095524"/>
                <a:gd name="connsiteY264" fmla="*/ 1329690 h 1424940"/>
                <a:gd name="connsiteX265" fmla="*/ 3816001 w 6095524"/>
                <a:gd name="connsiteY265" fmla="*/ 1302639 h 1424940"/>
                <a:gd name="connsiteX266" fmla="*/ 3833431 w 6095524"/>
                <a:gd name="connsiteY266" fmla="*/ 1276636 h 1424940"/>
                <a:gd name="connsiteX267" fmla="*/ 3883819 w 6095524"/>
                <a:gd name="connsiteY267" fmla="*/ 1246442 h 1424940"/>
                <a:gd name="connsiteX268" fmla="*/ 3895821 w 6095524"/>
                <a:gd name="connsiteY268" fmla="*/ 1257681 h 1424940"/>
                <a:gd name="connsiteX269" fmla="*/ 3932778 w 6095524"/>
                <a:gd name="connsiteY269" fmla="*/ 1262444 h 1424940"/>
                <a:gd name="connsiteX270" fmla="*/ 3972782 w 6095524"/>
                <a:gd name="connsiteY270" fmla="*/ 1262063 h 1424940"/>
                <a:gd name="connsiteX271" fmla="*/ 4042505 w 6095524"/>
                <a:gd name="connsiteY271" fmla="*/ 1267111 h 1424940"/>
                <a:gd name="connsiteX272" fmla="*/ 4088892 w 6095524"/>
                <a:gd name="connsiteY272" fmla="*/ 1238250 h 1424940"/>
                <a:gd name="connsiteX273" fmla="*/ 4106609 w 6095524"/>
                <a:gd name="connsiteY273" fmla="*/ 1226344 h 1424940"/>
                <a:gd name="connsiteX274" fmla="*/ 4123182 w 6095524"/>
                <a:gd name="connsiteY274" fmla="*/ 1218724 h 1424940"/>
                <a:gd name="connsiteX275" fmla="*/ 4142328 w 6095524"/>
                <a:gd name="connsiteY275" fmla="*/ 1214438 h 1424940"/>
                <a:gd name="connsiteX276" fmla="*/ 4188524 w 6095524"/>
                <a:gd name="connsiteY276" fmla="*/ 1198245 h 1424940"/>
                <a:gd name="connsiteX277" fmla="*/ 4213860 w 6095524"/>
                <a:gd name="connsiteY277" fmla="*/ 1182338 h 1424940"/>
                <a:gd name="connsiteX278" fmla="*/ 4270820 w 6095524"/>
                <a:gd name="connsiteY278" fmla="*/ 1167003 h 1424940"/>
                <a:gd name="connsiteX279" fmla="*/ 4309587 w 6095524"/>
                <a:gd name="connsiteY279" fmla="*/ 1153287 h 1424940"/>
                <a:gd name="connsiteX280" fmla="*/ 4350449 w 6095524"/>
                <a:gd name="connsiteY280" fmla="*/ 1129665 h 1424940"/>
                <a:gd name="connsiteX281" fmla="*/ 4356164 w 6095524"/>
                <a:gd name="connsiteY281" fmla="*/ 1126046 h 1424940"/>
                <a:gd name="connsiteX282" fmla="*/ 4369880 w 6095524"/>
                <a:gd name="connsiteY282" fmla="*/ 1110520 h 1424940"/>
                <a:gd name="connsiteX283" fmla="*/ 4389787 w 6095524"/>
                <a:gd name="connsiteY283" fmla="*/ 1057085 h 1424940"/>
                <a:gd name="connsiteX284" fmla="*/ 4395502 w 6095524"/>
                <a:gd name="connsiteY284" fmla="*/ 1046226 h 1424940"/>
                <a:gd name="connsiteX285" fmla="*/ 4447413 w 6095524"/>
                <a:gd name="connsiteY285" fmla="*/ 1009650 h 1424940"/>
                <a:gd name="connsiteX286" fmla="*/ 4466654 w 6095524"/>
                <a:gd name="connsiteY286" fmla="*/ 1013079 h 1424940"/>
                <a:gd name="connsiteX287" fmla="*/ 4487894 w 6095524"/>
                <a:gd name="connsiteY287" fmla="*/ 1025081 h 1424940"/>
                <a:gd name="connsiteX288" fmla="*/ 4534472 w 6095524"/>
                <a:gd name="connsiteY288" fmla="*/ 1028224 h 1424940"/>
                <a:gd name="connsiteX289" fmla="*/ 4551903 w 6095524"/>
                <a:gd name="connsiteY289" fmla="*/ 1022033 h 1424940"/>
                <a:gd name="connsiteX290" fmla="*/ 4582382 w 6095524"/>
                <a:gd name="connsiteY290" fmla="*/ 1005364 h 1424940"/>
                <a:gd name="connsiteX291" fmla="*/ 4605909 w 6095524"/>
                <a:gd name="connsiteY291" fmla="*/ 979551 h 1424940"/>
                <a:gd name="connsiteX292" fmla="*/ 4640104 w 6095524"/>
                <a:gd name="connsiteY292" fmla="*/ 936879 h 1424940"/>
                <a:gd name="connsiteX293" fmla="*/ 4705731 w 6095524"/>
                <a:gd name="connsiteY293" fmla="*/ 920591 h 1424940"/>
                <a:gd name="connsiteX294" fmla="*/ 4730973 w 6095524"/>
                <a:gd name="connsiteY294" fmla="*/ 915162 h 1424940"/>
                <a:gd name="connsiteX295" fmla="*/ 4822794 w 6095524"/>
                <a:gd name="connsiteY295" fmla="*/ 892397 h 1424940"/>
                <a:gd name="connsiteX296" fmla="*/ 4830794 w 6095524"/>
                <a:gd name="connsiteY296" fmla="*/ 891635 h 1424940"/>
                <a:gd name="connsiteX297" fmla="*/ 4894421 w 6095524"/>
                <a:gd name="connsiteY297" fmla="*/ 865442 h 1424940"/>
                <a:gd name="connsiteX298" fmla="*/ 4909756 w 6095524"/>
                <a:gd name="connsiteY298" fmla="*/ 858964 h 1424940"/>
                <a:gd name="connsiteX299" fmla="*/ 4928521 w 6095524"/>
                <a:gd name="connsiteY299" fmla="*/ 842391 h 1424940"/>
                <a:gd name="connsiteX300" fmla="*/ 4945857 w 6095524"/>
                <a:gd name="connsiteY300" fmla="*/ 795623 h 1424940"/>
                <a:gd name="connsiteX301" fmla="*/ 4966145 w 6095524"/>
                <a:gd name="connsiteY301" fmla="*/ 774287 h 1424940"/>
                <a:gd name="connsiteX302" fmla="*/ 4980909 w 6095524"/>
                <a:gd name="connsiteY302" fmla="*/ 761333 h 1424940"/>
                <a:gd name="connsiteX303" fmla="*/ 4993862 w 6095524"/>
                <a:gd name="connsiteY303" fmla="*/ 741712 h 1424940"/>
                <a:gd name="connsiteX304" fmla="*/ 5006816 w 6095524"/>
                <a:gd name="connsiteY304" fmla="*/ 694754 h 1424940"/>
                <a:gd name="connsiteX305" fmla="*/ 5026724 w 6095524"/>
                <a:gd name="connsiteY305" fmla="*/ 653129 h 1424940"/>
                <a:gd name="connsiteX306" fmla="*/ 5062538 w 6095524"/>
                <a:gd name="connsiteY306" fmla="*/ 630079 h 1424940"/>
                <a:gd name="connsiteX307" fmla="*/ 5084731 w 6095524"/>
                <a:gd name="connsiteY307" fmla="*/ 617982 h 1424940"/>
                <a:gd name="connsiteX308" fmla="*/ 5172647 w 6095524"/>
                <a:gd name="connsiteY308" fmla="*/ 630174 h 1424940"/>
                <a:gd name="connsiteX309" fmla="*/ 5232654 w 6095524"/>
                <a:gd name="connsiteY309" fmla="*/ 642080 h 1424940"/>
                <a:gd name="connsiteX310" fmla="*/ 5252371 w 6095524"/>
                <a:gd name="connsiteY310" fmla="*/ 637508 h 1424940"/>
                <a:gd name="connsiteX311" fmla="*/ 5308092 w 6095524"/>
                <a:gd name="connsiteY311" fmla="*/ 598646 h 1424940"/>
                <a:gd name="connsiteX312" fmla="*/ 5363147 w 6095524"/>
                <a:gd name="connsiteY312" fmla="*/ 581311 h 1424940"/>
                <a:gd name="connsiteX313" fmla="*/ 5404580 w 6095524"/>
                <a:gd name="connsiteY313" fmla="*/ 576358 h 1424940"/>
                <a:gd name="connsiteX314" fmla="*/ 5440203 w 6095524"/>
                <a:gd name="connsiteY314" fmla="*/ 572548 h 1424940"/>
                <a:gd name="connsiteX315" fmla="*/ 5482971 w 6095524"/>
                <a:gd name="connsiteY315" fmla="*/ 561880 h 1424940"/>
                <a:gd name="connsiteX316" fmla="*/ 5507165 w 6095524"/>
                <a:gd name="connsiteY316" fmla="*/ 550259 h 1424940"/>
                <a:gd name="connsiteX317" fmla="*/ 5545645 w 6095524"/>
                <a:gd name="connsiteY317" fmla="*/ 533591 h 1424940"/>
                <a:gd name="connsiteX318" fmla="*/ 5585079 w 6095524"/>
                <a:gd name="connsiteY318" fmla="*/ 511969 h 1424940"/>
                <a:gd name="connsiteX319" fmla="*/ 5615368 w 6095524"/>
                <a:gd name="connsiteY319" fmla="*/ 481679 h 1424940"/>
                <a:gd name="connsiteX320" fmla="*/ 5631656 w 6095524"/>
                <a:gd name="connsiteY320" fmla="*/ 456152 h 1424940"/>
                <a:gd name="connsiteX321" fmla="*/ 5679377 w 6095524"/>
                <a:gd name="connsiteY321" fmla="*/ 419576 h 1424940"/>
                <a:gd name="connsiteX322" fmla="*/ 5722525 w 6095524"/>
                <a:gd name="connsiteY322" fmla="*/ 350615 h 1424940"/>
                <a:gd name="connsiteX323" fmla="*/ 5749576 w 6095524"/>
                <a:gd name="connsiteY323" fmla="*/ 321945 h 1424940"/>
                <a:gd name="connsiteX324" fmla="*/ 5764911 w 6095524"/>
                <a:gd name="connsiteY324" fmla="*/ 313849 h 1424940"/>
                <a:gd name="connsiteX325" fmla="*/ 5791009 w 6095524"/>
                <a:gd name="connsiteY325" fmla="*/ 293942 h 1424940"/>
                <a:gd name="connsiteX326" fmla="*/ 5806440 w 6095524"/>
                <a:gd name="connsiteY326" fmla="*/ 279178 h 1424940"/>
                <a:gd name="connsiteX327" fmla="*/ 5848636 w 6095524"/>
                <a:gd name="connsiteY327" fmla="*/ 224885 h 1424940"/>
                <a:gd name="connsiteX328" fmla="*/ 5861590 w 6095524"/>
                <a:gd name="connsiteY328" fmla="*/ 208788 h 1424940"/>
                <a:gd name="connsiteX329" fmla="*/ 5888355 w 6095524"/>
                <a:gd name="connsiteY329" fmla="*/ 181166 h 1424940"/>
                <a:gd name="connsiteX330" fmla="*/ 5900071 w 6095524"/>
                <a:gd name="connsiteY330" fmla="*/ 172784 h 1424940"/>
                <a:gd name="connsiteX331" fmla="*/ 5920740 w 6095524"/>
                <a:gd name="connsiteY331" fmla="*/ 150305 h 1424940"/>
                <a:gd name="connsiteX332" fmla="*/ 5969985 w 6095524"/>
                <a:gd name="connsiteY332" fmla="*/ 91345 h 1424940"/>
                <a:gd name="connsiteX333" fmla="*/ 5991130 w 6095524"/>
                <a:gd name="connsiteY333" fmla="*/ 58293 h 1424940"/>
                <a:gd name="connsiteX334" fmla="*/ 6033325 w 6095524"/>
                <a:gd name="connsiteY334" fmla="*/ 33909 h 1424940"/>
                <a:gd name="connsiteX335" fmla="*/ 6054376 w 6095524"/>
                <a:gd name="connsiteY335" fmla="*/ 20955 h 1424940"/>
                <a:gd name="connsiteX336" fmla="*/ 6095524 w 6095524"/>
                <a:gd name="connsiteY336" fmla="*/ 0 h 1424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</a:cxnLst>
              <a:rect l="l" t="t" r="r" b="b"/>
              <a:pathLst>
                <a:path w="6095524" h="1424940">
                  <a:moveTo>
                    <a:pt x="6095524" y="0"/>
                  </a:moveTo>
                  <a:cubicBezTo>
                    <a:pt x="6095524" y="7811"/>
                    <a:pt x="6095524" y="12573"/>
                    <a:pt x="6095524" y="17431"/>
                  </a:cubicBezTo>
                  <a:lnTo>
                    <a:pt x="6095524" y="216290"/>
                  </a:lnTo>
                  <a:lnTo>
                    <a:pt x="6079998" y="230600"/>
                  </a:lnTo>
                  <a:cubicBezTo>
                    <a:pt x="6058567" y="241363"/>
                    <a:pt x="6035706" y="251079"/>
                    <a:pt x="6012751" y="260699"/>
                  </a:cubicBezTo>
                  <a:cubicBezTo>
                    <a:pt x="6006084" y="263462"/>
                    <a:pt x="5998749" y="264986"/>
                    <a:pt x="5992749" y="268700"/>
                  </a:cubicBezTo>
                  <a:cubicBezTo>
                    <a:pt x="5965126" y="285655"/>
                    <a:pt x="5938361" y="303943"/>
                    <a:pt x="5910358" y="320231"/>
                  </a:cubicBezTo>
                  <a:cubicBezTo>
                    <a:pt x="5881497" y="337090"/>
                    <a:pt x="5855684" y="356997"/>
                    <a:pt x="5835777" y="383953"/>
                  </a:cubicBezTo>
                  <a:cubicBezTo>
                    <a:pt x="5817298" y="409004"/>
                    <a:pt x="5799391" y="434435"/>
                    <a:pt x="5781008" y="459581"/>
                  </a:cubicBezTo>
                  <a:cubicBezTo>
                    <a:pt x="5776341" y="465963"/>
                    <a:pt x="5772054" y="473488"/>
                    <a:pt x="5765673" y="477584"/>
                  </a:cubicBezTo>
                  <a:cubicBezTo>
                    <a:pt x="5752433" y="486156"/>
                    <a:pt x="5737955" y="493109"/>
                    <a:pt x="5723763" y="500158"/>
                  </a:cubicBezTo>
                  <a:cubicBezTo>
                    <a:pt x="5711571" y="506159"/>
                    <a:pt x="5698617" y="510635"/>
                    <a:pt x="5686711" y="517112"/>
                  </a:cubicBezTo>
                  <a:cubicBezTo>
                    <a:pt x="5677186" y="522256"/>
                    <a:pt x="5668708" y="529400"/>
                    <a:pt x="5659850" y="535877"/>
                  </a:cubicBezTo>
                  <a:cubicBezTo>
                    <a:pt x="5652135" y="541496"/>
                    <a:pt x="5643658" y="546354"/>
                    <a:pt x="5637181" y="553117"/>
                  </a:cubicBezTo>
                  <a:cubicBezTo>
                    <a:pt x="5621369" y="569500"/>
                    <a:pt x="5605462" y="585597"/>
                    <a:pt x="5585841" y="597694"/>
                  </a:cubicBezTo>
                  <a:cubicBezTo>
                    <a:pt x="5566505" y="609695"/>
                    <a:pt x="5548217" y="623126"/>
                    <a:pt x="5528977" y="635318"/>
                  </a:cubicBezTo>
                  <a:cubicBezTo>
                    <a:pt x="5510117" y="647224"/>
                    <a:pt x="5493067" y="660273"/>
                    <a:pt x="5483256" y="681419"/>
                  </a:cubicBezTo>
                  <a:cubicBezTo>
                    <a:pt x="5478875" y="690753"/>
                    <a:pt x="5472684" y="700945"/>
                    <a:pt x="5464397" y="706374"/>
                  </a:cubicBezTo>
                  <a:cubicBezTo>
                    <a:pt x="5452586" y="714089"/>
                    <a:pt x="5437632" y="716852"/>
                    <a:pt x="5424773" y="723424"/>
                  </a:cubicBezTo>
                  <a:cubicBezTo>
                    <a:pt x="5409628" y="731139"/>
                    <a:pt x="5392103" y="737807"/>
                    <a:pt x="5381815" y="750094"/>
                  </a:cubicBezTo>
                  <a:cubicBezTo>
                    <a:pt x="5372671" y="761048"/>
                    <a:pt x="5363432" y="769620"/>
                    <a:pt x="5351335" y="776573"/>
                  </a:cubicBezTo>
                  <a:cubicBezTo>
                    <a:pt x="5342858" y="781431"/>
                    <a:pt x="5336572" y="790289"/>
                    <a:pt x="5327809" y="794290"/>
                  </a:cubicBezTo>
                  <a:cubicBezTo>
                    <a:pt x="5316284" y="799624"/>
                    <a:pt x="5304663" y="803815"/>
                    <a:pt x="5294566" y="812102"/>
                  </a:cubicBezTo>
                  <a:cubicBezTo>
                    <a:pt x="5284089" y="820674"/>
                    <a:pt x="5272183" y="827437"/>
                    <a:pt x="5261229" y="835438"/>
                  </a:cubicBezTo>
                  <a:cubicBezTo>
                    <a:pt x="5255419" y="839724"/>
                    <a:pt x="5250656" y="845344"/>
                    <a:pt x="5245037" y="849821"/>
                  </a:cubicBezTo>
                  <a:cubicBezTo>
                    <a:pt x="5234750" y="858012"/>
                    <a:pt x="5224272" y="866013"/>
                    <a:pt x="5213699" y="873728"/>
                  </a:cubicBezTo>
                  <a:cubicBezTo>
                    <a:pt x="5203127" y="881444"/>
                    <a:pt x="5193030" y="890397"/>
                    <a:pt x="5181409" y="896017"/>
                  </a:cubicBezTo>
                  <a:cubicBezTo>
                    <a:pt x="5161598" y="905542"/>
                    <a:pt x="5139976" y="911257"/>
                    <a:pt x="5120735" y="921544"/>
                  </a:cubicBezTo>
                  <a:cubicBezTo>
                    <a:pt x="5101209" y="932021"/>
                    <a:pt x="5082826" y="945166"/>
                    <a:pt x="5065490" y="959072"/>
                  </a:cubicBezTo>
                  <a:cubicBezTo>
                    <a:pt x="5051774" y="970026"/>
                    <a:pt x="5038916" y="980885"/>
                    <a:pt x="5021675" y="986504"/>
                  </a:cubicBezTo>
                  <a:cubicBezTo>
                    <a:pt x="5012055" y="989648"/>
                    <a:pt x="5001959" y="996506"/>
                    <a:pt x="4996148" y="1004507"/>
                  </a:cubicBezTo>
                  <a:cubicBezTo>
                    <a:pt x="4983575" y="1021937"/>
                    <a:pt x="4967478" y="1034225"/>
                    <a:pt x="4949285" y="1044702"/>
                  </a:cubicBezTo>
                  <a:cubicBezTo>
                    <a:pt x="4924996" y="1058799"/>
                    <a:pt x="4900993" y="1073182"/>
                    <a:pt x="4876609" y="1086993"/>
                  </a:cubicBezTo>
                  <a:cubicBezTo>
                    <a:pt x="4862227" y="1095185"/>
                    <a:pt x="4847940" y="1103852"/>
                    <a:pt x="4832699" y="1109853"/>
                  </a:cubicBezTo>
                  <a:cubicBezTo>
                    <a:pt x="4801553" y="1122236"/>
                    <a:pt x="4769644" y="1132808"/>
                    <a:pt x="4738211" y="1144334"/>
                  </a:cubicBezTo>
                  <a:cubicBezTo>
                    <a:pt x="4727924" y="1148048"/>
                    <a:pt x="4718209" y="1153382"/>
                    <a:pt x="4707731" y="1156621"/>
                  </a:cubicBezTo>
                  <a:cubicBezTo>
                    <a:pt x="4696396" y="1160145"/>
                    <a:pt x="4684205" y="1161193"/>
                    <a:pt x="4672870" y="1164717"/>
                  </a:cubicBezTo>
                  <a:cubicBezTo>
                    <a:pt x="4654010" y="1170527"/>
                    <a:pt x="4635722" y="1177957"/>
                    <a:pt x="4616863" y="1183862"/>
                  </a:cubicBezTo>
                  <a:cubicBezTo>
                    <a:pt x="4580477" y="1195197"/>
                    <a:pt x="4543996" y="1206056"/>
                    <a:pt x="4507516" y="1216819"/>
                  </a:cubicBezTo>
                  <a:cubicBezTo>
                    <a:pt x="4499706" y="1219105"/>
                    <a:pt x="4491228" y="1219391"/>
                    <a:pt x="4483513" y="1221867"/>
                  </a:cubicBezTo>
                  <a:cubicBezTo>
                    <a:pt x="4463034" y="1228535"/>
                    <a:pt x="4442650" y="1235773"/>
                    <a:pt x="4422362" y="1243108"/>
                  </a:cubicBezTo>
                  <a:cubicBezTo>
                    <a:pt x="4410075" y="1247585"/>
                    <a:pt x="4398073" y="1253109"/>
                    <a:pt x="4385691" y="1257395"/>
                  </a:cubicBezTo>
                  <a:cubicBezTo>
                    <a:pt x="4375785" y="1260824"/>
                    <a:pt x="4365593" y="1263491"/>
                    <a:pt x="4355306" y="1265587"/>
                  </a:cubicBezTo>
                  <a:cubicBezTo>
                    <a:pt x="4346448" y="1267397"/>
                    <a:pt x="4337209" y="1267206"/>
                    <a:pt x="4328446" y="1269397"/>
                  </a:cubicBezTo>
                  <a:cubicBezTo>
                    <a:pt x="4304728" y="1275302"/>
                    <a:pt x="4281297" y="1281970"/>
                    <a:pt x="4257770" y="1288256"/>
                  </a:cubicBezTo>
                  <a:cubicBezTo>
                    <a:pt x="4248341" y="1290733"/>
                    <a:pt x="4238720" y="1292543"/>
                    <a:pt x="4229576" y="1295686"/>
                  </a:cubicBezTo>
                  <a:cubicBezTo>
                    <a:pt x="4205097" y="1303973"/>
                    <a:pt x="4180999" y="1313402"/>
                    <a:pt x="4156424" y="1321213"/>
                  </a:cubicBezTo>
                  <a:cubicBezTo>
                    <a:pt x="4136041" y="1327690"/>
                    <a:pt x="4115086" y="1332357"/>
                    <a:pt x="4094416" y="1338072"/>
                  </a:cubicBezTo>
                  <a:cubicBezTo>
                    <a:pt x="4085653" y="1340549"/>
                    <a:pt x="4077271" y="1344073"/>
                    <a:pt x="4068509" y="1346168"/>
                  </a:cubicBezTo>
                  <a:cubicBezTo>
                    <a:pt x="4048887" y="1350931"/>
                    <a:pt x="4028980" y="1354931"/>
                    <a:pt x="4009263" y="1359694"/>
                  </a:cubicBezTo>
                  <a:cubicBezTo>
                    <a:pt x="3998023" y="1362456"/>
                    <a:pt x="3987165" y="1367409"/>
                    <a:pt x="3975735" y="1369219"/>
                  </a:cubicBezTo>
                  <a:cubicBezTo>
                    <a:pt x="3948589" y="1373505"/>
                    <a:pt x="3921252" y="1376553"/>
                    <a:pt x="3893915" y="1379982"/>
                  </a:cubicBezTo>
                  <a:cubicBezTo>
                    <a:pt x="3865722" y="1383506"/>
                    <a:pt x="3837623" y="1387221"/>
                    <a:pt x="3809428" y="1390364"/>
                  </a:cubicBezTo>
                  <a:cubicBezTo>
                    <a:pt x="3793998" y="1391984"/>
                    <a:pt x="3778472" y="1392269"/>
                    <a:pt x="3763042" y="1393793"/>
                  </a:cubicBezTo>
                  <a:cubicBezTo>
                    <a:pt x="3749516" y="1395127"/>
                    <a:pt x="3736086" y="1397603"/>
                    <a:pt x="3722561" y="1399223"/>
                  </a:cubicBezTo>
                  <a:cubicBezTo>
                    <a:pt x="3710845" y="1400556"/>
                    <a:pt x="3699034" y="1401318"/>
                    <a:pt x="3687318" y="1402652"/>
                  </a:cubicBezTo>
                  <a:cubicBezTo>
                    <a:pt x="3668554" y="1404842"/>
                    <a:pt x="3649885" y="1407319"/>
                    <a:pt x="3631216" y="1409605"/>
                  </a:cubicBezTo>
                  <a:cubicBezTo>
                    <a:pt x="3623406" y="1410462"/>
                    <a:pt x="3615214" y="1412843"/>
                    <a:pt x="3607880" y="1411415"/>
                  </a:cubicBezTo>
                  <a:cubicBezTo>
                    <a:pt x="3589401" y="1407795"/>
                    <a:pt x="3571208" y="1408843"/>
                    <a:pt x="3552825" y="1411319"/>
                  </a:cubicBezTo>
                  <a:cubicBezTo>
                    <a:pt x="3546539" y="1412177"/>
                    <a:pt x="3539776" y="1411986"/>
                    <a:pt x="3533680" y="1410367"/>
                  </a:cubicBezTo>
                  <a:cubicBezTo>
                    <a:pt x="3521202" y="1407128"/>
                    <a:pt x="3509106" y="1402556"/>
                    <a:pt x="3496818" y="1398556"/>
                  </a:cubicBezTo>
                  <a:cubicBezTo>
                    <a:pt x="3495484" y="1398080"/>
                    <a:pt x="3493865" y="1397984"/>
                    <a:pt x="3492437" y="1397699"/>
                  </a:cubicBezTo>
                  <a:cubicBezTo>
                    <a:pt x="3484340" y="1396079"/>
                    <a:pt x="3476340" y="1394460"/>
                    <a:pt x="3468243" y="1393031"/>
                  </a:cubicBezTo>
                  <a:cubicBezTo>
                    <a:pt x="3463862" y="1392269"/>
                    <a:pt x="3459385" y="1392174"/>
                    <a:pt x="3455003" y="1391507"/>
                  </a:cubicBezTo>
                  <a:cubicBezTo>
                    <a:pt x="3438049" y="1388840"/>
                    <a:pt x="3419380" y="1393317"/>
                    <a:pt x="3404711" y="1381792"/>
                  </a:cubicBezTo>
                  <a:cubicBezTo>
                    <a:pt x="3395186" y="1374362"/>
                    <a:pt x="3385947" y="1376077"/>
                    <a:pt x="3375756" y="1377220"/>
                  </a:cubicBezTo>
                  <a:cubicBezTo>
                    <a:pt x="3368040" y="1378077"/>
                    <a:pt x="3360134" y="1377791"/>
                    <a:pt x="3352324" y="1377887"/>
                  </a:cubicBezTo>
                  <a:cubicBezTo>
                    <a:pt x="3338608" y="1378172"/>
                    <a:pt x="3324892" y="1378268"/>
                    <a:pt x="3311176" y="1378744"/>
                  </a:cubicBezTo>
                  <a:cubicBezTo>
                    <a:pt x="3306794" y="1378934"/>
                    <a:pt x="3302318" y="1381316"/>
                    <a:pt x="3298031" y="1380935"/>
                  </a:cubicBezTo>
                  <a:cubicBezTo>
                    <a:pt x="3278219" y="1379125"/>
                    <a:pt x="3258407" y="1376267"/>
                    <a:pt x="3238595" y="1374648"/>
                  </a:cubicBezTo>
                  <a:cubicBezTo>
                    <a:pt x="3227356" y="1373696"/>
                    <a:pt x="3215830" y="1375505"/>
                    <a:pt x="3204686" y="1374172"/>
                  </a:cubicBezTo>
                  <a:cubicBezTo>
                    <a:pt x="3191828" y="1372648"/>
                    <a:pt x="3179255" y="1368743"/>
                    <a:pt x="3166491" y="1366361"/>
                  </a:cubicBezTo>
                  <a:cubicBezTo>
                    <a:pt x="3162967" y="1365695"/>
                    <a:pt x="3159062" y="1366552"/>
                    <a:pt x="3155347" y="1366742"/>
                  </a:cubicBezTo>
                  <a:cubicBezTo>
                    <a:pt x="3151156" y="1366933"/>
                    <a:pt x="3147060" y="1367314"/>
                    <a:pt x="3142869" y="1367409"/>
                  </a:cubicBezTo>
                  <a:cubicBezTo>
                    <a:pt x="3130105" y="1367600"/>
                    <a:pt x="3117342" y="1367314"/>
                    <a:pt x="3104578" y="1367981"/>
                  </a:cubicBezTo>
                  <a:cubicBezTo>
                    <a:pt x="3096768" y="1368362"/>
                    <a:pt x="3088577" y="1372267"/>
                    <a:pt x="3081337" y="1370838"/>
                  </a:cubicBezTo>
                  <a:cubicBezTo>
                    <a:pt x="3066574" y="1368076"/>
                    <a:pt x="3051810" y="1374267"/>
                    <a:pt x="3037047" y="1369124"/>
                  </a:cubicBezTo>
                  <a:cubicBezTo>
                    <a:pt x="3032474" y="1367600"/>
                    <a:pt x="3026188" y="1371410"/>
                    <a:pt x="3020663" y="1371600"/>
                  </a:cubicBezTo>
                  <a:cubicBezTo>
                    <a:pt x="3006852" y="1372076"/>
                    <a:pt x="2993041" y="1371981"/>
                    <a:pt x="2979230" y="1371886"/>
                  </a:cubicBezTo>
                  <a:cubicBezTo>
                    <a:pt x="2966847" y="1371791"/>
                    <a:pt x="2953988" y="1373124"/>
                    <a:pt x="2942082" y="1370457"/>
                  </a:cubicBezTo>
                  <a:cubicBezTo>
                    <a:pt x="2929604" y="1367600"/>
                    <a:pt x="2918365" y="1367981"/>
                    <a:pt x="2906268" y="1371219"/>
                  </a:cubicBezTo>
                  <a:cubicBezTo>
                    <a:pt x="2897981" y="1373410"/>
                    <a:pt x="2889218" y="1373696"/>
                    <a:pt x="2880646" y="1374362"/>
                  </a:cubicBezTo>
                  <a:cubicBezTo>
                    <a:pt x="2871407" y="1375124"/>
                    <a:pt x="2861215" y="1373124"/>
                    <a:pt x="2852833" y="1376267"/>
                  </a:cubicBezTo>
                  <a:cubicBezTo>
                    <a:pt x="2827877" y="1385602"/>
                    <a:pt x="2802255" y="1387602"/>
                    <a:pt x="2776157" y="1387602"/>
                  </a:cubicBezTo>
                  <a:cubicBezTo>
                    <a:pt x="2771394" y="1387602"/>
                    <a:pt x="2766536" y="1386269"/>
                    <a:pt x="2761965" y="1384840"/>
                  </a:cubicBezTo>
                  <a:cubicBezTo>
                    <a:pt x="2735294" y="1376267"/>
                    <a:pt x="2708529" y="1377029"/>
                    <a:pt x="2681383" y="1382268"/>
                  </a:cubicBezTo>
                  <a:cubicBezTo>
                    <a:pt x="2675763" y="1383411"/>
                    <a:pt x="2669477" y="1383602"/>
                    <a:pt x="2663857" y="1382459"/>
                  </a:cubicBezTo>
                  <a:cubicBezTo>
                    <a:pt x="2648045" y="1379125"/>
                    <a:pt x="2632710" y="1373600"/>
                    <a:pt x="2616803" y="1371219"/>
                  </a:cubicBezTo>
                  <a:cubicBezTo>
                    <a:pt x="2590515" y="1367314"/>
                    <a:pt x="2567750" y="1380458"/>
                    <a:pt x="2544223" y="1389031"/>
                  </a:cubicBezTo>
                  <a:cubicBezTo>
                    <a:pt x="2521839" y="1397127"/>
                    <a:pt x="2502789" y="1415415"/>
                    <a:pt x="2476309" y="1411319"/>
                  </a:cubicBezTo>
                  <a:cubicBezTo>
                    <a:pt x="2473643" y="1410938"/>
                    <a:pt x="2470690" y="1413510"/>
                    <a:pt x="2467737" y="1414177"/>
                  </a:cubicBezTo>
                  <a:cubicBezTo>
                    <a:pt x="2459641" y="1415987"/>
                    <a:pt x="2451545" y="1418177"/>
                    <a:pt x="2443353" y="1419035"/>
                  </a:cubicBezTo>
                  <a:cubicBezTo>
                    <a:pt x="2433352" y="1420178"/>
                    <a:pt x="2423160" y="1419797"/>
                    <a:pt x="2413159" y="1420749"/>
                  </a:cubicBezTo>
                  <a:cubicBezTo>
                    <a:pt x="2400300" y="1421892"/>
                    <a:pt x="2387632" y="1424940"/>
                    <a:pt x="2374868" y="1424940"/>
                  </a:cubicBezTo>
                  <a:cubicBezTo>
                    <a:pt x="2364581" y="1424940"/>
                    <a:pt x="2354389" y="1421416"/>
                    <a:pt x="2344198" y="1419701"/>
                  </a:cubicBezTo>
                  <a:cubicBezTo>
                    <a:pt x="2329815" y="1417320"/>
                    <a:pt x="2314003" y="1417987"/>
                    <a:pt x="2301335" y="1411891"/>
                  </a:cubicBezTo>
                  <a:cubicBezTo>
                    <a:pt x="2287810" y="1405414"/>
                    <a:pt x="2274951" y="1402461"/>
                    <a:pt x="2260949" y="1404461"/>
                  </a:cubicBezTo>
                  <a:cubicBezTo>
                    <a:pt x="2256282" y="1405128"/>
                    <a:pt x="2250281" y="1409129"/>
                    <a:pt x="2248186" y="1413224"/>
                  </a:cubicBezTo>
                  <a:cubicBezTo>
                    <a:pt x="2243518" y="1422368"/>
                    <a:pt x="2237137" y="1423988"/>
                    <a:pt x="2228469" y="1420844"/>
                  </a:cubicBezTo>
                  <a:cubicBezTo>
                    <a:pt x="2220944" y="1418177"/>
                    <a:pt x="2211705" y="1416844"/>
                    <a:pt x="2206562" y="1411700"/>
                  </a:cubicBezTo>
                  <a:cubicBezTo>
                    <a:pt x="2191988" y="1397127"/>
                    <a:pt x="2173414" y="1396651"/>
                    <a:pt x="2155317" y="1392746"/>
                  </a:cubicBezTo>
                  <a:cubicBezTo>
                    <a:pt x="2144269" y="1390364"/>
                    <a:pt x="2133981" y="1390269"/>
                    <a:pt x="2122932" y="1391888"/>
                  </a:cubicBezTo>
                  <a:cubicBezTo>
                    <a:pt x="2098930" y="1395508"/>
                    <a:pt x="2075593" y="1390364"/>
                    <a:pt x="2052542" y="1383792"/>
                  </a:cubicBezTo>
                  <a:cubicBezTo>
                    <a:pt x="2037302" y="1379411"/>
                    <a:pt x="2021681" y="1376744"/>
                    <a:pt x="2006537" y="1372267"/>
                  </a:cubicBezTo>
                  <a:cubicBezTo>
                    <a:pt x="1995202" y="1368838"/>
                    <a:pt x="1983868" y="1364742"/>
                    <a:pt x="1973486" y="1359218"/>
                  </a:cubicBezTo>
                  <a:cubicBezTo>
                    <a:pt x="1958435" y="1351121"/>
                    <a:pt x="1945292" y="1338929"/>
                    <a:pt x="1926146" y="1342168"/>
                  </a:cubicBezTo>
                  <a:cubicBezTo>
                    <a:pt x="1909286" y="1345025"/>
                    <a:pt x="1894047" y="1339025"/>
                    <a:pt x="1878616" y="1333310"/>
                  </a:cubicBezTo>
                  <a:cubicBezTo>
                    <a:pt x="1867281" y="1329119"/>
                    <a:pt x="1855948" y="1324832"/>
                    <a:pt x="1844231" y="1322165"/>
                  </a:cubicBezTo>
                  <a:cubicBezTo>
                    <a:pt x="1830324" y="1319022"/>
                    <a:pt x="1814608" y="1320356"/>
                    <a:pt x="1802225" y="1314545"/>
                  </a:cubicBezTo>
                  <a:cubicBezTo>
                    <a:pt x="1789271" y="1308449"/>
                    <a:pt x="1778509" y="1312545"/>
                    <a:pt x="1766983" y="1314260"/>
                  </a:cubicBezTo>
                  <a:cubicBezTo>
                    <a:pt x="1748600" y="1316927"/>
                    <a:pt x="1730311" y="1321880"/>
                    <a:pt x="1711738" y="1315593"/>
                  </a:cubicBezTo>
                  <a:cubicBezTo>
                    <a:pt x="1689164" y="1307973"/>
                    <a:pt x="1666780" y="1299782"/>
                    <a:pt x="1644111" y="1292543"/>
                  </a:cubicBezTo>
                  <a:cubicBezTo>
                    <a:pt x="1635347" y="1289780"/>
                    <a:pt x="1625919" y="1288637"/>
                    <a:pt x="1616774" y="1287399"/>
                  </a:cubicBezTo>
                  <a:cubicBezTo>
                    <a:pt x="1608107" y="1286351"/>
                    <a:pt x="1597725" y="1289018"/>
                    <a:pt x="1591056" y="1285018"/>
                  </a:cubicBezTo>
                  <a:cubicBezTo>
                    <a:pt x="1573911" y="1274731"/>
                    <a:pt x="1556291" y="1269683"/>
                    <a:pt x="1536478" y="1269683"/>
                  </a:cubicBezTo>
                  <a:cubicBezTo>
                    <a:pt x="1529048" y="1269683"/>
                    <a:pt x="1521809" y="1265396"/>
                    <a:pt x="1514285" y="1264634"/>
                  </a:cubicBezTo>
                  <a:cubicBezTo>
                    <a:pt x="1503997" y="1263682"/>
                    <a:pt x="1492186" y="1261110"/>
                    <a:pt x="1483233" y="1264730"/>
                  </a:cubicBezTo>
                  <a:cubicBezTo>
                    <a:pt x="1462183" y="1273302"/>
                    <a:pt x="1445134" y="1266158"/>
                    <a:pt x="1426750" y="1257681"/>
                  </a:cubicBezTo>
                  <a:cubicBezTo>
                    <a:pt x="1408652" y="1249299"/>
                    <a:pt x="1389602" y="1242632"/>
                    <a:pt x="1370362" y="1237107"/>
                  </a:cubicBezTo>
                  <a:cubicBezTo>
                    <a:pt x="1363123" y="1235107"/>
                    <a:pt x="1354456" y="1238441"/>
                    <a:pt x="1346454" y="1239107"/>
                  </a:cubicBezTo>
                  <a:cubicBezTo>
                    <a:pt x="1343596" y="1239298"/>
                    <a:pt x="1340453" y="1239584"/>
                    <a:pt x="1337882" y="1238631"/>
                  </a:cubicBezTo>
                  <a:cubicBezTo>
                    <a:pt x="1313022" y="1229487"/>
                    <a:pt x="1287780" y="1222534"/>
                    <a:pt x="1260825" y="1227296"/>
                  </a:cubicBezTo>
                  <a:cubicBezTo>
                    <a:pt x="1258349" y="1227773"/>
                    <a:pt x="1255586" y="1226725"/>
                    <a:pt x="1253109" y="1226058"/>
                  </a:cubicBezTo>
                  <a:cubicBezTo>
                    <a:pt x="1241012" y="1222629"/>
                    <a:pt x="1229201" y="1217200"/>
                    <a:pt x="1216915" y="1215962"/>
                  </a:cubicBezTo>
                  <a:cubicBezTo>
                    <a:pt x="1186625" y="1212914"/>
                    <a:pt x="1156146" y="1211675"/>
                    <a:pt x="1125664" y="1209675"/>
                  </a:cubicBezTo>
                  <a:cubicBezTo>
                    <a:pt x="1123759" y="1209580"/>
                    <a:pt x="1121759" y="1209580"/>
                    <a:pt x="1120045" y="1208913"/>
                  </a:cubicBezTo>
                  <a:cubicBezTo>
                    <a:pt x="1108805" y="1204817"/>
                    <a:pt x="1098995" y="1206151"/>
                    <a:pt x="1089469" y="1213961"/>
                  </a:cubicBezTo>
                  <a:cubicBezTo>
                    <a:pt x="1085278" y="1217390"/>
                    <a:pt x="1079563" y="1219200"/>
                    <a:pt x="1074325" y="1221105"/>
                  </a:cubicBezTo>
                  <a:cubicBezTo>
                    <a:pt x="1066609" y="1223963"/>
                    <a:pt x="1058704" y="1226725"/>
                    <a:pt x="1050703" y="1228535"/>
                  </a:cubicBezTo>
                  <a:cubicBezTo>
                    <a:pt x="1042797" y="1230249"/>
                    <a:pt x="1034320" y="1232630"/>
                    <a:pt x="1026700" y="1231297"/>
                  </a:cubicBezTo>
                  <a:cubicBezTo>
                    <a:pt x="1012984" y="1228916"/>
                    <a:pt x="999934" y="1223582"/>
                    <a:pt x="986409" y="1220057"/>
                  </a:cubicBezTo>
                  <a:cubicBezTo>
                    <a:pt x="981742" y="1218819"/>
                    <a:pt x="976598" y="1219010"/>
                    <a:pt x="971741" y="1218914"/>
                  </a:cubicBezTo>
                  <a:cubicBezTo>
                    <a:pt x="960596" y="1218629"/>
                    <a:pt x="949166" y="1221391"/>
                    <a:pt x="939070" y="1213485"/>
                  </a:cubicBezTo>
                  <a:cubicBezTo>
                    <a:pt x="929736" y="1206056"/>
                    <a:pt x="920305" y="1208246"/>
                    <a:pt x="910495" y="1213866"/>
                  </a:cubicBezTo>
                  <a:cubicBezTo>
                    <a:pt x="903446" y="1217867"/>
                    <a:pt x="895446" y="1221010"/>
                    <a:pt x="887540" y="1222534"/>
                  </a:cubicBezTo>
                  <a:cubicBezTo>
                    <a:pt x="876681" y="1224629"/>
                    <a:pt x="865918" y="1225487"/>
                    <a:pt x="854202" y="1224248"/>
                  </a:cubicBezTo>
                  <a:cubicBezTo>
                    <a:pt x="845915" y="1223391"/>
                    <a:pt x="839152" y="1223010"/>
                    <a:pt x="832675" y="1217962"/>
                  </a:cubicBezTo>
                  <a:cubicBezTo>
                    <a:pt x="831628" y="1217200"/>
                    <a:pt x="829723" y="1217009"/>
                    <a:pt x="828294" y="1217105"/>
                  </a:cubicBezTo>
                  <a:cubicBezTo>
                    <a:pt x="809530" y="1218724"/>
                    <a:pt x="790956" y="1217867"/>
                    <a:pt x="772001" y="1216723"/>
                  </a:cubicBezTo>
                  <a:cubicBezTo>
                    <a:pt x="747904" y="1215200"/>
                    <a:pt x="722566" y="1219676"/>
                    <a:pt x="701707" y="1235678"/>
                  </a:cubicBezTo>
                  <a:cubicBezTo>
                    <a:pt x="698659" y="1238060"/>
                    <a:pt x="694087" y="1239107"/>
                    <a:pt x="690086" y="1239679"/>
                  </a:cubicBezTo>
                  <a:cubicBezTo>
                    <a:pt x="671227" y="1242155"/>
                    <a:pt x="652272" y="1243870"/>
                    <a:pt x="633412" y="1246632"/>
                  </a:cubicBezTo>
                  <a:cubicBezTo>
                    <a:pt x="623125" y="1248156"/>
                    <a:pt x="612362" y="1249490"/>
                    <a:pt x="603028" y="1253681"/>
                  </a:cubicBezTo>
                  <a:cubicBezTo>
                    <a:pt x="593885" y="1257776"/>
                    <a:pt x="586549" y="1262634"/>
                    <a:pt x="581120" y="1254062"/>
                  </a:cubicBezTo>
                  <a:cubicBezTo>
                    <a:pt x="571406" y="1258634"/>
                    <a:pt x="562927" y="1262444"/>
                    <a:pt x="554642" y="1266539"/>
                  </a:cubicBezTo>
                  <a:cubicBezTo>
                    <a:pt x="551593" y="1268063"/>
                    <a:pt x="549021" y="1270540"/>
                    <a:pt x="545973" y="1271969"/>
                  </a:cubicBezTo>
                  <a:cubicBezTo>
                    <a:pt x="542734" y="1273493"/>
                    <a:pt x="539115" y="1274445"/>
                    <a:pt x="535591" y="1275207"/>
                  </a:cubicBezTo>
                  <a:cubicBezTo>
                    <a:pt x="519874" y="1278636"/>
                    <a:pt x="504158" y="1281779"/>
                    <a:pt x="488538" y="1285494"/>
                  </a:cubicBezTo>
                  <a:cubicBezTo>
                    <a:pt x="485489" y="1286256"/>
                    <a:pt x="482917" y="1289304"/>
                    <a:pt x="480155" y="1291304"/>
                  </a:cubicBezTo>
                  <a:cubicBezTo>
                    <a:pt x="478345" y="1292638"/>
                    <a:pt x="476536" y="1294638"/>
                    <a:pt x="474535" y="1294924"/>
                  </a:cubicBezTo>
                  <a:cubicBezTo>
                    <a:pt x="459295" y="1297210"/>
                    <a:pt x="444151" y="1299877"/>
                    <a:pt x="428816" y="1301020"/>
                  </a:cubicBezTo>
                  <a:cubicBezTo>
                    <a:pt x="415957" y="1301972"/>
                    <a:pt x="403574" y="1301687"/>
                    <a:pt x="400241" y="1318260"/>
                  </a:cubicBezTo>
                  <a:cubicBezTo>
                    <a:pt x="399669" y="1321118"/>
                    <a:pt x="395573" y="1324166"/>
                    <a:pt x="392431" y="1325594"/>
                  </a:cubicBezTo>
                  <a:cubicBezTo>
                    <a:pt x="383477" y="1329690"/>
                    <a:pt x="373951" y="1332452"/>
                    <a:pt x="365093" y="1336643"/>
                  </a:cubicBezTo>
                  <a:cubicBezTo>
                    <a:pt x="336042" y="1350645"/>
                    <a:pt x="305658" y="1359503"/>
                    <a:pt x="273177" y="1357884"/>
                  </a:cubicBezTo>
                  <a:cubicBezTo>
                    <a:pt x="263081" y="1357408"/>
                    <a:pt x="253270" y="1352264"/>
                    <a:pt x="246888" y="1350359"/>
                  </a:cubicBezTo>
                  <a:cubicBezTo>
                    <a:pt x="228506" y="1357884"/>
                    <a:pt x="213075" y="1365123"/>
                    <a:pt x="196977" y="1370552"/>
                  </a:cubicBezTo>
                  <a:cubicBezTo>
                    <a:pt x="182785" y="1375410"/>
                    <a:pt x="167926" y="1378458"/>
                    <a:pt x="153352" y="1381982"/>
                  </a:cubicBezTo>
                  <a:cubicBezTo>
                    <a:pt x="148018" y="1383316"/>
                    <a:pt x="142589" y="1384078"/>
                    <a:pt x="137160" y="1384745"/>
                  </a:cubicBezTo>
                  <a:cubicBezTo>
                    <a:pt x="120206" y="1386840"/>
                    <a:pt x="102489" y="1381792"/>
                    <a:pt x="85917" y="1389793"/>
                  </a:cubicBezTo>
                  <a:cubicBezTo>
                    <a:pt x="77248" y="1393984"/>
                    <a:pt x="68675" y="1399032"/>
                    <a:pt x="59532" y="1401223"/>
                  </a:cubicBezTo>
                  <a:cubicBezTo>
                    <a:pt x="49721" y="1403604"/>
                    <a:pt x="40124" y="1407319"/>
                    <a:pt x="30325" y="1409974"/>
                  </a:cubicBezTo>
                  <a:lnTo>
                    <a:pt x="0" y="1412360"/>
                  </a:lnTo>
                  <a:lnTo>
                    <a:pt x="0" y="1058622"/>
                  </a:lnTo>
                  <a:lnTo>
                    <a:pt x="17145" y="1060228"/>
                  </a:lnTo>
                  <a:cubicBezTo>
                    <a:pt x="26480" y="1061561"/>
                    <a:pt x="35528" y="1066133"/>
                    <a:pt x="44672" y="1066324"/>
                  </a:cubicBezTo>
                  <a:cubicBezTo>
                    <a:pt x="59055" y="1066610"/>
                    <a:pt x="71819" y="1068419"/>
                    <a:pt x="84677" y="1076230"/>
                  </a:cubicBezTo>
                  <a:cubicBezTo>
                    <a:pt x="104108" y="1087946"/>
                    <a:pt x="120110" y="1082993"/>
                    <a:pt x="132017" y="1064990"/>
                  </a:cubicBezTo>
                  <a:cubicBezTo>
                    <a:pt x="133255" y="1063181"/>
                    <a:pt x="134874" y="1060799"/>
                    <a:pt x="136779" y="1060323"/>
                  </a:cubicBezTo>
                  <a:cubicBezTo>
                    <a:pt x="153639" y="1056132"/>
                    <a:pt x="170974" y="1048131"/>
                    <a:pt x="187547" y="1049179"/>
                  </a:cubicBezTo>
                  <a:cubicBezTo>
                    <a:pt x="216789" y="1051084"/>
                    <a:pt x="244316" y="1048798"/>
                    <a:pt x="270891" y="1036415"/>
                  </a:cubicBezTo>
                  <a:cubicBezTo>
                    <a:pt x="272510" y="1035653"/>
                    <a:pt x="274987" y="1034891"/>
                    <a:pt x="276320" y="1035558"/>
                  </a:cubicBezTo>
                  <a:cubicBezTo>
                    <a:pt x="292322" y="1043845"/>
                    <a:pt x="309848" y="1050417"/>
                    <a:pt x="323755" y="1061561"/>
                  </a:cubicBezTo>
                  <a:cubicBezTo>
                    <a:pt x="336995" y="1072134"/>
                    <a:pt x="352997" y="1072229"/>
                    <a:pt x="361855" y="1057942"/>
                  </a:cubicBezTo>
                  <a:cubicBezTo>
                    <a:pt x="366236" y="1050893"/>
                    <a:pt x="372332" y="1042702"/>
                    <a:pt x="379571" y="1039939"/>
                  </a:cubicBezTo>
                  <a:cubicBezTo>
                    <a:pt x="395954" y="1033653"/>
                    <a:pt x="413481" y="1030414"/>
                    <a:pt x="430530" y="1025747"/>
                  </a:cubicBezTo>
                  <a:cubicBezTo>
                    <a:pt x="451581" y="1020032"/>
                    <a:pt x="472345" y="1020032"/>
                    <a:pt x="493300" y="1027176"/>
                  </a:cubicBezTo>
                  <a:cubicBezTo>
                    <a:pt x="508064" y="1032224"/>
                    <a:pt x="523113" y="1032224"/>
                    <a:pt x="537782" y="1025366"/>
                  </a:cubicBezTo>
                  <a:cubicBezTo>
                    <a:pt x="545687" y="1021652"/>
                    <a:pt x="553784" y="1017842"/>
                    <a:pt x="562166" y="1015746"/>
                  </a:cubicBezTo>
                  <a:cubicBezTo>
                    <a:pt x="567595" y="1014412"/>
                    <a:pt x="573881" y="1015651"/>
                    <a:pt x="579596" y="1016699"/>
                  </a:cubicBezTo>
                  <a:cubicBezTo>
                    <a:pt x="590645" y="1018794"/>
                    <a:pt x="602075" y="1025176"/>
                    <a:pt x="612362" y="1023557"/>
                  </a:cubicBezTo>
                  <a:cubicBezTo>
                    <a:pt x="647891" y="1017842"/>
                    <a:pt x="681419" y="1031272"/>
                    <a:pt x="716090" y="1031653"/>
                  </a:cubicBezTo>
                  <a:cubicBezTo>
                    <a:pt x="731806" y="1031843"/>
                    <a:pt x="747332" y="1034891"/>
                    <a:pt x="758381" y="1018985"/>
                  </a:cubicBezTo>
                  <a:cubicBezTo>
                    <a:pt x="759809" y="1016889"/>
                    <a:pt x="766763" y="1018032"/>
                    <a:pt x="771049" y="1018699"/>
                  </a:cubicBezTo>
                  <a:cubicBezTo>
                    <a:pt x="780574" y="1020128"/>
                    <a:pt x="790004" y="1023747"/>
                    <a:pt x="799433" y="1023652"/>
                  </a:cubicBezTo>
                  <a:cubicBezTo>
                    <a:pt x="818960" y="1023557"/>
                    <a:pt x="838581" y="1022033"/>
                    <a:pt x="858012" y="1020318"/>
                  </a:cubicBezTo>
                  <a:cubicBezTo>
                    <a:pt x="865346" y="1019651"/>
                    <a:pt x="872395" y="1017080"/>
                    <a:pt x="879634" y="1015270"/>
                  </a:cubicBezTo>
                  <a:cubicBezTo>
                    <a:pt x="883634" y="1014222"/>
                    <a:pt x="887921" y="1011460"/>
                    <a:pt x="891635" y="1012031"/>
                  </a:cubicBezTo>
                  <a:cubicBezTo>
                    <a:pt x="913162" y="1015365"/>
                    <a:pt x="932879" y="1007174"/>
                    <a:pt x="953262" y="1003078"/>
                  </a:cubicBezTo>
                  <a:cubicBezTo>
                    <a:pt x="962692" y="1001173"/>
                    <a:pt x="971550" y="996601"/>
                    <a:pt x="980694" y="993458"/>
                  </a:cubicBezTo>
                  <a:cubicBezTo>
                    <a:pt x="983075" y="992600"/>
                    <a:pt x="985742" y="991838"/>
                    <a:pt x="988124" y="992029"/>
                  </a:cubicBezTo>
                  <a:cubicBezTo>
                    <a:pt x="1001744" y="993172"/>
                    <a:pt x="1015270" y="994791"/>
                    <a:pt x="1028795" y="996029"/>
                  </a:cubicBezTo>
                  <a:cubicBezTo>
                    <a:pt x="1041083" y="997172"/>
                    <a:pt x="1053465" y="997553"/>
                    <a:pt x="1059275" y="1011555"/>
                  </a:cubicBezTo>
                  <a:cubicBezTo>
                    <a:pt x="1060133" y="1013746"/>
                    <a:pt x="1062990" y="1015365"/>
                    <a:pt x="1065181" y="1016794"/>
                  </a:cubicBezTo>
                  <a:cubicBezTo>
                    <a:pt x="1098995" y="1038797"/>
                    <a:pt x="1117092" y="1038225"/>
                    <a:pt x="1150144" y="1014984"/>
                  </a:cubicBezTo>
                  <a:cubicBezTo>
                    <a:pt x="1153573" y="1012603"/>
                    <a:pt x="1160907" y="1010888"/>
                    <a:pt x="1163193" y="1012793"/>
                  </a:cubicBezTo>
                  <a:cubicBezTo>
                    <a:pt x="1182624" y="1028605"/>
                    <a:pt x="1203865" y="1026890"/>
                    <a:pt x="1226249" y="1021937"/>
                  </a:cubicBezTo>
                  <a:cubicBezTo>
                    <a:pt x="1232059" y="1020604"/>
                    <a:pt x="1240251" y="1020604"/>
                    <a:pt x="1244632" y="1023747"/>
                  </a:cubicBezTo>
                  <a:cubicBezTo>
                    <a:pt x="1265492" y="1038320"/>
                    <a:pt x="1287876" y="1036225"/>
                    <a:pt x="1310545" y="1031939"/>
                  </a:cubicBezTo>
                  <a:cubicBezTo>
                    <a:pt x="1314069" y="1031272"/>
                    <a:pt x="1318356" y="1027652"/>
                    <a:pt x="1319879" y="1024319"/>
                  </a:cubicBezTo>
                  <a:cubicBezTo>
                    <a:pt x="1325309" y="1012508"/>
                    <a:pt x="1335501" y="1008507"/>
                    <a:pt x="1346740" y="1005173"/>
                  </a:cubicBezTo>
                  <a:cubicBezTo>
                    <a:pt x="1364457" y="999744"/>
                    <a:pt x="1381887" y="993362"/>
                    <a:pt x="1399699" y="988219"/>
                  </a:cubicBezTo>
                  <a:cubicBezTo>
                    <a:pt x="1404081" y="986981"/>
                    <a:pt x="1409510" y="987743"/>
                    <a:pt x="1414082" y="989171"/>
                  </a:cubicBezTo>
                  <a:cubicBezTo>
                    <a:pt x="1429703" y="994029"/>
                    <a:pt x="1439609" y="1006221"/>
                    <a:pt x="1450467" y="1017461"/>
                  </a:cubicBezTo>
                  <a:cubicBezTo>
                    <a:pt x="1455230" y="1022414"/>
                    <a:pt x="1461802" y="1025938"/>
                    <a:pt x="1468184" y="1028795"/>
                  </a:cubicBezTo>
                  <a:cubicBezTo>
                    <a:pt x="1484757" y="1036130"/>
                    <a:pt x="1501712" y="1042702"/>
                    <a:pt x="1518476" y="1049655"/>
                  </a:cubicBezTo>
                  <a:cubicBezTo>
                    <a:pt x="1520095" y="1050322"/>
                    <a:pt x="1521428" y="1052036"/>
                    <a:pt x="1522667" y="1053465"/>
                  </a:cubicBezTo>
                  <a:cubicBezTo>
                    <a:pt x="1535049" y="1068515"/>
                    <a:pt x="1547336" y="1083659"/>
                    <a:pt x="1559814" y="1098709"/>
                  </a:cubicBezTo>
                  <a:cubicBezTo>
                    <a:pt x="1562195" y="1101566"/>
                    <a:pt x="1565625" y="1103662"/>
                    <a:pt x="1568196" y="1106424"/>
                  </a:cubicBezTo>
                  <a:cubicBezTo>
                    <a:pt x="1571816" y="1110234"/>
                    <a:pt x="1576388" y="1113854"/>
                    <a:pt x="1578293" y="1118426"/>
                  </a:cubicBezTo>
                  <a:cubicBezTo>
                    <a:pt x="1584198" y="1132808"/>
                    <a:pt x="1595533" y="1139000"/>
                    <a:pt x="1609820" y="1141667"/>
                  </a:cubicBezTo>
                  <a:cubicBezTo>
                    <a:pt x="1622870" y="1144143"/>
                    <a:pt x="1635919" y="1146239"/>
                    <a:pt x="1648873" y="1149096"/>
                  </a:cubicBezTo>
                  <a:cubicBezTo>
                    <a:pt x="1664684" y="1152525"/>
                    <a:pt x="1680401" y="1156240"/>
                    <a:pt x="1696022" y="1160431"/>
                  </a:cubicBezTo>
                  <a:cubicBezTo>
                    <a:pt x="1702784" y="1162241"/>
                    <a:pt x="1709928" y="1164336"/>
                    <a:pt x="1715739" y="1168051"/>
                  </a:cubicBezTo>
                  <a:cubicBezTo>
                    <a:pt x="1732026" y="1178338"/>
                    <a:pt x="1749457" y="1185291"/>
                    <a:pt x="1768602" y="1182529"/>
                  </a:cubicBezTo>
                  <a:cubicBezTo>
                    <a:pt x="1783937" y="1180338"/>
                    <a:pt x="1796796" y="1185958"/>
                    <a:pt x="1806321" y="1194721"/>
                  </a:cubicBezTo>
                  <a:cubicBezTo>
                    <a:pt x="1823657" y="1210628"/>
                    <a:pt x="1842230" y="1207008"/>
                    <a:pt x="1860709" y="1201865"/>
                  </a:cubicBezTo>
                  <a:cubicBezTo>
                    <a:pt x="1870234" y="1199198"/>
                    <a:pt x="1878044" y="1199579"/>
                    <a:pt x="1887093" y="1202150"/>
                  </a:cubicBezTo>
                  <a:cubicBezTo>
                    <a:pt x="1908048" y="1208151"/>
                    <a:pt x="1922050" y="1224439"/>
                    <a:pt x="1935575" y="1238726"/>
                  </a:cubicBezTo>
                  <a:cubicBezTo>
                    <a:pt x="1947101" y="1250918"/>
                    <a:pt x="1960055" y="1257776"/>
                    <a:pt x="1974247" y="1262920"/>
                  </a:cubicBezTo>
                  <a:cubicBezTo>
                    <a:pt x="1992154" y="1269492"/>
                    <a:pt x="2006346" y="1267016"/>
                    <a:pt x="2014919" y="1251204"/>
                  </a:cubicBezTo>
                  <a:cubicBezTo>
                    <a:pt x="2017300" y="1246727"/>
                    <a:pt x="2021491" y="1241488"/>
                    <a:pt x="2025968" y="1240155"/>
                  </a:cubicBezTo>
                  <a:cubicBezTo>
                    <a:pt x="2047589" y="1233488"/>
                    <a:pt x="2069497" y="1223772"/>
                    <a:pt x="2092643" y="1229678"/>
                  </a:cubicBezTo>
                  <a:cubicBezTo>
                    <a:pt x="2124647" y="1237774"/>
                    <a:pt x="2155889" y="1237298"/>
                    <a:pt x="2187893" y="1229297"/>
                  </a:cubicBezTo>
                  <a:cubicBezTo>
                    <a:pt x="2239804" y="1216343"/>
                    <a:pt x="2291715" y="1202627"/>
                    <a:pt x="2346294" y="1205484"/>
                  </a:cubicBezTo>
                  <a:cubicBezTo>
                    <a:pt x="2355342" y="1205960"/>
                    <a:pt x="2366105" y="1200150"/>
                    <a:pt x="2373916" y="1194435"/>
                  </a:cubicBezTo>
                  <a:cubicBezTo>
                    <a:pt x="2388870" y="1183577"/>
                    <a:pt x="2388203" y="1182719"/>
                    <a:pt x="2404967" y="1191673"/>
                  </a:cubicBezTo>
                  <a:cubicBezTo>
                    <a:pt x="2408968" y="1193864"/>
                    <a:pt x="2413921" y="1195197"/>
                    <a:pt x="2416874" y="1198436"/>
                  </a:cubicBezTo>
                  <a:cubicBezTo>
                    <a:pt x="2431923" y="1214914"/>
                    <a:pt x="2450497" y="1210913"/>
                    <a:pt x="2468975" y="1208532"/>
                  </a:cubicBezTo>
                  <a:cubicBezTo>
                    <a:pt x="2472214" y="1208056"/>
                    <a:pt x="2476119" y="1207389"/>
                    <a:pt x="2478882" y="1208723"/>
                  </a:cubicBezTo>
                  <a:cubicBezTo>
                    <a:pt x="2491359" y="1214723"/>
                    <a:pt x="2501932" y="1212628"/>
                    <a:pt x="2512791" y="1204436"/>
                  </a:cubicBezTo>
                  <a:cubicBezTo>
                    <a:pt x="2522220" y="1197388"/>
                    <a:pt x="2533079" y="1193197"/>
                    <a:pt x="2544223" y="1201960"/>
                  </a:cubicBezTo>
                  <a:cubicBezTo>
                    <a:pt x="2568988" y="1221391"/>
                    <a:pt x="2595467" y="1222343"/>
                    <a:pt x="2623471" y="1210056"/>
                  </a:cubicBezTo>
                  <a:cubicBezTo>
                    <a:pt x="2643473" y="1201293"/>
                    <a:pt x="2663190" y="1199293"/>
                    <a:pt x="2684241" y="1208151"/>
                  </a:cubicBezTo>
                  <a:cubicBezTo>
                    <a:pt x="2692337" y="1211580"/>
                    <a:pt x="2702814" y="1209294"/>
                    <a:pt x="2712244" y="1210056"/>
                  </a:cubicBezTo>
                  <a:cubicBezTo>
                    <a:pt x="2717578" y="1210437"/>
                    <a:pt x="2723484" y="1210532"/>
                    <a:pt x="2728055" y="1212914"/>
                  </a:cubicBezTo>
                  <a:cubicBezTo>
                    <a:pt x="2740248" y="1219010"/>
                    <a:pt x="2751582" y="1226820"/>
                    <a:pt x="2763869" y="1232821"/>
                  </a:cubicBezTo>
                  <a:cubicBezTo>
                    <a:pt x="2769775" y="1235678"/>
                    <a:pt x="2776823" y="1237202"/>
                    <a:pt x="2783491" y="1237298"/>
                  </a:cubicBezTo>
                  <a:cubicBezTo>
                    <a:pt x="2803208" y="1237774"/>
                    <a:pt x="2822925" y="1237774"/>
                    <a:pt x="2842546" y="1236917"/>
                  </a:cubicBezTo>
                  <a:cubicBezTo>
                    <a:pt x="2874931" y="1235583"/>
                    <a:pt x="2907792" y="1235297"/>
                    <a:pt x="2931128" y="1206913"/>
                  </a:cubicBezTo>
                  <a:cubicBezTo>
                    <a:pt x="2933034" y="1204627"/>
                    <a:pt x="2937129" y="1203293"/>
                    <a:pt x="2940368" y="1202912"/>
                  </a:cubicBezTo>
                  <a:cubicBezTo>
                    <a:pt x="2955322" y="1201103"/>
                    <a:pt x="2970657" y="1200912"/>
                    <a:pt x="2985421" y="1197959"/>
                  </a:cubicBezTo>
                  <a:cubicBezTo>
                    <a:pt x="2997232" y="1195578"/>
                    <a:pt x="3007043" y="1196340"/>
                    <a:pt x="3015996" y="1204722"/>
                  </a:cubicBezTo>
                  <a:cubicBezTo>
                    <a:pt x="3027712" y="1215771"/>
                    <a:pt x="3042000" y="1222248"/>
                    <a:pt x="3057621" y="1218724"/>
                  </a:cubicBezTo>
                  <a:cubicBezTo>
                    <a:pt x="3073241" y="1215295"/>
                    <a:pt x="3083528" y="1222724"/>
                    <a:pt x="3095054" y="1230440"/>
                  </a:cubicBezTo>
                  <a:cubicBezTo>
                    <a:pt x="3103436" y="1236059"/>
                    <a:pt x="3112961" y="1243108"/>
                    <a:pt x="3122295" y="1243679"/>
                  </a:cubicBezTo>
                  <a:cubicBezTo>
                    <a:pt x="3143441" y="1244917"/>
                    <a:pt x="3161634" y="1264539"/>
                    <a:pt x="3184589" y="1253395"/>
                  </a:cubicBezTo>
                  <a:cubicBezTo>
                    <a:pt x="3186113" y="1252633"/>
                    <a:pt x="3188875" y="1254538"/>
                    <a:pt x="3191066" y="1255014"/>
                  </a:cubicBezTo>
                  <a:cubicBezTo>
                    <a:pt x="3208592" y="1258634"/>
                    <a:pt x="3225070" y="1255109"/>
                    <a:pt x="3237929" y="1243203"/>
                  </a:cubicBezTo>
                  <a:cubicBezTo>
                    <a:pt x="3254788" y="1227677"/>
                    <a:pt x="3273457" y="1226153"/>
                    <a:pt x="3294221" y="1231202"/>
                  </a:cubicBezTo>
                  <a:cubicBezTo>
                    <a:pt x="3300889" y="1232821"/>
                    <a:pt x="3307557" y="1233964"/>
                    <a:pt x="3314319" y="1235297"/>
                  </a:cubicBezTo>
                  <a:cubicBezTo>
                    <a:pt x="3323463" y="1237202"/>
                    <a:pt x="3332703" y="1239203"/>
                    <a:pt x="3341846" y="1241108"/>
                  </a:cubicBezTo>
                  <a:cubicBezTo>
                    <a:pt x="3350705" y="1243013"/>
                    <a:pt x="3360516" y="1246251"/>
                    <a:pt x="3367373" y="1238060"/>
                  </a:cubicBezTo>
                  <a:cubicBezTo>
                    <a:pt x="3373279" y="1231011"/>
                    <a:pt x="3377470" y="1231678"/>
                    <a:pt x="3382899" y="1237774"/>
                  </a:cubicBezTo>
                  <a:cubicBezTo>
                    <a:pt x="3401759" y="1259110"/>
                    <a:pt x="3424619" y="1272445"/>
                    <a:pt x="3453765" y="1273397"/>
                  </a:cubicBezTo>
                  <a:cubicBezTo>
                    <a:pt x="3459766" y="1273588"/>
                    <a:pt x="3465862" y="1274921"/>
                    <a:pt x="3471767" y="1276350"/>
                  </a:cubicBezTo>
                  <a:cubicBezTo>
                    <a:pt x="3475387" y="1277207"/>
                    <a:pt x="3479769" y="1278160"/>
                    <a:pt x="3481959" y="1280732"/>
                  </a:cubicBezTo>
                  <a:cubicBezTo>
                    <a:pt x="3499009" y="1300353"/>
                    <a:pt x="3520250" y="1313974"/>
                    <a:pt x="3543396" y="1324928"/>
                  </a:cubicBezTo>
                  <a:cubicBezTo>
                    <a:pt x="3551682" y="1328833"/>
                    <a:pt x="3560541" y="1332738"/>
                    <a:pt x="3569494" y="1333881"/>
                  </a:cubicBezTo>
                  <a:cubicBezTo>
                    <a:pt x="3578828" y="1335024"/>
                    <a:pt x="3588639" y="1333119"/>
                    <a:pt x="3598164" y="1332071"/>
                  </a:cubicBezTo>
                  <a:cubicBezTo>
                    <a:pt x="3603784" y="1331500"/>
                    <a:pt x="3610261" y="1331595"/>
                    <a:pt x="3614738" y="1328833"/>
                  </a:cubicBezTo>
                  <a:cubicBezTo>
                    <a:pt x="3628930" y="1320165"/>
                    <a:pt x="3642646" y="1310831"/>
                    <a:pt x="3655886" y="1300734"/>
                  </a:cubicBezTo>
                  <a:cubicBezTo>
                    <a:pt x="3667221" y="1292066"/>
                    <a:pt x="3669507" y="1290828"/>
                    <a:pt x="3679317" y="1301687"/>
                  </a:cubicBezTo>
                  <a:cubicBezTo>
                    <a:pt x="3689414" y="1312831"/>
                    <a:pt x="3701987" y="1318641"/>
                    <a:pt x="3715893" y="1321022"/>
                  </a:cubicBezTo>
                  <a:cubicBezTo>
                    <a:pt x="3737896" y="1324737"/>
                    <a:pt x="3760089" y="1327880"/>
                    <a:pt x="3782282" y="1329690"/>
                  </a:cubicBezTo>
                  <a:cubicBezTo>
                    <a:pt x="3802380" y="1331309"/>
                    <a:pt x="3812000" y="1322546"/>
                    <a:pt x="3816001" y="1302639"/>
                  </a:cubicBezTo>
                  <a:cubicBezTo>
                    <a:pt x="3818287" y="1291590"/>
                    <a:pt x="3821240" y="1279588"/>
                    <a:pt x="3833431" y="1276636"/>
                  </a:cubicBezTo>
                  <a:cubicBezTo>
                    <a:pt x="3853339" y="1271873"/>
                    <a:pt x="3874008" y="1269778"/>
                    <a:pt x="3883819" y="1246442"/>
                  </a:cubicBezTo>
                  <a:cubicBezTo>
                    <a:pt x="3889248" y="1251585"/>
                    <a:pt x="3892582" y="1254633"/>
                    <a:pt x="3895821" y="1257681"/>
                  </a:cubicBezTo>
                  <a:cubicBezTo>
                    <a:pt x="3904774" y="1266158"/>
                    <a:pt x="3923347" y="1269778"/>
                    <a:pt x="3932778" y="1262444"/>
                  </a:cubicBezTo>
                  <a:cubicBezTo>
                    <a:pt x="3946684" y="1251776"/>
                    <a:pt x="3959448" y="1253776"/>
                    <a:pt x="3972782" y="1262063"/>
                  </a:cubicBezTo>
                  <a:cubicBezTo>
                    <a:pt x="3995071" y="1275779"/>
                    <a:pt x="4019931" y="1272635"/>
                    <a:pt x="4042505" y="1267111"/>
                  </a:cubicBezTo>
                  <a:cubicBezTo>
                    <a:pt x="4059555" y="1263015"/>
                    <a:pt x="4077748" y="1255490"/>
                    <a:pt x="4088892" y="1238250"/>
                  </a:cubicBezTo>
                  <a:cubicBezTo>
                    <a:pt x="4092416" y="1232726"/>
                    <a:pt x="4100322" y="1229963"/>
                    <a:pt x="4106609" y="1226344"/>
                  </a:cubicBezTo>
                  <a:cubicBezTo>
                    <a:pt x="4111848" y="1223391"/>
                    <a:pt x="4117372" y="1220629"/>
                    <a:pt x="4123182" y="1218724"/>
                  </a:cubicBezTo>
                  <a:cubicBezTo>
                    <a:pt x="4129373" y="1216628"/>
                    <a:pt x="4136232" y="1213580"/>
                    <a:pt x="4142328" y="1214438"/>
                  </a:cubicBezTo>
                  <a:cubicBezTo>
                    <a:pt x="4160806" y="1216914"/>
                    <a:pt x="4175475" y="1212056"/>
                    <a:pt x="4188524" y="1198245"/>
                  </a:cubicBezTo>
                  <a:cubicBezTo>
                    <a:pt x="4195287" y="1191101"/>
                    <a:pt x="4205288" y="1182434"/>
                    <a:pt x="4213860" y="1182338"/>
                  </a:cubicBezTo>
                  <a:cubicBezTo>
                    <a:pt x="4234720" y="1182053"/>
                    <a:pt x="4252055" y="1175195"/>
                    <a:pt x="4270820" y="1167003"/>
                  </a:cubicBezTo>
                  <a:cubicBezTo>
                    <a:pt x="4282916" y="1161764"/>
                    <a:pt x="4296632" y="1158145"/>
                    <a:pt x="4309587" y="1153287"/>
                  </a:cubicBezTo>
                  <a:cubicBezTo>
                    <a:pt x="4324731" y="1147572"/>
                    <a:pt x="4341210" y="1145477"/>
                    <a:pt x="4350449" y="1129665"/>
                  </a:cubicBezTo>
                  <a:cubicBezTo>
                    <a:pt x="4351496" y="1127951"/>
                    <a:pt x="4354640" y="1127665"/>
                    <a:pt x="4356164" y="1126046"/>
                  </a:cubicBezTo>
                  <a:cubicBezTo>
                    <a:pt x="4361021" y="1121093"/>
                    <a:pt x="4367308" y="1116521"/>
                    <a:pt x="4369880" y="1110520"/>
                  </a:cubicBezTo>
                  <a:cubicBezTo>
                    <a:pt x="4377309" y="1092994"/>
                    <a:pt x="4383119" y="1074896"/>
                    <a:pt x="4389787" y="1057085"/>
                  </a:cubicBezTo>
                  <a:cubicBezTo>
                    <a:pt x="4391216" y="1053275"/>
                    <a:pt x="4392549" y="1048417"/>
                    <a:pt x="4395502" y="1046226"/>
                  </a:cubicBezTo>
                  <a:cubicBezTo>
                    <a:pt x="4412552" y="1033653"/>
                    <a:pt x="4429888" y="1021556"/>
                    <a:pt x="4447413" y="1009650"/>
                  </a:cubicBezTo>
                  <a:cubicBezTo>
                    <a:pt x="4454462" y="1004887"/>
                    <a:pt x="4460367" y="1007555"/>
                    <a:pt x="4466654" y="1013079"/>
                  </a:cubicBezTo>
                  <a:cubicBezTo>
                    <a:pt x="4472750" y="1018318"/>
                    <a:pt x="4480275" y="1023747"/>
                    <a:pt x="4487894" y="1025081"/>
                  </a:cubicBezTo>
                  <a:cubicBezTo>
                    <a:pt x="4503135" y="1027652"/>
                    <a:pt x="4518946" y="1028224"/>
                    <a:pt x="4534472" y="1028224"/>
                  </a:cubicBezTo>
                  <a:cubicBezTo>
                    <a:pt x="4540282" y="1028224"/>
                    <a:pt x="4546473" y="1024795"/>
                    <a:pt x="4551903" y="1022033"/>
                  </a:cubicBezTo>
                  <a:cubicBezTo>
                    <a:pt x="4562189" y="1016794"/>
                    <a:pt x="4571714" y="1009745"/>
                    <a:pt x="4582382" y="1005364"/>
                  </a:cubicBezTo>
                  <a:cubicBezTo>
                    <a:pt x="4594765" y="1000316"/>
                    <a:pt x="4602194" y="992219"/>
                    <a:pt x="4605909" y="979551"/>
                  </a:cubicBezTo>
                  <a:cubicBezTo>
                    <a:pt x="4611434" y="960692"/>
                    <a:pt x="4624579" y="947547"/>
                    <a:pt x="4640104" y="936879"/>
                  </a:cubicBezTo>
                  <a:cubicBezTo>
                    <a:pt x="4659821" y="923258"/>
                    <a:pt x="4683348" y="923925"/>
                    <a:pt x="4705731" y="920591"/>
                  </a:cubicBezTo>
                  <a:cubicBezTo>
                    <a:pt x="4714304" y="919353"/>
                    <a:pt x="4723162" y="918305"/>
                    <a:pt x="4730973" y="915162"/>
                  </a:cubicBezTo>
                  <a:cubicBezTo>
                    <a:pt x="4760595" y="903351"/>
                    <a:pt x="4790218" y="892112"/>
                    <a:pt x="4822794" y="892397"/>
                  </a:cubicBezTo>
                  <a:cubicBezTo>
                    <a:pt x="4825460" y="892397"/>
                    <a:pt x="4828128" y="892112"/>
                    <a:pt x="4830794" y="891635"/>
                  </a:cubicBezTo>
                  <a:cubicBezTo>
                    <a:pt x="4853940" y="887730"/>
                    <a:pt x="4877848" y="886206"/>
                    <a:pt x="4894421" y="865442"/>
                  </a:cubicBezTo>
                  <a:cubicBezTo>
                    <a:pt x="4897469" y="861632"/>
                    <a:pt x="4904422" y="860489"/>
                    <a:pt x="4909756" y="858964"/>
                  </a:cubicBezTo>
                  <a:cubicBezTo>
                    <a:pt x="4918996" y="856488"/>
                    <a:pt x="4925188" y="851440"/>
                    <a:pt x="4928521" y="842391"/>
                  </a:cubicBezTo>
                  <a:cubicBezTo>
                    <a:pt x="4934141" y="826770"/>
                    <a:pt x="4940808" y="811435"/>
                    <a:pt x="4945857" y="795623"/>
                  </a:cubicBezTo>
                  <a:cubicBezTo>
                    <a:pt x="4949381" y="784765"/>
                    <a:pt x="4955953" y="778764"/>
                    <a:pt x="4966145" y="774287"/>
                  </a:cubicBezTo>
                  <a:cubicBezTo>
                    <a:pt x="4971860" y="771811"/>
                    <a:pt x="4976813" y="766382"/>
                    <a:pt x="4980909" y="761333"/>
                  </a:cubicBezTo>
                  <a:cubicBezTo>
                    <a:pt x="4985862" y="755237"/>
                    <a:pt x="4988433" y="747141"/>
                    <a:pt x="4993862" y="741712"/>
                  </a:cubicBezTo>
                  <a:cubicBezTo>
                    <a:pt x="5007102" y="728186"/>
                    <a:pt x="5011198" y="713232"/>
                    <a:pt x="5006816" y="694754"/>
                  </a:cubicBezTo>
                  <a:cubicBezTo>
                    <a:pt x="5002911" y="678371"/>
                    <a:pt x="5013198" y="656463"/>
                    <a:pt x="5026724" y="653129"/>
                  </a:cubicBezTo>
                  <a:cubicBezTo>
                    <a:pt x="5041678" y="649414"/>
                    <a:pt x="5051965" y="640271"/>
                    <a:pt x="5062538" y="630079"/>
                  </a:cubicBezTo>
                  <a:cubicBezTo>
                    <a:pt x="5068443" y="624364"/>
                    <a:pt x="5076730" y="619411"/>
                    <a:pt x="5084731" y="617982"/>
                  </a:cubicBezTo>
                  <a:cubicBezTo>
                    <a:pt x="5115116" y="612458"/>
                    <a:pt x="5143786" y="619220"/>
                    <a:pt x="5172647" y="630174"/>
                  </a:cubicBezTo>
                  <a:cubicBezTo>
                    <a:pt x="5191506" y="637318"/>
                    <a:pt x="5212461" y="639223"/>
                    <a:pt x="5232654" y="642080"/>
                  </a:cubicBezTo>
                  <a:cubicBezTo>
                    <a:pt x="5238941" y="642937"/>
                    <a:pt x="5246942" y="641033"/>
                    <a:pt x="5252371" y="637508"/>
                  </a:cubicBezTo>
                  <a:cubicBezTo>
                    <a:pt x="5271421" y="625316"/>
                    <a:pt x="5290376" y="612743"/>
                    <a:pt x="5308092" y="598646"/>
                  </a:cubicBezTo>
                  <a:cubicBezTo>
                    <a:pt x="5324571" y="585407"/>
                    <a:pt x="5343144" y="579882"/>
                    <a:pt x="5363147" y="581311"/>
                  </a:cubicBezTo>
                  <a:cubicBezTo>
                    <a:pt x="5377720" y="582359"/>
                    <a:pt x="5390864" y="579977"/>
                    <a:pt x="5404580" y="576358"/>
                  </a:cubicBezTo>
                  <a:cubicBezTo>
                    <a:pt x="5416010" y="573310"/>
                    <a:pt x="5428583" y="571214"/>
                    <a:pt x="5440203" y="572548"/>
                  </a:cubicBezTo>
                  <a:cubicBezTo>
                    <a:pt x="5456491" y="574453"/>
                    <a:pt x="5469922" y="571691"/>
                    <a:pt x="5482971" y="561880"/>
                  </a:cubicBezTo>
                  <a:cubicBezTo>
                    <a:pt x="5489924" y="556641"/>
                    <a:pt x="5498878" y="553879"/>
                    <a:pt x="5507165" y="550259"/>
                  </a:cubicBezTo>
                  <a:cubicBezTo>
                    <a:pt x="5519928" y="544640"/>
                    <a:pt x="5533168" y="539877"/>
                    <a:pt x="5545645" y="533591"/>
                  </a:cubicBezTo>
                  <a:cubicBezTo>
                    <a:pt x="5559076" y="526923"/>
                    <a:pt x="5571363" y="517684"/>
                    <a:pt x="5585079" y="511969"/>
                  </a:cubicBezTo>
                  <a:cubicBezTo>
                    <a:pt x="5599843" y="505778"/>
                    <a:pt x="5609368" y="496348"/>
                    <a:pt x="5615368" y="481679"/>
                  </a:cubicBezTo>
                  <a:cubicBezTo>
                    <a:pt x="5619179" y="472440"/>
                    <a:pt x="5624417" y="462629"/>
                    <a:pt x="5631656" y="456152"/>
                  </a:cubicBezTo>
                  <a:cubicBezTo>
                    <a:pt x="5646611" y="442913"/>
                    <a:pt x="5664136" y="432625"/>
                    <a:pt x="5679377" y="419576"/>
                  </a:cubicBezTo>
                  <a:cubicBezTo>
                    <a:pt x="5700808" y="401288"/>
                    <a:pt x="5720620" y="381857"/>
                    <a:pt x="5722525" y="350615"/>
                  </a:cubicBezTo>
                  <a:cubicBezTo>
                    <a:pt x="5723572" y="333375"/>
                    <a:pt x="5732716" y="326041"/>
                    <a:pt x="5749576" y="321945"/>
                  </a:cubicBezTo>
                  <a:cubicBezTo>
                    <a:pt x="5755195" y="320612"/>
                    <a:pt x="5763197" y="318040"/>
                    <a:pt x="5764911" y="313849"/>
                  </a:cubicBezTo>
                  <a:cubicBezTo>
                    <a:pt x="5770054" y="301371"/>
                    <a:pt x="5780722" y="298895"/>
                    <a:pt x="5791009" y="293942"/>
                  </a:cubicBezTo>
                  <a:cubicBezTo>
                    <a:pt x="5797201" y="290989"/>
                    <a:pt x="5804821" y="285179"/>
                    <a:pt x="5806440" y="279178"/>
                  </a:cubicBezTo>
                  <a:cubicBezTo>
                    <a:pt x="5813107" y="254889"/>
                    <a:pt x="5831395" y="240602"/>
                    <a:pt x="5848636" y="224885"/>
                  </a:cubicBezTo>
                  <a:cubicBezTo>
                    <a:pt x="5853684" y="220218"/>
                    <a:pt x="5859113" y="214884"/>
                    <a:pt x="5861590" y="208788"/>
                  </a:cubicBezTo>
                  <a:cubicBezTo>
                    <a:pt x="5866829" y="195643"/>
                    <a:pt x="5874639" y="186118"/>
                    <a:pt x="5888355" y="181166"/>
                  </a:cubicBezTo>
                  <a:cubicBezTo>
                    <a:pt x="5892736" y="179642"/>
                    <a:pt x="5896737" y="176117"/>
                    <a:pt x="5900071" y="172784"/>
                  </a:cubicBezTo>
                  <a:cubicBezTo>
                    <a:pt x="5907215" y="165545"/>
                    <a:pt x="5913215" y="157067"/>
                    <a:pt x="5920740" y="150305"/>
                  </a:cubicBezTo>
                  <a:cubicBezTo>
                    <a:pt x="5939885" y="132874"/>
                    <a:pt x="5958840" y="115729"/>
                    <a:pt x="5969985" y="91345"/>
                  </a:cubicBezTo>
                  <a:cubicBezTo>
                    <a:pt x="5975413" y="79439"/>
                    <a:pt x="5981605" y="66485"/>
                    <a:pt x="5991130" y="58293"/>
                  </a:cubicBezTo>
                  <a:cubicBezTo>
                    <a:pt x="6003227" y="47911"/>
                    <a:pt x="6019133" y="42005"/>
                    <a:pt x="6033325" y="33909"/>
                  </a:cubicBezTo>
                  <a:cubicBezTo>
                    <a:pt x="6040469" y="29813"/>
                    <a:pt x="6047137" y="24860"/>
                    <a:pt x="6054376" y="20955"/>
                  </a:cubicBezTo>
                  <a:cubicBezTo>
                    <a:pt x="6067234" y="14097"/>
                    <a:pt x="6080379" y="7715"/>
                    <a:pt x="6095524" y="0"/>
                  </a:cubicBezTo>
                  <a:close/>
                </a:path>
              </a:pathLst>
            </a:custGeom>
            <a:blipFill dpi="0" rotWithShape="1">
              <a:blip r:embed="rId2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4044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0DB02BD-FF61-4042-BC21-4EFF543EC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922EF-2264-3AB8-4ABC-92747EA7D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524001"/>
            <a:ext cx="3047999" cy="3810000"/>
          </a:xfrm>
        </p:spPr>
        <p:txBody>
          <a:bodyPr anchor="ctr">
            <a:normAutofit/>
          </a:bodyPr>
          <a:lstStyle/>
          <a:p>
            <a:r>
              <a:rPr lang="en-US" sz="3700"/>
              <a:t>Python Example of Creating a Simple Database(e.g. using SQLite)</a:t>
            </a:r>
            <a:endParaRPr lang="en-ZA" sz="370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811A85E-38EA-465A-84F9-6230CF743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66290A3-7E80-441D-AA1E-5263326B1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78285" y="0"/>
            <a:ext cx="874715" cy="6858001"/>
          </a:xfrm>
          <a:custGeom>
            <a:avLst/>
            <a:gdLst>
              <a:gd name="connsiteX0" fmla="*/ 669467 w 874715"/>
              <a:gd name="connsiteY0" fmla="*/ 3720275 h 6858001"/>
              <a:gd name="connsiteX1" fmla="*/ 710453 w 874715"/>
              <a:gd name="connsiteY1" fmla="*/ 3726292 h 6858001"/>
              <a:gd name="connsiteX2" fmla="*/ 710455 w 874715"/>
              <a:gd name="connsiteY2" fmla="*/ 3726292 h 6858001"/>
              <a:gd name="connsiteX3" fmla="*/ 669465 w 874715"/>
              <a:gd name="connsiteY3" fmla="*/ 3720275 h 6858001"/>
              <a:gd name="connsiteX4" fmla="*/ 834223 w 874715"/>
              <a:gd name="connsiteY4" fmla="*/ 3333751 h 6858001"/>
              <a:gd name="connsiteX5" fmla="*/ 446757 w 874715"/>
              <a:gd name="connsiteY5" fmla="*/ 3333751 h 6858001"/>
              <a:gd name="connsiteX6" fmla="*/ 441229 w 874715"/>
              <a:gd name="connsiteY6" fmla="*/ 3376550 h 6858001"/>
              <a:gd name="connsiteX7" fmla="*/ 437178 w 874715"/>
              <a:gd name="connsiteY7" fmla="*/ 3407910 h 6858001"/>
              <a:gd name="connsiteX8" fmla="*/ 435790 w 874715"/>
              <a:gd name="connsiteY8" fmla="*/ 3491262 h 6858001"/>
              <a:gd name="connsiteX9" fmla="*/ 429384 w 874715"/>
              <a:gd name="connsiteY9" fmla="*/ 3520658 h 6858001"/>
              <a:gd name="connsiteX10" fmla="*/ 427332 w 874715"/>
              <a:gd name="connsiteY10" fmla="*/ 3524252 h 6858001"/>
              <a:gd name="connsiteX11" fmla="*/ 427331 w 874715"/>
              <a:gd name="connsiteY11" fmla="*/ 3524252 h 6858001"/>
              <a:gd name="connsiteX12" fmla="*/ 413690 w 874715"/>
              <a:gd name="connsiteY12" fmla="*/ 3548145 h 6858001"/>
              <a:gd name="connsiteX13" fmla="*/ 408166 w 874715"/>
              <a:gd name="connsiteY13" fmla="*/ 3612089 h 6858001"/>
              <a:gd name="connsiteX14" fmla="*/ 421692 w 874715"/>
              <a:gd name="connsiteY14" fmla="*/ 3636610 h 6858001"/>
              <a:gd name="connsiteX15" fmla="*/ 445933 w 874715"/>
              <a:gd name="connsiteY15" fmla="*/ 3687609 h 6858001"/>
              <a:gd name="connsiteX16" fmla="*/ 443241 w 874715"/>
              <a:gd name="connsiteY16" fmla="*/ 3725049 h 6858001"/>
              <a:gd name="connsiteX17" fmla="*/ 455589 w 874715"/>
              <a:gd name="connsiteY17" fmla="*/ 3723372 h 6858001"/>
              <a:gd name="connsiteX18" fmla="*/ 544787 w 874715"/>
              <a:gd name="connsiteY18" fmla="*/ 3712739 h 6858001"/>
              <a:gd name="connsiteX19" fmla="*/ 544802 w 874715"/>
              <a:gd name="connsiteY19" fmla="*/ 3712740 h 6858001"/>
              <a:gd name="connsiteX20" fmla="*/ 544786 w 874715"/>
              <a:gd name="connsiteY20" fmla="*/ 3712740 h 6858001"/>
              <a:gd name="connsiteX21" fmla="*/ 455588 w 874715"/>
              <a:gd name="connsiteY21" fmla="*/ 3723373 h 6858001"/>
              <a:gd name="connsiteX22" fmla="*/ 443240 w 874715"/>
              <a:gd name="connsiteY22" fmla="*/ 3725050 h 6858001"/>
              <a:gd name="connsiteX23" fmla="*/ 441884 w 874715"/>
              <a:gd name="connsiteY23" fmla="*/ 3743904 h 6858001"/>
              <a:gd name="connsiteX24" fmla="*/ 442266 w 874715"/>
              <a:gd name="connsiteY24" fmla="*/ 3764306 h 6858001"/>
              <a:gd name="connsiteX25" fmla="*/ 433692 w 874715"/>
              <a:gd name="connsiteY25" fmla="*/ 3834135 h 6858001"/>
              <a:gd name="connsiteX26" fmla="*/ 428740 w 874715"/>
              <a:gd name="connsiteY26" fmla="*/ 3898864 h 6858001"/>
              <a:gd name="connsiteX27" fmla="*/ 444932 w 874715"/>
              <a:gd name="connsiteY27" fmla="*/ 4062061 h 6858001"/>
              <a:gd name="connsiteX28" fmla="*/ 441122 w 874715"/>
              <a:gd name="connsiteY28" fmla="*/ 4187207 h 6858001"/>
              <a:gd name="connsiteX29" fmla="*/ 444932 w 874715"/>
              <a:gd name="connsiteY29" fmla="*/ 4244874 h 6858001"/>
              <a:gd name="connsiteX30" fmla="*/ 450648 w 874715"/>
              <a:gd name="connsiteY30" fmla="*/ 4277434 h 6858001"/>
              <a:gd name="connsiteX31" fmla="*/ 490464 w 874715"/>
              <a:gd name="connsiteY31" fmla="*/ 4351188 h 6858001"/>
              <a:gd name="connsiteX32" fmla="*/ 499418 w 874715"/>
              <a:gd name="connsiteY32" fmla="*/ 4391596 h 6858001"/>
              <a:gd name="connsiteX33" fmla="*/ 498656 w 874715"/>
              <a:gd name="connsiteY33" fmla="*/ 4513209 h 6858001"/>
              <a:gd name="connsiteX34" fmla="*/ 438646 w 874715"/>
              <a:gd name="connsiteY34" fmla="*/ 4695629 h 6858001"/>
              <a:gd name="connsiteX35" fmla="*/ 430644 w 874715"/>
              <a:gd name="connsiteY35" fmla="*/ 4714658 h 6858001"/>
              <a:gd name="connsiteX36" fmla="*/ 420737 w 874715"/>
              <a:gd name="connsiteY36" fmla="*/ 4807436 h 6858001"/>
              <a:gd name="connsiteX37" fmla="*/ 434264 w 874715"/>
              <a:gd name="connsiteY37" fmla="*/ 4870400 h 6858001"/>
              <a:gd name="connsiteX38" fmla="*/ 462269 w 874715"/>
              <a:gd name="connsiteY38" fmla="*/ 4956119 h 6858001"/>
              <a:gd name="connsiteX39" fmla="*/ 485701 w 874715"/>
              <a:gd name="connsiteY39" fmla="*/ 5033207 h 6858001"/>
              <a:gd name="connsiteX40" fmla="*/ 512180 w 874715"/>
              <a:gd name="connsiteY40" fmla="*/ 5089305 h 6858001"/>
              <a:gd name="connsiteX41" fmla="*/ 531613 w 874715"/>
              <a:gd name="connsiteY41" fmla="*/ 5217589 h 6858001"/>
              <a:gd name="connsiteX42" fmla="*/ 534851 w 874715"/>
              <a:gd name="connsiteY42" fmla="*/ 5230926 h 6858001"/>
              <a:gd name="connsiteX43" fmla="*/ 511228 w 874715"/>
              <a:gd name="connsiteY43" fmla="*/ 5327433 h 6858001"/>
              <a:gd name="connsiteX44" fmla="*/ 487225 w 874715"/>
              <a:gd name="connsiteY44" fmla="*/ 5443357 h 6858001"/>
              <a:gd name="connsiteX45" fmla="*/ 495416 w 874715"/>
              <a:gd name="connsiteY45" fmla="*/ 5484746 h 6858001"/>
              <a:gd name="connsiteX46" fmla="*/ 507038 w 874715"/>
              <a:gd name="connsiteY46" fmla="*/ 5541432 h 6858001"/>
              <a:gd name="connsiteX47" fmla="*/ 500942 w 874715"/>
              <a:gd name="connsiteY47" fmla="*/ 5594001 h 6858001"/>
              <a:gd name="connsiteX48" fmla="*/ 500370 w 874715"/>
              <a:gd name="connsiteY48" fmla="*/ 5625974 h 6858001"/>
              <a:gd name="connsiteX49" fmla="*/ 571618 w 874715"/>
              <a:gd name="connsiteY49" fmla="*/ 5771911 h 6858001"/>
              <a:gd name="connsiteX50" fmla="*/ 577524 w 874715"/>
              <a:gd name="connsiteY50" fmla="*/ 5808982 h 6858001"/>
              <a:gd name="connsiteX51" fmla="*/ 586289 w 874715"/>
              <a:gd name="connsiteY51" fmla="*/ 5829971 h 6858001"/>
              <a:gd name="connsiteX52" fmla="*/ 674684 w 874715"/>
              <a:gd name="connsiteY52" fmla="*/ 5956490 h 6858001"/>
              <a:gd name="connsiteX53" fmla="*/ 692590 w 874715"/>
              <a:gd name="connsiteY53" fmla="*/ 6010235 h 6858001"/>
              <a:gd name="connsiteX54" fmla="*/ 688970 w 874715"/>
              <a:gd name="connsiteY54" fmla="*/ 6069276 h 6858001"/>
              <a:gd name="connsiteX55" fmla="*/ 682494 w 874715"/>
              <a:gd name="connsiteY55" fmla="*/ 6103407 h 6858001"/>
              <a:gd name="connsiteX56" fmla="*/ 626294 w 874715"/>
              <a:gd name="connsiteY56" fmla="*/ 6188144 h 6858001"/>
              <a:gd name="connsiteX57" fmla="*/ 628200 w 874715"/>
              <a:gd name="connsiteY57" fmla="*/ 6236396 h 6858001"/>
              <a:gd name="connsiteX58" fmla="*/ 666871 w 874715"/>
              <a:gd name="connsiteY58" fmla="*/ 6311718 h 6858001"/>
              <a:gd name="connsiteX59" fmla="*/ 684208 w 874715"/>
              <a:gd name="connsiteY59" fmla="*/ 6448435 h 6858001"/>
              <a:gd name="connsiteX60" fmla="*/ 630104 w 874715"/>
              <a:gd name="connsiteY60" fmla="*/ 6517873 h 6858001"/>
              <a:gd name="connsiteX61" fmla="*/ 578096 w 874715"/>
              <a:gd name="connsiteY61" fmla="*/ 6553767 h 6858001"/>
              <a:gd name="connsiteX62" fmla="*/ 517706 w 874715"/>
              <a:gd name="connsiteY62" fmla="*/ 6657533 h 6858001"/>
              <a:gd name="connsiteX63" fmla="*/ 540185 w 874715"/>
              <a:gd name="connsiteY63" fmla="*/ 6682250 h 6858001"/>
              <a:gd name="connsiteX64" fmla="*/ 549712 w 874715"/>
              <a:gd name="connsiteY64" fmla="*/ 6758356 h 6858001"/>
              <a:gd name="connsiteX65" fmla="*/ 548950 w 874715"/>
              <a:gd name="connsiteY65" fmla="*/ 6840738 h 6858001"/>
              <a:gd name="connsiteX66" fmla="*/ 556149 w 874715"/>
              <a:gd name="connsiteY66" fmla="*/ 6858001 h 6858001"/>
              <a:gd name="connsiteX67" fmla="*/ 760427 w 874715"/>
              <a:gd name="connsiteY67" fmla="*/ 6858001 h 6858001"/>
              <a:gd name="connsiteX68" fmla="*/ 763269 w 874715"/>
              <a:gd name="connsiteY68" fmla="*/ 6846819 h 6858001"/>
              <a:gd name="connsiteX69" fmla="*/ 784795 w 874715"/>
              <a:gd name="connsiteY69" fmla="*/ 6678324 h 6858001"/>
              <a:gd name="connsiteX70" fmla="*/ 805560 w 874715"/>
              <a:gd name="connsiteY70" fmla="*/ 6504338 h 6858001"/>
              <a:gd name="connsiteX71" fmla="*/ 812418 w 874715"/>
              <a:gd name="connsiteY71" fmla="*/ 6408814 h 6858001"/>
              <a:gd name="connsiteX72" fmla="*/ 823279 w 874715"/>
              <a:gd name="connsiteY72" fmla="*/ 6325450 h 6858001"/>
              <a:gd name="connsiteX73" fmla="*/ 830137 w 874715"/>
              <a:gd name="connsiteY73" fmla="*/ 6252873 h 6858001"/>
              <a:gd name="connsiteX74" fmla="*/ 844043 w 874715"/>
              <a:gd name="connsiteY74" fmla="*/ 6137341 h 6858001"/>
              <a:gd name="connsiteX75" fmla="*/ 847663 w 874715"/>
              <a:gd name="connsiteY75" fmla="*/ 6089284 h 6858001"/>
              <a:gd name="connsiteX76" fmla="*/ 847471 w 874715"/>
              <a:gd name="connsiteY76" fmla="*/ 5975908 h 6858001"/>
              <a:gd name="connsiteX77" fmla="*/ 845567 w 874715"/>
              <a:gd name="connsiteY77" fmla="*/ 5936481 h 6858001"/>
              <a:gd name="connsiteX78" fmla="*/ 821945 w 874715"/>
              <a:gd name="connsiteY78" fmla="*/ 5860571 h 6858001"/>
              <a:gd name="connsiteX79" fmla="*/ 820231 w 874715"/>
              <a:gd name="connsiteY79" fmla="*/ 5851549 h 6858001"/>
              <a:gd name="connsiteX80" fmla="*/ 810894 w 874715"/>
              <a:gd name="connsiteY80" fmla="*/ 5801726 h 6858001"/>
              <a:gd name="connsiteX81" fmla="*/ 807846 w 874715"/>
              <a:gd name="connsiteY81" fmla="*/ 5774460 h 6858001"/>
              <a:gd name="connsiteX82" fmla="*/ 788415 w 874715"/>
              <a:gd name="connsiteY82" fmla="*/ 5670892 h 6858001"/>
              <a:gd name="connsiteX83" fmla="*/ 779271 w 874715"/>
              <a:gd name="connsiteY83" fmla="*/ 5611265 h 6858001"/>
              <a:gd name="connsiteX84" fmla="*/ 780605 w 874715"/>
              <a:gd name="connsiteY84" fmla="*/ 5563010 h 6858001"/>
              <a:gd name="connsiteX85" fmla="*/ 782319 w 874715"/>
              <a:gd name="connsiteY85" fmla="*/ 5478272 h 6858001"/>
              <a:gd name="connsiteX86" fmla="*/ 786701 w 874715"/>
              <a:gd name="connsiteY86" fmla="*/ 5451203 h 6858001"/>
              <a:gd name="connsiteX87" fmla="*/ 774127 w 874715"/>
              <a:gd name="connsiteY87" fmla="*/ 5328805 h 6858001"/>
              <a:gd name="connsiteX88" fmla="*/ 773175 w 874715"/>
              <a:gd name="connsiteY88" fmla="*/ 5258975 h 6858001"/>
              <a:gd name="connsiteX89" fmla="*/ 757552 w 874715"/>
              <a:gd name="connsiteY89" fmla="*/ 5180319 h 6858001"/>
              <a:gd name="connsiteX90" fmla="*/ 758314 w 874715"/>
              <a:gd name="connsiteY90" fmla="*/ 5157370 h 6858001"/>
              <a:gd name="connsiteX91" fmla="*/ 759649 w 874715"/>
              <a:gd name="connsiteY91" fmla="*/ 5131673 h 6858001"/>
              <a:gd name="connsiteX92" fmla="*/ 760793 w 874715"/>
              <a:gd name="connsiteY92" fmla="*/ 5052820 h 6858001"/>
              <a:gd name="connsiteX93" fmla="*/ 766507 w 874715"/>
              <a:gd name="connsiteY93" fmla="*/ 5004959 h 6858001"/>
              <a:gd name="connsiteX94" fmla="*/ 763079 w 874715"/>
              <a:gd name="connsiteY94" fmla="*/ 4913751 h 6858001"/>
              <a:gd name="connsiteX95" fmla="*/ 768031 w 874715"/>
              <a:gd name="connsiteY95" fmla="*/ 4880011 h 6858001"/>
              <a:gd name="connsiteX96" fmla="*/ 768603 w 874715"/>
              <a:gd name="connsiteY96" fmla="*/ 4794687 h 6858001"/>
              <a:gd name="connsiteX97" fmla="*/ 765745 w 874715"/>
              <a:gd name="connsiteY97" fmla="*/ 4718187 h 6858001"/>
              <a:gd name="connsiteX98" fmla="*/ 767269 w 874715"/>
              <a:gd name="connsiteY98" fmla="*/ 4644434 h 6858001"/>
              <a:gd name="connsiteX99" fmla="*/ 773555 w 874715"/>
              <a:gd name="connsiteY99" fmla="*/ 4591670 h 6858001"/>
              <a:gd name="connsiteX100" fmla="*/ 777365 w 874715"/>
              <a:gd name="connsiteY100" fmla="*/ 4534394 h 6858001"/>
              <a:gd name="connsiteX101" fmla="*/ 800036 w 874715"/>
              <a:gd name="connsiteY101" fmla="*/ 4376493 h 6858001"/>
              <a:gd name="connsiteX102" fmla="*/ 794512 w 874715"/>
              <a:gd name="connsiteY102" fmla="*/ 4347267 h 6858001"/>
              <a:gd name="connsiteX103" fmla="*/ 789368 w 874715"/>
              <a:gd name="connsiteY103" fmla="*/ 4181322 h 6858001"/>
              <a:gd name="connsiteX104" fmla="*/ 789750 w 874715"/>
              <a:gd name="connsiteY104" fmla="*/ 4145230 h 6858001"/>
              <a:gd name="connsiteX105" fmla="*/ 767269 w 874715"/>
              <a:gd name="connsiteY105" fmla="*/ 4048330 h 6858001"/>
              <a:gd name="connsiteX106" fmla="*/ 802894 w 874715"/>
              <a:gd name="connsiteY106" fmla="*/ 3898864 h 6858001"/>
              <a:gd name="connsiteX107" fmla="*/ 847471 w 874715"/>
              <a:gd name="connsiteY107" fmla="*/ 3759007 h 6858001"/>
              <a:gd name="connsiteX108" fmla="*/ 848163 w 874715"/>
              <a:gd name="connsiteY108" fmla="*/ 3756136 h 6858001"/>
              <a:gd name="connsiteX109" fmla="*/ 819543 w 874715"/>
              <a:gd name="connsiteY109" fmla="*/ 3748731 h 6858001"/>
              <a:gd name="connsiteX110" fmla="*/ 819313 w 874715"/>
              <a:gd name="connsiteY110" fmla="*/ 3748682 h 6858001"/>
              <a:gd name="connsiteX111" fmla="*/ 819544 w 874715"/>
              <a:gd name="connsiteY111" fmla="*/ 3748730 h 6858001"/>
              <a:gd name="connsiteX112" fmla="*/ 848164 w 874715"/>
              <a:gd name="connsiteY112" fmla="*/ 3756135 h 6858001"/>
              <a:gd name="connsiteX113" fmla="*/ 849545 w 874715"/>
              <a:gd name="connsiteY113" fmla="*/ 3750401 h 6858001"/>
              <a:gd name="connsiteX114" fmla="*/ 853189 w 874715"/>
              <a:gd name="connsiteY114" fmla="*/ 3741353 h 6858001"/>
              <a:gd name="connsiteX115" fmla="*/ 862905 w 874715"/>
              <a:gd name="connsiteY115" fmla="*/ 3691138 h 6858001"/>
              <a:gd name="connsiteX116" fmla="*/ 866333 w 874715"/>
              <a:gd name="connsiteY116" fmla="*/ 3628959 h 6858001"/>
              <a:gd name="connsiteX117" fmla="*/ 874715 w 874715"/>
              <a:gd name="connsiteY117" fmla="*/ 3550106 h 6858001"/>
              <a:gd name="connsiteX118" fmla="*/ 871487 w 874715"/>
              <a:gd name="connsiteY118" fmla="*/ 3524252 h 6858001"/>
              <a:gd name="connsiteX119" fmla="*/ 871488 w 874715"/>
              <a:gd name="connsiteY119" fmla="*/ 3524252 h 6858001"/>
              <a:gd name="connsiteX120" fmla="*/ 870763 w 874715"/>
              <a:gd name="connsiteY120" fmla="*/ 3518451 h 6858001"/>
              <a:gd name="connsiteX121" fmla="*/ 864238 w 874715"/>
              <a:gd name="connsiteY121" fmla="*/ 3486946 h 6858001"/>
              <a:gd name="connsiteX122" fmla="*/ 848618 w 874715"/>
              <a:gd name="connsiteY122" fmla="*/ 3398677 h 6858001"/>
              <a:gd name="connsiteX123" fmla="*/ 837595 w 874715"/>
              <a:gd name="connsiteY123" fmla="*/ 3365728 h 6858001"/>
              <a:gd name="connsiteX124" fmla="*/ 834829 w 874715"/>
              <a:gd name="connsiteY124" fmla="*/ 3357461 h 6858001"/>
              <a:gd name="connsiteX125" fmla="*/ 513783 w 874715"/>
              <a:gd name="connsiteY125" fmla="*/ 0 h 6858001"/>
              <a:gd name="connsiteX126" fmla="*/ 72334 w 874715"/>
              <a:gd name="connsiteY126" fmla="*/ 0 h 6858001"/>
              <a:gd name="connsiteX127" fmla="*/ 75447 w 874715"/>
              <a:gd name="connsiteY127" fmla="*/ 27991 h 6858001"/>
              <a:gd name="connsiteX128" fmla="*/ 88115 w 874715"/>
              <a:gd name="connsiteY128" fmla="*/ 134133 h 6858001"/>
              <a:gd name="connsiteX129" fmla="*/ 62778 w 874715"/>
              <a:gd name="connsiteY129" fmla="*/ 221224 h 6858001"/>
              <a:gd name="connsiteX130" fmla="*/ 62206 w 874715"/>
              <a:gd name="connsiteY130" fmla="*/ 247312 h 6858001"/>
              <a:gd name="connsiteX131" fmla="*/ 72113 w 874715"/>
              <a:gd name="connsiteY131" fmla="*/ 305764 h 6858001"/>
              <a:gd name="connsiteX132" fmla="*/ 65445 w 874715"/>
              <a:gd name="connsiteY132" fmla="*/ 426397 h 6858001"/>
              <a:gd name="connsiteX133" fmla="*/ 55348 w 874715"/>
              <a:gd name="connsiteY133" fmla="*/ 470924 h 6858001"/>
              <a:gd name="connsiteX134" fmla="*/ 48870 w 874715"/>
              <a:gd name="connsiteY134" fmla="*/ 495638 h 6858001"/>
              <a:gd name="connsiteX135" fmla="*/ 30963 w 874715"/>
              <a:gd name="connsiteY135" fmla="*/ 622548 h 6858001"/>
              <a:gd name="connsiteX136" fmla="*/ 11723 w 874715"/>
              <a:gd name="connsiteY136" fmla="*/ 679040 h 6858001"/>
              <a:gd name="connsiteX137" fmla="*/ 8865 w 874715"/>
              <a:gd name="connsiteY137" fmla="*/ 694341 h 6858001"/>
              <a:gd name="connsiteX138" fmla="*/ 16865 w 874715"/>
              <a:gd name="connsiteY138" fmla="*/ 778095 h 6858001"/>
              <a:gd name="connsiteX139" fmla="*/ 47918 w 874715"/>
              <a:gd name="connsiteY139" fmla="*/ 840866 h 6858001"/>
              <a:gd name="connsiteX140" fmla="*/ 58396 w 874715"/>
              <a:gd name="connsiteY140" fmla="*/ 853028 h 6858001"/>
              <a:gd name="connsiteX141" fmla="*/ 54776 w 874715"/>
              <a:gd name="connsiteY141" fmla="*/ 1027995 h 6858001"/>
              <a:gd name="connsiteX142" fmla="*/ 50394 w 874715"/>
              <a:gd name="connsiteY142" fmla="*/ 1054866 h 6858001"/>
              <a:gd name="connsiteX143" fmla="*/ 68683 w 874715"/>
              <a:gd name="connsiteY143" fmla="*/ 1184720 h 6858001"/>
              <a:gd name="connsiteX144" fmla="*/ 72303 w 874715"/>
              <a:gd name="connsiteY144" fmla="*/ 1222576 h 6858001"/>
              <a:gd name="connsiteX145" fmla="*/ 88687 w 874715"/>
              <a:gd name="connsiteY145" fmla="*/ 1358313 h 6858001"/>
              <a:gd name="connsiteX146" fmla="*/ 73447 w 874715"/>
              <a:gd name="connsiteY146" fmla="*/ 1377535 h 6858001"/>
              <a:gd name="connsiteX147" fmla="*/ 35153 w 874715"/>
              <a:gd name="connsiteY147" fmla="*/ 1432851 h 6858001"/>
              <a:gd name="connsiteX148" fmla="*/ 1244 w 874715"/>
              <a:gd name="connsiteY148" fmla="*/ 1541910 h 6858001"/>
              <a:gd name="connsiteX149" fmla="*/ 3149 w 874715"/>
              <a:gd name="connsiteY149" fmla="*/ 1571529 h 6858001"/>
              <a:gd name="connsiteX150" fmla="*/ 59730 w 874715"/>
              <a:gd name="connsiteY150" fmla="*/ 1646459 h 6858001"/>
              <a:gd name="connsiteX151" fmla="*/ 82399 w 874715"/>
              <a:gd name="connsiteY151" fmla="*/ 1682944 h 6858001"/>
              <a:gd name="connsiteX152" fmla="*/ 124120 w 874715"/>
              <a:gd name="connsiteY152" fmla="*/ 1786511 h 6858001"/>
              <a:gd name="connsiteX153" fmla="*/ 131741 w 874715"/>
              <a:gd name="connsiteY153" fmla="*/ 1795142 h 6858001"/>
              <a:gd name="connsiteX154" fmla="*/ 222232 w 874715"/>
              <a:gd name="connsiteY154" fmla="*/ 1871640 h 6858001"/>
              <a:gd name="connsiteX155" fmla="*/ 237662 w 874715"/>
              <a:gd name="connsiteY155" fmla="*/ 1888901 h 6858001"/>
              <a:gd name="connsiteX156" fmla="*/ 261667 w 874715"/>
              <a:gd name="connsiteY156" fmla="*/ 1909694 h 6858001"/>
              <a:gd name="connsiteX157" fmla="*/ 308150 w 874715"/>
              <a:gd name="connsiteY157" fmla="*/ 1974618 h 6858001"/>
              <a:gd name="connsiteX158" fmla="*/ 323009 w 874715"/>
              <a:gd name="connsiteY158" fmla="*/ 2055042 h 6858001"/>
              <a:gd name="connsiteX159" fmla="*/ 345680 w 874715"/>
              <a:gd name="connsiteY159" fmla="*/ 2152137 h 6858001"/>
              <a:gd name="connsiteX160" fmla="*/ 360920 w 874715"/>
              <a:gd name="connsiteY160" fmla="*/ 2192740 h 6858001"/>
              <a:gd name="connsiteX161" fmla="*/ 389877 w 874715"/>
              <a:gd name="connsiteY161" fmla="*/ 2301603 h 6858001"/>
              <a:gd name="connsiteX162" fmla="*/ 414262 w 874715"/>
              <a:gd name="connsiteY162" fmla="*/ 2379279 h 6858001"/>
              <a:gd name="connsiteX163" fmla="*/ 428551 w 874715"/>
              <a:gd name="connsiteY163" fmla="*/ 2491281 h 6858001"/>
              <a:gd name="connsiteX164" fmla="*/ 429121 w 874715"/>
              <a:gd name="connsiteY164" fmla="*/ 2545615 h 6858001"/>
              <a:gd name="connsiteX165" fmla="*/ 502275 w 874715"/>
              <a:gd name="connsiteY165" fmla="*/ 2645455 h 6858001"/>
              <a:gd name="connsiteX166" fmla="*/ 550665 w 874715"/>
              <a:gd name="connsiteY166" fmla="*/ 2725094 h 6858001"/>
              <a:gd name="connsiteX167" fmla="*/ 527232 w 874715"/>
              <a:gd name="connsiteY167" fmla="*/ 2808850 h 6858001"/>
              <a:gd name="connsiteX168" fmla="*/ 505133 w 874715"/>
              <a:gd name="connsiteY168" fmla="*/ 2831604 h 6858001"/>
              <a:gd name="connsiteX169" fmla="*/ 484178 w 874715"/>
              <a:gd name="connsiteY169" fmla="*/ 2968910 h 6858001"/>
              <a:gd name="connsiteX170" fmla="*/ 483416 w 874715"/>
              <a:gd name="connsiteY170" fmla="*/ 3165061 h 6858001"/>
              <a:gd name="connsiteX171" fmla="*/ 447744 w 874715"/>
              <a:gd name="connsiteY171" fmla="*/ 3326101 h 6858001"/>
              <a:gd name="connsiteX172" fmla="*/ 446756 w 874715"/>
              <a:gd name="connsiteY172" fmla="*/ 3333750 h 6858001"/>
              <a:gd name="connsiteX173" fmla="*/ 834222 w 874715"/>
              <a:gd name="connsiteY173" fmla="*/ 3333750 h 6858001"/>
              <a:gd name="connsiteX174" fmla="*/ 833756 w 874715"/>
              <a:gd name="connsiteY174" fmla="*/ 3315508 h 6858001"/>
              <a:gd name="connsiteX175" fmla="*/ 851283 w 874715"/>
              <a:gd name="connsiteY175" fmla="*/ 3289224 h 6858001"/>
              <a:gd name="connsiteX176" fmla="*/ 866523 w 874715"/>
              <a:gd name="connsiteY176" fmla="*/ 3248621 h 6858001"/>
              <a:gd name="connsiteX177" fmla="*/ 848234 w 874715"/>
              <a:gd name="connsiteY177" fmla="*/ 3203506 h 6858001"/>
              <a:gd name="connsiteX178" fmla="*/ 810325 w 874715"/>
              <a:gd name="connsiteY178" fmla="*/ 3097977 h 6858001"/>
              <a:gd name="connsiteX179" fmla="*/ 808609 w 874715"/>
              <a:gd name="connsiteY179" fmla="*/ 3031285 h 6858001"/>
              <a:gd name="connsiteX180" fmla="*/ 792417 w 874715"/>
              <a:gd name="connsiteY180" fmla="*/ 2886329 h 6858001"/>
              <a:gd name="connsiteX181" fmla="*/ 769366 w 874715"/>
              <a:gd name="connsiteY181" fmla="*/ 2791590 h 6858001"/>
              <a:gd name="connsiteX182" fmla="*/ 743267 w 874715"/>
              <a:gd name="connsiteY182" fmla="*/ 2723527 h 6858001"/>
              <a:gd name="connsiteX183" fmla="*/ 709166 w 874715"/>
              <a:gd name="connsiteY183" fmla="*/ 2626038 h 6858001"/>
              <a:gd name="connsiteX184" fmla="*/ 691449 w 874715"/>
              <a:gd name="connsiteY184" fmla="*/ 2528158 h 6858001"/>
              <a:gd name="connsiteX185" fmla="*/ 669159 w 874715"/>
              <a:gd name="connsiteY185" fmla="*/ 2457348 h 6858001"/>
              <a:gd name="connsiteX186" fmla="*/ 653918 w 874715"/>
              <a:gd name="connsiteY186" fmla="*/ 2370844 h 6858001"/>
              <a:gd name="connsiteX187" fmla="*/ 653348 w 874715"/>
              <a:gd name="connsiteY187" fmla="*/ 2298269 h 6858001"/>
              <a:gd name="connsiteX188" fmla="*/ 656014 w 874715"/>
              <a:gd name="connsiteY188" fmla="*/ 2184501 h 6858001"/>
              <a:gd name="connsiteX189" fmla="*/ 609913 w 874715"/>
              <a:gd name="connsiteY189" fmla="*/ 2045235 h 6858001"/>
              <a:gd name="connsiteX190" fmla="*/ 599624 w 874715"/>
              <a:gd name="connsiteY190" fmla="*/ 1988939 h 6858001"/>
              <a:gd name="connsiteX191" fmla="*/ 594862 w 874715"/>
              <a:gd name="connsiteY191" fmla="*/ 1935977 h 6858001"/>
              <a:gd name="connsiteX192" fmla="*/ 564191 w 874715"/>
              <a:gd name="connsiteY192" fmla="*/ 1823583 h 6858001"/>
              <a:gd name="connsiteX193" fmla="*/ 554093 w 874715"/>
              <a:gd name="connsiteY193" fmla="*/ 1777881 h 6858001"/>
              <a:gd name="connsiteX194" fmla="*/ 554285 w 874715"/>
              <a:gd name="connsiteY194" fmla="*/ 1713934 h 6858001"/>
              <a:gd name="connsiteX195" fmla="*/ 540186 w 874715"/>
              <a:gd name="connsiteY195" fmla="*/ 1597617 h 6858001"/>
              <a:gd name="connsiteX196" fmla="*/ 499037 w 874715"/>
              <a:gd name="connsiteY196" fmla="*/ 1481495 h 6858001"/>
              <a:gd name="connsiteX197" fmla="*/ 503037 w 874715"/>
              <a:gd name="connsiteY197" fmla="*/ 1432262 h 6858001"/>
              <a:gd name="connsiteX198" fmla="*/ 502085 w 874715"/>
              <a:gd name="connsiteY198" fmla="*/ 1414609 h 6858001"/>
              <a:gd name="connsiteX199" fmla="*/ 479414 w 874715"/>
              <a:gd name="connsiteY199" fmla="*/ 1255923 h 6858001"/>
              <a:gd name="connsiteX200" fmla="*/ 476938 w 874715"/>
              <a:gd name="connsiteY200" fmla="*/ 1240034 h 6858001"/>
              <a:gd name="connsiteX201" fmla="*/ 456745 w 874715"/>
              <a:gd name="connsiteY201" fmla="*/ 1165498 h 6858001"/>
              <a:gd name="connsiteX202" fmla="*/ 444171 w 874715"/>
              <a:gd name="connsiteY202" fmla="*/ 977582 h 6858001"/>
              <a:gd name="connsiteX203" fmla="*/ 442647 w 874715"/>
              <a:gd name="connsiteY203" fmla="*/ 966011 h 6858001"/>
              <a:gd name="connsiteX204" fmla="*/ 452743 w 874715"/>
              <a:gd name="connsiteY204" fmla="*/ 903045 h 6858001"/>
              <a:gd name="connsiteX205" fmla="*/ 467032 w 874715"/>
              <a:gd name="connsiteY205" fmla="*/ 871859 h 6858001"/>
              <a:gd name="connsiteX206" fmla="*/ 481892 w 874715"/>
              <a:gd name="connsiteY206" fmla="*/ 823213 h 6858001"/>
              <a:gd name="connsiteX207" fmla="*/ 487416 w 874715"/>
              <a:gd name="connsiteY207" fmla="*/ 773781 h 6858001"/>
              <a:gd name="connsiteX208" fmla="*/ 464936 w 874715"/>
              <a:gd name="connsiteY208" fmla="*/ 690809 h 6858001"/>
              <a:gd name="connsiteX209" fmla="*/ 462650 w 874715"/>
              <a:gd name="connsiteY209" fmla="*/ 660603 h 6858001"/>
              <a:gd name="connsiteX210" fmla="*/ 451791 w 874715"/>
              <a:gd name="connsiteY210" fmla="*/ 593322 h 6858001"/>
              <a:gd name="connsiteX211" fmla="*/ 452553 w 874715"/>
              <a:gd name="connsiteY211" fmla="*/ 534478 h 6858001"/>
              <a:gd name="connsiteX212" fmla="*/ 469890 w 874715"/>
              <a:gd name="connsiteY212" fmla="*/ 487205 h 6858001"/>
              <a:gd name="connsiteX213" fmla="*/ 473318 w 874715"/>
              <a:gd name="connsiteY213" fmla="*/ 418552 h 6858001"/>
              <a:gd name="connsiteX214" fmla="*/ 460746 w 874715"/>
              <a:gd name="connsiteY214" fmla="*/ 374220 h 6858001"/>
              <a:gd name="connsiteX215" fmla="*/ 459032 w 874715"/>
              <a:gd name="connsiteY215" fmla="*/ 365198 h 6858001"/>
              <a:gd name="connsiteX216" fmla="*/ 458267 w 874715"/>
              <a:gd name="connsiteY216" fmla="*/ 249272 h 6858001"/>
              <a:gd name="connsiteX217" fmla="*/ 496179 w 874715"/>
              <a:gd name="connsiteY217" fmla="*/ 104514 h 6858001"/>
              <a:gd name="connsiteX218" fmla="*/ 504181 w 874715"/>
              <a:gd name="connsiteY218" fmla="*/ 80583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874715" h="6858001">
                <a:moveTo>
                  <a:pt x="669467" y="3720275"/>
                </a:moveTo>
                <a:lnTo>
                  <a:pt x="710453" y="3726292"/>
                </a:lnTo>
                <a:lnTo>
                  <a:pt x="710455" y="3726292"/>
                </a:lnTo>
                <a:lnTo>
                  <a:pt x="669465" y="3720275"/>
                </a:lnTo>
                <a:close/>
                <a:moveTo>
                  <a:pt x="834223" y="3333751"/>
                </a:moveTo>
                <a:lnTo>
                  <a:pt x="446757" y="3333751"/>
                </a:lnTo>
                <a:lnTo>
                  <a:pt x="441229" y="3376550"/>
                </a:lnTo>
                <a:lnTo>
                  <a:pt x="437178" y="3407910"/>
                </a:lnTo>
                <a:cubicBezTo>
                  <a:pt x="435005" y="3435408"/>
                  <a:pt x="434362" y="3463164"/>
                  <a:pt x="435790" y="3491262"/>
                </a:cubicBezTo>
                <a:cubicBezTo>
                  <a:pt x="436266" y="3500578"/>
                  <a:pt x="433599" y="3510777"/>
                  <a:pt x="429384" y="3520658"/>
                </a:cubicBezTo>
                <a:lnTo>
                  <a:pt x="427332" y="3524252"/>
                </a:lnTo>
                <a:lnTo>
                  <a:pt x="427331" y="3524252"/>
                </a:lnTo>
                <a:lnTo>
                  <a:pt x="413690" y="3548145"/>
                </a:lnTo>
                <a:cubicBezTo>
                  <a:pt x="391973" y="3578940"/>
                  <a:pt x="390257" y="3577567"/>
                  <a:pt x="408166" y="3612089"/>
                </a:cubicBezTo>
                <a:cubicBezTo>
                  <a:pt x="412548" y="3620328"/>
                  <a:pt x="415214" y="3630528"/>
                  <a:pt x="421692" y="3636610"/>
                </a:cubicBezTo>
                <a:cubicBezTo>
                  <a:pt x="438171" y="3652106"/>
                  <a:pt x="444409" y="3669416"/>
                  <a:pt x="445933" y="3687609"/>
                </a:cubicBezTo>
                <a:lnTo>
                  <a:pt x="443241" y="3725049"/>
                </a:lnTo>
                <a:lnTo>
                  <a:pt x="455589" y="3723372"/>
                </a:lnTo>
                <a:cubicBezTo>
                  <a:pt x="485111" y="3719138"/>
                  <a:pt x="514678" y="3715144"/>
                  <a:pt x="544787" y="3712739"/>
                </a:cubicBezTo>
                <a:lnTo>
                  <a:pt x="544802" y="3712740"/>
                </a:lnTo>
                <a:lnTo>
                  <a:pt x="544786" y="3712740"/>
                </a:lnTo>
                <a:cubicBezTo>
                  <a:pt x="514677" y="3715145"/>
                  <a:pt x="485110" y="3719139"/>
                  <a:pt x="455588" y="3723373"/>
                </a:cubicBezTo>
                <a:lnTo>
                  <a:pt x="443240" y="3725050"/>
                </a:lnTo>
                <a:lnTo>
                  <a:pt x="441884" y="3743904"/>
                </a:lnTo>
                <a:cubicBezTo>
                  <a:pt x="440932" y="3750574"/>
                  <a:pt x="439598" y="3758615"/>
                  <a:pt x="442266" y="3764306"/>
                </a:cubicBezTo>
                <a:cubicBezTo>
                  <a:pt x="454266" y="3790000"/>
                  <a:pt x="450076" y="3811773"/>
                  <a:pt x="433692" y="3834135"/>
                </a:cubicBezTo>
                <a:cubicBezTo>
                  <a:pt x="419595" y="3853553"/>
                  <a:pt x="411213" y="3875915"/>
                  <a:pt x="428740" y="3898864"/>
                </a:cubicBezTo>
                <a:cubicBezTo>
                  <a:pt x="467603" y="3949864"/>
                  <a:pt x="469507" y="4004392"/>
                  <a:pt x="444932" y="4062061"/>
                </a:cubicBezTo>
                <a:cubicBezTo>
                  <a:pt x="427405" y="4103253"/>
                  <a:pt x="423405" y="4143856"/>
                  <a:pt x="441122" y="4187207"/>
                </a:cubicBezTo>
                <a:cubicBezTo>
                  <a:pt x="447980" y="4203880"/>
                  <a:pt x="443408" y="4225456"/>
                  <a:pt x="444932" y="4244874"/>
                </a:cubicBezTo>
                <a:cubicBezTo>
                  <a:pt x="445694" y="4255860"/>
                  <a:pt x="445884" y="4268022"/>
                  <a:pt x="450648" y="4277434"/>
                </a:cubicBezTo>
                <a:cubicBezTo>
                  <a:pt x="462841" y="4302544"/>
                  <a:pt x="478461" y="4325885"/>
                  <a:pt x="490464" y="4351188"/>
                </a:cubicBezTo>
                <a:cubicBezTo>
                  <a:pt x="496178" y="4363350"/>
                  <a:pt x="499226" y="4377865"/>
                  <a:pt x="499418" y="4391596"/>
                </a:cubicBezTo>
                <a:cubicBezTo>
                  <a:pt x="500370" y="4432199"/>
                  <a:pt x="500370" y="4472804"/>
                  <a:pt x="498656" y="4513209"/>
                </a:cubicBezTo>
                <a:cubicBezTo>
                  <a:pt x="495988" y="4579901"/>
                  <a:pt x="495416" y="4647572"/>
                  <a:pt x="438646" y="4695629"/>
                </a:cubicBezTo>
                <a:cubicBezTo>
                  <a:pt x="434074" y="4699554"/>
                  <a:pt x="431406" y="4707987"/>
                  <a:pt x="430644" y="4714658"/>
                </a:cubicBezTo>
                <a:cubicBezTo>
                  <a:pt x="427025" y="4745453"/>
                  <a:pt x="426643" y="4777033"/>
                  <a:pt x="420737" y="4807436"/>
                </a:cubicBezTo>
                <a:cubicBezTo>
                  <a:pt x="415975" y="4831758"/>
                  <a:pt x="417499" y="4851963"/>
                  <a:pt x="434264" y="4870400"/>
                </a:cubicBezTo>
                <a:cubicBezTo>
                  <a:pt x="456362" y="4894527"/>
                  <a:pt x="469317" y="4923950"/>
                  <a:pt x="462269" y="4956119"/>
                </a:cubicBezTo>
                <a:cubicBezTo>
                  <a:pt x="455410" y="4988286"/>
                  <a:pt x="470269" y="5009470"/>
                  <a:pt x="485701" y="5033207"/>
                </a:cubicBezTo>
                <a:cubicBezTo>
                  <a:pt x="496940" y="5050467"/>
                  <a:pt x="511038" y="5070083"/>
                  <a:pt x="512180" y="5089305"/>
                </a:cubicBezTo>
                <a:cubicBezTo>
                  <a:pt x="514656" y="5132851"/>
                  <a:pt x="553902" y="5170316"/>
                  <a:pt x="531613" y="5217589"/>
                </a:cubicBezTo>
                <a:cubicBezTo>
                  <a:pt x="530089" y="5220727"/>
                  <a:pt x="533899" y="5226415"/>
                  <a:pt x="534851" y="5230926"/>
                </a:cubicBezTo>
                <a:cubicBezTo>
                  <a:pt x="542091" y="5267019"/>
                  <a:pt x="535041" y="5300953"/>
                  <a:pt x="511228" y="5327433"/>
                </a:cubicBezTo>
                <a:cubicBezTo>
                  <a:pt x="480175" y="5362152"/>
                  <a:pt x="477127" y="5400597"/>
                  <a:pt x="487225" y="5443357"/>
                </a:cubicBezTo>
                <a:cubicBezTo>
                  <a:pt x="490464" y="5457089"/>
                  <a:pt x="492750" y="5470820"/>
                  <a:pt x="495416" y="5484746"/>
                </a:cubicBezTo>
                <a:cubicBezTo>
                  <a:pt x="499226" y="5503576"/>
                  <a:pt x="503228" y="5522604"/>
                  <a:pt x="507038" y="5541432"/>
                </a:cubicBezTo>
                <a:cubicBezTo>
                  <a:pt x="510848" y="5559676"/>
                  <a:pt x="517324" y="5579880"/>
                  <a:pt x="500942" y="5594001"/>
                </a:cubicBezTo>
                <a:cubicBezTo>
                  <a:pt x="486843" y="5606164"/>
                  <a:pt x="488177" y="5614794"/>
                  <a:pt x="500370" y="5625974"/>
                </a:cubicBezTo>
                <a:cubicBezTo>
                  <a:pt x="543043" y="5664813"/>
                  <a:pt x="569714" y="5711889"/>
                  <a:pt x="571618" y="5771911"/>
                </a:cubicBezTo>
                <a:cubicBezTo>
                  <a:pt x="572000" y="5784268"/>
                  <a:pt x="574666" y="5796822"/>
                  <a:pt x="577524" y="5808982"/>
                </a:cubicBezTo>
                <a:cubicBezTo>
                  <a:pt x="579239" y="5816437"/>
                  <a:pt x="581145" y="5825462"/>
                  <a:pt x="586289" y="5829971"/>
                </a:cubicBezTo>
                <a:cubicBezTo>
                  <a:pt x="625532" y="5865083"/>
                  <a:pt x="652775" y="5908825"/>
                  <a:pt x="674684" y="5956490"/>
                </a:cubicBezTo>
                <a:cubicBezTo>
                  <a:pt x="682494" y="5973553"/>
                  <a:pt x="690304" y="5991797"/>
                  <a:pt x="692590" y="6010235"/>
                </a:cubicBezTo>
                <a:cubicBezTo>
                  <a:pt x="694876" y="6029456"/>
                  <a:pt x="691066" y="6049660"/>
                  <a:pt x="688970" y="6069276"/>
                </a:cubicBezTo>
                <a:cubicBezTo>
                  <a:pt x="687828" y="6080849"/>
                  <a:pt x="688018" y="6094187"/>
                  <a:pt x="682494" y="6103407"/>
                </a:cubicBezTo>
                <a:cubicBezTo>
                  <a:pt x="665157" y="6132633"/>
                  <a:pt x="646489" y="6160879"/>
                  <a:pt x="626294" y="6188144"/>
                </a:cubicBezTo>
                <a:cubicBezTo>
                  <a:pt x="608958" y="6211486"/>
                  <a:pt x="606481" y="6216194"/>
                  <a:pt x="628200" y="6236396"/>
                </a:cubicBezTo>
                <a:cubicBezTo>
                  <a:pt x="650489" y="6257190"/>
                  <a:pt x="662109" y="6283082"/>
                  <a:pt x="666871" y="6311718"/>
                </a:cubicBezTo>
                <a:cubicBezTo>
                  <a:pt x="674302" y="6357030"/>
                  <a:pt x="680588" y="6402732"/>
                  <a:pt x="684208" y="6448435"/>
                </a:cubicBezTo>
                <a:cubicBezTo>
                  <a:pt x="687446" y="6489823"/>
                  <a:pt x="669920" y="6509634"/>
                  <a:pt x="630104" y="6517873"/>
                </a:cubicBezTo>
                <a:cubicBezTo>
                  <a:pt x="608005" y="6522581"/>
                  <a:pt x="584001" y="6528663"/>
                  <a:pt x="578096" y="6553767"/>
                </a:cubicBezTo>
                <a:cubicBezTo>
                  <a:pt x="568570" y="6594765"/>
                  <a:pt x="564380" y="6637329"/>
                  <a:pt x="517706" y="6657533"/>
                </a:cubicBezTo>
                <a:cubicBezTo>
                  <a:pt x="527993" y="6668713"/>
                  <a:pt x="534089" y="6675579"/>
                  <a:pt x="540185" y="6682250"/>
                </a:cubicBezTo>
                <a:cubicBezTo>
                  <a:pt x="557140" y="6700686"/>
                  <a:pt x="564380" y="6738934"/>
                  <a:pt x="549712" y="6758356"/>
                </a:cubicBezTo>
                <a:cubicBezTo>
                  <a:pt x="528375" y="6786993"/>
                  <a:pt x="532375" y="6813278"/>
                  <a:pt x="548950" y="6840738"/>
                </a:cubicBezTo>
                <a:lnTo>
                  <a:pt x="556149" y="6858001"/>
                </a:lnTo>
                <a:lnTo>
                  <a:pt x="760427" y="6858001"/>
                </a:lnTo>
                <a:lnTo>
                  <a:pt x="763269" y="6846819"/>
                </a:lnTo>
                <a:cubicBezTo>
                  <a:pt x="771841" y="6790916"/>
                  <a:pt x="777937" y="6734620"/>
                  <a:pt x="784795" y="6678324"/>
                </a:cubicBezTo>
                <a:cubicBezTo>
                  <a:pt x="791844" y="6620265"/>
                  <a:pt x="799274" y="6562401"/>
                  <a:pt x="805560" y="6504338"/>
                </a:cubicBezTo>
                <a:cubicBezTo>
                  <a:pt x="808800" y="6472562"/>
                  <a:pt x="809370" y="6440589"/>
                  <a:pt x="812418" y="6408814"/>
                </a:cubicBezTo>
                <a:cubicBezTo>
                  <a:pt x="815086" y="6380959"/>
                  <a:pt x="820039" y="6353302"/>
                  <a:pt x="823279" y="6325450"/>
                </a:cubicBezTo>
                <a:cubicBezTo>
                  <a:pt x="825945" y="6301323"/>
                  <a:pt x="827469" y="6277000"/>
                  <a:pt x="830137" y="6252873"/>
                </a:cubicBezTo>
                <a:cubicBezTo>
                  <a:pt x="834517" y="6214231"/>
                  <a:pt x="839471" y="6175786"/>
                  <a:pt x="844043" y="6137341"/>
                </a:cubicBezTo>
                <a:cubicBezTo>
                  <a:pt x="845757" y="6121257"/>
                  <a:pt x="850520" y="6104387"/>
                  <a:pt x="847663" y="6089284"/>
                </a:cubicBezTo>
                <a:cubicBezTo>
                  <a:pt x="840423" y="6051230"/>
                  <a:pt x="842519" y="6013764"/>
                  <a:pt x="847471" y="5975908"/>
                </a:cubicBezTo>
                <a:cubicBezTo>
                  <a:pt x="849188" y="5962962"/>
                  <a:pt x="848806" y="5949036"/>
                  <a:pt x="845567" y="5936481"/>
                </a:cubicBezTo>
                <a:cubicBezTo>
                  <a:pt x="839089" y="5910785"/>
                  <a:pt x="829945" y="5885876"/>
                  <a:pt x="821945" y="5860571"/>
                </a:cubicBezTo>
                <a:cubicBezTo>
                  <a:pt x="820993" y="5857824"/>
                  <a:pt x="820801" y="5854490"/>
                  <a:pt x="820231" y="5851549"/>
                </a:cubicBezTo>
                <a:cubicBezTo>
                  <a:pt x="816990" y="5834874"/>
                  <a:pt x="813752" y="5818399"/>
                  <a:pt x="810894" y="5801726"/>
                </a:cubicBezTo>
                <a:cubicBezTo>
                  <a:pt x="809370" y="5792704"/>
                  <a:pt x="809180" y="5783484"/>
                  <a:pt x="807846" y="5774460"/>
                </a:cubicBezTo>
                <a:cubicBezTo>
                  <a:pt x="802512" y="5739546"/>
                  <a:pt x="811466" y="5701101"/>
                  <a:pt x="788415" y="5670892"/>
                </a:cubicBezTo>
                <a:cubicBezTo>
                  <a:pt x="773555" y="5651277"/>
                  <a:pt x="776985" y="5632250"/>
                  <a:pt x="779271" y="5611265"/>
                </a:cubicBezTo>
                <a:cubicBezTo>
                  <a:pt x="780985" y="5595374"/>
                  <a:pt x="780413" y="5579094"/>
                  <a:pt x="780605" y="5563010"/>
                </a:cubicBezTo>
                <a:cubicBezTo>
                  <a:pt x="781175" y="5534764"/>
                  <a:pt x="781367" y="5506518"/>
                  <a:pt x="782319" y="5478272"/>
                </a:cubicBezTo>
                <a:cubicBezTo>
                  <a:pt x="782699" y="5469249"/>
                  <a:pt x="787463" y="5460031"/>
                  <a:pt x="786701" y="5451203"/>
                </a:cubicBezTo>
                <a:cubicBezTo>
                  <a:pt x="783081" y="5410403"/>
                  <a:pt x="777365" y="5369604"/>
                  <a:pt x="774127" y="5328805"/>
                </a:cubicBezTo>
                <a:cubicBezTo>
                  <a:pt x="772223" y="5305660"/>
                  <a:pt x="775841" y="5281924"/>
                  <a:pt x="773175" y="5258975"/>
                </a:cubicBezTo>
                <a:cubicBezTo>
                  <a:pt x="770127" y="5232496"/>
                  <a:pt x="762317" y="5206604"/>
                  <a:pt x="757552" y="5180319"/>
                </a:cubicBezTo>
                <a:cubicBezTo>
                  <a:pt x="756220" y="5173061"/>
                  <a:pt x="757934" y="5165020"/>
                  <a:pt x="758314" y="5157370"/>
                </a:cubicBezTo>
                <a:cubicBezTo>
                  <a:pt x="758697" y="5148739"/>
                  <a:pt x="759459" y="5140304"/>
                  <a:pt x="759649" y="5131673"/>
                </a:cubicBezTo>
                <a:cubicBezTo>
                  <a:pt x="760031" y="5105388"/>
                  <a:pt x="759459" y="5079104"/>
                  <a:pt x="760793" y="5052820"/>
                </a:cubicBezTo>
                <a:cubicBezTo>
                  <a:pt x="761555" y="5036736"/>
                  <a:pt x="769365" y="5019868"/>
                  <a:pt x="766507" y="5004959"/>
                </a:cubicBezTo>
                <a:cubicBezTo>
                  <a:pt x="760983" y="4974557"/>
                  <a:pt x="773365" y="4944153"/>
                  <a:pt x="763079" y="4913751"/>
                </a:cubicBezTo>
                <a:cubicBezTo>
                  <a:pt x="760031" y="4904334"/>
                  <a:pt x="767651" y="4891388"/>
                  <a:pt x="768031" y="4880011"/>
                </a:cubicBezTo>
                <a:cubicBezTo>
                  <a:pt x="768983" y="4851570"/>
                  <a:pt x="768793" y="4823128"/>
                  <a:pt x="768603" y="4794687"/>
                </a:cubicBezTo>
                <a:cubicBezTo>
                  <a:pt x="768413" y="4769186"/>
                  <a:pt x="771079" y="4742705"/>
                  <a:pt x="765745" y="4718187"/>
                </a:cubicBezTo>
                <a:cubicBezTo>
                  <a:pt x="760031" y="4692491"/>
                  <a:pt x="760793" y="4669346"/>
                  <a:pt x="767269" y="4644434"/>
                </a:cubicBezTo>
                <a:cubicBezTo>
                  <a:pt x="771651" y="4627369"/>
                  <a:pt x="772223" y="4609322"/>
                  <a:pt x="773555" y="4591670"/>
                </a:cubicBezTo>
                <a:cubicBezTo>
                  <a:pt x="775079" y="4572644"/>
                  <a:pt x="771079" y="4551655"/>
                  <a:pt x="777365" y="4534394"/>
                </a:cubicBezTo>
                <a:cubicBezTo>
                  <a:pt x="796036" y="4483001"/>
                  <a:pt x="800036" y="4430237"/>
                  <a:pt x="800036" y="4376493"/>
                </a:cubicBezTo>
                <a:cubicBezTo>
                  <a:pt x="800036" y="4366684"/>
                  <a:pt x="797370" y="4356680"/>
                  <a:pt x="794512" y="4347267"/>
                </a:cubicBezTo>
                <a:cubicBezTo>
                  <a:pt x="777365" y="4292342"/>
                  <a:pt x="778889" y="4237224"/>
                  <a:pt x="789368" y="4181322"/>
                </a:cubicBezTo>
                <a:cubicBezTo>
                  <a:pt x="791654" y="4169748"/>
                  <a:pt x="792036" y="4156803"/>
                  <a:pt x="789750" y="4145230"/>
                </a:cubicBezTo>
                <a:cubicBezTo>
                  <a:pt x="783081" y="4112668"/>
                  <a:pt x="772031" y="4081088"/>
                  <a:pt x="767269" y="4048330"/>
                </a:cubicBezTo>
                <a:cubicBezTo>
                  <a:pt x="759459" y="3994194"/>
                  <a:pt x="785747" y="3947314"/>
                  <a:pt x="802894" y="3898864"/>
                </a:cubicBezTo>
                <a:cubicBezTo>
                  <a:pt x="819087" y="3852768"/>
                  <a:pt x="855664" y="3813538"/>
                  <a:pt x="847471" y="3759007"/>
                </a:cubicBezTo>
                <a:lnTo>
                  <a:pt x="848163" y="3756136"/>
                </a:lnTo>
                <a:lnTo>
                  <a:pt x="819543" y="3748731"/>
                </a:lnTo>
                <a:lnTo>
                  <a:pt x="819313" y="3748682"/>
                </a:lnTo>
                <a:lnTo>
                  <a:pt x="819544" y="3748730"/>
                </a:lnTo>
                <a:lnTo>
                  <a:pt x="848164" y="3756135"/>
                </a:lnTo>
                <a:lnTo>
                  <a:pt x="849545" y="3750401"/>
                </a:lnTo>
                <a:cubicBezTo>
                  <a:pt x="850902" y="3747434"/>
                  <a:pt x="852522" y="3744394"/>
                  <a:pt x="853189" y="3741353"/>
                </a:cubicBezTo>
                <a:cubicBezTo>
                  <a:pt x="856809" y="3724680"/>
                  <a:pt x="861189" y="3708009"/>
                  <a:pt x="862905" y="3691138"/>
                </a:cubicBezTo>
                <a:cubicBezTo>
                  <a:pt x="865191" y="3670544"/>
                  <a:pt x="864429" y="3649555"/>
                  <a:pt x="866333" y="3628959"/>
                </a:cubicBezTo>
                <a:cubicBezTo>
                  <a:pt x="868619" y="3602478"/>
                  <a:pt x="874715" y="3576391"/>
                  <a:pt x="874715" y="3550106"/>
                </a:cubicBezTo>
                <a:lnTo>
                  <a:pt x="871487" y="3524252"/>
                </a:lnTo>
                <a:lnTo>
                  <a:pt x="871488" y="3524252"/>
                </a:lnTo>
                <a:lnTo>
                  <a:pt x="870763" y="3518451"/>
                </a:lnTo>
                <a:cubicBezTo>
                  <a:pt x="868573" y="3507933"/>
                  <a:pt x="865953" y="3497439"/>
                  <a:pt x="864238" y="3486946"/>
                </a:cubicBezTo>
                <a:cubicBezTo>
                  <a:pt x="859476" y="3457327"/>
                  <a:pt x="860810" y="3424765"/>
                  <a:pt x="848618" y="3398677"/>
                </a:cubicBezTo>
                <a:lnTo>
                  <a:pt x="837595" y="3365728"/>
                </a:lnTo>
                <a:lnTo>
                  <a:pt x="834829" y="3357461"/>
                </a:lnTo>
                <a:close/>
                <a:moveTo>
                  <a:pt x="513783" y="0"/>
                </a:moveTo>
                <a:lnTo>
                  <a:pt x="72334" y="0"/>
                </a:lnTo>
                <a:lnTo>
                  <a:pt x="75447" y="27991"/>
                </a:lnTo>
                <a:cubicBezTo>
                  <a:pt x="80828" y="63323"/>
                  <a:pt x="87734" y="98434"/>
                  <a:pt x="88115" y="134133"/>
                </a:cubicBezTo>
                <a:cubicBezTo>
                  <a:pt x="88495" y="166498"/>
                  <a:pt x="94591" y="198471"/>
                  <a:pt x="62778" y="221224"/>
                </a:cubicBezTo>
                <a:cubicBezTo>
                  <a:pt x="58586" y="224165"/>
                  <a:pt x="60872" y="238486"/>
                  <a:pt x="62206" y="247312"/>
                </a:cubicBezTo>
                <a:cubicBezTo>
                  <a:pt x="65065" y="266927"/>
                  <a:pt x="72303" y="286346"/>
                  <a:pt x="72113" y="305764"/>
                </a:cubicBezTo>
                <a:cubicBezTo>
                  <a:pt x="71923" y="345976"/>
                  <a:pt x="68875" y="386383"/>
                  <a:pt x="65445" y="426397"/>
                </a:cubicBezTo>
                <a:cubicBezTo>
                  <a:pt x="64111" y="441500"/>
                  <a:pt x="58968" y="456017"/>
                  <a:pt x="55348" y="470924"/>
                </a:cubicBezTo>
                <a:cubicBezTo>
                  <a:pt x="53252" y="479162"/>
                  <a:pt x="47728" y="487990"/>
                  <a:pt x="48870" y="495638"/>
                </a:cubicBezTo>
                <a:cubicBezTo>
                  <a:pt x="55538" y="539970"/>
                  <a:pt x="39156" y="580573"/>
                  <a:pt x="30963" y="622548"/>
                </a:cubicBezTo>
                <a:cubicBezTo>
                  <a:pt x="27153" y="641968"/>
                  <a:pt x="18009" y="660210"/>
                  <a:pt x="11723" y="679040"/>
                </a:cubicBezTo>
                <a:cubicBezTo>
                  <a:pt x="10007" y="683943"/>
                  <a:pt x="8483" y="689436"/>
                  <a:pt x="8865" y="694341"/>
                </a:cubicBezTo>
                <a:cubicBezTo>
                  <a:pt x="11151" y="722389"/>
                  <a:pt x="14389" y="750244"/>
                  <a:pt x="16865" y="778095"/>
                </a:cubicBezTo>
                <a:cubicBezTo>
                  <a:pt x="19151" y="803401"/>
                  <a:pt x="19913" y="828900"/>
                  <a:pt x="47918" y="840866"/>
                </a:cubicBezTo>
                <a:cubicBezTo>
                  <a:pt x="52300" y="842633"/>
                  <a:pt x="55538" y="848516"/>
                  <a:pt x="58396" y="853028"/>
                </a:cubicBezTo>
                <a:cubicBezTo>
                  <a:pt x="102404" y="922662"/>
                  <a:pt x="101260" y="959929"/>
                  <a:pt x="54776" y="1027995"/>
                </a:cubicBezTo>
                <a:cubicBezTo>
                  <a:pt x="50014" y="1035056"/>
                  <a:pt x="46584" y="1050159"/>
                  <a:pt x="50394" y="1054866"/>
                </a:cubicBezTo>
                <a:cubicBezTo>
                  <a:pt x="82019" y="1094882"/>
                  <a:pt x="78589" y="1138623"/>
                  <a:pt x="68683" y="1184720"/>
                </a:cubicBezTo>
                <a:cubicBezTo>
                  <a:pt x="66017" y="1196684"/>
                  <a:pt x="66017" y="1213555"/>
                  <a:pt x="72303" y="1222576"/>
                </a:cubicBezTo>
                <a:cubicBezTo>
                  <a:pt x="101450" y="1265534"/>
                  <a:pt x="97260" y="1311630"/>
                  <a:pt x="88687" y="1358313"/>
                </a:cubicBezTo>
                <a:cubicBezTo>
                  <a:pt x="87353" y="1365570"/>
                  <a:pt x="80113" y="1374398"/>
                  <a:pt x="73447" y="1377535"/>
                </a:cubicBezTo>
                <a:cubicBezTo>
                  <a:pt x="49824" y="1388716"/>
                  <a:pt x="41822" y="1409705"/>
                  <a:pt x="35153" y="1432851"/>
                </a:cubicBezTo>
                <a:cubicBezTo>
                  <a:pt x="24295" y="1469335"/>
                  <a:pt x="11531" y="1505229"/>
                  <a:pt x="1244" y="1541910"/>
                </a:cubicBezTo>
                <a:cubicBezTo>
                  <a:pt x="-1232" y="1550935"/>
                  <a:pt x="292" y="1562114"/>
                  <a:pt x="3149" y="1571529"/>
                </a:cubicBezTo>
                <a:cubicBezTo>
                  <a:pt x="12865" y="1603698"/>
                  <a:pt x="37250" y="1624098"/>
                  <a:pt x="59730" y="1646459"/>
                </a:cubicBezTo>
                <a:cubicBezTo>
                  <a:pt x="69637" y="1656267"/>
                  <a:pt x="76685" y="1669800"/>
                  <a:pt x="82399" y="1682944"/>
                </a:cubicBezTo>
                <a:cubicBezTo>
                  <a:pt x="97070" y="1717073"/>
                  <a:pt x="110214" y="1751988"/>
                  <a:pt x="124120" y="1786511"/>
                </a:cubicBezTo>
                <a:cubicBezTo>
                  <a:pt x="125454" y="1789845"/>
                  <a:pt x="128883" y="1792590"/>
                  <a:pt x="131741" y="1795142"/>
                </a:cubicBezTo>
                <a:cubicBezTo>
                  <a:pt x="161842" y="1820640"/>
                  <a:pt x="192131" y="1845943"/>
                  <a:pt x="222232" y="1871640"/>
                </a:cubicBezTo>
                <a:cubicBezTo>
                  <a:pt x="227946" y="1876543"/>
                  <a:pt x="232138" y="1883606"/>
                  <a:pt x="237662" y="1888901"/>
                </a:cubicBezTo>
                <a:cubicBezTo>
                  <a:pt x="245282" y="1896356"/>
                  <a:pt x="252523" y="1905771"/>
                  <a:pt x="261667" y="1909694"/>
                </a:cubicBezTo>
                <a:cubicBezTo>
                  <a:pt x="290432" y="1921855"/>
                  <a:pt x="302816" y="1945197"/>
                  <a:pt x="308150" y="1974618"/>
                </a:cubicBezTo>
                <a:cubicBezTo>
                  <a:pt x="313103" y="2001493"/>
                  <a:pt x="317295" y="2028365"/>
                  <a:pt x="323009" y="2055042"/>
                </a:cubicBezTo>
                <a:cubicBezTo>
                  <a:pt x="329867" y="2087602"/>
                  <a:pt x="337297" y="2119968"/>
                  <a:pt x="345680" y="2152137"/>
                </a:cubicBezTo>
                <a:cubicBezTo>
                  <a:pt x="349300" y="2166063"/>
                  <a:pt x="353490" y="2180774"/>
                  <a:pt x="360920" y="2192740"/>
                </a:cubicBezTo>
                <a:cubicBezTo>
                  <a:pt x="381495" y="2226281"/>
                  <a:pt x="395401" y="2262177"/>
                  <a:pt x="389877" y="2301603"/>
                </a:cubicBezTo>
                <a:cubicBezTo>
                  <a:pt x="385495" y="2333183"/>
                  <a:pt x="396735" y="2359664"/>
                  <a:pt x="414262" y="2379279"/>
                </a:cubicBezTo>
                <a:cubicBezTo>
                  <a:pt x="446077" y="2414980"/>
                  <a:pt x="438837" y="2453227"/>
                  <a:pt x="428551" y="2491281"/>
                </a:cubicBezTo>
                <a:cubicBezTo>
                  <a:pt x="423216" y="2510897"/>
                  <a:pt x="423978" y="2526980"/>
                  <a:pt x="429121" y="2545615"/>
                </a:cubicBezTo>
                <a:cubicBezTo>
                  <a:pt x="441123" y="2588768"/>
                  <a:pt x="473700" y="2617603"/>
                  <a:pt x="502275" y="2645455"/>
                </a:cubicBezTo>
                <a:cubicBezTo>
                  <a:pt x="526660" y="2669191"/>
                  <a:pt x="540376" y="2695868"/>
                  <a:pt x="550665" y="2725094"/>
                </a:cubicBezTo>
                <a:cubicBezTo>
                  <a:pt x="563809" y="2761970"/>
                  <a:pt x="558857" y="2791196"/>
                  <a:pt x="527232" y="2808850"/>
                </a:cubicBezTo>
                <a:cubicBezTo>
                  <a:pt x="518277" y="2813754"/>
                  <a:pt x="507799" y="2822385"/>
                  <a:pt x="505133" y="2831604"/>
                </a:cubicBezTo>
                <a:cubicBezTo>
                  <a:pt x="491799" y="2876129"/>
                  <a:pt x="472366" y="2921245"/>
                  <a:pt x="484178" y="2968910"/>
                </a:cubicBezTo>
                <a:cubicBezTo>
                  <a:pt x="500371" y="3034817"/>
                  <a:pt x="499419" y="3099154"/>
                  <a:pt x="483416" y="3165061"/>
                </a:cubicBezTo>
                <a:cubicBezTo>
                  <a:pt x="470462" y="3218512"/>
                  <a:pt x="457126" y="3271963"/>
                  <a:pt x="447744" y="3326101"/>
                </a:cubicBezTo>
                <a:lnTo>
                  <a:pt x="446756" y="3333750"/>
                </a:lnTo>
                <a:lnTo>
                  <a:pt x="834222" y="3333750"/>
                </a:lnTo>
                <a:lnTo>
                  <a:pt x="833756" y="3315508"/>
                </a:lnTo>
                <a:cubicBezTo>
                  <a:pt x="835090" y="3305897"/>
                  <a:pt x="843092" y="3293538"/>
                  <a:pt x="851283" y="3289224"/>
                </a:cubicBezTo>
                <a:cubicBezTo>
                  <a:pt x="869571" y="3279612"/>
                  <a:pt x="872811" y="3266470"/>
                  <a:pt x="866523" y="3248621"/>
                </a:cubicBezTo>
                <a:cubicBezTo>
                  <a:pt x="861189" y="3233124"/>
                  <a:pt x="858523" y="3214098"/>
                  <a:pt x="848234" y="3203506"/>
                </a:cubicBezTo>
                <a:cubicBezTo>
                  <a:pt x="819088" y="3173494"/>
                  <a:pt x="818135" y="3135244"/>
                  <a:pt x="810325" y="3097977"/>
                </a:cubicBezTo>
                <a:cubicBezTo>
                  <a:pt x="805561" y="3075225"/>
                  <a:pt x="805371" y="3054039"/>
                  <a:pt x="808609" y="3031285"/>
                </a:cubicBezTo>
                <a:cubicBezTo>
                  <a:pt x="815849" y="2981857"/>
                  <a:pt x="805561" y="2933799"/>
                  <a:pt x="792417" y="2886329"/>
                </a:cubicBezTo>
                <a:cubicBezTo>
                  <a:pt x="783654" y="2854945"/>
                  <a:pt x="778320" y="2822776"/>
                  <a:pt x="769366" y="2791590"/>
                </a:cubicBezTo>
                <a:cubicBezTo>
                  <a:pt x="762508" y="2768247"/>
                  <a:pt x="754315" y="2744906"/>
                  <a:pt x="743267" y="2723527"/>
                </a:cubicBezTo>
                <a:cubicBezTo>
                  <a:pt x="727072" y="2692532"/>
                  <a:pt x="702688" y="2665466"/>
                  <a:pt x="709166" y="2626038"/>
                </a:cubicBezTo>
                <a:cubicBezTo>
                  <a:pt x="714880" y="2591317"/>
                  <a:pt x="702880" y="2559935"/>
                  <a:pt x="691449" y="2528158"/>
                </a:cubicBezTo>
                <a:cubicBezTo>
                  <a:pt x="683067" y="2504816"/>
                  <a:pt x="674493" y="2481477"/>
                  <a:pt x="669159" y="2457348"/>
                </a:cubicBezTo>
                <a:cubicBezTo>
                  <a:pt x="662872" y="2428709"/>
                  <a:pt x="665540" y="2396344"/>
                  <a:pt x="653918" y="2370844"/>
                </a:cubicBezTo>
                <a:cubicBezTo>
                  <a:pt x="641726" y="2344167"/>
                  <a:pt x="649918" y="2322005"/>
                  <a:pt x="653348" y="2298269"/>
                </a:cubicBezTo>
                <a:cubicBezTo>
                  <a:pt x="658682" y="2260413"/>
                  <a:pt x="668589" y="2222749"/>
                  <a:pt x="656014" y="2184501"/>
                </a:cubicBezTo>
                <a:cubicBezTo>
                  <a:pt x="640774" y="2138014"/>
                  <a:pt x="624391" y="2091918"/>
                  <a:pt x="609913" y="2045235"/>
                </a:cubicBezTo>
                <a:cubicBezTo>
                  <a:pt x="604386" y="2027187"/>
                  <a:pt x="602100" y="2007771"/>
                  <a:pt x="599624" y="1988939"/>
                </a:cubicBezTo>
                <a:cubicBezTo>
                  <a:pt x="597528" y="1971091"/>
                  <a:pt x="602862" y="1949711"/>
                  <a:pt x="594862" y="1935977"/>
                </a:cubicBezTo>
                <a:cubicBezTo>
                  <a:pt x="574287" y="1900670"/>
                  <a:pt x="564191" y="1864385"/>
                  <a:pt x="564191" y="1823583"/>
                </a:cubicBezTo>
                <a:cubicBezTo>
                  <a:pt x="564191" y="1808282"/>
                  <a:pt x="555617" y="1793374"/>
                  <a:pt x="554093" y="1777881"/>
                </a:cubicBezTo>
                <a:cubicBezTo>
                  <a:pt x="552189" y="1756694"/>
                  <a:pt x="547044" y="1732372"/>
                  <a:pt x="554285" y="1713934"/>
                </a:cubicBezTo>
                <a:cubicBezTo>
                  <a:pt x="571429" y="1670585"/>
                  <a:pt x="557141" y="1635476"/>
                  <a:pt x="540186" y="1597617"/>
                </a:cubicBezTo>
                <a:cubicBezTo>
                  <a:pt x="523422" y="1560348"/>
                  <a:pt x="510087" y="1521118"/>
                  <a:pt x="499037" y="1481495"/>
                </a:cubicBezTo>
                <a:cubicBezTo>
                  <a:pt x="495037" y="1466588"/>
                  <a:pt x="501705" y="1448740"/>
                  <a:pt x="503037" y="1432262"/>
                </a:cubicBezTo>
                <a:cubicBezTo>
                  <a:pt x="503419" y="1426376"/>
                  <a:pt x="503991" y="1419903"/>
                  <a:pt x="502085" y="1414609"/>
                </a:cubicBezTo>
                <a:cubicBezTo>
                  <a:pt x="483796" y="1363414"/>
                  <a:pt x="469890" y="1311432"/>
                  <a:pt x="479414" y="1255923"/>
                </a:cubicBezTo>
                <a:cubicBezTo>
                  <a:pt x="480368" y="1250824"/>
                  <a:pt x="478272" y="1245135"/>
                  <a:pt x="476938" y="1240034"/>
                </a:cubicBezTo>
                <a:cubicBezTo>
                  <a:pt x="470080" y="1215122"/>
                  <a:pt x="459222" y="1190799"/>
                  <a:pt x="456745" y="1165498"/>
                </a:cubicBezTo>
                <a:cubicBezTo>
                  <a:pt x="450649" y="1103121"/>
                  <a:pt x="448171" y="1040355"/>
                  <a:pt x="444171" y="977582"/>
                </a:cubicBezTo>
                <a:cubicBezTo>
                  <a:pt x="443981" y="973659"/>
                  <a:pt x="443981" y="969541"/>
                  <a:pt x="442647" y="966011"/>
                </a:cubicBezTo>
                <a:cubicBezTo>
                  <a:pt x="434455" y="942864"/>
                  <a:pt x="437123" y="922662"/>
                  <a:pt x="452743" y="903045"/>
                </a:cubicBezTo>
                <a:cubicBezTo>
                  <a:pt x="459602" y="894414"/>
                  <a:pt x="463222" y="882645"/>
                  <a:pt x="467032" y="871859"/>
                </a:cubicBezTo>
                <a:cubicBezTo>
                  <a:pt x="472748" y="855968"/>
                  <a:pt x="478272" y="839689"/>
                  <a:pt x="481892" y="823213"/>
                </a:cubicBezTo>
                <a:cubicBezTo>
                  <a:pt x="485320" y="806930"/>
                  <a:pt x="490083" y="789474"/>
                  <a:pt x="487416" y="773781"/>
                </a:cubicBezTo>
                <a:cubicBezTo>
                  <a:pt x="482654" y="745535"/>
                  <a:pt x="471986" y="718661"/>
                  <a:pt x="464936" y="690809"/>
                </a:cubicBezTo>
                <a:cubicBezTo>
                  <a:pt x="462460" y="681198"/>
                  <a:pt x="462842" y="670605"/>
                  <a:pt x="462650" y="660603"/>
                </a:cubicBezTo>
                <a:cubicBezTo>
                  <a:pt x="462080" y="637652"/>
                  <a:pt x="467604" y="614113"/>
                  <a:pt x="451791" y="593322"/>
                </a:cubicBezTo>
                <a:cubicBezTo>
                  <a:pt x="436933" y="574101"/>
                  <a:pt x="441313" y="554679"/>
                  <a:pt x="452553" y="534478"/>
                </a:cubicBezTo>
                <a:cubicBezTo>
                  <a:pt x="460556" y="519961"/>
                  <a:pt x="466842" y="503486"/>
                  <a:pt x="469890" y="487205"/>
                </a:cubicBezTo>
                <a:cubicBezTo>
                  <a:pt x="474080" y="464843"/>
                  <a:pt x="475796" y="442679"/>
                  <a:pt x="473318" y="418552"/>
                </a:cubicBezTo>
                <a:cubicBezTo>
                  <a:pt x="471604" y="401485"/>
                  <a:pt x="470842" y="387559"/>
                  <a:pt x="460746" y="374220"/>
                </a:cubicBezTo>
                <a:cubicBezTo>
                  <a:pt x="459222" y="372064"/>
                  <a:pt x="458840" y="368141"/>
                  <a:pt x="459032" y="365198"/>
                </a:cubicBezTo>
                <a:cubicBezTo>
                  <a:pt x="462270" y="326557"/>
                  <a:pt x="460556" y="288308"/>
                  <a:pt x="458267" y="249272"/>
                </a:cubicBezTo>
                <a:cubicBezTo>
                  <a:pt x="455221" y="199649"/>
                  <a:pt x="464174" y="147470"/>
                  <a:pt x="496179" y="104514"/>
                </a:cubicBezTo>
                <a:cubicBezTo>
                  <a:pt x="500943" y="98237"/>
                  <a:pt x="503037" y="88822"/>
                  <a:pt x="504181" y="80583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5DD8B6-FBD6-56A2-18BF-B3E9B7CBA3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842007"/>
              </p:ext>
            </p:extLst>
          </p:nvPr>
        </p:nvGraphicFramePr>
        <p:xfrm>
          <a:off x="5334000" y="766719"/>
          <a:ext cx="6096000" cy="5329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2809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616CA-7F61-1051-FF15-C7CE715F0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326825"/>
            <a:ext cx="4400549" cy="818769"/>
          </a:xfrm>
        </p:spPr>
        <p:txBody>
          <a:bodyPr anchor="b">
            <a:normAutofit/>
          </a:bodyPr>
          <a:lstStyle/>
          <a:p>
            <a:r>
              <a:rPr lang="en-US" sz="2000" dirty="0"/>
              <a:t>Summary of Key Points and Group Reflection</a:t>
            </a:r>
            <a:endParaRPr lang="en-ZA" sz="2000" dirty="0"/>
          </a:p>
        </p:txBody>
      </p:sp>
      <p:pic>
        <p:nvPicPr>
          <p:cNvPr id="5" name="Picture 4" descr="Blue blocks and networks technology background">
            <a:extLst>
              <a:ext uri="{FF2B5EF4-FFF2-40B4-BE49-F238E27FC236}">
                <a16:creationId xmlns:a16="http://schemas.microsoft.com/office/drawing/2014/main" id="{4049408A-CAD3-5C69-6F7A-7D5FF1162B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35" r="39046" b="-446"/>
          <a:stretch/>
        </p:blipFill>
        <p:spPr>
          <a:xfrm>
            <a:off x="5752193" y="10"/>
            <a:ext cx="6439807" cy="6857989"/>
          </a:xfrm>
          <a:custGeom>
            <a:avLst/>
            <a:gdLst/>
            <a:ahLst/>
            <a:cxnLst/>
            <a:rect l="l" t="t" r="r" b="b"/>
            <a:pathLst>
              <a:path w="6439807" h="6857999">
                <a:moveTo>
                  <a:pt x="752157" y="6118149"/>
                </a:moveTo>
                <a:cubicBezTo>
                  <a:pt x="745608" y="6124102"/>
                  <a:pt x="737987" y="6129341"/>
                  <a:pt x="730938" y="6133722"/>
                </a:cubicBezTo>
                <a:cubicBezTo>
                  <a:pt x="723794" y="6138152"/>
                  <a:pt x="718448" y="6143474"/>
                  <a:pt x="714778" y="6149379"/>
                </a:cubicBezTo>
                <a:lnTo>
                  <a:pt x="709303" y="6166562"/>
                </a:lnTo>
                <a:lnTo>
                  <a:pt x="714778" y="6149380"/>
                </a:lnTo>
                <a:cubicBezTo>
                  <a:pt x="718448" y="6143474"/>
                  <a:pt x="723794" y="6138152"/>
                  <a:pt x="730938" y="6133723"/>
                </a:cubicBezTo>
                <a:cubicBezTo>
                  <a:pt x="737987" y="6129341"/>
                  <a:pt x="745608" y="6124102"/>
                  <a:pt x="752157" y="6118149"/>
                </a:cubicBezTo>
                <a:close/>
                <a:moveTo>
                  <a:pt x="844000" y="4941372"/>
                </a:moveTo>
                <a:lnTo>
                  <a:pt x="840670" y="4950868"/>
                </a:lnTo>
                <a:lnTo>
                  <a:pt x="830985" y="4991382"/>
                </a:lnTo>
                <a:lnTo>
                  <a:pt x="840670" y="4950869"/>
                </a:lnTo>
                <a:close/>
                <a:moveTo>
                  <a:pt x="840061" y="4749807"/>
                </a:moveTo>
                <a:cubicBezTo>
                  <a:pt x="852197" y="4762827"/>
                  <a:pt x="853054" y="4781365"/>
                  <a:pt x="854768" y="4799797"/>
                </a:cubicBezTo>
                <a:cubicBezTo>
                  <a:pt x="853054" y="4781365"/>
                  <a:pt x="852197" y="4762826"/>
                  <a:pt x="840061" y="4749807"/>
                </a:cubicBezTo>
                <a:close/>
                <a:moveTo>
                  <a:pt x="822263" y="4543185"/>
                </a:moveTo>
                <a:lnTo>
                  <a:pt x="816857" y="4557091"/>
                </a:lnTo>
                <a:cubicBezTo>
                  <a:pt x="805236" y="4573618"/>
                  <a:pt x="796449" y="4588275"/>
                  <a:pt x="790493" y="4602021"/>
                </a:cubicBezTo>
                <a:cubicBezTo>
                  <a:pt x="796449" y="4588275"/>
                  <a:pt x="805236" y="4573618"/>
                  <a:pt x="816857" y="4557092"/>
                </a:cubicBezTo>
                <a:cubicBezTo>
                  <a:pt x="819238" y="4553662"/>
                  <a:pt x="821286" y="4548281"/>
                  <a:pt x="822263" y="4543185"/>
                </a:cubicBezTo>
                <a:close/>
                <a:moveTo>
                  <a:pt x="356045" y="2819253"/>
                </a:moveTo>
                <a:lnTo>
                  <a:pt x="344401" y="2827483"/>
                </a:lnTo>
                <a:lnTo>
                  <a:pt x="344399" y="2827486"/>
                </a:lnTo>
                <a:lnTo>
                  <a:pt x="325551" y="2842392"/>
                </a:lnTo>
                <a:lnTo>
                  <a:pt x="315896" y="2861156"/>
                </a:lnTo>
                <a:lnTo>
                  <a:pt x="344399" y="2827486"/>
                </a:lnTo>
                <a:lnTo>
                  <a:pt x="344401" y="2827484"/>
                </a:lnTo>
                <a:close/>
                <a:moveTo>
                  <a:pt x="425699" y="1974015"/>
                </a:moveTo>
                <a:cubicBezTo>
                  <a:pt x="427224" y="1991685"/>
                  <a:pt x="433462" y="2008497"/>
                  <a:pt x="449941" y="2023547"/>
                </a:cubicBezTo>
                <a:cubicBezTo>
                  <a:pt x="441702" y="2016020"/>
                  <a:pt x="436022" y="2008056"/>
                  <a:pt x="432213" y="1999763"/>
                </a:cubicBezTo>
                <a:close/>
                <a:moveTo>
                  <a:pt x="442893" y="1768838"/>
                </a:moveTo>
                <a:cubicBezTo>
                  <a:pt x="451656" y="1779981"/>
                  <a:pt x="453942" y="1790986"/>
                  <a:pt x="452275" y="1801558"/>
                </a:cubicBezTo>
                <a:lnTo>
                  <a:pt x="451495" y="1785412"/>
                </a:lnTo>
                <a:cubicBezTo>
                  <a:pt x="450037" y="1779948"/>
                  <a:pt x="447274" y="1774411"/>
                  <a:pt x="442893" y="1768838"/>
                </a:cubicBezTo>
                <a:close/>
                <a:moveTo>
                  <a:pt x="333304" y="520953"/>
                </a:moveTo>
                <a:cubicBezTo>
                  <a:pt x="333742" y="528850"/>
                  <a:pt x="335479" y="536547"/>
                  <a:pt x="337867" y="544146"/>
                </a:cubicBezTo>
                <a:lnTo>
                  <a:pt x="340032" y="549926"/>
                </a:lnTo>
                <a:lnTo>
                  <a:pt x="340448" y="551717"/>
                </a:lnTo>
                <a:lnTo>
                  <a:pt x="346286" y="566616"/>
                </a:lnTo>
                <a:lnTo>
                  <a:pt x="346338" y="566754"/>
                </a:lnTo>
                <a:lnTo>
                  <a:pt x="352655" y="583595"/>
                </a:lnTo>
                <a:lnTo>
                  <a:pt x="359451" y="612658"/>
                </a:lnTo>
                <a:cubicBezTo>
                  <a:pt x="358988" y="604728"/>
                  <a:pt x="357231" y="597005"/>
                  <a:pt x="354829" y="589388"/>
                </a:cubicBezTo>
                <a:lnTo>
                  <a:pt x="352655" y="583595"/>
                </a:lnTo>
                <a:lnTo>
                  <a:pt x="352236" y="581804"/>
                </a:lnTo>
                <a:lnTo>
                  <a:pt x="346286" y="566616"/>
                </a:lnTo>
                <a:lnTo>
                  <a:pt x="340032" y="549926"/>
                </a:lnTo>
                <a:close/>
                <a:moveTo>
                  <a:pt x="384407" y="268794"/>
                </a:moveTo>
                <a:lnTo>
                  <a:pt x="387837" y="328017"/>
                </a:lnTo>
                <a:cubicBezTo>
                  <a:pt x="389527" y="318646"/>
                  <a:pt x="389932" y="309031"/>
                  <a:pt x="389283" y="299164"/>
                </a:cubicBezTo>
                <a:cubicBezTo>
                  <a:pt x="388634" y="289296"/>
                  <a:pt x="386932" y="279176"/>
                  <a:pt x="384407" y="268794"/>
                </a:cubicBezTo>
                <a:close/>
                <a:moveTo>
                  <a:pt x="66991" y="0"/>
                </a:moveTo>
                <a:lnTo>
                  <a:pt x="6439807" y="0"/>
                </a:lnTo>
                <a:lnTo>
                  <a:pt x="6439807" y="6857999"/>
                </a:lnTo>
                <a:lnTo>
                  <a:pt x="149318" y="6857999"/>
                </a:lnTo>
                <a:lnTo>
                  <a:pt x="149318" y="6857457"/>
                </a:lnTo>
                <a:lnTo>
                  <a:pt x="22079" y="6857457"/>
                </a:lnTo>
                <a:lnTo>
                  <a:pt x="26851" y="6796804"/>
                </a:lnTo>
                <a:cubicBezTo>
                  <a:pt x="32162" y="6777207"/>
                  <a:pt x="39591" y="6758011"/>
                  <a:pt x="44354" y="6738388"/>
                </a:cubicBezTo>
                <a:cubicBezTo>
                  <a:pt x="48736" y="6720103"/>
                  <a:pt x="58832" y="6702955"/>
                  <a:pt x="67214" y="6685617"/>
                </a:cubicBezTo>
                <a:cubicBezTo>
                  <a:pt x="83217" y="6652472"/>
                  <a:pt x="73120" y="6617036"/>
                  <a:pt x="77310" y="6583128"/>
                </a:cubicBezTo>
                <a:cubicBezTo>
                  <a:pt x="78646" y="6572269"/>
                  <a:pt x="80168" y="6561411"/>
                  <a:pt x="82837" y="6550742"/>
                </a:cubicBezTo>
                <a:cubicBezTo>
                  <a:pt x="89885" y="6521593"/>
                  <a:pt x="95981" y="6491874"/>
                  <a:pt x="105698" y="6463490"/>
                </a:cubicBezTo>
                <a:cubicBezTo>
                  <a:pt x="116555" y="6431292"/>
                  <a:pt x="131034" y="6400429"/>
                  <a:pt x="146085" y="6363664"/>
                </a:cubicBezTo>
                <a:cubicBezTo>
                  <a:pt x="142274" y="6350899"/>
                  <a:pt x="131986" y="6331277"/>
                  <a:pt x="131034" y="6311084"/>
                </a:cubicBezTo>
                <a:cubicBezTo>
                  <a:pt x="127795" y="6246121"/>
                  <a:pt x="145512" y="6185351"/>
                  <a:pt x="173519" y="6127247"/>
                </a:cubicBezTo>
                <a:cubicBezTo>
                  <a:pt x="181900" y="6109530"/>
                  <a:pt x="187424" y="6090477"/>
                  <a:pt x="195616" y="6072569"/>
                </a:cubicBezTo>
                <a:cubicBezTo>
                  <a:pt x="198472" y="6066284"/>
                  <a:pt x="204569" y="6058092"/>
                  <a:pt x="210287" y="6056948"/>
                </a:cubicBezTo>
                <a:cubicBezTo>
                  <a:pt x="243432" y="6050282"/>
                  <a:pt x="242862" y="6025515"/>
                  <a:pt x="244766" y="5999796"/>
                </a:cubicBezTo>
                <a:cubicBezTo>
                  <a:pt x="247051" y="5969124"/>
                  <a:pt x="252386" y="5938836"/>
                  <a:pt x="256958" y="5908355"/>
                </a:cubicBezTo>
                <a:cubicBezTo>
                  <a:pt x="257530" y="5904353"/>
                  <a:pt x="261530" y="5900735"/>
                  <a:pt x="264199" y="5897114"/>
                </a:cubicBezTo>
                <a:cubicBezTo>
                  <a:pt x="268199" y="5891590"/>
                  <a:pt x="274296" y="5886447"/>
                  <a:pt x="275818" y="5880348"/>
                </a:cubicBezTo>
                <a:cubicBezTo>
                  <a:pt x="283249" y="5849107"/>
                  <a:pt x="289535" y="5817674"/>
                  <a:pt x="296393" y="5786239"/>
                </a:cubicBezTo>
                <a:cubicBezTo>
                  <a:pt x="297919" y="5779191"/>
                  <a:pt x="299822" y="5771953"/>
                  <a:pt x="302870" y="5765474"/>
                </a:cubicBezTo>
                <a:cubicBezTo>
                  <a:pt x="305728" y="5759378"/>
                  <a:pt x="310682" y="5754234"/>
                  <a:pt x="313730" y="5748136"/>
                </a:cubicBezTo>
                <a:cubicBezTo>
                  <a:pt x="321921" y="5731564"/>
                  <a:pt x="329541" y="5714607"/>
                  <a:pt x="338685" y="5695178"/>
                </a:cubicBezTo>
                <a:cubicBezTo>
                  <a:pt x="321541" y="5684320"/>
                  <a:pt x="331258" y="5669647"/>
                  <a:pt x="339449" y="5651360"/>
                </a:cubicBezTo>
                <a:cubicBezTo>
                  <a:pt x="347831" y="5632691"/>
                  <a:pt x="350497" y="5611164"/>
                  <a:pt x="353546" y="5590590"/>
                </a:cubicBezTo>
                <a:cubicBezTo>
                  <a:pt x="359070" y="5552869"/>
                  <a:pt x="362499" y="5514957"/>
                  <a:pt x="367451" y="5477239"/>
                </a:cubicBezTo>
                <a:cubicBezTo>
                  <a:pt x="368595" y="5469236"/>
                  <a:pt x="370690" y="5460092"/>
                  <a:pt x="375454" y="5453995"/>
                </a:cubicBezTo>
                <a:cubicBezTo>
                  <a:pt x="407459" y="5412276"/>
                  <a:pt x="416411" y="5361598"/>
                  <a:pt x="413366" y="5313403"/>
                </a:cubicBezTo>
                <a:cubicBezTo>
                  <a:pt x="411078" y="5275491"/>
                  <a:pt x="409363" y="5238343"/>
                  <a:pt x="412601" y="5200813"/>
                </a:cubicBezTo>
                <a:cubicBezTo>
                  <a:pt x="412793" y="5197955"/>
                  <a:pt x="412411" y="5194145"/>
                  <a:pt x="410887" y="5192051"/>
                </a:cubicBezTo>
                <a:cubicBezTo>
                  <a:pt x="400791" y="5179097"/>
                  <a:pt x="400029" y="5165570"/>
                  <a:pt x="398315" y="5148995"/>
                </a:cubicBezTo>
                <a:cubicBezTo>
                  <a:pt x="395837" y="5125562"/>
                  <a:pt x="397553" y="5104036"/>
                  <a:pt x="401743" y="5082317"/>
                </a:cubicBezTo>
                <a:cubicBezTo>
                  <a:pt x="404791" y="5066505"/>
                  <a:pt x="411078" y="5050504"/>
                  <a:pt x="419080" y="5036405"/>
                </a:cubicBezTo>
                <a:cubicBezTo>
                  <a:pt x="430320" y="5016785"/>
                  <a:pt x="434701" y="4997922"/>
                  <a:pt x="419841" y="4979253"/>
                </a:cubicBezTo>
                <a:cubicBezTo>
                  <a:pt x="404029" y="4959061"/>
                  <a:pt x="409553" y="4936201"/>
                  <a:pt x="408983" y="4913909"/>
                </a:cubicBezTo>
                <a:cubicBezTo>
                  <a:pt x="408791" y="4904195"/>
                  <a:pt x="409174" y="4893907"/>
                  <a:pt x="406697" y="4884572"/>
                </a:cubicBezTo>
                <a:cubicBezTo>
                  <a:pt x="399647" y="4857522"/>
                  <a:pt x="388978" y="4831420"/>
                  <a:pt x="384216" y="4803988"/>
                </a:cubicBezTo>
                <a:cubicBezTo>
                  <a:pt x="381551" y="4788747"/>
                  <a:pt x="386312" y="4771793"/>
                  <a:pt x="389741" y="4755980"/>
                </a:cubicBezTo>
                <a:cubicBezTo>
                  <a:pt x="393361" y="4739978"/>
                  <a:pt x="398885" y="4724167"/>
                  <a:pt x="404601" y="4708734"/>
                </a:cubicBezTo>
                <a:cubicBezTo>
                  <a:pt x="408411" y="4698258"/>
                  <a:pt x="412031" y="4686828"/>
                  <a:pt x="418889" y="4678445"/>
                </a:cubicBezTo>
                <a:cubicBezTo>
                  <a:pt x="434510" y="4659393"/>
                  <a:pt x="437178" y="4639772"/>
                  <a:pt x="428986" y="4617291"/>
                </a:cubicBezTo>
                <a:cubicBezTo>
                  <a:pt x="427651" y="4613864"/>
                  <a:pt x="427651" y="4609863"/>
                  <a:pt x="427462" y="4606053"/>
                </a:cubicBezTo>
                <a:cubicBezTo>
                  <a:pt x="423462" y="4545086"/>
                  <a:pt x="420984" y="4484127"/>
                  <a:pt x="414888" y="4423545"/>
                </a:cubicBezTo>
                <a:cubicBezTo>
                  <a:pt x="412411" y="4398972"/>
                  <a:pt x="401553" y="4375349"/>
                  <a:pt x="394695" y="4351154"/>
                </a:cubicBezTo>
                <a:cubicBezTo>
                  <a:pt x="393361" y="4346201"/>
                  <a:pt x="391265" y="4340674"/>
                  <a:pt x="392218" y="4335722"/>
                </a:cubicBezTo>
                <a:cubicBezTo>
                  <a:pt x="401743" y="4281810"/>
                  <a:pt x="387837" y="4231324"/>
                  <a:pt x="369547" y="4181603"/>
                </a:cubicBezTo>
                <a:cubicBezTo>
                  <a:pt x="367642" y="4176461"/>
                  <a:pt x="368214" y="4170174"/>
                  <a:pt x="368595" y="4164458"/>
                </a:cubicBezTo>
                <a:cubicBezTo>
                  <a:pt x="369928" y="4148453"/>
                  <a:pt x="376597" y="4131119"/>
                  <a:pt x="372597" y="4116641"/>
                </a:cubicBezTo>
                <a:cubicBezTo>
                  <a:pt x="361545" y="4078159"/>
                  <a:pt x="348211" y="4040058"/>
                  <a:pt x="331447" y="4003861"/>
                </a:cubicBezTo>
                <a:cubicBezTo>
                  <a:pt x="314493" y="3967091"/>
                  <a:pt x="300203" y="3932993"/>
                  <a:pt x="317350" y="3890891"/>
                </a:cubicBezTo>
                <a:cubicBezTo>
                  <a:pt x="324589" y="3872985"/>
                  <a:pt x="319445" y="3849362"/>
                  <a:pt x="317541" y="3828785"/>
                </a:cubicBezTo>
                <a:cubicBezTo>
                  <a:pt x="316016" y="3813737"/>
                  <a:pt x="307442" y="3799258"/>
                  <a:pt x="307442" y="3784397"/>
                </a:cubicBezTo>
                <a:cubicBezTo>
                  <a:pt x="307442" y="3744770"/>
                  <a:pt x="297346" y="3709529"/>
                  <a:pt x="276771" y="3675238"/>
                </a:cubicBezTo>
                <a:cubicBezTo>
                  <a:pt x="268770" y="3661899"/>
                  <a:pt x="274105" y="3641134"/>
                  <a:pt x="272009" y="3623799"/>
                </a:cubicBezTo>
                <a:cubicBezTo>
                  <a:pt x="269533" y="3605509"/>
                  <a:pt x="267247" y="3586653"/>
                  <a:pt x="261721" y="3569124"/>
                </a:cubicBezTo>
                <a:cubicBezTo>
                  <a:pt x="247242" y="3523785"/>
                  <a:pt x="230859" y="3479015"/>
                  <a:pt x="215618" y="3433866"/>
                </a:cubicBezTo>
                <a:cubicBezTo>
                  <a:pt x="203045" y="3396719"/>
                  <a:pt x="212952" y="3360139"/>
                  <a:pt x="218285" y="3323372"/>
                </a:cubicBezTo>
                <a:cubicBezTo>
                  <a:pt x="221716" y="3300319"/>
                  <a:pt x="229907" y="3278795"/>
                  <a:pt x="217715" y="3252885"/>
                </a:cubicBezTo>
                <a:cubicBezTo>
                  <a:pt x="206093" y="3228119"/>
                  <a:pt x="208761" y="3196686"/>
                  <a:pt x="202474" y="3168870"/>
                </a:cubicBezTo>
                <a:cubicBezTo>
                  <a:pt x="197141" y="3145436"/>
                  <a:pt x="188566" y="3122770"/>
                  <a:pt x="180184" y="3100099"/>
                </a:cubicBezTo>
                <a:cubicBezTo>
                  <a:pt x="168753" y="3069235"/>
                  <a:pt x="156753" y="3038756"/>
                  <a:pt x="162468" y="3005035"/>
                </a:cubicBezTo>
                <a:cubicBezTo>
                  <a:pt x="168946" y="2966742"/>
                  <a:pt x="144561" y="2940455"/>
                  <a:pt x="128367" y="2910353"/>
                </a:cubicBezTo>
                <a:cubicBezTo>
                  <a:pt x="117318" y="2889587"/>
                  <a:pt x="109126" y="2866918"/>
                  <a:pt x="102267" y="2844248"/>
                </a:cubicBezTo>
                <a:cubicBezTo>
                  <a:pt x="93313" y="2813958"/>
                  <a:pt x="87978" y="2782716"/>
                  <a:pt x="79217" y="2752235"/>
                </a:cubicBezTo>
                <a:cubicBezTo>
                  <a:pt x="66072" y="2706131"/>
                  <a:pt x="55784" y="2659455"/>
                  <a:pt x="63024" y="2611450"/>
                </a:cubicBezTo>
                <a:cubicBezTo>
                  <a:pt x="66262" y="2589352"/>
                  <a:pt x="66072" y="2568774"/>
                  <a:pt x="61307" y="2546678"/>
                </a:cubicBezTo>
                <a:cubicBezTo>
                  <a:pt x="53497" y="2510483"/>
                  <a:pt x="52545" y="2473333"/>
                  <a:pt x="23399" y="2444184"/>
                </a:cubicBezTo>
                <a:cubicBezTo>
                  <a:pt x="13111" y="2433897"/>
                  <a:pt x="10446" y="2415420"/>
                  <a:pt x="5110" y="2400369"/>
                </a:cubicBezTo>
                <a:cubicBezTo>
                  <a:pt x="-1178" y="2383032"/>
                  <a:pt x="2062" y="2370270"/>
                  <a:pt x="20352" y="2360933"/>
                </a:cubicBezTo>
                <a:cubicBezTo>
                  <a:pt x="28541" y="2356744"/>
                  <a:pt x="36543" y="2344741"/>
                  <a:pt x="37878" y="2335405"/>
                </a:cubicBezTo>
                <a:cubicBezTo>
                  <a:pt x="41877" y="2307402"/>
                  <a:pt x="35972" y="2281683"/>
                  <a:pt x="23017" y="2254633"/>
                </a:cubicBezTo>
                <a:cubicBezTo>
                  <a:pt x="10825" y="2229296"/>
                  <a:pt x="12159" y="2197670"/>
                  <a:pt x="7395" y="2168903"/>
                </a:cubicBezTo>
                <a:cubicBezTo>
                  <a:pt x="5681" y="2158712"/>
                  <a:pt x="3062" y="2148519"/>
                  <a:pt x="871" y="2138304"/>
                </a:cubicBezTo>
                <a:lnTo>
                  <a:pt x="0" y="2131532"/>
                </a:lnTo>
                <a:lnTo>
                  <a:pt x="0" y="2072225"/>
                </a:lnTo>
                <a:lnTo>
                  <a:pt x="251" y="2069340"/>
                </a:lnTo>
                <a:cubicBezTo>
                  <a:pt x="2061" y="2056600"/>
                  <a:pt x="4156" y="2043835"/>
                  <a:pt x="5299" y="2030977"/>
                </a:cubicBezTo>
                <a:cubicBezTo>
                  <a:pt x="7203" y="2010974"/>
                  <a:pt x="6442" y="1990589"/>
                  <a:pt x="8729" y="1970586"/>
                </a:cubicBezTo>
                <a:cubicBezTo>
                  <a:pt x="10446" y="1954202"/>
                  <a:pt x="14826" y="1938009"/>
                  <a:pt x="18445" y="1921817"/>
                </a:cubicBezTo>
                <a:cubicBezTo>
                  <a:pt x="19779" y="1915912"/>
                  <a:pt x="24922" y="1910004"/>
                  <a:pt x="24161" y="1904673"/>
                </a:cubicBezTo>
                <a:cubicBezTo>
                  <a:pt x="15970" y="1851709"/>
                  <a:pt x="52545" y="1813610"/>
                  <a:pt x="68738" y="1768838"/>
                </a:cubicBezTo>
                <a:cubicBezTo>
                  <a:pt x="85885" y="1721785"/>
                  <a:pt x="112174" y="1676253"/>
                  <a:pt x="104364" y="1623675"/>
                </a:cubicBezTo>
                <a:cubicBezTo>
                  <a:pt x="99601" y="1591859"/>
                  <a:pt x="88551" y="1561189"/>
                  <a:pt x="81883" y="1529563"/>
                </a:cubicBezTo>
                <a:cubicBezTo>
                  <a:pt x="79597" y="1518324"/>
                  <a:pt x="79979" y="1505751"/>
                  <a:pt x="82264" y="1494509"/>
                </a:cubicBezTo>
                <a:cubicBezTo>
                  <a:pt x="92744" y="1440216"/>
                  <a:pt x="94267" y="1386684"/>
                  <a:pt x="77120" y="1333341"/>
                </a:cubicBezTo>
                <a:cubicBezTo>
                  <a:pt x="74262" y="1324198"/>
                  <a:pt x="71597" y="1314483"/>
                  <a:pt x="71597" y="1304955"/>
                </a:cubicBezTo>
                <a:cubicBezTo>
                  <a:pt x="71597" y="1252757"/>
                  <a:pt x="75597" y="1201512"/>
                  <a:pt x="94267" y="1151600"/>
                </a:cubicBezTo>
                <a:cubicBezTo>
                  <a:pt x="100554" y="1134834"/>
                  <a:pt x="96553" y="1114449"/>
                  <a:pt x="98078" y="1095972"/>
                </a:cubicBezTo>
                <a:cubicBezTo>
                  <a:pt x="99409" y="1078826"/>
                  <a:pt x="99981" y="1061298"/>
                  <a:pt x="104364" y="1044725"/>
                </a:cubicBezTo>
                <a:cubicBezTo>
                  <a:pt x="110839" y="1020529"/>
                  <a:pt x="111601" y="998052"/>
                  <a:pt x="105887" y="973095"/>
                </a:cubicBezTo>
                <a:cubicBezTo>
                  <a:pt x="100554" y="949281"/>
                  <a:pt x="103220" y="923562"/>
                  <a:pt x="103029" y="898797"/>
                </a:cubicBezTo>
                <a:cubicBezTo>
                  <a:pt x="102839" y="871173"/>
                  <a:pt x="102649" y="843552"/>
                  <a:pt x="103601" y="815929"/>
                </a:cubicBezTo>
                <a:cubicBezTo>
                  <a:pt x="103981" y="804877"/>
                  <a:pt x="111601" y="792306"/>
                  <a:pt x="108553" y="783158"/>
                </a:cubicBezTo>
                <a:cubicBezTo>
                  <a:pt x="98267" y="753633"/>
                  <a:pt x="110649" y="724104"/>
                  <a:pt x="105127" y="694576"/>
                </a:cubicBezTo>
                <a:cubicBezTo>
                  <a:pt x="102267" y="680096"/>
                  <a:pt x="110078" y="663713"/>
                  <a:pt x="110839" y="648092"/>
                </a:cubicBezTo>
                <a:cubicBezTo>
                  <a:pt x="112174" y="622564"/>
                  <a:pt x="111601" y="597037"/>
                  <a:pt x="111983" y="571508"/>
                </a:cubicBezTo>
                <a:cubicBezTo>
                  <a:pt x="112174" y="563125"/>
                  <a:pt x="112936" y="554933"/>
                  <a:pt x="113318" y="546552"/>
                </a:cubicBezTo>
                <a:cubicBezTo>
                  <a:pt x="113697" y="539121"/>
                  <a:pt x="115411" y="531310"/>
                  <a:pt x="114081" y="524262"/>
                </a:cubicBezTo>
                <a:cubicBezTo>
                  <a:pt x="109315" y="498733"/>
                  <a:pt x="101505" y="473587"/>
                  <a:pt x="98457" y="447870"/>
                </a:cubicBezTo>
                <a:cubicBezTo>
                  <a:pt x="95792" y="425581"/>
                  <a:pt x="99409" y="402529"/>
                  <a:pt x="97505" y="380050"/>
                </a:cubicBezTo>
                <a:cubicBezTo>
                  <a:pt x="94267" y="340425"/>
                  <a:pt x="88551" y="300800"/>
                  <a:pt x="84930" y="261173"/>
                </a:cubicBezTo>
                <a:cubicBezTo>
                  <a:pt x="84168" y="252600"/>
                  <a:pt x="88934" y="243648"/>
                  <a:pt x="89314" y="234883"/>
                </a:cubicBezTo>
                <a:cubicBezTo>
                  <a:pt x="90266" y="207450"/>
                  <a:pt x="90457" y="180017"/>
                  <a:pt x="91027" y="152584"/>
                </a:cubicBezTo>
                <a:cubicBezTo>
                  <a:pt x="91218" y="136963"/>
                  <a:pt x="90647" y="121150"/>
                  <a:pt x="92361" y="105718"/>
                </a:cubicBezTo>
                <a:cubicBezTo>
                  <a:pt x="94647" y="85336"/>
                  <a:pt x="98078" y="66857"/>
                  <a:pt x="83217" y="47806"/>
                </a:cubicBezTo>
                <a:cubicBezTo>
                  <a:pt x="77453" y="40471"/>
                  <a:pt x="73691" y="32636"/>
                  <a:pt x="71207" y="24480"/>
                </a:cubicBezTo>
                <a:close/>
              </a:path>
            </a:pathLst>
          </a:custGeom>
          <a:effectLst>
            <a:outerShdw blurRad="381000" dist="152400" dir="10800000" algn="tr" rotWithShape="0">
              <a:prstClr val="black">
                <a:alpha val="10000"/>
              </a:prstClr>
            </a:outerShd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E5D87AC-5CCC-4E1F-8B25-D3A60530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EFC8E10-A01A-44C0-92B4-4837ED6C4B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329C434-C896-4DBB-9A47-D99A5EE414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3E8E6-9182-EAE3-5A84-354DF5275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438619"/>
            <a:ext cx="4400549" cy="4925605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en-US" sz="1200" dirty="0"/>
              <a:t>Data Schema &amp; Relational Databases:</a:t>
            </a:r>
          </a:p>
          <a:p>
            <a:r>
              <a:rPr lang="en-ZA" sz="1200" dirty="0"/>
              <a:t>Data schema defines data structure; relational databases organize data into tables.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Primary &amp; Foreign Keys:</a:t>
            </a:r>
          </a:p>
          <a:p>
            <a:r>
              <a:rPr lang="en-ZA" sz="1200" dirty="0"/>
              <a:t>Primary uniquely identifies records; foreign key links tables, creating relationships.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Python Examples(SQLite):</a:t>
            </a:r>
          </a:p>
          <a:p>
            <a:r>
              <a:rPr lang="en-ZA" sz="1200" dirty="0"/>
              <a:t>Hands-on database creation enhanced understanding of relational concepts.</a:t>
            </a:r>
          </a:p>
          <a:p>
            <a:pPr marL="0" indent="0">
              <a:buNone/>
            </a:pPr>
            <a:endParaRPr lang="en-ZA" sz="1200" dirty="0"/>
          </a:p>
          <a:p>
            <a:pPr marL="0" indent="0">
              <a:buNone/>
            </a:pPr>
            <a:r>
              <a:rPr lang="en-ZA" sz="1200" dirty="0"/>
              <a:t>Group Reflections:</a:t>
            </a:r>
          </a:p>
          <a:p>
            <a:r>
              <a:rPr lang="en-ZA" sz="1200" dirty="0"/>
              <a:t>Developed foundational knowledge  in data schemas, keys, and normalization, critical for real-world data handling.</a:t>
            </a:r>
          </a:p>
          <a:p>
            <a:r>
              <a:rPr lang="en-ZA" sz="1200" dirty="0"/>
              <a:t>Each member contributed to research, design, and application, strengthening team understanding.</a:t>
            </a:r>
          </a:p>
          <a:p>
            <a:r>
              <a:rPr lang="en-ZA" sz="1200" dirty="0"/>
              <a:t>Gained practical skills in data management and collaboration.</a:t>
            </a:r>
          </a:p>
        </p:txBody>
      </p:sp>
    </p:spTree>
    <p:extLst>
      <p:ext uri="{BB962C8B-B14F-4D97-AF65-F5344CB8AC3E}">
        <p14:creationId xmlns:p14="http://schemas.microsoft.com/office/powerpoint/2010/main" val="1462696293"/>
      </p:ext>
    </p:extLst>
  </p:cSld>
  <p:clrMapOvr>
    <a:masterClrMapping/>
  </p:clrMapOvr>
</p:sld>
</file>

<file path=ppt/theme/theme1.xml><?xml version="1.0" encoding="utf-8"?>
<a:theme xmlns:a="http://schemas.openxmlformats.org/drawingml/2006/main" name="Torn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Torn">
      <a:majorFont>
        <a:latin typeface="Verdana Pro Cond SemiBold"/>
        <a:ea typeface=""/>
        <a:cs typeface=""/>
      </a:majorFont>
      <a:minorFont>
        <a:latin typeface="Verdan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ornVTI" id="{D93270A2-BAD7-4DCC-9D1D-3427EACCFA88}" vid="{1B17486C-9B79-43FC-98F9-5BF7AA5600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e36a21-9fe4-4de0-84b1-30ea717b5bc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3004092847DD4DA02740F611E93A2D" ma:contentTypeVersion="6" ma:contentTypeDescription="Create a new document." ma:contentTypeScope="" ma:versionID="5b75ea1322af29e2a9511d5198acab57">
  <xsd:schema xmlns:xsd="http://www.w3.org/2001/XMLSchema" xmlns:xs="http://www.w3.org/2001/XMLSchema" xmlns:p="http://schemas.microsoft.com/office/2006/metadata/properties" xmlns:ns3="02e36a21-9fe4-4de0-84b1-30ea717b5bc3" targetNamespace="http://schemas.microsoft.com/office/2006/metadata/properties" ma:root="true" ma:fieldsID="440b8ef257369233179f047b267ee06e" ns3:_="">
    <xsd:import namespace="02e36a21-9fe4-4de0-84b1-30ea717b5bc3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36a21-9fe4-4de0-84b1-30ea717b5bc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03B9E79-E214-4B28-BB5A-D7F17B7E0091}">
  <ds:schemaRefs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02e36a21-9fe4-4de0-84b1-30ea717b5bc3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CD5640E8-4E5F-4262-90B2-7006BEDFD66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4EEC7E-FA6E-4EAE-A742-7CA9CC949D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36a21-9fe4-4de0-84b1-30ea717b5bc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407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Verdana Pro</vt:lpstr>
      <vt:lpstr>Verdana Pro Cond SemiBold</vt:lpstr>
      <vt:lpstr>TornVTI</vt:lpstr>
      <vt:lpstr>Data Pioneers Research Project</vt:lpstr>
      <vt:lpstr>Introduction to Data Schemas and Relational Databases</vt:lpstr>
      <vt:lpstr>Explanation of Primary and Foreign Key with Examples</vt:lpstr>
      <vt:lpstr>Database Design - Normalization</vt:lpstr>
      <vt:lpstr>Python Example of Creating a Simple Database(e.g. using SQLite)</vt:lpstr>
      <vt:lpstr>Summary of Key Points and Group Reflection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Karabo Tsolo</dc:creator>
  <cp:lastModifiedBy>Zandile Mnizi</cp:lastModifiedBy>
  <cp:revision>4</cp:revision>
  <dcterms:created xsi:type="dcterms:W3CDTF">2024-11-06T08:48:22Z</dcterms:created>
  <dcterms:modified xsi:type="dcterms:W3CDTF">2024-11-06T12:33:03Z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0x010100323004092847DD4DA02740F611E93A2D</vt:lpwstr>
  </property>
</Properties>
</file>