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VAN DIEP 20194016" initials="PVD2" lastIdx="1" clrIdx="0">
    <p:extLst>
      <p:ext uri="{19B8F6BF-5375-455C-9EA6-DF929625EA0E}">
        <p15:presenceInfo xmlns:p15="http://schemas.microsoft.com/office/powerpoint/2012/main" userId="PHAM VAN DIEP 201940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11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760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9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670C-B722-4F0E-A989-B13B5C82EC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BB71EA-846E-4CB1-8C9A-AA517940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64C0AD-3EBC-4665-A50D-C8096499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843" y="702344"/>
            <a:ext cx="7766936" cy="1646302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br>
              <a:rPr lang="en-US" sz="3200" dirty="0"/>
            </a:b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thợ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6E8EC0-5AF2-44F3-921D-65D93DB90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354" y="3149685"/>
            <a:ext cx="7766936" cy="33438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Lê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                       20193978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Lê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20194033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20194016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             20194105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20194194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7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4.4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main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3C0E0357-7DE8-4FFF-9FF0-45EA3122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19" y="62521"/>
            <a:ext cx="6126040" cy="65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2E80D6-0106-4D78-ACE3-01AA968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"/>
            <a:ext cx="8596668" cy="993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pic>
        <p:nvPicPr>
          <p:cNvPr id="20" name="Chỗ dành sẵn cho Nội dung 19" descr="Ảnh có chứa văn bản&#10;&#10;Mô tả được tạo tự động">
            <a:extLst>
              <a:ext uri="{FF2B5EF4-FFF2-40B4-BE49-F238E27FC236}">
                <a16:creationId xmlns:a16="http://schemas.microsoft.com/office/drawing/2014/main" id="{A0A5477F-2490-4FB7-BCE5-4A4B31C36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38" y="993912"/>
            <a:ext cx="5543589" cy="5747648"/>
          </a:xfrm>
        </p:spPr>
      </p:pic>
    </p:spTree>
    <p:extLst>
      <p:ext uri="{BB962C8B-B14F-4D97-AF65-F5344CB8AC3E}">
        <p14:creationId xmlns:p14="http://schemas.microsoft.com/office/powerpoint/2010/main" val="40686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2E80D6-0106-4D78-ACE3-01AA968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"/>
            <a:ext cx="8596668" cy="993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pic>
        <p:nvPicPr>
          <p:cNvPr id="8" name="Chỗ dành sẵn cho Nội dung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9E5CAA81-16A8-47D2-B811-25B0E2A0B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59" y="1101740"/>
            <a:ext cx="5404261" cy="56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2E80D6-0106-4D78-ACE3-01AA968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"/>
            <a:ext cx="8596668" cy="993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0EAE1E2-7E6E-4D3C-BD8C-8C87B9E7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01" y="1488614"/>
            <a:ext cx="7666725" cy="40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2E80D6-0106-4D78-ACE3-01AA968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"/>
            <a:ext cx="8596668" cy="993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pic>
        <p:nvPicPr>
          <p:cNvPr id="9" name="Chỗ dành sẵn cho Nội dung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657E4CD3-FC3C-4942-98E4-54B6EC385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00" y="1459701"/>
            <a:ext cx="6889319" cy="46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FA7C6BA-EB67-45F6-9A5B-AF80B07C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8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92387-C8CD-4AFC-A428-6D96333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quát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84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B0359D-6DD8-4827-97ED-F8D77D59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6591"/>
          </a:xfrm>
        </p:spPr>
        <p:txBody>
          <a:bodyPr>
            <a:norm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quát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F1FA5904-F0B8-4779-83C7-7136561A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43" y="6414052"/>
            <a:ext cx="8596668" cy="4439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Nguồn</a:t>
            </a:r>
            <a:r>
              <a:rPr lang="en-US" dirty="0"/>
              <a:t> video: https://www.youtube.com/watch?v=qIoLQM5HofI</a:t>
            </a:r>
          </a:p>
        </p:txBody>
      </p:sp>
      <p:pic>
        <p:nvPicPr>
          <p:cNvPr id="6" name="OS FINAL PROJECT- SLEEPING BARBER PROBLEM_Trim">
            <a:hlinkClick r:id="" action="ppaction://media"/>
            <a:extLst>
              <a:ext uri="{FF2B5EF4-FFF2-40B4-BE49-F238E27FC236}">
                <a16:creationId xmlns:a16="http://schemas.microsoft.com/office/drawing/2014/main" id="{F9D1E9C8-DAC6-48D1-A238-F1E6D15961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5542" y="838200"/>
            <a:ext cx="8953679" cy="50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89416C-2DC5-4898-ACA0-9950660E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22852"/>
          </a:xfrm>
        </p:spPr>
        <p:txBody>
          <a:bodyPr>
            <a:norm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499675-047A-4753-9699-DB4E1FFF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905"/>
            <a:ext cx="8596668" cy="4606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5"/>
                </a:solidFill>
              </a:rPr>
              <a:t> </a:t>
            </a:r>
            <a:r>
              <a:rPr lang="en-US" sz="3600" dirty="0" err="1">
                <a:solidFill>
                  <a:schemeClr val="accent5"/>
                </a:solidFill>
              </a:rPr>
              <a:t>Chờ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  <a:r>
              <a:rPr lang="en-US" sz="3600" dirty="0" err="1">
                <a:solidFill>
                  <a:schemeClr val="accent5"/>
                </a:solidFill>
              </a:rPr>
              <a:t>đợi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  <a:r>
              <a:rPr lang="en-US" sz="3600" dirty="0" err="1">
                <a:solidFill>
                  <a:schemeClr val="accent5"/>
                </a:solidFill>
              </a:rPr>
              <a:t>vô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  <a:r>
              <a:rPr lang="en-US" sz="3600" dirty="0" err="1">
                <a:solidFill>
                  <a:schemeClr val="accent5"/>
                </a:solidFill>
              </a:rPr>
              <a:t>hạn</a:t>
            </a:r>
            <a:r>
              <a:rPr lang="en-US" sz="3600" dirty="0">
                <a:solidFill>
                  <a:schemeClr val="accent5"/>
                </a:solidFill>
              </a:rPr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5"/>
                </a:solidFill>
              </a:rPr>
              <a:t> </a:t>
            </a:r>
            <a:r>
              <a:rPr lang="en-US" sz="3600" dirty="0" err="1">
                <a:solidFill>
                  <a:schemeClr val="accent5"/>
                </a:solidFill>
              </a:rPr>
              <a:t>Tranh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  <a:r>
              <a:rPr lang="en-US" sz="3600" dirty="0" err="1">
                <a:solidFill>
                  <a:schemeClr val="accent5"/>
                </a:solidFill>
              </a:rPr>
              <a:t>giành</a:t>
            </a:r>
            <a:r>
              <a:rPr lang="en-US" sz="3600" dirty="0">
                <a:solidFill>
                  <a:schemeClr val="accent5"/>
                </a:solidFill>
              </a:rPr>
              <a:t> ?</a:t>
            </a:r>
          </a:p>
        </p:txBody>
      </p:sp>
      <p:pic>
        <p:nvPicPr>
          <p:cNvPr id="5" name="Hình ảnh 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3B82013A-BDCD-47A3-BF8F-EB9205A5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2" y="2915478"/>
            <a:ext cx="3460653" cy="31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576858-5A15-48D8-AEAF-5AD04ADE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5CDD00-33B7-44C7-AA12-D3D19916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01148"/>
            <a:ext cx="9328057" cy="5512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KĨ THUẬT ĐÈN BÁO</a:t>
            </a:r>
          </a:p>
          <a:p>
            <a:pPr marL="0" indent="0" algn="ctr">
              <a:buNone/>
            </a:pPr>
            <a:endParaRPr lang="en-US" sz="3600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Semaphore Customers = 0; // Counting Semaphore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Semaphore Barber = 0; // Binary Semaphore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Mutex Seats  = 1;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int </a:t>
            </a:r>
            <a:r>
              <a:rPr lang="en-US" sz="2800" dirty="0" err="1">
                <a:solidFill>
                  <a:schemeClr val="tx1"/>
                </a:solidFill>
              </a:rPr>
              <a:t>FreeSeats</a:t>
            </a:r>
            <a:r>
              <a:rPr lang="en-US" sz="2800" dirty="0">
                <a:solidFill>
                  <a:schemeClr val="tx1"/>
                </a:solidFill>
              </a:rPr>
              <a:t> = N;</a:t>
            </a:r>
          </a:p>
        </p:txBody>
      </p:sp>
    </p:spTree>
    <p:extLst>
      <p:ext uri="{BB962C8B-B14F-4D97-AF65-F5344CB8AC3E}">
        <p14:creationId xmlns:p14="http://schemas.microsoft.com/office/powerpoint/2010/main" val="12585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E913CF-019A-4078-9659-8DCBDC03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3096"/>
          </a:xfrm>
        </p:spPr>
        <p:txBody>
          <a:bodyPr>
            <a:norm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876AC480-6AFC-43BE-BEB8-10EF6DD10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891954"/>
              </p:ext>
            </p:extLst>
          </p:nvPr>
        </p:nvGraphicFramePr>
        <p:xfrm>
          <a:off x="677863" y="927654"/>
          <a:ext cx="8731180" cy="527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590">
                  <a:extLst>
                    <a:ext uri="{9D8B030D-6E8A-4147-A177-3AD203B41FA5}">
                      <a16:colId xmlns:a16="http://schemas.microsoft.com/office/drawing/2014/main" val="4212559090"/>
                    </a:ext>
                  </a:extLst>
                </a:gridCol>
                <a:gridCol w="4365590">
                  <a:extLst>
                    <a:ext uri="{9D8B030D-6E8A-4147-A177-3AD203B41FA5}">
                      <a16:colId xmlns:a16="http://schemas.microsoft.com/office/drawing/2014/main" val="1089158397"/>
                    </a:ext>
                  </a:extLst>
                </a:gridCol>
              </a:tblGrid>
              <a:tr h="7201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25982"/>
                  </a:ext>
                </a:extLst>
              </a:tr>
              <a:tr h="4023886">
                <a:tc>
                  <a:txBody>
                    <a:bodyPr/>
                    <a:lstStyle/>
                    <a:p>
                      <a:r>
                        <a:rPr lang="en-US" sz="2800" dirty="0"/>
                        <a:t>while(1){</a:t>
                      </a:r>
                    </a:p>
                    <a:p>
                      <a:r>
                        <a:rPr lang="en-US" sz="2800" dirty="0"/>
                        <a:t>      wait(Customers);</a:t>
                      </a:r>
                    </a:p>
                    <a:p>
                      <a:r>
                        <a:rPr lang="en-US" sz="2800" dirty="0"/>
                        <a:t>      wait(Seats);</a:t>
                      </a:r>
                    </a:p>
                    <a:p>
                      <a:r>
                        <a:rPr lang="en-US" sz="2800" dirty="0"/>
                        <a:t>      </a:t>
                      </a:r>
                      <a:r>
                        <a:rPr lang="en-US" sz="2800" dirty="0" err="1"/>
                        <a:t>FreeSeats</a:t>
                      </a:r>
                      <a:r>
                        <a:rPr lang="en-US" sz="2800" dirty="0"/>
                        <a:t> ++;</a:t>
                      </a:r>
                    </a:p>
                    <a:p>
                      <a:r>
                        <a:rPr lang="en-US" sz="2800" dirty="0"/>
                        <a:t>      signal(Barber);</a:t>
                      </a:r>
                    </a:p>
                    <a:p>
                      <a:r>
                        <a:rPr lang="en-US" sz="2800" dirty="0"/>
                        <a:t>      signal(Seats);</a:t>
                      </a:r>
                    </a:p>
                    <a:p>
                      <a:r>
                        <a:rPr lang="en-US" sz="28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wait(Seats);</a:t>
                      </a:r>
                    </a:p>
                    <a:p>
                      <a:r>
                        <a:rPr lang="en-US" sz="2800" dirty="0"/>
                        <a:t>if(</a:t>
                      </a:r>
                      <a:r>
                        <a:rPr lang="en-US" sz="2800" dirty="0" err="1"/>
                        <a:t>FreeSeats</a:t>
                      </a:r>
                      <a:r>
                        <a:rPr lang="en-US" sz="2800" dirty="0"/>
                        <a:t> &gt; 0){</a:t>
                      </a:r>
                    </a:p>
                    <a:p>
                      <a:r>
                        <a:rPr lang="en-US" sz="2800" dirty="0"/>
                        <a:t>      </a:t>
                      </a:r>
                      <a:r>
                        <a:rPr lang="en-US" sz="2800" dirty="0" err="1"/>
                        <a:t>FreeSeats</a:t>
                      </a:r>
                      <a:r>
                        <a:rPr lang="en-US" sz="2800" dirty="0"/>
                        <a:t> --;</a:t>
                      </a:r>
                    </a:p>
                    <a:p>
                      <a:r>
                        <a:rPr lang="en-US" sz="2800" dirty="0"/>
                        <a:t>      signal(Customers);</a:t>
                      </a:r>
                    </a:p>
                    <a:p>
                      <a:r>
                        <a:rPr lang="en-US" sz="2800" dirty="0"/>
                        <a:t>      signal(Seats);</a:t>
                      </a:r>
                    </a:p>
                    <a:p>
                      <a:r>
                        <a:rPr lang="en-US" sz="2800" dirty="0"/>
                        <a:t>      wait(Barber);</a:t>
                      </a:r>
                    </a:p>
                    <a:p>
                      <a:r>
                        <a:rPr lang="en-US" sz="2800" dirty="0"/>
                        <a:t>} else{</a:t>
                      </a:r>
                    </a:p>
                    <a:p>
                      <a:r>
                        <a:rPr lang="en-US" sz="2800" dirty="0"/>
                        <a:t>      signal(Seats);</a:t>
                      </a:r>
                    </a:p>
                    <a:p>
                      <a:r>
                        <a:rPr lang="en-US" sz="2800" dirty="0"/>
                        <a:t>}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9691"/>
                  </a:ext>
                </a:extLst>
              </a:tr>
              <a:tr h="53028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86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4.1 </a:t>
            </a:r>
            <a:r>
              <a:rPr lang="en-US" sz="2400" dirty="0" err="1">
                <a:solidFill>
                  <a:schemeClr val="bg1"/>
                </a:solidFill>
              </a:rPr>
              <a:t>Khởi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A4F5ACF3-3766-4C77-933C-1C0EA25A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80" y="2278967"/>
            <a:ext cx="6581455" cy="234930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FB1638CD-6DB7-4FA4-9ED5-DA2F8C26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83" y="2958497"/>
            <a:ext cx="6585829" cy="12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4.2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Barber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B17D142B-23E6-4981-86E8-C24C27B8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85" y="1650681"/>
            <a:ext cx="6476945" cy="41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7E6C027-FD8F-4627-9333-1BD458E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CB4E99-68A1-4137-8B72-3537833A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4.3 </a:t>
            </a:r>
            <a:r>
              <a:rPr lang="en-US" sz="2400" dirty="0" err="1">
                <a:solidFill>
                  <a:schemeClr val="bg1"/>
                </a:solidFill>
              </a:rPr>
              <a:t>Hàm</a:t>
            </a:r>
            <a:r>
              <a:rPr lang="en-US" sz="2400" dirty="0">
                <a:solidFill>
                  <a:schemeClr val="bg1"/>
                </a:solidFill>
              </a:rPr>
              <a:t> Customer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C9BEA3F1-4DA5-4C73-AD02-78EEDC476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80" y="1626638"/>
            <a:ext cx="6527977" cy="44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286</Words>
  <Application>Microsoft Office PowerPoint</Application>
  <PresentationFormat>Màn hình rộng</PresentationFormat>
  <Paragraphs>55</Paragraphs>
  <Slides>15</Slides>
  <Notes>0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Tahoma</vt:lpstr>
      <vt:lpstr>Times New Roman</vt:lpstr>
      <vt:lpstr>Trebuchet MS</vt:lpstr>
      <vt:lpstr>Wingdings</vt:lpstr>
      <vt:lpstr>Wingdings 3</vt:lpstr>
      <vt:lpstr>Mặt kim cương</vt:lpstr>
      <vt:lpstr>ĐỀ TÀI Xây dựng chương trình minh họa giải pháp cho bài toán người thợ cắt tóc</vt:lpstr>
      <vt:lpstr>Bản trình bày PowerPoint</vt:lpstr>
      <vt:lpstr>1. Khái quát bài toán</vt:lpstr>
      <vt:lpstr>2. Vấn đề của bài toán </vt:lpstr>
      <vt:lpstr>3. Giải thuật của bài toán</vt:lpstr>
      <vt:lpstr>3. Giải thuật của bài toán</vt:lpstr>
      <vt:lpstr>4. Tổng quan về chương trình</vt:lpstr>
      <vt:lpstr>4. Tổng quan về chương trình</vt:lpstr>
      <vt:lpstr>4. Tổng quan về chương trình</vt:lpstr>
      <vt:lpstr>4. Tổng quan về chương trình</vt:lpstr>
      <vt:lpstr> KẾT QUẢ</vt:lpstr>
      <vt:lpstr> KẾT QUẢ</vt:lpstr>
      <vt:lpstr> KẾT QUẢ</vt:lpstr>
      <vt:lpstr> KẾT QUẢ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Xây dựng chương trình minh họa giải pháp cho bài toán người thợ cắt tóc</dc:title>
  <dc:creator>PHAM VAN DIEP 20194016</dc:creator>
  <cp:lastModifiedBy>PHAM VAN DIEP 20194016</cp:lastModifiedBy>
  <cp:revision>20</cp:revision>
  <dcterms:created xsi:type="dcterms:W3CDTF">2021-05-17T13:04:13Z</dcterms:created>
  <dcterms:modified xsi:type="dcterms:W3CDTF">2021-05-25T16:08:23Z</dcterms:modified>
</cp:coreProperties>
</file>