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VAN DIEP 20194016" initials="PVD2" lastIdx="1" clrIdx="0">
    <p:extLst>
      <p:ext uri="{19B8F6BF-5375-455C-9EA6-DF929625EA0E}">
        <p15:presenceInfo xmlns:p15="http://schemas.microsoft.com/office/powerpoint/2012/main" userId="PHAM VAN DIEP 2019401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011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6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760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9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9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670C-B722-4F0E-A989-B13B5C82ECA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2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64C0AD-3EBC-4665-A50D-C8096499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3843" y="702344"/>
            <a:ext cx="7766936" cy="1646302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br>
              <a:rPr lang="en-US" sz="3200" dirty="0"/>
            </a:b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thợ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tóc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86E8EC0-5AF2-44F3-921D-65D93DB90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354" y="3149685"/>
            <a:ext cx="7766936" cy="33438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Lê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Lê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7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7E6C027-FD8F-4627-9333-1BD458E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CB4E99-68A1-4137-8B72-3537833A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4.4 </a:t>
            </a:r>
            <a:r>
              <a:rPr lang="en-US" sz="2400" dirty="0" err="1">
                <a:solidFill>
                  <a:schemeClr val="bg1"/>
                </a:solidFill>
              </a:rPr>
              <a:t>Hàm</a:t>
            </a:r>
            <a:r>
              <a:rPr lang="en-US" sz="2400" dirty="0">
                <a:solidFill>
                  <a:schemeClr val="bg1"/>
                </a:solidFill>
              </a:rPr>
              <a:t> main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4533B44C-B7E1-4CDC-BAC3-F13640ECD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52" y="854668"/>
            <a:ext cx="6327321" cy="51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2E80D6-0106-4D78-ACE3-01AA968D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"/>
            <a:ext cx="8596668" cy="9939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pic>
        <p:nvPicPr>
          <p:cNvPr id="5" name="Chỗ dành sẵn cho Nội dung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7BCF4D9B-1D5F-46DF-85AC-F27679D22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0" y="877662"/>
            <a:ext cx="4328088" cy="5337090"/>
          </a:xfrm>
        </p:spPr>
      </p:pic>
      <p:pic>
        <p:nvPicPr>
          <p:cNvPr id="7" name="Hình ả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AD4C7E2F-6D0F-4351-AC99-2B4206DD7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75" y="877662"/>
            <a:ext cx="4125227" cy="533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692387-C8CD-4AFC-A428-6D963334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quát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846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B0359D-6DD8-4827-97ED-F8D77D59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6591"/>
          </a:xfrm>
        </p:spPr>
        <p:txBody>
          <a:bodyPr>
            <a:normAutofit/>
          </a:bodyPr>
          <a:lstStyle/>
          <a:p>
            <a:r>
              <a:rPr lang="en-US" sz="2800" dirty="0"/>
              <a:t>1.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quát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F1FA5904-F0B8-4779-83C7-7136561A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43" y="6414052"/>
            <a:ext cx="8596668" cy="44394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Nguồn</a:t>
            </a:r>
            <a:r>
              <a:rPr lang="en-US" dirty="0"/>
              <a:t> video: https://www.youtube.com/watch?v=qIoLQM5HofI</a:t>
            </a:r>
          </a:p>
        </p:txBody>
      </p:sp>
      <p:pic>
        <p:nvPicPr>
          <p:cNvPr id="6" name="OS FINAL PROJECT- SLEEPING BARBER PROBLEM_Trim">
            <a:hlinkClick r:id="" action="ppaction://media"/>
            <a:extLst>
              <a:ext uri="{FF2B5EF4-FFF2-40B4-BE49-F238E27FC236}">
                <a16:creationId xmlns:a16="http://schemas.microsoft.com/office/drawing/2014/main" id="{F9D1E9C8-DAC6-48D1-A238-F1E6D159613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5542" y="838200"/>
            <a:ext cx="8953679" cy="50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5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89416C-2DC5-4898-ACA0-9950660E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22852"/>
          </a:xfrm>
        </p:spPr>
        <p:txBody>
          <a:bodyPr>
            <a:normAutofit/>
          </a:bodyPr>
          <a:lstStyle/>
          <a:p>
            <a:r>
              <a:rPr lang="en-US" sz="2800" dirty="0"/>
              <a:t>2.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499675-047A-4753-9699-DB4E1FFF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905"/>
            <a:ext cx="8596668" cy="4606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5"/>
                </a:solidFill>
              </a:rPr>
              <a:t>DEADLOCK</a:t>
            </a:r>
          </a:p>
        </p:txBody>
      </p:sp>
      <p:pic>
        <p:nvPicPr>
          <p:cNvPr id="5" name="Hình ảnh 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3B82013A-BDCD-47A3-BF8F-EB9205A5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72" y="2588456"/>
            <a:ext cx="3460653" cy="345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576858-5A15-48D8-AEAF-5AD04ADE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69843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F5CDD00-33B7-44C7-AA12-D3D19916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01148"/>
            <a:ext cx="9328057" cy="55129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KĨ THUẬT ĐÈN BÁO</a:t>
            </a:r>
          </a:p>
          <a:p>
            <a:pPr marL="0" indent="0" algn="ctr">
              <a:buNone/>
            </a:pPr>
            <a:endParaRPr lang="en-US" sz="3600" b="1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Semaphore Customers = 0; // Counting Semaphore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 Semaphore Barber = 0; // Binary Semaphore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 Mutex Seats  = 1;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 int </a:t>
            </a:r>
            <a:r>
              <a:rPr lang="en-US" sz="2800" dirty="0" err="1">
                <a:solidFill>
                  <a:schemeClr val="tx1"/>
                </a:solidFill>
              </a:rPr>
              <a:t>FreeSeats</a:t>
            </a:r>
            <a:r>
              <a:rPr lang="en-US" sz="2800" dirty="0">
                <a:solidFill>
                  <a:schemeClr val="tx1"/>
                </a:solidFill>
              </a:rPr>
              <a:t> = N;</a:t>
            </a:r>
          </a:p>
        </p:txBody>
      </p:sp>
    </p:spTree>
    <p:extLst>
      <p:ext uri="{BB962C8B-B14F-4D97-AF65-F5344CB8AC3E}">
        <p14:creationId xmlns:p14="http://schemas.microsoft.com/office/powerpoint/2010/main" val="12585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E913CF-019A-4078-9659-8DCBDC03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3096"/>
          </a:xfrm>
        </p:spPr>
        <p:txBody>
          <a:bodyPr>
            <a:normAutofit/>
          </a:bodyPr>
          <a:lstStyle/>
          <a:p>
            <a:r>
              <a:rPr lang="en-US" sz="2800" dirty="0"/>
              <a:t>3.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876AC480-6AFC-43BE-BEB8-10EF6DD10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891954"/>
              </p:ext>
            </p:extLst>
          </p:nvPr>
        </p:nvGraphicFramePr>
        <p:xfrm>
          <a:off x="677863" y="927654"/>
          <a:ext cx="8731180" cy="527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590">
                  <a:extLst>
                    <a:ext uri="{9D8B030D-6E8A-4147-A177-3AD203B41FA5}">
                      <a16:colId xmlns:a16="http://schemas.microsoft.com/office/drawing/2014/main" val="4212559090"/>
                    </a:ext>
                  </a:extLst>
                </a:gridCol>
                <a:gridCol w="4365590">
                  <a:extLst>
                    <a:ext uri="{9D8B030D-6E8A-4147-A177-3AD203B41FA5}">
                      <a16:colId xmlns:a16="http://schemas.microsoft.com/office/drawing/2014/main" val="1089158397"/>
                    </a:ext>
                  </a:extLst>
                </a:gridCol>
              </a:tblGrid>
              <a:tr h="7201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Barber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25982"/>
                  </a:ext>
                </a:extLst>
              </a:tr>
              <a:tr h="4023886">
                <a:tc>
                  <a:txBody>
                    <a:bodyPr/>
                    <a:lstStyle/>
                    <a:p>
                      <a:r>
                        <a:rPr lang="en-US" sz="2800" dirty="0"/>
                        <a:t>while(1){</a:t>
                      </a:r>
                    </a:p>
                    <a:p>
                      <a:r>
                        <a:rPr lang="en-US" sz="2800" dirty="0"/>
                        <a:t>      wait(Customers);</a:t>
                      </a:r>
                    </a:p>
                    <a:p>
                      <a:r>
                        <a:rPr lang="en-US" sz="2800" dirty="0"/>
                        <a:t>      wait(Seats);</a:t>
                      </a:r>
                    </a:p>
                    <a:p>
                      <a:r>
                        <a:rPr lang="en-US" sz="2800" dirty="0"/>
                        <a:t>      </a:t>
                      </a:r>
                      <a:r>
                        <a:rPr lang="en-US" sz="2800" dirty="0" err="1"/>
                        <a:t>FreeSeats</a:t>
                      </a:r>
                      <a:r>
                        <a:rPr lang="en-US" sz="2800" dirty="0"/>
                        <a:t> ++;</a:t>
                      </a:r>
                    </a:p>
                    <a:p>
                      <a:r>
                        <a:rPr lang="en-US" sz="2800" dirty="0"/>
                        <a:t>      signal(Barber);</a:t>
                      </a:r>
                    </a:p>
                    <a:p>
                      <a:r>
                        <a:rPr lang="en-US" sz="2800" dirty="0"/>
                        <a:t>      signal(Seats);</a:t>
                      </a:r>
                    </a:p>
                    <a:p>
                      <a:r>
                        <a:rPr lang="en-US" sz="28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wait(Seats);</a:t>
                      </a:r>
                    </a:p>
                    <a:p>
                      <a:r>
                        <a:rPr lang="en-US" sz="2800" dirty="0"/>
                        <a:t>if(</a:t>
                      </a:r>
                      <a:r>
                        <a:rPr lang="en-US" sz="2800" dirty="0" err="1"/>
                        <a:t>FreeSeats</a:t>
                      </a:r>
                      <a:r>
                        <a:rPr lang="en-US" sz="2800" dirty="0"/>
                        <a:t> &gt; 0){</a:t>
                      </a:r>
                    </a:p>
                    <a:p>
                      <a:r>
                        <a:rPr lang="en-US" sz="2800" dirty="0"/>
                        <a:t>      </a:t>
                      </a:r>
                      <a:r>
                        <a:rPr lang="en-US" sz="2800" dirty="0" err="1"/>
                        <a:t>FreeSeats</a:t>
                      </a:r>
                      <a:r>
                        <a:rPr lang="en-US" sz="2800" dirty="0"/>
                        <a:t> --;</a:t>
                      </a:r>
                    </a:p>
                    <a:p>
                      <a:r>
                        <a:rPr lang="en-US" sz="2800" dirty="0"/>
                        <a:t>      signal(Customers);</a:t>
                      </a:r>
                    </a:p>
                    <a:p>
                      <a:r>
                        <a:rPr lang="en-US" sz="2800" dirty="0"/>
                        <a:t>      signal(Seats);</a:t>
                      </a:r>
                    </a:p>
                    <a:p>
                      <a:r>
                        <a:rPr lang="en-US" sz="2800" dirty="0"/>
                        <a:t>      wait(Barber);</a:t>
                      </a:r>
                    </a:p>
                    <a:p>
                      <a:r>
                        <a:rPr lang="en-US" sz="2800" dirty="0"/>
                        <a:t>} else{</a:t>
                      </a:r>
                    </a:p>
                    <a:p>
                      <a:r>
                        <a:rPr lang="en-US" sz="2800" dirty="0"/>
                        <a:t>      signal(Seats);</a:t>
                      </a:r>
                    </a:p>
                    <a:p>
                      <a:r>
                        <a:rPr lang="en-US" sz="2800" dirty="0"/>
                        <a:t>}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9691"/>
                  </a:ext>
                </a:extLst>
              </a:tr>
              <a:tr h="53028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86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7E6C027-FD8F-4627-9333-1BD458E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CB4E99-68A1-4137-8B72-3537833A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4.1 </a:t>
            </a:r>
            <a:r>
              <a:rPr lang="en-US" sz="2400" dirty="0" err="1">
                <a:solidFill>
                  <a:schemeClr val="bg1"/>
                </a:solidFill>
              </a:rPr>
              <a:t>Khởi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hằng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A4F5ACF3-3766-4C77-933C-1C0EA25AC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80" y="2278967"/>
            <a:ext cx="6581455" cy="234930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7E6C027-FD8F-4627-9333-1BD458E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CB4E99-68A1-4137-8B72-3537833A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4.2 </a:t>
            </a:r>
            <a:r>
              <a:rPr lang="en-US" sz="2400" dirty="0" err="1">
                <a:solidFill>
                  <a:schemeClr val="bg1"/>
                </a:solidFill>
              </a:rPr>
              <a:t>Hàm</a:t>
            </a:r>
            <a:r>
              <a:rPr lang="en-US" sz="2400" dirty="0">
                <a:solidFill>
                  <a:schemeClr val="bg1"/>
                </a:solidFill>
              </a:rPr>
              <a:t> Barber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9A67DB5F-B0A2-4A34-9280-98C7DFE77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91" y="1766652"/>
            <a:ext cx="6538977" cy="42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7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7E6C027-FD8F-4627-9333-1BD458E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CB4E99-68A1-4137-8B72-3537833A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4.3 </a:t>
            </a:r>
            <a:r>
              <a:rPr lang="en-US" sz="2400" dirty="0" err="1">
                <a:solidFill>
                  <a:schemeClr val="bg1"/>
                </a:solidFill>
              </a:rPr>
              <a:t>Hàm</a:t>
            </a:r>
            <a:r>
              <a:rPr lang="en-US" sz="2400" dirty="0">
                <a:solidFill>
                  <a:schemeClr val="bg1"/>
                </a:solidFill>
              </a:rPr>
              <a:t> Customer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D84F750A-77B4-4FC5-8A77-9666E5B3B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33" y="770392"/>
            <a:ext cx="6083208" cy="56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2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264</Words>
  <Application>Microsoft Office PowerPoint</Application>
  <PresentationFormat>Màn hình rộng</PresentationFormat>
  <Paragraphs>51</Paragraphs>
  <Slides>11</Slides>
  <Notes>0</Notes>
  <HiddenSlides>0</HiddenSlides>
  <MMClips>1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8" baseType="lpstr">
      <vt:lpstr>Arial</vt:lpstr>
      <vt:lpstr>Tahoma</vt:lpstr>
      <vt:lpstr>Times New Roman</vt:lpstr>
      <vt:lpstr>Trebuchet MS</vt:lpstr>
      <vt:lpstr>Wingdings</vt:lpstr>
      <vt:lpstr>Wingdings 3</vt:lpstr>
      <vt:lpstr>Mặt kim cương</vt:lpstr>
      <vt:lpstr>ĐỀ TÀI Xây dựng chương trình minh họa giải pháp cho bài toán người thợ cắt tóc</vt:lpstr>
      <vt:lpstr>Bản trình bày PowerPoint</vt:lpstr>
      <vt:lpstr>1. Khái quát bài toán</vt:lpstr>
      <vt:lpstr>2. Vấn đề của bài toán </vt:lpstr>
      <vt:lpstr>3. Giải thuật của bài toán</vt:lpstr>
      <vt:lpstr>3. Giải thuật của bài toán</vt:lpstr>
      <vt:lpstr>4. Tổng quan về chương trình</vt:lpstr>
      <vt:lpstr>4. Tổng quan về chương trình</vt:lpstr>
      <vt:lpstr>4. Tổng quan về chương trình</vt:lpstr>
      <vt:lpstr>4. Tổng quan về chương trình</vt:lpstr>
      <vt:lpstr> 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Xây dựng chương trình minh họa giải pháp cho bài toán người thợ cắt tóc</dc:title>
  <dc:creator>PHAM VAN DIEP 20194016</dc:creator>
  <cp:lastModifiedBy>PHAM VAN DIEP 20194016</cp:lastModifiedBy>
  <cp:revision>13</cp:revision>
  <dcterms:created xsi:type="dcterms:W3CDTF">2021-05-17T13:04:13Z</dcterms:created>
  <dcterms:modified xsi:type="dcterms:W3CDTF">2021-05-20T09:26:24Z</dcterms:modified>
</cp:coreProperties>
</file>